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999" r:id="rId2"/>
    <p:sldId id="4181" r:id="rId3"/>
    <p:sldId id="1998" r:id="rId4"/>
    <p:sldId id="4182" r:id="rId5"/>
    <p:sldId id="4183" r:id="rId6"/>
    <p:sldId id="4184" r:id="rId7"/>
    <p:sldId id="4185" r:id="rId8"/>
    <p:sldId id="4186" r:id="rId9"/>
    <p:sldId id="4189" r:id="rId10"/>
    <p:sldId id="4191" r:id="rId11"/>
    <p:sldId id="4187" r:id="rId12"/>
    <p:sldId id="4188" r:id="rId13"/>
    <p:sldId id="4190" r:id="rId14"/>
    <p:sldId id="199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9020" autoAdjust="0"/>
  </p:normalViewPr>
  <p:slideViewPr>
    <p:cSldViewPr snapToGrid="0">
      <p:cViewPr varScale="1">
        <p:scale>
          <a:sx n="85" d="100"/>
          <a:sy n="85" d="100"/>
        </p:scale>
        <p:origin x="11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5F582CCB-3825-4067-856B-83771CFD717A}"/>
    <pc:docChg chg="undo custSel modSld">
      <pc:chgData name="Andrew Benson" userId="d38b912c-55d0-44ce-a085-5a039627a8b5" providerId="ADAL" clId="{5F582CCB-3825-4067-856B-83771CFD717A}" dt="2022-08-11T20:35:14.070" v="1" actId="478"/>
      <pc:docMkLst>
        <pc:docMk/>
      </pc:docMkLst>
      <pc:sldChg chg="addSp delSp mod addAnim delAnim">
        <pc:chgData name="Andrew Benson" userId="d38b912c-55d0-44ce-a085-5a039627a8b5" providerId="ADAL" clId="{5F582CCB-3825-4067-856B-83771CFD717A}" dt="2022-08-11T20:35:14.070" v="1" actId="478"/>
        <pc:sldMkLst>
          <pc:docMk/>
          <pc:sldMk cId="3438901217" sldId="4183"/>
        </pc:sldMkLst>
        <pc:picChg chg="add del">
          <ac:chgData name="Andrew Benson" userId="d38b912c-55d0-44ce-a085-5a039627a8b5" providerId="ADAL" clId="{5F582CCB-3825-4067-856B-83771CFD717A}" dt="2022-08-11T20:35:14.070" v="1" actId="478"/>
          <ac:picMkLst>
            <pc:docMk/>
            <pc:sldMk cId="3438901217" sldId="4183"/>
            <ac:picMk id="6" creationId="{77648787-8787-89A3-B55A-6F0533BC8BFB}"/>
          </ac:picMkLst>
        </pc:picChg>
      </pc:sldChg>
    </pc:docChg>
  </pc:docChgLst>
  <pc:docChgLst>
    <pc:chgData name="Markus Möller" userId="28437e31eee0fcfe" providerId="LiveId" clId="{70464C4E-4868-4A1C-98DD-E3A498D66B63}"/>
    <pc:docChg chg="undo redo custSel addSld delSld modSld sldOrd">
      <pc:chgData name="Markus Möller" userId="28437e31eee0fcfe" providerId="LiveId" clId="{70464C4E-4868-4A1C-98DD-E3A498D66B63}" dt="2022-08-10T08:36:52.189" v="1602"/>
      <pc:docMkLst>
        <pc:docMk/>
      </pc:docMkLst>
      <pc:sldChg chg="modSp mod">
        <pc:chgData name="Markus Möller" userId="28437e31eee0fcfe" providerId="LiveId" clId="{70464C4E-4868-4A1C-98DD-E3A498D66B63}" dt="2022-08-09T07:59:41.259" v="1493" actId="20577"/>
        <pc:sldMkLst>
          <pc:docMk/>
          <pc:sldMk cId="1209383000" sldId="1996"/>
        </pc:sldMkLst>
        <pc:spChg chg="mod">
          <ac:chgData name="Markus Möller" userId="28437e31eee0fcfe" providerId="LiveId" clId="{70464C4E-4868-4A1C-98DD-E3A498D66B63}" dt="2022-08-09T07:59:41.259" v="1493" actId="20577"/>
          <ac:spMkLst>
            <pc:docMk/>
            <pc:sldMk cId="1209383000" sldId="1996"/>
            <ac:spMk id="7" creationId="{17278304-A780-4EE9-98D0-BBD8A9D721E2}"/>
          </ac:spMkLst>
        </pc:spChg>
      </pc:sldChg>
      <pc:sldChg chg="modSp mod modNotesTx">
        <pc:chgData name="Markus Möller" userId="28437e31eee0fcfe" providerId="LiveId" clId="{70464C4E-4868-4A1C-98DD-E3A498D66B63}" dt="2022-07-07T08:54:54.918" v="600" actId="20577"/>
        <pc:sldMkLst>
          <pc:docMk/>
          <pc:sldMk cId="2347473875" sldId="1998"/>
        </pc:sldMkLst>
        <pc:spChg chg="mod">
          <ac:chgData name="Markus Möller" userId="28437e31eee0fcfe" providerId="LiveId" clId="{70464C4E-4868-4A1C-98DD-E3A498D66B63}" dt="2022-01-13T09:21:06.694" v="205" actId="20577"/>
          <ac:spMkLst>
            <pc:docMk/>
            <pc:sldMk cId="2347473875" sldId="1998"/>
            <ac:spMk id="3" creationId="{68077CF0-7BFD-413C-B805-123296325907}"/>
          </ac:spMkLst>
        </pc:spChg>
      </pc:sldChg>
      <pc:sldChg chg="modSp mod">
        <pc:chgData name="Markus Möller" userId="28437e31eee0fcfe" providerId="LiveId" clId="{70464C4E-4868-4A1C-98DD-E3A498D66B63}" dt="2022-01-13T09:19:17.747" v="79" actId="20577"/>
        <pc:sldMkLst>
          <pc:docMk/>
          <pc:sldMk cId="3586648473" sldId="1999"/>
        </pc:sldMkLst>
        <pc:spChg chg="mod">
          <ac:chgData name="Markus Möller" userId="28437e31eee0fcfe" providerId="LiveId" clId="{70464C4E-4868-4A1C-98DD-E3A498D66B63}" dt="2022-01-13T09:18:50.426" v="21" actId="20577"/>
          <ac:spMkLst>
            <pc:docMk/>
            <pc:sldMk cId="3586648473" sldId="1999"/>
            <ac:spMk id="2" creationId="{24499655-5EDD-4C24-AAAC-9012DB12EDA8}"/>
          </ac:spMkLst>
        </pc:spChg>
        <pc:spChg chg="mod">
          <ac:chgData name="Markus Möller" userId="28437e31eee0fcfe" providerId="LiveId" clId="{70464C4E-4868-4A1C-98DD-E3A498D66B63}" dt="2022-01-13T09:19:17.747" v="79" actId="20577"/>
          <ac:spMkLst>
            <pc:docMk/>
            <pc:sldMk cId="3586648473" sldId="1999"/>
            <ac:spMk id="3" creationId="{F27A3771-09B0-4029-849C-7C8A92AB0203}"/>
          </ac:spMkLst>
        </pc:spChg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556522496" sldId="4149"/>
        </pc:sldMkLst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1707631277" sldId="4175"/>
        </pc:sldMkLst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383766420" sldId="4176"/>
        </pc:sldMkLst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2885590372" sldId="4178"/>
        </pc:sldMkLst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1317073189" sldId="4179"/>
        </pc:sldMkLst>
      </pc:sldChg>
      <pc:sldChg chg="del">
        <pc:chgData name="Markus Möller" userId="28437e31eee0fcfe" providerId="LiveId" clId="{70464C4E-4868-4A1C-98DD-E3A498D66B63}" dt="2022-01-13T09:21:21.423" v="206" actId="47"/>
        <pc:sldMkLst>
          <pc:docMk/>
          <pc:sldMk cId="3127228536" sldId="4180"/>
        </pc:sldMkLst>
      </pc:sldChg>
      <pc:sldChg chg="modSp mod">
        <pc:chgData name="Markus Möller" userId="28437e31eee0fcfe" providerId="LiveId" clId="{70464C4E-4868-4A1C-98DD-E3A498D66B63}" dt="2022-01-13T09:19:35.230" v="84" actId="6549"/>
        <pc:sldMkLst>
          <pc:docMk/>
          <pc:sldMk cId="3357654013" sldId="4181"/>
        </pc:sldMkLst>
        <pc:spChg chg="mod">
          <ac:chgData name="Markus Möller" userId="28437e31eee0fcfe" providerId="LiveId" clId="{70464C4E-4868-4A1C-98DD-E3A498D66B63}" dt="2022-01-13T09:19:35.230" v="84" actId="6549"/>
          <ac:spMkLst>
            <pc:docMk/>
            <pc:sldMk cId="3357654013" sldId="4181"/>
            <ac:spMk id="5" creationId="{5ADBA4A1-C95B-4CC6-B5D5-3D325E6845CA}"/>
          </ac:spMkLst>
        </pc:spChg>
      </pc:sldChg>
      <pc:sldChg chg="addSp delSp modSp new mod">
        <pc:chgData name="Markus Möller" userId="28437e31eee0fcfe" providerId="LiveId" clId="{70464C4E-4868-4A1C-98DD-E3A498D66B63}" dt="2022-01-13T09:49:35.752" v="428" actId="14100"/>
        <pc:sldMkLst>
          <pc:docMk/>
          <pc:sldMk cId="2191456039" sldId="4182"/>
        </pc:sldMkLst>
        <pc:spChg chg="mod">
          <ac:chgData name="Markus Möller" userId="28437e31eee0fcfe" providerId="LiveId" clId="{70464C4E-4868-4A1C-98DD-E3A498D66B63}" dt="2022-01-13T09:23:03.191" v="247" actId="20577"/>
          <ac:spMkLst>
            <pc:docMk/>
            <pc:sldMk cId="2191456039" sldId="4182"/>
            <ac:spMk id="2" creationId="{EFCB0ADC-D4E0-40D7-960B-667268096B50}"/>
          </ac:spMkLst>
        </pc:spChg>
        <pc:spChg chg="del">
          <ac:chgData name="Markus Möller" userId="28437e31eee0fcfe" providerId="LiveId" clId="{70464C4E-4868-4A1C-98DD-E3A498D66B63}" dt="2022-01-13T09:24:04.932" v="248" actId="931"/>
          <ac:spMkLst>
            <pc:docMk/>
            <pc:sldMk cId="2191456039" sldId="4182"/>
            <ac:spMk id="3" creationId="{7ED928A7-84D6-45B5-9CE2-E7FF9A2B7C07}"/>
          </ac:spMkLst>
        </pc:spChg>
        <pc:spChg chg="add mod">
          <ac:chgData name="Markus Möller" userId="28437e31eee0fcfe" providerId="LiveId" clId="{70464C4E-4868-4A1C-98DD-E3A498D66B63}" dt="2022-01-13T09:25:42.002" v="255" actId="1582"/>
          <ac:spMkLst>
            <pc:docMk/>
            <pc:sldMk cId="2191456039" sldId="4182"/>
            <ac:spMk id="6" creationId="{D44D8A62-6194-496C-B468-A97D59D464A1}"/>
          </ac:spMkLst>
        </pc:spChg>
        <pc:spChg chg="add mod">
          <ac:chgData name="Markus Möller" userId="28437e31eee0fcfe" providerId="LiveId" clId="{70464C4E-4868-4A1C-98DD-E3A498D66B63}" dt="2022-01-13T09:26:26.022" v="280" actId="1076"/>
          <ac:spMkLst>
            <pc:docMk/>
            <pc:sldMk cId="2191456039" sldId="4182"/>
            <ac:spMk id="7" creationId="{F3C92A96-0B85-496D-91BB-1F8D6F41E9EC}"/>
          </ac:spMkLst>
        </pc:spChg>
        <pc:spChg chg="add mod">
          <ac:chgData name="Markus Möller" userId="28437e31eee0fcfe" providerId="LiveId" clId="{70464C4E-4868-4A1C-98DD-E3A498D66B63}" dt="2022-01-13T09:27:07.110" v="283" actId="207"/>
          <ac:spMkLst>
            <pc:docMk/>
            <pc:sldMk cId="2191456039" sldId="4182"/>
            <ac:spMk id="8" creationId="{D86DF41F-08E2-4B43-815D-310ACD80B161}"/>
          </ac:spMkLst>
        </pc:spChg>
        <pc:spChg chg="add mod">
          <ac:chgData name="Markus Möller" userId="28437e31eee0fcfe" providerId="LiveId" clId="{70464C4E-4868-4A1C-98DD-E3A498D66B63}" dt="2022-01-13T09:28:13.250" v="291" actId="693"/>
          <ac:spMkLst>
            <pc:docMk/>
            <pc:sldMk cId="2191456039" sldId="4182"/>
            <ac:spMk id="9" creationId="{9ACFECCB-6563-4058-87B8-E488ECB065C1}"/>
          </ac:spMkLst>
        </pc:spChg>
        <pc:spChg chg="add mod">
          <ac:chgData name="Markus Möller" userId="28437e31eee0fcfe" providerId="LiveId" clId="{70464C4E-4868-4A1C-98DD-E3A498D66B63}" dt="2022-01-13T09:30:58.710" v="333" actId="164"/>
          <ac:spMkLst>
            <pc:docMk/>
            <pc:sldMk cId="2191456039" sldId="4182"/>
            <ac:spMk id="10" creationId="{75D203F8-07B7-43E6-B40C-3C4528D0D3DD}"/>
          </ac:spMkLst>
        </pc:spChg>
        <pc:spChg chg="add mod">
          <ac:chgData name="Markus Möller" userId="28437e31eee0fcfe" providerId="LiveId" clId="{70464C4E-4868-4A1C-98DD-E3A498D66B63}" dt="2022-01-13T09:30:13.393" v="330" actId="1076"/>
          <ac:spMkLst>
            <pc:docMk/>
            <pc:sldMk cId="2191456039" sldId="4182"/>
            <ac:spMk id="11" creationId="{A2C5107B-6A67-4E49-9371-0682DABAD159}"/>
          </ac:spMkLst>
        </pc:spChg>
        <pc:spChg chg="add del mod">
          <ac:chgData name="Markus Möller" userId="28437e31eee0fcfe" providerId="LiveId" clId="{70464C4E-4868-4A1C-98DD-E3A498D66B63}" dt="2022-01-13T09:29:40.136" v="322"/>
          <ac:spMkLst>
            <pc:docMk/>
            <pc:sldMk cId="2191456039" sldId="4182"/>
            <ac:spMk id="12" creationId="{23DC45B6-E910-4D95-A775-2C31F49478D5}"/>
          </ac:spMkLst>
        </pc:spChg>
        <pc:spChg chg="add mod">
          <ac:chgData name="Markus Möller" userId="28437e31eee0fcfe" providerId="LiveId" clId="{70464C4E-4868-4A1C-98DD-E3A498D66B63}" dt="2022-01-13T09:29:49.378" v="324" actId="571"/>
          <ac:spMkLst>
            <pc:docMk/>
            <pc:sldMk cId="2191456039" sldId="4182"/>
            <ac:spMk id="14" creationId="{2E770EF2-61B9-4941-8806-764D2226EAA3}"/>
          </ac:spMkLst>
        </pc:spChg>
        <pc:spChg chg="add del mod">
          <ac:chgData name="Markus Möller" userId="28437e31eee0fcfe" providerId="LiveId" clId="{70464C4E-4868-4A1C-98DD-E3A498D66B63}" dt="2022-01-13T09:29:55.730" v="326"/>
          <ac:spMkLst>
            <pc:docMk/>
            <pc:sldMk cId="2191456039" sldId="4182"/>
            <ac:spMk id="16" creationId="{AB0CE6B8-E0CC-4E01-8C6E-84B2BE3D9F0A}"/>
          </ac:spMkLst>
        </pc:spChg>
        <pc:spChg chg="add mod">
          <ac:chgData name="Markus Möller" userId="28437e31eee0fcfe" providerId="LiveId" clId="{70464C4E-4868-4A1C-98DD-E3A498D66B63}" dt="2022-01-13T09:30:58.710" v="333" actId="164"/>
          <ac:spMkLst>
            <pc:docMk/>
            <pc:sldMk cId="2191456039" sldId="4182"/>
            <ac:spMk id="17" creationId="{3E2F3DD1-42E3-454C-8A8E-93DBB331D577}"/>
          </ac:spMkLst>
        </pc:spChg>
        <pc:spChg chg="mod">
          <ac:chgData name="Markus Möller" userId="28437e31eee0fcfe" providerId="LiveId" clId="{70464C4E-4868-4A1C-98DD-E3A498D66B63}" dt="2022-01-13T09:31:02.860" v="334"/>
          <ac:spMkLst>
            <pc:docMk/>
            <pc:sldMk cId="2191456039" sldId="4182"/>
            <ac:spMk id="20" creationId="{9ACD8085-8E0A-432C-87C6-D2BBE525AC62}"/>
          </ac:spMkLst>
        </pc:spChg>
        <pc:spChg chg="mod">
          <ac:chgData name="Markus Möller" userId="28437e31eee0fcfe" providerId="LiveId" clId="{70464C4E-4868-4A1C-98DD-E3A498D66B63}" dt="2022-01-13T09:31:02.860" v="334"/>
          <ac:spMkLst>
            <pc:docMk/>
            <pc:sldMk cId="2191456039" sldId="4182"/>
            <ac:spMk id="21" creationId="{B255CF54-20B5-4DE8-AE6B-44F803886F10}"/>
          </ac:spMkLst>
        </pc:spChg>
        <pc:spChg chg="mod">
          <ac:chgData name="Markus Möller" userId="28437e31eee0fcfe" providerId="LiveId" clId="{70464C4E-4868-4A1C-98DD-E3A498D66B63}" dt="2022-01-13T09:31:30.220" v="338"/>
          <ac:spMkLst>
            <pc:docMk/>
            <pc:sldMk cId="2191456039" sldId="4182"/>
            <ac:spMk id="23" creationId="{69FD75E0-7F33-4F58-ACB6-1E69B4CC5CC1}"/>
          </ac:spMkLst>
        </pc:spChg>
        <pc:spChg chg="mod">
          <ac:chgData name="Markus Möller" userId="28437e31eee0fcfe" providerId="LiveId" clId="{70464C4E-4868-4A1C-98DD-E3A498D66B63}" dt="2022-01-13T09:31:30.220" v="338"/>
          <ac:spMkLst>
            <pc:docMk/>
            <pc:sldMk cId="2191456039" sldId="4182"/>
            <ac:spMk id="24" creationId="{9F506939-B52E-4217-88C8-6EBD468C0AFC}"/>
          </ac:spMkLst>
        </pc:spChg>
        <pc:spChg chg="mod">
          <ac:chgData name="Markus Möller" userId="28437e31eee0fcfe" providerId="LiveId" clId="{70464C4E-4868-4A1C-98DD-E3A498D66B63}" dt="2022-01-13T09:31:48.367" v="346"/>
          <ac:spMkLst>
            <pc:docMk/>
            <pc:sldMk cId="2191456039" sldId="4182"/>
            <ac:spMk id="26" creationId="{4A71294C-F9D0-44C6-87E1-945428B04014}"/>
          </ac:spMkLst>
        </pc:spChg>
        <pc:spChg chg="mod">
          <ac:chgData name="Markus Möller" userId="28437e31eee0fcfe" providerId="LiveId" clId="{70464C4E-4868-4A1C-98DD-E3A498D66B63}" dt="2022-01-13T09:32:08.344" v="352" actId="20577"/>
          <ac:spMkLst>
            <pc:docMk/>
            <pc:sldMk cId="2191456039" sldId="4182"/>
            <ac:spMk id="27" creationId="{EE4FEF1B-8ED8-49AF-9020-3BABEC59C8B0}"/>
          </ac:spMkLst>
        </pc:spChg>
        <pc:spChg chg="add mod">
          <ac:chgData name="Markus Möller" userId="28437e31eee0fcfe" providerId="LiveId" clId="{70464C4E-4868-4A1C-98DD-E3A498D66B63}" dt="2022-01-13T09:34:16.215" v="369" actId="1076"/>
          <ac:spMkLst>
            <pc:docMk/>
            <pc:sldMk cId="2191456039" sldId="4182"/>
            <ac:spMk id="28" creationId="{F89F9462-234D-4CC5-BB03-CA96AA609F94}"/>
          </ac:spMkLst>
        </pc:spChg>
        <pc:spChg chg="add mod">
          <ac:chgData name="Markus Möller" userId="28437e31eee0fcfe" providerId="LiveId" clId="{70464C4E-4868-4A1C-98DD-E3A498D66B63}" dt="2022-01-13T09:35:06.959" v="410" actId="20577"/>
          <ac:spMkLst>
            <pc:docMk/>
            <pc:sldMk cId="2191456039" sldId="4182"/>
            <ac:spMk id="29" creationId="{00DF74C5-945F-4454-9482-F21EE2F76C47}"/>
          </ac:spMkLst>
        </pc:spChg>
        <pc:grpChg chg="add mod">
          <ac:chgData name="Markus Möller" userId="28437e31eee0fcfe" providerId="LiveId" clId="{70464C4E-4868-4A1C-98DD-E3A498D66B63}" dt="2022-01-13T09:30:58.710" v="333" actId="164"/>
          <ac:grpSpMkLst>
            <pc:docMk/>
            <pc:sldMk cId="2191456039" sldId="4182"/>
            <ac:grpSpMk id="18" creationId="{073F8E66-34DF-4F8A-A2D5-2AED2984A82B}"/>
          </ac:grpSpMkLst>
        </pc:grpChg>
        <pc:grpChg chg="add mod">
          <ac:chgData name="Markus Möller" userId="28437e31eee0fcfe" providerId="LiveId" clId="{70464C4E-4868-4A1C-98DD-E3A498D66B63}" dt="2022-01-13T09:31:20.365" v="337" actId="1076"/>
          <ac:grpSpMkLst>
            <pc:docMk/>
            <pc:sldMk cId="2191456039" sldId="4182"/>
            <ac:grpSpMk id="19" creationId="{D54849E7-AACD-4DC3-8F9F-F4C4E4408C51}"/>
          </ac:grpSpMkLst>
        </pc:grpChg>
        <pc:grpChg chg="add del mod">
          <ac:chgData name="Markus Möller" userId="28437e31eee0fcfe" providerId="LiveId" clId="{70464C4E-4868-4A1C-98DD-E3A498D66B63}" dt="2022-01-13T09:31:45.777" v="345"/>
          <ac:grpSpMkLst>
            <pc:docMk/>
            <pc:sldMk cId="2191456039" sldId="4182"/>
            <ac:grpSpMk id="22" creationId="{CC0B1851-D98D-4F6A-A493-9DB323B1C133}"/>
          </ac:grpSpMkLst>
        </pc:grpChg>
        <pc:grpChg chg="add mod">
          <ac:chgData name="Markus Möller" userId="28437e31eee0fcfe" providerId="LiveId" clId="{70464C4E-4868-4A1C-98DD-E3A498D66B63}" dt="2022-01-13T09:32:01.703" v="348" actId="14100"/>
          <ac:grpSpMkLst>
            <pc:docMk/>
            <pc:sldMk cId="2191456039" sldId="4182"/>
            <ac:grpSpMk id="25" creationId="{ADA13BAF-54BF-4C9C-80F8-AF353807D69E}"/>
          </ac:grpSpMkLst>
        </pc:grpChg>
        <pc:picChg chg="add mod">
          <ac:chgData name="Markus Möller" userId="28437e31eee0fcfe" providerId="LiveId" clId="{70464C4E-4868-4A1C-98DD-E3A498D66B63}" dt="2022-01-13T09:49:02.297" v="427" actId="1076"/>
          <ac:picMkLst>
            <pc:docMk/>
            <pc:sldMk cId="2191456039" sldId="4182"/>
            <ac:picMk id="4" creationId="{4E305ADF-5B15-485A-8EF3-567FD46FF32E}"/>
          </ac:picMkLst>
        </pc:picChg>
        <pc:picChg chg="add mod">
          <ac:chgData name="Markus Möller" userId="28437e31eee0fcfe" providerId="LiveId" clId="{70464C4E-4868-4A1C-98DD-E3A498D66B63}" dt="2022-01-13T09:31:44.390" v="344" actId="1076"/>
          <ac:picMkLst>
            <pc:docMk/>
            <pc:sldMk cId="2191456039" sldId="4182"/>
            <ac:picMk id="5" creationId="{655CE608-4789-4348-8510-88E8C1584334}"/>
          </ac:picMkLst>
        </pc:picChg>
        <pc:picChg chg="add mod">
          <ac:chgData name="Markus Möller" userId="28437e31eee0fcfe" providerId="LiveId" clId="{70464C4E-4868-4A1C-98DD-E3A498D66B63}" dt="2022-01-13T09:29:49.378" v="324" actId="571"/>
          <ac:picMkLst>
            <pc:docMk/>
            <pc:sldMk cId="2191456039" sldId="4182"/>
            <ac:picMk id="13" creationId="{1A13C709-A487-470E-BD3C-D4D9C5BEC413}"/>
          </ac:picMkLst>
        </pc:picChg>
        <pc:picChg chg="add del mod">
          <ac:chgData name="Markus Möller" userId="28437e31eee0fcfe" providerId="LiveId" clId="{70464C4E-4868-4A1C-98DD-E3A498D66B63}" dt="2022-01-13T09:29:55.730" v="326"/>
          <ac:picMkLst>
            <pc:docMk/>
            <pc:sldMk cId="2191456039" sldId="4182"/>
            <ac:picMk id="15" creationId="{34D9286A-E7B0-424B-8962-795D9E1B3488}"/>
          </ac:picMkLst>
        </pc:picChg>
        <pc:cxnChg chg="add mod">
          <ac:chgData name="Markus Möller" userId="28437e31eee0fcfe" providerId="LiveId" clId="{70464C4E-4868-4A1C-98DD-E3A498D66B63}" dt="2022-01-13T09:37:09.950" v="417" actId="14100"/>
          <ac:cxnSpMkLst>
            <pc:docMk/>
            <pc:sldMk cId="2191456039" sldId="4182"/>
            <ac:cxnSpMk id="31" creationId="{4FD8DC40-23F8-410E-80A4-ED2F6DF5063A}"/>
          </ac:cxnSpMkLst>
        </pc:cxnChg>
        <pc:cxnChg chg="add mod">
          <ac:chgData name="Markus Möller" userId="28437e31eee0fcfe" providerId="LiveId" clId="{70464C4E-4868-4A1C-98DD-E3A498D66B63}" dt="2022-01-13T09:37:35.885" v="420" actId="14100"/>
          <ac:cxnSpMkLst>
            <pc:docMk/>
            <pc:sldMk cId="2191456039" sldId="4182"/>
            <ac:cxnSpMk id="38" creationId="{5CB78C27-2BCA-429C-893D-8D0BCA56D687}"/>
          </ac:cxnSpMkLst>
        </pc:cxnChg>
        <pc:cxnChg chg="add">
          <ac:chgData name="Markus Möller" userId="28437e31eee0fcfe" providerId="LiveId" clId="{70464C4E-4868-4A1C-98DD-E3A498D66B63}" dt="2022-01-13T09:38:14.419" v="421" actId="11529"/>
          <ac:cxnSpMkLst>
            <pc:docMk/>
            <pc:sldMk cId="2191456039" sldId="4182"/>
            <ac:cxnSpMk id="42" creationId="{B20C9EDA-47B0-417D-84CC-D1B988DFAD4C}"/>
          </ac:cxnSpMkLst>
        </pc:cxnChg>
        <pc:cxnChg chg="add mod">
          <ac:chgData name="Markus Möller" userId="28437e31eee0fcfe" providerId="LiveId" clId="{70464C4E-4868-4A1C-98DD-E3A498D66B63}" dt="2022-01-13T09:49:35.752" v="428" actId="14100"/>
          <ac:cxnSpMkLst>
            <pc:docMk/>
            <pc:sldMk cId="2191456039" sldId="4182"/>
            <ac:cxnSpMk id="44" creationId="{BDC50CFA-8421-44DF-BD92-BEA9656ADFDB}"/>
          </ac:cxnSpMkLst>
        </pc:cxnChg>
      </pc:sldChg>
      <pc:sldChg chg="addSp delSp modSp new mod modAnim modNotesTx">
        <pc:chgData name="Markus Möller" userId="28437e31eee0fcfe" providerId="LiveId" clId="{70464C4E-4868-4A1C-98DD-E3A498D66B63}" dt="2022-08-10T08:32:29.560" v="1499" actId="14826"/>
        <pc:sldMkLst>
          <pc:docMk/>
          <pc:sldMk cId="3438901217" sldId="4183"/>
        </pc:sldMkLst>
        <pc:spChg chg="mod">
          <ac:chgData name="Markus Möller" userId="28437e31eee0fcfe" providerId="LiveId" clId="{70464C4E-4868-4A1C-98DD-E3A498D66B63}" dt="2022-07-07T09:05:09.740" v="606" actId="242"/>
          <ac:spMkLst>
            <pc:docMk/>
            <pc:sldMk cId="3438901217" sldId="4183"/>
            <ac:spMk id="2" creationId="{7D70C153-44AA-62A7-62A7-36B976EC7E27}"/>
          </ac:spMkLst>
        </pc:spChg>
        <pc:spChg chg="add mod">
          <ac:chgData name="Markus Möller" userId="28437e31eee0fcfe" providerId="LiveId" clId="{70464C4E-4868-4A1C-98DD-E3A498D66B63}" dt="2022-07-07T09:16:20.440" v="934" actId="1076"/>
          <ac:spMkLst>
            <pc:docMk/>
            <pc:sldMk cId="3438901217" sldId="4183"/>
            <ac:spMk id="16" creationId="{8F5EE00C-23F3-DFC3-863C-7B88881339E0}"/>
          </ac:spMkLst>
        </pc:spChg>
        <pc:spChg chg="add mod">
          <ac:chgData name="Markus Möller" userId="28437e31eee0fcfe" providerId="LiveId" clId="{70464C4E-4868-4A1C-98DD-E3A498D66B63}" dt="2022-07-07T09:13:55.676" v="927" actId="14100"/>
          <ac:spMkLst>
            <pc:docMk/>
            <pc:sldMk cId="3438901217" sldId="4183"/>
            <ac:spMk id="17" creationId="{2F309C73-79B7-4E0A-9BA8-014A160BE7F1}"/>
          </ac:spMkLst>
        </pc:spChg>
        <pc:spChg chg="add mod">
          <ac:chgData name="Markus Möller" userId="28437e31eee0fcfe" providerId="LiveId" clId="{70464C4E-4868-4A1C-98DD-E3A498D66B63}" dt="2022-07-07T09:16:51.241" v="977" actId="14100"/>
          <ac:spMkLst>
            <pc:docMk/>
            <pc:sldMk cId="3438901217" sldId="4183"/>
            <ac:spMk id="18" creationId="{F7AB8DEE-C821-83FC-500D-C111D3CA0AD9}"/>
          </ac:spMkLst>
        </pc:spChg>
        <pc:picChg chg="add mod">
          <ac:chgData name="Markus Möller" userId="28437e31eee0fcfe" providerId="LiveId" clId="{70464C4E-4868-4A1C-98DD-E3A498D66B63}" dt="2022-07-07T09:05:46.479" v="658" actId="14100"/>
          <ac:picMkLst>
            <pc:docMk/>
            <pc:sldMk cId="3438901217" sldId="4183"/>
            <ac:picMk id="5" creationId="{D92ED0E3-020F-CB82-657D-55056575BB6D}"/>
          </ac:picMkLst>
        </pc:picChg>
        <pc:picChg chg="add mod">
          <ac:chgData name="Markus Möller" userId="28437e31eee0fcfe" providerId="LiveId" clId="{70464C4E-4868-4A1C-98DD-E3A498D66B63}" dt="2022-08-10T08:32:29.560" v="1499" actId="14826"/>
          <ac:picMkLst>
            <pc:docMk/>
            <pc:sldMk cId="3438901217" sldId="4183"/>
            <ac:picMk id="6" creationId="{77648787-8787-89A3-B55A-6F0533BC8BFB}"/>
          </ac:picMkLst>
        </pc:picChg>
        <pc:cxnChg chg="add del">
          <ac:chgData name="Markus Möller" userId="28437e31eee0fcfe" providerId="LiveId" clId="{70464C4E-4868-4A1C-98DD-E3A498D66B63}" dt="2022-07-07T09:07:10.929" v="660" actId="11529"/>
          <ac:cxnSpMkLst>
            <pc:docMk/>
            <pc:sldMk cId="3438901217" sldId="4183"/>
            <ac:cxnSpMk id="8" creationId="{67DD5F16-BFFF-943C-39DA-D56CFF90B6A1}"/>
          </ac:cxnSpMkLst>
        </pc:cxnChg>
        <pc:cxnChg chg="add mod">
          <ac:chgData name="Markus Möller" userId="28437e31eee0fcfe" providerId="LiveId" clId="{70464C4E-4868-4A1C-98DD-E3A498D66B63}" dt="2022-07-07T09:08:07.555" v="664" actId="208"/>
          <ac:cxnSpMkLst>
            <pc:docMk/>
            <pc:sldMk cId="3438901217" sldId="4183"/>
            <ac:cxnSpMk id="10" creationId="{7D3DBF41-4977-CFFB-F968-78F8AC8A52D8}"/>
          </ac:cxnSpMkLst>
        </pc:cxnChg>
        <pc:cxnChg chg="add mod">
          <ac:chgData name="Markus Möller" userId="28437e31eee0fcfe" providerId="LiveId" clId="{70464C4E-4868-4A1C-98DD-E3A498D66B63}" dt="2022-07-07T09:10:02.562" v="786" actId="14100"/>
          <ac:cxnSpMkLst>
            <pc:docMk/>
            <pc:sldMk cId="3438901217" sldId="4183"/>
            <ac:cxnSpMk id="11" creationId="{B7A1E1AC-2B9E-F16A-D4E5-DB48EAE92114}"/>
          </ac:cxnSpMkLst>
        </pc:cxnChg>
        <pc:cxnChg chg="add mod">
          <ac:chgData name="Markus Möller" userId="28437e31eee0fcfe" providerId="LiveId" clId="{70464C4E-4868-4A1C-98DD-E3A498D66B63}" dt="2022-07-07T09:10:33.401" v="851" actId="1037"/>
          <ac:cxnSpMkLst>
            <pc:docMk/>
            <pc:sldMk cId="3438901217" sldId="4183"/>
            <ac:cxnSpMk id="14" creationId="{09B428BB-1F92-8874-0C8D-104BC37622AA}"/>
          </ac:cxnSpMkLst>
        </pc:cxnChg>
        <pc:cxnChg chg="add mod">
          <ac:chgData name="Markus Möller" userId="28437e31eee0fcfe" providerId="LiveId" clId="{70464C4E-4868-4A1C-98DD-E3A498D66B63}" dt="2022-07-07T09:10:48.177" v="917" actId="1037"/>
          <ac:cxnSpMkLst>
            <pc:docMk/>
            <pc:sldMk cId="3438901217" sldId="4183"/>
            <ac:cxnSpMk id="15" creationId="{1508DA66-8BFF-F342-0AC5-3D34DEF5F94A}"/>
          </ac:cxnSpMkLst>
        </pc:cxnChg>
      </pc:sldChg>
      <pc:sldChg chg="addSp modSp new mod modAnim modNotesTx">
        <pc:chgData name="Markus Möller" userId="28437e31eee0fcfe" providerId="LiveId" clId="{70464C4E-4868-4A1C-98DD-E3A498D66B63}" dt="2022-08-08T12:24:03.008" v="1460"/>
        <pc:sldMkLst>
          <pc:docMk/>
          <pc:sldMk cId="3909539259" sldId="4184"/>
        </pc:sldMkLst>
        <pc:spChg chg="mod">
          <ac:chgData name="Markus Möller" userId="28437e31eee0fcfe" providerId="LiveId" clId="{70464C4E-4868-4A1C-98DD-E3A498D66B63}" dt="2022-07-06T18:27:43.057" v="456" actId="20577"/>
          <ac:spMkLst>
            <pc:docMk/>
            <pc:sldMk cId="3909539259" sldId="4184"/>
            <ac:spMk id="2" creationId="{F6A2971D-FDF6-6676-3673-94C5C7EFED95}"/>
          </ac:spMkLst>
        </pc:spChg>
        <pc:picChg chg="add mod">
          <ac:chgData name="Markus Möller" userId="28437e31eee0fcfe" providerId="LiveId" clId="{70464C4E-4868-4A1C-98DD-E3A498D66B63}" dt="2022-07-06T18:27:31.119" v="435" actId="14100"/>
          <ac:picMkLst>
            <pc:docMk/>
            <pc:sldMk cId="3909539259" sldId="4184"/>
            <ac:picMk id="5" creationId="{046B1907-CEB2-B6EB-8B8A-45FEB861E9B5}"/>
          </ac:picMkLst>
        </pc:picChg>
        <pc:cxnChg chg="add mod">
          <ac:chgData name="Markus Möller" userId="28437e31eee0fcfe" providerId="LiveId" clId="{70464C4E-4868-4A1C-98DD-E3A498D66B63}" dt="2022-08-08T12:23:42.179" v="1457" actId="14100"/>
          <ac:cxnSpMkLst>
            <pc:docMk/>
            <pc:sldMk cId="3909539259" sldId="4184"/>
            <ac:cxnSpMk id="6" creationId="{F232455B-E981-23B8-20DB-9D51787F2BD6}"/>
          </ac:cxnSpMkLst>
        </pc:cxnChg>
        <pc:cxnChg chg="add mod">
          <ac:chgData name="Markus Möller" userId="28437e31eee0fcfe" providerId="LiveId" clId="{70464C4E-4868-4A1C-98DD-E3A498D66B63}" dt="2022-08-08T12:23:52.240" v="1459" actId="1076"/>
          <ac:cxnSpMkLst>
            <pc:docMk/>
            <pc:sldMk cId="3909539259" sldId="4184"/>
            <ac:cxnSpMk id="7" creationId="{B83E6997-5006-FAC0-CEBF-FBE654B33492}"/>
          </ac:cxnSpMkLst>
        </pc:cxnChg>
      </pc:sldChg>
      <pc:sldChg chg="addSp delSp modSp new mod ord modAnim">
        <pc:chgData name="Markus Möller" userId="28437e31eee0fcfe" providerId="LiveId" clId="{70464C4E-4868-4A1C-98DD-E3A498D66B63}" dt="2022-08-10T08:35:38.654" v="1537" actId="1036"/>
        <pc:sldMkLst>
          <pc:docMk/>
          <pc:sldMk cId="514639052" sldId="4185"/>
        </pc:sldMkLst>
        <pc:spChg chg="mod">
          <ac:chgData name="Markus Möller" userId="28437e31eee0fcfe" providerId="LiveId" clId="{70464C4E-4868-4A1C-98DD-E3A498D66B63}" dt="2022-07-15T15:10:38.545" v="1020" actId="20577"/>
          <ac:spMkLst>
            <pc:docMk/>
            <pc:sldMk cId="514639052" sldId="4185"/>
            <ac:spMk id="2" creationId="{1D4CFA61-3461-7463-1F24-127292431E3E}"/>
          </ac:spMkLst>
        </pc:spChg>
        <pc:spChg chg="add mod">
          <ac:chgData name="Markus Möller" userId="28437e31eee0fcfe" providerId="LiveId" clId="{70464C4E-4868-4A1C-98DD-E3A498D66B63}" dt="2022-07-15T15:17:45.307" v="1049" actId="1035"/>
          <ac:spMkLst>
            <pc:docMk/>
            <pc:sldMk cId="514639052" sldId="4185"/>
            <ac:spMk id="19" creationId="{7E5DDD3B-B3AD-187F-CFFF-8367F31C7F77}"/>
          </ac:spMkLst>
        </pc:spChg>
        <pc:picChg chg="add del mod">
          <ac:chgData name="Markus Möller" userId="28437e31eee0fcfe" providerId="LiveId" clId="{70464C4E-4868-4A1C-98DD-E3A498D66B63}" dt="2022-07-15T15:13:32.851" v="1029" actId="478"/>
          <ac:picMkLst>
            <pc:docMk/>
            <pc:sldMk cId="514639052" sldId="4185"/>
            <ac:picMk id="5" creationId="{CE7FB796-8370-FB17-A608-D7EA3EF2D0DB}"/>
          </ac:picMkLst>
        </pc:picChg>
        <pc:picChg chg="add del mod">
          <ac:chgData name="Markus Möller" userId="28437e31eee0fcfe" providerId="LiveId" clId="{70464C4E-4868-4A1C-98DD-E3A498D66B63}" dt="2022-07-15T15:14:36.992" v="1032" actId="478"/>
          <ac:picMkLst>
            <pc:docMk/>
            <pc:sldMk cId="514639052" sldId="4185"/>
            <ac:picMk id="6" creationId="{5B8AAEE3-AEA6-C0B6-463D-E65187067E92}"/>
          </ac:picMkLst>
        </pc:picChg>
        <pc:picChg chg="add del mod">
          <ac:chgData name="Markus Möller" userId="28437e31eee0fcfe" providerId="LiveId" clId="{70464C4E-4868-4A1C-98DD-E3A498D66B63}" dt="2022-07-15T15:15:38.651" v="1038" actId="478"/>
          <ac:picMkLst>
            <pc:docMk/>
            <pc:sldMk cId="514639052" sldId="4185"/>
            <ac:picMk id="8" creationId="{16C9DA1C-368B-E061-8D5E-9EE672D50145}"/>
          </ac:picMkLst>
        </pc:picChg>
        <pc:picChg chg="add del mod">
          <ac:chgData name="Markus Möller" userId="28437e31eee0fcfe" providerId="LiveId" clId="{70464C4E-4868-4A1C-98DD-E3A498D66B63}" dt="2022-07-15T15:15:08.960" v="1035" actId="478"/>
          <ac:picMkLst>
            <pc:docMk/>
            <pc:sldMk cId="514639052" sldId="4185"/>
            <ac:picMk id="10" creationId="{076921A0-CF6E-2F06-771B-A1FECFC70C92}"/>
          </ac:picMkLst>
        </pc:picChg>
        <pc:picChg chg="add mod">
          <ac:chgData name="Markus Möller" userId="28437e31eee0fcfe" providerId="LiveId" clId="{70464C4E-4868-4A1C-98DD-E3A498D66B63}" dt="2022-07-15T15:14:32.791" v="1031" actId="1076"/>
          <ac:picMkLst>
            <pc:docMk/>
            <pc:sldMk cId="514639052" sldId="4185"/>
            <ac:picMk id="12" creationId="{A24B1B01-5B78-3CE8-5A9B-36808033E996}"/>
          </ac:picMkLst>
        </pc:picChg>
        <pc:picChg chg="add mod">
          <ac:chgData name="Markus Möller" userId="28437e31eee0fcfe" providerId="LiveId" clId="{70464C4E-4868-4A1C-98DD-E3A498D66B63}" dt="2022-07-15T15:15:05.585" v="1034" actId="1076"/>
          <ac:picMkLst>
            <pc:docMk/>
            <pc:sldMk cId="514639052" sldId="4185"/>
            <ac:picMk id="14" creationId="{C7576261-9DDF-A790-398F-52D60E416340}"/>
          </ac:picMkLst>
        </pc:picChg>
        <pc:picChg chg="add mod">
          <ac:chgData name="Markus Möller" userId="28437e31eee0fcfe" providerId="LiveId" clId="{70464C4E-4868-4A1C-98DD-E3A498D66B63}" dt="2022-07-15T15:15:35.724" v="1037" actId="1076"/>
          <ac:picMkLst>
            <pc:docMk/>
            <pc:sldMk cId="514639052" sldId="4185"/>
            <ac:picMk id="16" creationId="{64ED4DB1-67EB-2FCF-68EE-F35A4C0722D5}"/>
          </ac:picMkLst>
        </pc:picChg>
        <pc:picChg chg="add mod">
          <ac:chgData name="Markus Möller" userId="28437e31eee0fcfe" providerId="LiveId" clId="{70464C4E-4868-4A1C-98DD-E3A498D66B63}" dt="2022-07-15T15:16:18.376" v="1040" actId="1076"/>
          <ac:picMkLst>
            <pc:docMk/>
            <pc:sldMk cId="514639052" sldId="4185"/>
            <ac:picMk id="18" creationId="{EE249388-A56A-6315-DAA6-A126CA1D80D7}"/>
          </ac:picMkLst>
        </pc:picChg>
        <pc:cxnChg chg="add mod">
          <ac:chgData name="Markus Möller" userId="28437e31eee0fcfe" providerId="LiveId" clId="{70464C4E-4868-4A1C-98DD-E3A498D66B63}" dt="2022-08-10T08:35:38.654" v="1537" actId="1036"/>
          <ac:cxnSpMkLst>
            <pc:docMk/>
            <pc:sldMk cId="514639052" sldId="4185"/>
            <ac:cxnSpMk id="11" creationId="{78D3A43F-7BDF-169F-BE23-82186B99CC45}"/>
          </ac:cxnSpMkLst>
        </pc:cxnChg>
        <pc:cxnChg chg="add mod">
          <ac:chgData name="Markus Möller" userId="28437e31eee0fcfe" providerId="LiveId" clId="{70464C4E-4868-4A1C-98DD-E3A498D66B63}" dt="2022-07-15T15:18:28.342" v="1052" actId="1582"/>
          <ac:cxnSpMkLst>
            <pc:docMk/>
            <pc:sldMk cId="514639052" sldId="4185"/>
            <ac:cxnSpMk id="21" creationId="{3D28B5E2-A543-6689-A099-DA5C34CAE4A3}"/>
          </ac:cxnSpMkLst>
        </pc:cxnChg>
        <pc:cxnChg chg="add mod">
          <ac:chgData name="Markus Möller" userId="28437e31eee0fcfe" providerId="LiveId" clId="{70464C4E-4868-4A1C-98DD-E3A498D66B63}" dt="2022-07-15T15:18:44.661" v="1077" actId="14100"/>
          <ac:cxnSpMkLst>
            <pc:docMk/>
            <pc:sldMk cId="514639052" sldId="4185"/>
            <ac:cxnSpMk id="22" creationId="{A6D9FC82-A92E-E80B-6888-890F42D39497}"/>
          </ac:cxnSpMkLst>
        </pc:cxnChg>
      </pc:sldChg>
      <pc:sldChg chg="addSp delSp modSp add mod modAnim">
        <pc:chgData name="Markus Möller" userId="28437e31eee0fcfe" providerId="LiveId" clId="{70464C4E-4868-4A1C-98DD-E3A498D66B63}" dt="2022-08-10T08:35:25.301" v="1517" actId="693"/>
        <pc:sldMkLst>
          <pc:docMk/>
          <pc:sldMk cId="803790665" sldId="4186"/>
        </pc:sldMkLst>
        <pc:spChg chg="mod">
          <ac:chgData name="Markus Möller" userId="28437e31eee0fcfe" providerId="LiveId" clId="{70464C4E-4868-4A1C-98DD-E3A498D66B63}" dt="2022-07-15T15:20:06.894" v="1093" actId="20577"/>
          <ac:spMkLst>
            <pc:docMk/>
            <pc:sldMk cId="803790665" sldId="4186"/>
            <ac:spMk id="2" creationId="{1D4CFA61-3461-7463-1F24-127292431E3E}"/>
          </ac:spMkLst>
        </pc:spChg>
        <pc:spChg chg="add mod">
          <ac:chgData name="Markus Möller" userId="28437e31eee0fcfe" providerId="LiveId" clId="{70464C4E-4868-4A1C-98DD-E3A498D66B63}" dt="2022-08-09T07:56:25.327" v="1486" actId="14100"/>
          <ac:spMkLst>
            <pc:docMk/>
            <pc:sldMk cId="803790665" sldId="4186"/>
            <ac:spMk id="13" creationId="{1A737185-1015-1198-B35F-D3C57686480B}"/>
          </ac:spMkLst>
        </pc:spChg>
        <pc:spChg chg="mod">
          <ac:chgData name="Markus Möller" userId="28437e31eee0fcfe" providerId="LiveId" clId="{70464C4E-4868-4A1C-98DD-E3A498D66B63}" dt="2022-07-15T18:20:25.286" v="1185" actId="1037"/>
          <ac:spMkLst>
            <pc:docMk/>
            <pc:sldMk cId="803790665" sldId="4186"/>
            <ac:spMk id="19" creationId="{7E5DDD3B-B3AD-187F-CFFF-8367F31C7F77}"/>
          </ac:spMkLst>
        </pc:spChg>
        <pc:picChg chg="add del mod">
          <ac:chgData name="Markus Möller" userId="28437e31eee0fcfe" providerId="LiveId" clId="{70464C4E-4868-4A1C-98DD-E3A498D66B63}" dt="2022-07-15T18:17:29.992" v="1138" actId="478"/>
          <ac:picMkLst>
            <pc:docMk/>
            <pc:sldMk cId="803790665" sldId="4186"/>
            <ac:picMk id="5" creationId="{E2E68D60-4D59-B87E-E571-AF482FAD5095}"/>
          </ac:picMkLst>
        </pc:picChg>
        <pc:picChg chg="add mod">
          <ac:chgData name="Markus Möller" userId="28437e31eee0fcfe" providerId="LiveId" clId="{70464C4E-4868-4A1C-98DD-E3A498D66B63}" dt="2022-08-09T07:55:14.241" v="1466" actId="14100"/>
          <ac:picMkLst>
            <pc:docMk/>
            <pc:sldMk cId="803790665" sldId="4186"/>
            <ac:picMk id="6" creationId="{B961A5B6-755F-B898-399D-8F50A166EB7C}"/>
          </ac:picMkLst>
        </pc:picChg>
        <pc:picChg chg="add mod">
          <ac:chgData name="Markus Möller" userId="28437e31eee0fcfe" providerId="LiveId" clId="{70464C4E-4868-4A1C-98DD-E3A498D66B63}" dt="2022-07-15T18:19:22.225" v="1144" actId="1076"/>
          <ac:picMkLst>
            <pc:docMk/>
            <pc:sldMk cId="803790665" sldId="4186"/>
            <ac:picMk id="8" creationId="{3DE8ED42-67B5-0B29-DEC9-FF9F70B064F5}"/>
          </ac:picMkLst>
        </pc:picChg>
        <pc:picChg chg="add mod">
          <ac:chgData name="Markus Möller" userId="28437e31eee0fcfe" providerId="LiveId" clId="{70464C4E-4868-4A1C-98DD-E3A498D66B63}" dt="2022-07-15T18:20:05.907" v="1146" actId="1076"/>
          <ac:picMkLst>
            <pc:docMk/>
            <pc:sldMk cId="803790665" sldId="4186"/>
            <ac:picMk id="10" creationId="{076DBA0E-D534-0819-F19D-DE0982B3D077}"/>
          </ac:picMkLst>
        </pc:picChg>
        <pc:picChg chg="mod ord">
          <ac:chgData name="Markus Möller" userId="28437e31eee0fcfe" providerId="LiveId" clId="{70464C4E-4868-4A1C-98DD-E3A498D66B63}" dt="2022-08-10T08:34:13.821" v="1513" actId="1035"/>
          <ac:picMkLst>
            <pc:docMk/>
            <pc:sldMk cId="803790665" sldId="4186"/>
            <ac:picMk id="12" creationId="{A24B1B01-5B78-3CE8-5A9B-36808033E996}"/>
          </ac:picMkLst>
        </pc:picChg>
        <pc:picChg chg="del">
          <ac:chgData name="Markus Möller" userId="28437e31eee0fcfe" providerId="LiveId" clId="{70464C4E-4868-4A1C-98DD-E3A498D66B63}" dt="2022-07-15T15:21:33.111" v="1135" actId="478"/>
          <ac:picMkLst>
            <pc:docMk/>
            <pc:sldMk cId="803790665" sldId="4186"/>
            <ac:picMk id="14" creationId="{C7576261-9DDF-A790-398F-52D60E416340}"/>
          </ac:picMkLst>
        </pc:picChg>
        <pc:picChg chg="del mod">
          <ac:chgData name="Markus Möller" userId="28437e31eee0fcfe" providerId="LiveId" clId="{70464C4E-4868-4A1C-98DD-E3A498D66B63}" dt="2022-07-15T15:20:27.415" v="1095" actId="478"/>
          <ac:picMkLst>
            <pc:docMk/>
            <pc:sldMk cId="803790665" sldId="4186"/>
            <ac:picMk id="16" creationId="{64ED4DB1-67EB-2FCF-68EE-F35A4C0722D5}"/>
          </ac:picMkLst>
        </pc:picChg>
        <pc:picChg chg="mod">
          <ac:chgData name="Markus Möller" userId="28437e31eee0fcfe" providerId="LiveId" clId="{70464C4E-4868-4A1C-98DD-E3A498D66B63}" dt="2022-07-15T18:20:17.527" v="1163" actId="1037"/>
          <ac:picMkLst>
            <pc:docMk/>
            <pc:sldMk cId="803790665" sldId="4186"/>
            <ac:picMk id="18" creationId="{EE249388-A56A-6315-DAA6-A126CA1D80D7}"/>
          </ac:picMkLst>
        </pc:picChg>
        <pc:cxnChg chg="add mod">
          <ac:chgData name="Markus Möller" userId="28437e31eee0fcfe" providerId="LiveId" clId="{70464C4E-4868-4A1C-98DD-E3A498D66B63}" dt="2022-08-10T08:35:25.301" v="1517" actId="693"/>
          <ac:cxnSpMkLst>
            <pc:docMk/>
            <pc:sldMk cId="803790665" sldId="4186"/>
            <ac:cxnSpMk id="9" creationId="{AFD839D3-8F73-D1C5-B0CD-3B26DE9EC545}"/>
          </ac:cxnSpMkLst>
        </pc:cxnChg>
        <pc:cxnChg chg="add mod">
          <ac:chgData name="Markus Möller" userId="28437e31eee0fcfe" providerId="LiveId" clId="{70464C4E-4868-4A1C-98DD-E3A498D66B63}" dt="2022-08-10T08:25:42.268" v="1497" actId="14100"/>
          <ac:cxnSpMkLst>
            <pc:docMk/>
            <pc:sldMk cId="803790665" sldId="4186"/>
            <ac:cxnSpMk id="14" creationId="{800E5DD0-5FDF-6527-45CF-9FE784878000}"/>
          </ac:cxnSpMkLst>
        </pc:cxnChg>
        <pc:cxnChg chg="mod">
          <ac:chgData name="Markus Möller" userId="28437e31eee0fcfe" providerId="LiveId" clId="{70464C4E-4868-4A1C-98DD-E3A498D66B63}" dt="2022-07-15T15:20:37.199" v="1096" actId="1076"/>
          <ac:cxnSpMkLst>
            <pc:docMk/>
            <pc:sldMk cId="803790665" sldId="4186"/>
            <ac:cxnSpMk id="21" creationId="{3D28B5E2-A543-6689-A099-DA5C34CAE4A3}"/>
          </ac:cxnSpMkLst>
        </pc:cxnChg>
        <pc:cxnChg chg="mod">
          <ac:chgData name="Markus Möller" userId="28437e31eee0fcfe" providerId="LiveId" clId="{70464C4E-4868-4A1C-98DD-E3A498D66B63}" dt="2022-07-18T07:58:52.850" v="1317" actId="1076"/>
          <ac:cxnSpMkLst>
            <pc:docMk/>
            <pc:sldMk cId="803790665" sldId="4186"/>
            <ac:cxnSpMk id="22" creationId="{A6D9FC82-A92E-E80B-6888-890F42D39497}"/>
          </ac:cxnSpMkLst>
        </pc:cxnChg>
      </pc:sldChg>
      <pc:sldChg chg="addSp modSp new mod modAnim">
        <pc:chgData name="Markus Möller" userId="28437e31eee0fcfe" providerId="LiveId" clId="{70464C4E-4868-4A1C-98DD-E3A498D66B63}" dt="2022-08-10T08:36:52.189" v="1602"/>
        <pc:sldMkLst>
          <pc:docMk/>
          <pc:sldMk cId="1816944123" sldId="4187"/>
        </pc:sldMkLst>
        <pc:spChg chg="mod">
          <ac:chgData name="Markus Möller" userId="28437e31eee0fcfe" providerId="LiveId" clId="{70464C4E-4868-4A1C-98DD-E3A498D66B63}" dt="2022-07-15T18:22:10.223" v="1220" actId="20577"/>
          <ac:spMkLst>
            <pc:docMk/>
            <pc:sldMk cId="1816944123" sldId="4187"/>
            <ac:spMk id="2" creationId="{48CEA6EC-B95B-3E63-DBA1-04E3F85EDC22}"/>
          </ac:spMkLst>
        </pc:spChg>
        <pc:picChg chg="add">
          <ac:chgData name="Markus Möller" userId="28437e31eee0fcfe" providerId="LiveId" clId="{70464C4E-4868-4A1C-98DD-E3A498D66B63}" dt="2022-07-15T18:21:55.463" v="1216" actId="22"/>
          <ac:picMkLst>
            <pc:docMk/>
            <pc:sldMk cId="1816944123" sldId="4187"/>
            <ac:picMk id="5" creationId="{5CCCBACC-EF16-A947-0612-71FB946E25EF}"/>
          </ac:picMkLst>
        </pc:picChg>
        <pc:cxnChg chg="add mod">
          <ac:chgData name="Markus Möller" userId="28437e31eee0fcfe" providerId="LiveId" clId="{70464C4E-4868-4A1C-98DD-E3A498D66B63}" dt="2022-07-15T18:22:37.794" v="1222" actId="1076"/>
          <ac:cxnSpMkLst>
            <pc:docMk/>
            <pc:sldMk cId="1816944123" sldId="4187"/>
            <ac:cxnSpMk id="6" creationId="{227F52B9-0974-BBC9-5936-07BF03ED4959}"/>
          </ac:cxnSpMkLst>
        </pc:cxnChg>
        <pc:cxnChg chg="add mod">
          <ac:chgData name="Markus Möller" userId="28437e31eee0fcfe" providerId="LiveId" clId="{70464C4E-4868-4A1C-98DD-E3A498D66B63}" dt="2022-08-10T08:36:33.389" v="1601" actId="14100"/>
          <ac:cxnSpMkLst>
            <pc:docMk/>
            <pc:sldMk cId="1816944123" sldId="4187"/>
            <ac:cxnSpMk id="7" creationId="{2B711B13-2525-743D-12D3-A298424F82BA}"/>
          </ac:cxnSpMkLst>
        </pc:cxnChg>
      </pc:sldChg>
      <pc:sldChg chg="addSp delSp modSp add mod modAnim">
        <pc:chgData name="Markus Möller" userId="28437e31eee0fcfe" providerId="LiveId" clId="{70464C4E-4868-4A1C-98DD-E3A498D66B63}" dt="2022-07-15T18:25:07.346" v="1264"/>
        <pc:sldMkLst>
          <pc:docMk/>
          <pc:sldMk cId="786130846" sldId="4188"/>
        </pc:sldMkLst>
        <pc:spChg chg="mod">
          <ac:chgData name="Markus Möller" userId="28437e31eee0fcfe" providerId="LiveId" clId="{70464C4E-4868-4A1C-98DD-E3A498D66B63}" dt="2022-07-15T18:22:57.032" v="1225" actId="20577"/>
          <ac:spMkLst>
            <pc:docMk/>
            <pc:sldMk cId="786130846" sldId="4188"/>
            <ac:spMk id="2" creationId="{48CEA6EC-B95B-3E63-DBA1-04E3F85EDC22}"/>
          </ac:spMkLst>
        </pc:spChg>
        <pc:spChg chg="add mod">
          <ac:chgData name="Markus Möller" userId="28437e31eee0fcfe" providerId="LiveId" clId="{70464C4E-4868-4A1C-98DD-E3A498D66B63}" dt="2022-07-15T18:24:55.623" v="1263" actId="1035"/>
          <ac:spMkLst>
            <pc:docMk/>
            <pc:sldMk cId="786130846" sldId="4188"/>
            <ac:spMk id="8" creationId="{DF1FBB4F-C236-8186-3A85-0C99DD36D86A}"/>
          </ac:spMkLst>
        </pc:spChg>
        <pc:picChg chg="del">
          <ac:chgData name="Markus Möller" userId="28437e31eee0fcfe" providerId="LiveId" clId="{70464C4E-4868-4A1C-98DD-E3A498D66B63}" dt="2022-07-15T18:23:44.239" v="1226" actId="478"/>
          <ac:picMkLst>
            <pc:docMk/>
            <pc:sldMk cId="786130846" sldId="4188"/>
            <ac:picMk id="5" creationId="{5CCCBACC-EF16-A947-0612-71FB946E25EF}"/>
          </ac:picMkLst>
        </pc:picChg>
        <pc:picChg chg="add mod ord">
          <ac:chgData name="Markus Möller" userId="28437e31eee0fcfe" providerId="LiveId" clId="{70464C4E-4868-4A1C-98DD-E3A498D66B63}" dt="2022-07-15T18:24:34.198" v="1259" actId="1076"/>
          <ac:picMkLst>
            <pc:docMk/>
            <pc:sldMk cId="786130846" sldId="4188"/>
            <ac:picMk id="7" creationId="{4C554E63-D744-AB3D-6994-463008602D5B}"/>
          </ac:picMkLst>
        </pc:picChg>
        <pc:cxnChg chg="mod">
          <ac:chgData name="Markus Möller" userId="28437e31eee0fcfe" providerId="LiveId" clId="{70464C4E-4868-4A1C-98DD-E3A498D66B63}" dt="2022-07-15T18:24:07.638" v="1252" actId="1035"/>
          <ac:cxnSpMkLst>
            <pc:docMk/>
            <pc:sldMk cId="786130846" sldId="4188"/>
            <ac:cxnSpMk id="6" creationId="{227F52B9-0974-BBC9-5936-07BF03ED4959}"/>
          </ac:cxnSpMkLst>
        </pc:cxnChg>
      </pc:sldChg>
      <pc:sldChg chg="addSp modSp new mod ord modAnim">
        <pc:chgData name="Markus Möller" userId="28437e31eee0fcfe" providerId="LiveId" clId="{70464C4E-4868-4A1C-98DD-E3A498D66B63}" dt="2022-07-18T08:01:30.882" v="1328"/>
        <pc:sldMkLst>
          <pc:docMk/>
          <pc:sldMk cId="132840182" sldId="4189"/>
        </pc:sldMkLst>
        <pc:spChg chg="mod">
          <ac:chgData name="Markus Möller" userId="28437e31eee0fcfe" providerId="LiveId" clId="{70464C4E-4868-4A1C-98DD-E3A498D66B63}" dt="2022-07-18T07:57:00.160" v="1308" actId="20577"/>
          <ac:spMkLst>
            <pc:docMk/>
            <pc:sldMk cId="132840182" sldId="4189"/>
            <ac:spMk id="2" creationId="{ABC5798E-340A-025C-AB92-C694354B19D3}"/>
          </ac:spMkLst>
        </pc:spChg>
        <pc:picChg chg="add mod">
          <ac:chgData name="Markus Möller" userId="28437e31eee0fcfe" providerId="LiveId" clId="{70464C4E-4868-4A1C-98DD-E3A498D66B63}" dt="2022-07-18T07:57:46.889" v="1312" actId="14100"/>
          <ac:picMkLst>
            <pc:docMk/>
            <pc:sldMk cId="132840182" sldId="4189"/>
            <ac:picMk id="5" creationId="{00FCCB84-A6B3-7037-0C7D-669F533E042D}"/>
          </ac:picMkLst>
        </pc:picChg>
        <pc:cxnChg chg="add mod">
          <ac:chgData name="Markus Möller" userId="28437e31eee0fcfe" providerId="LiveId" clId="{70464C4E-4868-4A1C-98DD-E3A498D66B63}" dt="2022-07-18T07:59:33.604" v="1319" actId="14100"/>
          <ac:cxnSpMkLst>
            <pc:docMk/>
            <pc:sldMk cId="132840182" sldId="4189"/>
            <ac:cxnSpMk id="6" creationId="{DC063026-5C5E-706C-B0D4-3E27990E30B3}"/>
          </ac:cxnSpMkLst>
        </pc:cxnChg>
        <pc:cxnChg chg="add mod">
          <ac:chgData name="Markus Möller" userId="28437e31eee0fcfe" providerId="LiveId" clId="{70464C4E-4868-4A1C-98DD-E3A498D66B63}" dt="2022-07-18T08:00:32.540" v="1323" actId="14100"/>
          <ac:cxnSpMkLst>
            <pc:docMk/>
            <pc:sldMk cId="132840182" sldId="4189"/>
            <ac:cxnSpMk id="8" creationId="{69A2B4ED-2777-C4AF-4509-E89891C13CBF}"/>
          </ac:cxnSpMkLst>
        </pc:cxnChg>
        <pc:cxnChg chg="add mod">
          <ac:chgData name="Markus Möller" userId="28437e31eee0fcfe" providerId="LiveId" clId="{70464C4E-4868-4A1C-98DD-E3A498D66B63}" dt="2022-07-18T08:01:24.287" v="1327" actId="14100"/>
          <ac:cxnSpMkLst>
            <pc:docMk/>
            <pc:sldMk cId="132840182" sldId="4189"/>
            <ac:cxnSpMk id="11" creationId="{BAC9607A-CC2E-349E-3944-8EA5632B4EC3}"/>
          </ac:cxnSpMkLst>
        </pc:cxnChg>
      </pc:sldChg>
      <pc:sldChg chg="addSp delSp modSp add mod modAnim">
        <pc:chgData name="Markus Möller" userId="28437e31eee0fcfe" providerId="LiveId" clId="{70464C4E-4868-4A1C-98DD-E3A498D66B63}" dt="2022-07-18T08:07:46.217" v="1346"/>
        <pc:sldMkLst>
          <pc:docMk/>
          <pc:sldMk cId="41540193" sldId="4190"/>
        </pc:sldMkLst>
        <pc:spChg chg="mod">
          <ac:chgData name="Markus Möller" userId="28437e31eee0fcfe" providerId="LiveId" clId="{70464C4E-4868-4A1C-98DD-E3A498D66B63}" dt="2022-07-18T08:03:12.072" v="1331" actId="20577"/>
          <ac:spMkLst>
            <pc:docMk/>
            <pc:sldMk cId="41540193" sldId="4190"/>
            <ac:spMk id="2" creationId="{48CEA6EC-B95B-3E63-DBA1-04E3F85EDC22}"/>
          </ac:spMkLst>
        </pc:spChg>
        <pc:spChg chg="mod ord">
          <ac:chgData name="Markus Möller" userId="28437e31eee0fcfe" providerId="LiveId" clId="{70464C4E-4868-4A1C-98DD-E3A498D66B63}" dt="2022-07-18T08:07:30.851" v="1345" actId="14100"/>
          <ac:spMkLst>
            <pc:docMk/>
            <pc:sldMk cId="41540193" sldId="4190"/>
            <ac:spMk id="8" creationId="{DF1FBB4F-C236-8186-3A85-0C99DD36D86A}"/>
          </ac:spMkLst>
        </pc:spChg>
        <pc:picChg chg="add mod">
          <ac:chgData name="Markus Möller" userId="28437e31eee0fcfe" providerId="LiveId" clId="{70464C4E-4868-4A1C-98DD-E3A498D66B63}" dt="2022-07-18T08:05:37.336" v="1338" actId="14100"/>
          <ac:picMkLst>
            <pc:docMk/>
            <pc:sldMk cId="41540193" sldId="4190"/>
            <ac:picMk id="5" creationId="{3D56FF07-D7DA-1EE1-72C3-5D134CEF5F9E}"/>
          </ac:picMkLst>
        </pc:picChg>
        <pc:picChg chg="del">
          <ac:chgData name="Markus Möller" userId="28437e31eee0fcfe" providerId="LiveId" clId="{70464C4E-4868-4A1C-98DD-E3A498D66B63}" dt="2022-07-18T08:03:18.212" v="1332" actId="478"/>
          <ac:picMkLst>
            <pc:docMk/>
            <pc:sldMk cId="41540193" sldId="4190"/>
            <ac:picMk id="7" creationId="{4C554E63-D744-AB3D-6994-463008602D5B}"/>
          </ac:picMkLst>
        </pc:picChg>
        <pc:cxnChg chg="mod ord">
          <ac:chgData name="Markus Möller" userId="28437e31eee0fcfe" providerId="LiveId" clId="{70464C4E-4868-4A1C-98DD-E3A498D66B63}" dt="2022-07-18T08:06:24.126" v="1341" actId="14100"/>
          <ac:cxnSpMkLst>
            <pc:docMk/>
            <pc:sldMk cId="41540193" sldId="4190"/>
            <ac:cxnSpMk id="6" creationId="{227F52B9-0974-BBC9-5936-07BF03ED4959}"/>
          </ac:cxnSpMkLst>
        </pc:cxnChg>
      </pc:sldChg>
      <pc:sldChg chg="addSp modSp new mod ord modAnim">
        <pc:chgData name="Markus Möller" userId="28437e31eee0fcfe" providerId="LiveId" clId="{70464C4E-4868-4A1C-98DD-E3A498D66B63}" dt="2022-08-09T07:57:57.863" v="1488"/>
        <pc:sldMkLst>
          <pc:docMk/>
          <pc:sldMk cId="1613631688" sldId="4191"/>
        </pc:sldMkLst>
        <pc:spChg chg="mod">
          <ac:chgData name="Markus Möller" userId="28437e31eee0fcfe" providerId="LiveId" clId="{70464C4E-4868-4A1C-98DD-E3A498D66B63}" dt="2022-07-18T17:51:53.579" v="1389" actId="20577"/>
          <ac:spMkLst>
            <pc:docMk/>
            <pc:sldMk cId="1613631688" sldId="4191"/>
            <ac:spMk id="2" creationId="{CB1FAC0A-E2BA-200A-480C-9B9355161DC1}"/>
          </ac:spMkLst>
        </pc:spChg>
        <pc:graphicFrameChg chg="add mod">
          <ac:chgData name="Markus Möller" userId="28437e31eee0fcfe" providerId="LiveId" clId="{70464C4E-4868-4A1C-98DD-E3A498D66B63}" dt="2022-07-18T18:02:18.924" v="1453" actId="14100"/>
          <ac:graphicFrameMkLst>
            <pc:docMk/>
            <pc:sldMk cId="1613631688" sldId="4191"/>
            <ac:graphicFrameMk id="10" creationId="{BF60608A-E2F1-D89E-8EEE-E7C8163D66F3}"/>
          </ac:graphicFrameMkLst>
        </pc:graphicFrameChg>
        <pc:picChg chg="add mod">
          <ac:chgData name="Markus Möller" userId="28437e31eee0fcfe" providerId="LiveId" clId="{70464C4E-4868-4A1C-98DD-E3A498D66B63}" dt="2022-07-18T17:54:43.046" v="1429" actId="1035"/>
          <ac:picMkLst>
            <pc:docMk/>
            <pc:sldMk cId="1613631688" sldId="4191"/>
            <ac:picMk id="5" creationId="{6BBF4BD4-62CD-5A1F-473C-FC5EA110CEEC}"/>
          </ac:picMkLst>
        </pc:picChg>
        <pc:picChg chg="add mod">
          <ac:chgData name="Markus Möller" userId="28437e31eee0fcfe" providerId="LiveId" clId="{70464C4E-4868-4A1C-98DD-E3A498D66B63}" dt="2022-07-18T17:55:49.898" v="1447" actId="1035"/>
          <ac:picMkLst>
            <pc:docMk/>
            <pc:sldMk cId="1613631688" sldId="4191"/>
            <ac:picMk id="7" creationId="{7CAB2831-9798-A754-9C26-B92C982BF9CB}"/>
          </ac:picMkLst>
        </pc:picChg>
        <pc:cxnChg chg="add mod">
          <ac:chgData name="Markus Möller" userId="28437e31eee0fcfe" providerId="LiveId" clId="{70464C4E-4868-4A1C-98DD-E3A498D66B63}" dt="2022-07-18T17:56:19.928" v="1450" actId="14100"/>
          <ac:cxnSpMkLst>
            <pc:docMk/>
            <pc:sldMk cId="1613631688" sldId="4191"/>
            <ac:cxnSpMk id="8" creationId="{29F40033-9EA2-F212-002E-C6D8B0C02456}"/>
          </ac:cxnSpMkLst>
        </pc:cxnChg>
      </pc:sldChg>
    </pc:docChg>
  </pc:docChgLst>
  <pc:docChgLst>
    <pc:chgData name="Markus Möller" userId="28437e31eee0fcfe" providerId="LiveId" clId="{C18BC46D-A740-425A-8D03-7EFE3EA3EE8B}"/>
    <pc:docChg chg="undo redo custSel addSld delSld modSld">
      <pc:chgData name="Markus Möller" userId="28437e31eee0fcfe" providerId="LiveId" clId="{C18BC46D-A740-425A-8D03-7EFE3EA3EE8B}" dt="2021-12-23T12:02:47.864" v="692"/>
      <pc:docMkLst>
        <pc:docMk/>
      </pc:docMkLst>
      <pc:sldChg chg="addSp delSp del mod modShow">
        <pc:chgData name="Markus Möller" userId="28437e31eee0fcfe" providerId="LiveId" clId="{C18BC46D-A740-425A-8D03-7EFE3EA3EE8B}" dt="2021-11-10T06:24:43.873" v="444" actId="47"/>
        <pc:sldMkLst>
          <pc:docMk/>
          <pc:sldMk cId="968829046" sldId="1990"/>
        </pc:sldMkLst>
        <pc:picChg chg="add del">
          <ac:chgData name="Markus Möller" userId="28437e31eee0fcfe" providerId="LiveId" clId="{C18BC46D-A740-425A-8D03-7EFE3EA3EE8B}" dt="2021-11-05T11:03:37.590" v="385" actId="478"/>
          <ac:picMkLst>
            <pc:docMk/>
            <pc:sldMk cId="968829046" sldId="1990"/>
            <ac:picMk id="9" creationId="{88B90F00-AA9A-4E02-B11F-0B4EDE4A77CE}"/>
          </ac:picMkLst>
        </pc:picChg>
        <pc:picChg chg="add del">
          <ac:chgData name="Markus Möller" userId="28437e31eee0fcfe" providerId="LiveId" clId="{C18BC46D-A740-425A-8D03-7EFE3EA3EE8B}" dt="2021-11-05T11:03:39.712" v="386" actId="478"/>
          <ac:picMkLst>
            <pc:docMk/>
            <pc:sldMk cId="968829046" sldId="1990"/>
            <ac:picMk id="17" creationId="{D0AA659F-F23F-4584-A06E-3F5C69AE859A}"/>
          </ac:picMkLst>
        </pc:picChg>
        <pc:picChg chg="add del">
          <ac:chgData name="Markus Möller" userId="28437e31eee0fcfe" providerId="LiveId" clId="{C18BC46D-A740-425A-8D03-7EFE3EA3EE8B}" dt="2021-11-05T11:03:37.590" v="385" actId="478"/>
          <ac:picMkLst>
            <pc:docMk/>
            <pc:sldMk cId="968829046" sldId="1990"/>
            <ac:picMk id="18" creationId="{4B094A38-E8F3-43BB-8435-7FF59EB9F8D6}"/>
          </ac:picMkLst>
        </pc:picChg>
      </pc:sldChg>
      <pc:sldChg chg="modSp mod">
        <pc:chgData name="Markus Möller" userId="28437e31eee0fcfe" providerId="LiveId" clId="{C18BC46D-A740-425A-8D03-7EFE3EA3EE8B}" dt="2021-11-05T10:44:53.895" v="333" actId="20577"/>
        <pc:sldMkLst>
          <pc:docMk/>
          <pc:sldMk cId="1209383000" sldId="1996"/>
        </pc:sldMkLst>
        <pc:spChg chg="mod">
          <ac:chgData name="Markus Möller" userId="28437e31eee0fcfe" providerId="LiveId" clId="{C18BC46D-A740-425A-8D03-7EFE3EA3EE8B}" dt="2021-11-05T10:44:53.895" v="333" actId="20577"/>
          <ac:spMkLst>
            <pc:docMk/>
            <pc:sldMk cId="1209383000" sldId="1996"/>
            <ac:spMk id="7" creationId="{17278304-A780-4EE9-98D0-BBD8A9D721E2}"/>
          </ac:spMkLst>
        </pc:spChg>
      </pc:sldChg>
      <pc:sldChg chg="addSp modSp mod setBg modNotesTx">
        <pc:chgData name="Markus Möller" userId="28437e31eee0fcfe" providerId="LiveId" clId="{C18BC46D-A740-425A-8D03-7EFE3EA3EE8B}" dt="2021-12-06T13:29:10.139" v="667" actId="20577"/>
        <pc:sldMkLst>
          <pc:docMk/>
          <pc:sldMk cId="2347473875" sldId="1998"/>
        </pc:sldMkLst>
        <pc:spChg chg="mod ord">
          <ac:chgData name="Markus Möller" userId="28437e31eee0fcfe" providerId="LiveId" clId="{C18BC46D-A740-425A-8D03-7EFE3EA3EE8B}" dt="2021-10-19T08:07:53.892" v="111" actId="113"/>
          <ac:spMkLst>
            <pc:docMk/>
            <pc:sldMk cId="2347473875" sldId="1998"/>
            <ac:spMk id="3" creationId="{68077CF0-7BFD-413C-B805-123296325907}"/>
          </ac:spMkLst>
        </pc:spChg>
        <pc:spChg chg="add">
          <ac:chgData name="Markus Möller" userId="28437e31eee0fcfe" providerId="LiveId" clId="{C18BC46D-A740-425A-8D03-7EFE3EA3EE8B}" dt="2021-10-19T08:04:59.868" v="95" actId="26606"/>
          <ac:spMkLst>
            <pc:docMk/>
            <pc:sldMk cId="2347473875" sldId="1998"/>
            <ac:spMk id="24" creationId="{8FC9BE17-9A7B-462D-AE50-3D8777387304}"/>
          </ac:spMkLst>
        </pc:spChg>
        <pc:spChg chg="add">
          <ac:chgData name="Markus Möller" userId="28437e31eee0fcfe" providerId="LiveId" clId="{C18BC46D-A740-425A-8D03-7EFE3EA3EE8B}" dt="2021-10-19T08:04:59.868" v="95" actId="26606"/>
          <ac:spMkLst>
            <pc:docMk/>
            <pc:sldMk cId="2347473875" sldId="1998"/>
            <ac:spMk id="26" creationId="{3EBE8569-6AEC-4B8C-8D53-2DE337CDBA65}"/>
          </ac:spMkLst>
        </pc:spChg>
        <pc:spChg chg="add">
          <ac:chgData name="Markus Möller" userId="28437e31eee0fcfe" providerId="LiveId" clId="{C18BC46D-A740-425A-8D03-7EFE3EA3EE8B}" dt="2021-10-19T08:04:59.868" v="95" actId="26606"/>
          <ac:spMkLst>
            <pc:docMk/>
            <pc:sldMk cId="2347473875" sldId="1998"/>
            <ac:spMk id="28" creationId="{55D4142C-5077-457F-A6AD-3FECFDB39685}"/>
          </ac:spMkLst>
        </pc:spChg>
        <pc:spChg chg="add">
          <ac:chgData name="Markus Möller" userId="28437e31eee0fcfe" providerId="LiveId" clId="{C18BC46D-A740-425A-8D03-7EFE3EA3EE8B}" dt="2021-10-19T08:04:59.868" v="95" actId="26606"/>
          <ac:spMkLst>
            <pc:docMk/>
            <pc:sldMk cId="2347473875" sldId="1998"/>
            <ac:spMk id="30" creationId="{7A5F0580-5EE9-419F-96EE-B6529EF6E7D0}"/>
          </ac:spMkLst>
        </pc:spChg>
        <pc:picChg chg="mod">
          <ac:chgData name="Markus Möller" userId="28437e31eee0fcfe" providerId="LiveId" clId="{C18BC46D-A740-425A-8D03-7EFE3EA3EE8B}" dt="2021-10-19T08:04:59.868" v="95" actId="26606"/>
          <ac:picMkLst>
            <pc:docMk/>
            <pc:sldMk cId="2347473875" sldId="1998"/>
            <ac:picMk id="19" creationId="{48254867-7038-4A2F-A8C9-DD2DE68877AC}"/>
          </ac:picMkLst>
        </pc:picChg>
      </pc:sldChg>
      <pc:sldChg chg="addSp delSp modSp mod">
        <pc:chgData name="Markus Möller" userId="28437e31eee0fcfe" providerId="LiveId" clId="{C18BC46D-A740-425A-8D03-7EFE3EA3EE8B}" dt="2021-10-19T08:02:37.437" v="3" actId="26606"/>
        <pc:sldMkLst>
          <pc:docMk/>
          <pc:sldMk cId="3586648473" sldId="1999"/>
        </pc:sldMkLst>
        <pc:spChg chg="mo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2" creationId="{24499655-5EDD-4C24-AAAC-9012DB12EDA8}"/>
          </ac:spMkLst>
        </pc:spChg>
        <pc:spChg chg="mo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3" creationId="{F27A3771-09B0-4029-849C-7C8A92AB0203}"/>
          </ac:spMkLst>
        </pc:spChg>
        <pc:spChg chg="del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21" creationId="{CDA1A2E9-63FE-408D-A803-8E306ECAB4B3}"/>
          </ac:spMkLst>
        </pc:spChg>
        <pc:spChg chg="del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23" creationId="{DAE8F46F-D590-45CD-AF41-A04DC11D1BB4}"/>
          </ac:spMkLst>
        </pc:spChg>
        <pc:spChg chg="del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25" creationId="{FBE9F90C-C163-435B-9A68-D15C92D1CF2B}"/>
          </ac:spMkLst>
        </pc:spChg>
        <pc:spChg chg="del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27" creationId="{1A882A9F-F4E9-4E23-8F0B-20B5DF42EAA9}"/>
          </ac:spMkLst>
        </pc:spChg>
        <pc:spChg chg="ad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32" creationId="{EFA9B6C6-A247-48A8-9A1C-1E36FA9456B5}"/>
          </ac:spMkLst>
        </pc:spChg>
        <pc:spChg chg="ad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34" creationId="{C5CB530E-515E-412C-9DF1-5F8FFBD6F383}"/>
          </ac:spMkLst>
        </pc:spChg>
        <pc:spChg chg="ad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36" creationId="{712D4376-A578-4FF1-94FC-245E7A6A489F}"/>
          </ac:spMkLst>
        </pc:spChg>
        <pc:spChg chg="add">
          <ac:chgData name="Markus Möller" userId="28437e31eee0fcfe" providerId="LiveId" clId="{C18BC46D-A740-425A-8D03-7EFE3EA3EE8B}" dt="2021-10-19T08:02:37.437" v="3" actId="26606"/>
          <ac:spMkLst>
            <pc:docMk/>
            <pc:sldMk cId="3586648473" sldId="1999"/>
            <ac:spMk id="38" creationId="{AEA7509D-F04F-40CB-A0B3-EEF16499CC9F}"/>
          </ac:spMkLst>
        </pc:spChg>
        <pc:cxnChg chg="add">
          <ac:chgData name="Markus Möller" userId="28437e31eee0fcfe" providerId="LiveId" clId="{C18BC46D-A740-425A-8D03-7EFE3EA3EE8B}" dt="2021-10-19T08:02:37.437" v="3" actId="26606"/>
          <ac:cxnSpMkLst>
            <pc:docMk/>
            <pc:sldMk cId="3586648473" sldId="1999"/>
            <ac:cxnSpMk id="40" creationId="{56020367-4FD5-4596-8E10-C5F095CD8DBF}"/>
          </ac:cxnSpMkLst>
        </pc:cxnChg>
      </pc:sldChg>
      <pc:sldChg chg="addSp delSp modSp mod modNotesTx">
        <pc:chgData name="Markus Möller" userId="28437e31eee0fcfe" providerId="LiveId" clId="{C18BC46D-A740-425A-8D03-7EFE3EA3EE8B}" dt="2021-11-05T10:51:43.910" v="363" actId="14100"/>
        <pc:sldMkLst>
          <pc:docMk/>
          <pc:sldMk cId="556522496" sldId="4149"/>
        </pc:sldMkLst>
        <pc:spChg chg="mod">
          <ac:chgData name="Markus Möller" userId="28437e31eee0fcfe" providerId="LiveId" clId="{C18BC46D-A740-425A-8D03-7EFE3EA3EE8B}" dt="2021-11-05T10:43:12.240" v="322" actId="20577"/>
          <ac:spMkLst>
            <pc:docMk/>
            <pc:sldMk cId="556522496" sldId="4149"/>
            <ac:spMk id="2" creationId="{2A70BA5B-5B28-431B-829E-4FA9081ABD81}"/>
          </ac:spMkLst>
        </pc:spChg>
        <pc:spChg chg="add del mod">
          <ac:chgData name="Markus Möller" userId="28437e31eee0fcfe" providerId="LiveId" clId="{C18BC46D-A740-425A-8D03-7EFE3EA3EE8B}" dt="2021-11-05T10:51:12.574" v="359" actId="22"/>
          <ac:spMkLst>
            <pc:docMk/>
            <pc:sldMk cId="556522496" sldId="4149"/>
            <ac:spMk id="4" creationId="{0C79F978-D9AF-4158-8591-37CD18D46936}"/>
          </ac:spMkLst>
        </pc:spChg>
        <pc:picChg chg="add mod ord">
          <ac:chgData name="Markus Möller" userId="28437e31eee0fcfe" providerId="LiveId" clId="{C18BC46D-A740-425A-8D03-7EFE3EA3EE8B}" dt="2021-11-05T10:51:43.910" v="363" actId="14100"/>
          <ac:picMkLst>
            <pc:docMk/>
            <pc:sldMk cId="556522496" sldId="4149"/>
            <ac:picMk id="5" creationId="{48266491-69E1-4866-AB49-6170EFBA5DBF}"/>
          </ac:picMkLst>
        </pc:picChg>
        <pc:picChg chg="del">
          <ac:chgData name="Markus Möller" userId="28437e31eee0fcfe" providerId="LiveId" clId="{C18BC46D-A740-425A-8D03-7EFE3EA3EE8B}" dt="2021-10-19T08:09:27.476" v="195" actId="478"/>
          <ac:picMkLst>
            <pc:docMk/>
            <pc:sldMk cId="556522496" sldId="4149"/>
            <ac:picMk id="5" creationId="{CA4F0F3B-F850-4FD3-A557-A1E088664BFF}"/>
          </ac:picMkLst>
        </pc:picChg>
        <pc:picChg chg="del">
          <ac:chgData name="Markus Möller" userId="28437e31eee0fcfe" providerId="LiveId" clId="{C18BC46D-A740-425A-8D03-7EFE3EA3EE8B}" dt="2021-10-19T08:09:22.845" v="193" actId="478"/>
          <ac:picMkLst>
            <pc:docMk/>
            <pc:sldMk cId="556522496" sldId="4149"/>
            <ac:picMk id="6" creationId="{86E2D12F-8B52-43A4-820D-F59A6AD77274}"/>
          </ac:picMkLst>
        </pc:picChg>
        <pc:picChg chg="del">
          <ac:chgData name="Markus Möller" userId="28437e31eee0fcfe" providerId="LiveId" clId="{C18BC46D-A740-425A-8D03-7EFE3EA3EE8B}" dt="2021-10-19T08:09:24.949" v="194" actId="478"/>
          <ac:picMkLst>
            <pc:docMk/>
            <pc:sldMk cId="556522496" sldId="4149"/>
            <ac:picMk id="9" creationId="{EF330A18-A8AF-4680-B53D-47C32FB72A42}"/>
          </ac:picMkLst>
        </pc:picChg>
      </pc:sldChg>
      <pc:sldChg chg="del">
        <pc:chgData name="Markus Möller" userId="28437e31eee0fcfe" providerId="LiveId" clId="{C18BC46D-A740-425A-8D03-7EFE3EA3EE8B}" dt="2021-11-05T10:43:28.914" v="324" actId="47"/>
        <pc:sldMkLst>
          <pc:docMk/>
          <pc:sldMk cId="2818165094" sldId="4155"/>
        </pc:sldMkLst>
      </pc:sldChg>
      <pc:sldChg chg="del">
        <pc:chgData name="Markus Möller" userId="28437e31eee0fcfe" providerId="LiveId" clId="{C18BC46D-A740-425A-8D03-7EFE3EA3EE8B}" dt="2021-11-05T10:43:26.222" v="323" actId="47"/>
        <pc:sldMkLst>
          <pc:docMk/>
          <pc:sldMk cId="4222245334" sldId="4156"/>
        </pc:sldMkLst>
      </pc:sldChg>
      <pc:sldChg chg="modSp mod">
        <pc:chgData name="Markus Möller" userId="28437e31eee0fcfe" providerId="LiveId" clId="{C18BC46D-A740-425A-8D03-7EFE3EA3EE8B}" dt="2021-10-19T08:17:09.401" v="312" actId="20577"/>
        <pc:sldMkLst>
          <pc:docMk/>
          <pc:sldMk cId="1707631277" sldId="4175"/>
        </pc:sldMkLst>
        <pc:spChg chg="mod">
          <ac:chgData name="Markus Möller" userId="28437e31eee0fcfe" providerId="LiveId" clId="{C18BC46D-A740-425A-8D03-7EFE3EA3EE8B}" dt="2021-10-19T08:17:09.401" v="312" actId="20577"/>
          <ac:spMkLst>
            <pc:docMk/>
            <pc:sldMk cId="1707631277" sldId="4175"/>
            <ac:spMk id="3" creationId="{6A5F652E-3C07-4837-9A06-CC3656DD3C34}"/>
          </ac:spMkLst>
        </pc:spChg>
      </pc:sldChg>
      <pc:sldChg chg="addSp modSp mod modAnim">
        <pc:chgData name="Markus Möller" userId="28437e31eee0fcfe" providerId="LiveId" clId="{C18BC46D-A740-425A-8D03-7EFE3EA3EE8B}" dt="2021-12-20T12:50:07.349" v="670"/>
        <pc:sldMkLst>
          <pc:docMk/>
          <pc:sldMk cId="383766420" sldId="4176"/>
        </pc:sldMkLst>
        <pc:spChg chg="mod">
          <ac:chgData name="Markus Möller" userId="28437e31eee0fcfe" providerId="LiveId" clId="{C18BC46D-A740-425A-8D03-7EFE3EA3EE8B}" dt="2021-10-19T08:19:31.598" v="321" actId="404"/>
          <ac:spMkLst>
            <pc:docMk/>
            <pc:sldMk cId="383766420" sldId="4176"/>
            <ac:spMk id="3" creationId="{794D5C7A-B698-4581-9441-D0B0385D02ED}"/>
          </ac:spMkLst>
        </pc:spChg>
        <pc:picChg chg="add mod">
          <ac:chgData name="Markus Möller" userId="28437e31eee0fcfe" providerId="LiveId" clId="{C18BC46D-A740-425A-8D03-7EFE3EA3EE8B}" dt="2021-12-20T12:49:56.181" v="669" actId="1076"/>
          <ac:picMkLst>
            <pc:docMk/>
            <pc:sldMk cId="383766420" sldId="4176"/>
            <ac:picMk id="5" creationId="{6016B108-63CD-4D9A-B5C9-9C1825E63EC3}"/>
          </ac:picMkLst>
        </pc:picChg>
      </pc:sldChg>
      <pc:sldChg chg="del">
        <pc:chgData name="Markus Möller" userId="28437e31eee0fcfe" providerId="LiveId" clId="{C18BC46D-A740-425A-8D03-7EFE3EA3EE8B}" dt="2021-11-05T10:59:09.412" v="382" actId="2696"/>
        <pc:sldMkLst>
          <pc:docMk/>
          <pc:sldMk cId="2100137130" sldId="4177"/>
        </pc:sldMkLst>
      </pc:sldChg>
      <pc:sldChg chg="addSp modSp new mod modAnim">
        <pc:chgData name="Markus Möller" userId="28437e31eee0fcfe" providerId="LiveId" clId="{C18BC46D-A740-425A-8D03-7EFE3EA3EE8B}" dt="2021-12-23T12:02:47.864" v="692"/>
        <pc:sldMkLst>
          <pc:docMk/>
          <pc:sldMk cId="2885590372" sldId="4178"/>
        </pc:sldMkLst>
        <pc:spChg chg="mod">
          <ac:chgData name="Markus Möller" userId="28437e31eee0fcfe" providerId="LiveId" clId="{C18BC46D-A740-425A-8D03-7EFE3EA3EE8B}" dt="2021-11-05T10:57:15.836" v="380" actId="242"/>
          <ac:spMkLst>
            <pc:docMk/>
            <pc:sldMk cId="2885590372" sldId="4178"/>
            <ac:spMk id="2" creationId="{1EDBD8AA-6840-4B44-9231-06040BEC5BC7}"/>
          </ac:spMkLst>
        </pc:spChg>
        <pc:picChg chg="add mod">
          <ac:chgData name="Markus Möller" userId="28437e31eee0fcfe" providerId="LiveId" clId="{C18BC46D-A740-425A-8D03-7EFE3EA3EE8B}" dt="2021-11-05T10:57:21.085" v="381" actId="14100"/>
          <ac:picMkLst>
            <pc:docMk/>
            <pc:sldMk cId="2885590372" sldId="4178"/>
            <ac:picMk id="5" creationId="{151A5CBB-0CCE-4E6C-A203-641FAB988C0D}"/>
          </ac:picMkLst>
        </pc:picChg>
        <pc:picChg chg="add mod">
          <ac:chgData name="Markus Möller" userId="28437e31eee0fcfe" providerId="LiveId" clId="{C18BC46D-A740-425A-8D03-7EFE3EA3EE8B}" dt="2021-12-23T12:02:21.183" v="690" actId="1036"/>
          <ac:picMkLst>
            <pc:docMk/>
            <pc:sldMk cId="2885590372" sldId="4178"/>
            <ac:picMk id="6" creationId="{C20DEDFC-A256-41C7-A957-8BE0474D4D33}"/>
          </ac:picMkLst>
        </pc:picChg>
        <pc:picChg chg="add mod">
          <ac:chgData name="Markus Möller" userId="28437e31eee0fcfe" providerId="LiveId" clId="{C18BC46D-A740-425A-8D03-7EFE3EA3EE8B}" dt="2021-11-05T11:19:22.602" v="429" actId="14100"/>
          <ac:picMkLst>
            <pc:docMk/>
            <pc:sldMk cId="2885590372" sldId="4178"/>
            <ac:picMk id="1026" creationId="{7AFFA805-0AA7-4478-A013-AC819273BEB3}"/>
          </ac:picMkLst>
        </pc:picChg>
      </pc:sldChg>
      <pc:sldChg chg="addSp modSp new mod modAnim">
        <pc:chgData name="Markus Möller" userId="28437e31eee0fcfe" providerId="LiveId" clId="{C18BC46D-A740-425A-8D03-7EFE3EA3EE8B}" dt="2021-11-05T11:20:29.543" v="434"/>
        <pc:sldMkLst>
          <pc:docMk/>
          <pc:sldMk cId="1317073189" sldId="4179"/>
        </pc:sldMkLst>
        <pc:spChg chg="mod">
          <ac:chgData name="Markus Möller" userId="28437e31eee0fcfe" providerId="LiveId" clId="{C18BC46D-A740-425A-8D03-7EFE3EA3EE8B}" dt="2021-11-05T10:46:00.251" v="355" actId="20577"/>
          <ac:spMkLst>
            <pc:docMk/>
            <pc:sldMk cId="1317073189" sldId="4179"/>
            <ac:spMk id="2" creationId="{948D446D-88D3-4968-AD66-D3C374F3C9FB}"/>
          </ac:spMkLst>
        </pc:spChg>
        <pc:picChg chg="add mod">
          <ac:chgData name="Markus Möller" userId="28437e31eee0fcfe" providerId="LiveId" clId="{C18BC46D-A740-425A-8D03-7EFE3EA3EE8B}" dt="2021-11-05T10:53:31.865" v="366" actId="1076"/>
          <ac:picMkLst>
            <pc:docMk/>
            <pc:sldMk cId="1317073189" sldId="4179"/>
            <ac:picMk id="5" creationId="{4840A75E-F9BA-4466-9739-4A3B8D80C308}"/>
          </ac:picMkLst>
        </pc:picChg>
        <pc:picChg chg="add mod">
          <ac:chgData name="Markus Möller" userId="28437e31eee0fcfe" providerId="LiveId" clId="{C18BC46D-A740-425A-8D03-7EFE3EA3EE8B}" dt="2021-11-05T11:20:25.282" v="433" actId="14100"/>
          <ac:picMkLst>
            <pc:docMk/>
            <pc:sldMk cId="1317073189" sldId="4179"/>
            <ac:picMk id="2050" creationId="{75D45143-D74F-4AA8-A756-4AE6EEA5613F}"/>
          </ac:picMkLst>
        </pc:picChg>
      </pc:sldChg>
      <pc:sldChg chg="addSp modSp new mod">
        <pc:chgData name="Markus Möller" userId="28437e31eee0fcfe" providerId="LiveId" clId="{C18BC46D-A740-425A-8D03-7EFE3EA3EE8B}" dt="2021-11-05T10:55:45.607" v="376" actId="1076"/>
        <pc:sldMkLst>
          <pc:docMk/>
          <pc:sldMk cId="3127228536" sldId="4180"/>
        </pc:sldMkLst>
        <pc:spChg chg="mod">
          <ac:chgData name="Markus Möller" userId="28437e31eee0fcfe" providerId="LiveId" clId="{C18BC46D-A740-425A-8D03-7EFE3EA3EE8B}" dt="2021-11-05T10:53:54.134" v="373" actId="20577"/>
          <ac:spMkLst>
            <pc:docMk/>
            <pc:sldMk cId="3127228536" sldId="4180"/>
            <ac:spMk id="2" creationId="{4071A010-C80E-4544-851A-0F25AD3B560B}"/>
          </ac:spMkLst>
        </pc:spChg>
        <pc:picChg chg="add mod">
          <ac:chgData name="Markus Möller" userId="28437e31eee0fcfe" providerId="LiveId" clId="{C18BC46D-A740-425A-8D03-7EFE3EA3EE8B}" dt="2021-11-05T10:55:45.607" v="376" actId="1076"/>
          <ac:picMkLst>
            <pc:docMk/>
            <pc:sldMk cId="3127228536" sldId="4180"/>
            <ac:picMk id="5" creationId="{E98B25D2-28E1-4A82-8665-0BD31803EFEE}"/>
          </ac:picMkLst>
        </pc:picChg>
      </pc:sldChg>
      <pc:sldChg chg="addSp delSp modSp add mod setBg">
        <pc:chgData name="Markus Möller" userId="28437e31eee0fcfe" providerId="LiveId" clId="{C18BC46D-A740-425A-8D03-7EFE3EA3EE8B}" dt="2021-12-06T13:26:13.773" v="543" actId="1036"/>
        <pc:sldMkLst>
          <pc:docMk/>
          <pc:sldMk cId="3357654013" sldId="4181"/>
        </pc:sldMkLst>
        <pc:spChg chg="add del mod">
          <ac:chgData name="Markus Möller" userId="28437e31eee0fcfe" providerId="LiveId" clId="{C18BC46D-A740-425A-8D03-7EFE3EA3EE8B}" dt="2021-11-10T06:24:42.436" v="443"/>
          <ac:spMkLst>
            <pc:docMk/>
            <pc:sldMk cId="3357654013" sldId="4181"/>
            <ac:spMk id="2" creationId="{F3653BFA-F946-44C9-AC34-2BF8557FB80C}"/>
          </ac:spMkLst>
        </pc:spChg>
        <pc:spChg chg="mod">
          <ac:chgData name="Markus Möller" userId="28437e31eee0fcfe" providerId="LiveId" clId="{C18BC46D-A740-425A-8D03-7EFE3EA3EE8B}" dt="2021-11-05T11:08:48.602" v="409" actId="113"/>
          <ac:spMkLst>
            <pc:docMk/>
            <pc:sldMk cId="3357654013" sldId="4181"/>
            <ac:spMk id="4" creationId="{B6A9D6D4-91A4-45DC-98C4-0F1B3652DCA4}"/>
          </ac:spMkLst>
        </pc:spChg>
        <pc:spChg chg="mod ord">
          <ac:chgData name="Markus Möller" userId="28437e31eee0fcfe" providerId="LiveId" clId="{C18BC46D-A740-425A-8D03-7EFE3EA3EE8B}" dt="2021-12-06T13:24:51.773" v="534" actId="14100"/>
          <ac:spMkLst>
            <pc:docMk/>
            <pc:sldMk cId="3357654013" sldId="4181"/>
            <ac:spMk id="5" creationId="{5ADBA4A1-C95B-4CC6-B5D5-3D325E6845CA}"/>
          </ac:spMkLst>
        </pc:spChg>
        <pc:spChg chg="add">
          <ac:chgData name="Markus Möller" userId="28437e31eee0fcfe" providerId="LiveId" clId="{C18BC46D-A740-425A-8D03-7EFE3EA3EE8B}" dt="2021-11-05T11:06:01.704" v="390" actId="26606"/>
          <ac:spMkLst>
            <pc:docMk/>
            <pc:sldMk cId="3357654013" sldId="4181"/>
            <ac:spMk id="10" creationId="{BD2BFF02-DF78-4F07-B176-52514E13127D}"/>
          </ac:spMkLst>
        </pc:spChg>
        <pc:spChg chg="add">
          <ac:chgData name="Markus Möller" userId="28437e31eee0fcfe" providerId="LiveId" clId="{C18BC46D-A740-425A-8D03-7EFE3EA3EE8B}" dt="2021-11-05T11:06:01.704" v="390" actId="26606"/>
          <ac:spMkLst>
            <pc:docMk/>
            <pc:sldMk cId="3357654013" sldId="4181"/>
            <ac:spMk id="12" creationId="{C4E4288A-DFC8-40A2-90E5-70E851A933AD}"/>
          </ac:spMkLst>
        </pc:spChg>
        <pc:spChg chg="add">
          <ac:chgData name="Markus Möller" userId="28437e31eee0fcfe" providerId="LiveId" clId="{C18BC46D-A740-425A-8D03-7EFE3EA3EE8B}" dt="2021-11-05T11:06:01.704" v="390" actId="26606"/>
          <ac:spMkLst>
            <pc:docMk/>
            <pc:sldMk cId="3357654013" sldId="4181"/>
            <ac:spMk id="20" creationId="{0DB06EAB-7D8C-403A-86C5-B5FD79A13650}"/>
          </ac:spMkLst>
        </pc:spChg>
        <pc:grpChg chg="add">
          <ac:chgData name="Markus Möller" userId="28437e31eee0fcfe" providerId="LiveId" clId="{C18BC46D-A740-425A-8D03-7EFE3EA3EE8B}" dt="2021-11-05T11:06:01.704" v="390" actId="26606"/>
          <ac:grpSpMkLst>
            <pc:docMk/>
            <pc:sldMk cId="3357654013" sldId="4181"/>
            <ac:grpSpMk id="14" creationId="{B63C2D82-D4FA-4A37-BB01-1E7B21E4FF20}"/>
          </ac:grpSpMkLst>
        </pc:grpChg>
        <pc:picChg chg="mod">
          <ac:chgData name="Markus Möller" userId="28437e31eee0fcfe" providerId="LiveId" clId="{C18BC46D-A740-425A-8D03-7EFE3EA3EE8B}" dt="2021-11-05T11:08:00.810" v="401" actId="1440"/>
          <ac:picMkLst>
            <pc:docMk/>
            <pc:sldMk cId="3357654013" sldId="4181"/>
            <ac:picMk id="3" creationId="{EE40FF96-FA16-4001-B582-1879E16129EB}"/>
          </ac:picMkLst>
        </pc:picChg>
        <pc:picChg chg="add mod">
          <ac:chgData name="Markus Möller" userId="28437e31eee0fcfe" providerId="LiveId" clId="{C18BC46D-A740-425A-8D03-7EFE3EA3EE8B}" dt="2021-12-06T13:26:13.773" v="543" actId="1036"/>
          <ac:picMkLst>
            <pc:docMk/>
            <pc:sldMk cId="3357654013" sldId="4181"/>
            <ac:picMk id="6" creationId="{F5B58484-22FF-4F1F-8930-D1F8801E30C3}"/>
          </ac:picMkLst>
        </pc:picChg>
        <pc:picChg chg="mod">
          <ac:chgData name="Markus Möller" userId="28437e31eee0fcfe" providerId="LiveId" clId="{C18BC46D-A740-425A-8D03-7EFE3EA3EE8B}" dt="2021-11-05T11:06:32.989" v="396" actId="1076"/>
          <ac:picMkLst>
            <pc:docMk/>
            <pc:sldMk cId="3357654013" sldId="4181"/>
            <ac:picMk id="7" creationId="{DB10F09E-CB2F-4650-9AA8-9B6DF9A24B89}"/>
          </ac:picMkLst>
        </pc:picChg>
        <pc:picChg chg="del">
          <ac:chgData name="Markus Möller" userId="28437e31eee0fcfe" providerId="LiveId" clId="{C18BC46D-A740-425A-8D03-7EFE3EA3EE8B}" dt="2021-11-05T11:04:06.227" v="388" actId="478"/>
          <ac:picMkLst>
            <pc:docMk/>
            <pc:sldMk cId="3357654013" sldId="4181"/>
            <ac:picMk id="9" creationId="{88B90F00-AA9A-4E02-B11F-0B4EDE4A77CE}"/>
          </ac:picMkLst>
        </pc:picChg>
        <pc:picChg chg="del">
          <ac:chgData name="Markus Möller" userId="28437e31eee0fcfe" providerId="LiveId" clId="{C18BC46D-A740-425A-8D03-7EFE3EA3EE8B}" dt="2021-11-05T11:04:06.227" v="388" actId="478"/>
          <ac:picMkLst>
            <pc:docMk/>
            <pc:sldMk cId="3357654013" sldId="4181"/>
            <ac:picMk id="17" creationId="{D0AA659F-F23F-4584-A06E-3F5C69AE859A}"/>
          </ac:picMkLst>
        </pc:picChg>
        <pc:picChg chg="del">
          <ac:chgData name="Markus Möller" userId="28437e31eee0fcfe" providerId="LiveId" clId="{C18BC46D-A740-425A-8D03-7EFE3EA3EE8B}" dt="2021-11-05T11:04:09.444" v="389" actId="478"/>
          <ac:picMkLst>
            <pc:docMk/>
            <pc:sldMk cId="3357654013" sldId="4181"/>
            <ac:picMk id="18" creationId="{4B094A38-E8F3-43BB-8435-7FF59EB9F8D6}"/>
          </ac:picMkLst>
        </pc:picChg>
        <pc:picChg chg="add mod">
          <ac:chgData name="Markus Möller" userId="28437e31eee0fcfe" providerId="LiveId" clId="{C18BC46D-A740-425A-8D03-7EFE3EA3EE8B}" dt="2021-12-06T13:19:12.515" v="520" actId="1037"/>
          <ac:picMkLst>
            <pc:docMk/>
            <pc:sldMk cId="3357654013" sldId="4181"/>
            <ac:picMk id="19" creationId="{423CC8E3-B39E-417F-B218-1D3E40925170}"/>
          </ac:picMkLst>
        </pc:picChg>
        <pc:picChg chg="add mod">
          <ac:chgData name="Markus Möller" userId="28437e31eee0fcfe" providerId="LiveId" clId="{C18BC46D-A740-425A-8D03-7EFE3EA3EE8B}" dt="2021-12-06T13:19:17.712" v="532" actId="1036"/>
          <ac:picMkLst>
            <pc:docMk/>
            <pc:sldMk cId="3357654013" sldId="4181"/>
            <ac:picMk id="21" creationId="{1C303131-17D8-4FBB-B8F8-700AD0A52B2C}"/>
          </ac:picMkLst>
        </pc:picChg>
        <pc:picChg chg="add mod">
          <ac:chgData name="Markus Möller" userId="28437e31eee0fcfe" providerId="LiveId" clId="{C18BC46D-A740-425A-8D03-7EFE3EA3EE8B}" dt="2021-12-06T13:18:57.399" v="485" actId="1036"/>
          <ac:picMkLst>
            <pc:docMk/>
            <pc:sldMk cId="3357654013" sldId="4181"/>
            <ac:picMk id="22" creationId="{5BE145C2-4FD7-4C04-B451-58EDAE8EDA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4FFC-C926-4BD6-8DA4-B73C22C30AB3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0C58-F622-4437-BF66-8675C6305A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3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BF657-D737-4243-B8BF-B03FB30D0A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6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Org: https://mmoeller.sharepoint.com/teams/LDADemoProvisioningTarget1/SitePages/Taxonomy-File-Explorer.aspx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BF657-D737-4243-B8BF-B03FB30D0A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1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23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0C58-F622-4437-BF66-8675C6305A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89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Construct custom ItermNode (line 40-46)</a:t>
            </a:r>
          </a:p>
          <a:p>
            <a:r>
              <a:rPr lang="de-DE"/>
              <a:t>Handle potential children recursive (line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0C58-F622-4437-BF66-8675C6305A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4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4058-0822-45EB-BC8E-D45438EC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614F-73D9-421B-BF23-8FA14749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0F6D-1D38-4BC2-95FB-0872311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575D-7DE6-424B-950B-5E40FFF3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6E30-203F-4954-B695-910301F8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16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3D32-5B93-4F71-9930-B7530B0B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19E9-859D-4043-BAEF-162AAC00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D4A4-7CD5-44D2-8431-80CA117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D614-985D-49DF-B135-D4883D3E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590F-5056-4571-9BDF-A179A56C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A03FD-60E7-46F7-ABF2-A11D9EE6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C0515-3E81-4FC0-8AC9-7A95D0019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3C53-06FA-4080-BF01-9ED1FF09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EDA6-9901-4B0E-BAF1-41A236FD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BD3C-649F-45BE-8614-B168C9B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09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A34F-BEFE-4A87-942E-411AD169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73A-1BB1-4DA6-B23F-AEAE80DE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4351-79A4-4B6F-8B81-4631EB91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52D8-EA52-4B9D-8F92-75951E94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9ECD-F77C-4D41-982E-26EE5B7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1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0068-AC8E-4D4A-A929-BD43E4B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C368-3FA0-4959-BED1-7448C842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AB33-7C43-46E1-953D-0F1E926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B687-9345-445E-AF46-F754B07D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BDB6-2FC4-4CF0-918E-E2D070FC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B11A-F0D7-4F9E-A453-AF31F141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009B-75BE-412B-A282-54044F6D4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BA1F4-D5F3-4621-94DF-AB8580A52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C790-4827-43C8-ACC8-B0409526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2281-F991-428D-AF8C-E754578E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623E3-63C9-455C-BDBB-1456BC4D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D6F6-482D-4EA7-A792-FF3BAADA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6F5F-7700-4CB7-A5A3-11027426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297-A656-467F-8BEB-7B315D64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D2CF-9C1E-49CF-97B2-8B476DF3C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D5657-B77A-4F92-A811-2EE36263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0282F-F825-4F1B-B069-A5E4B45C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2CEF1-6226-46BD-B844-979C2065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D77F9-74A5-490F-B0B4-5A10AE16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9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161-80CD-4C15-80B4-970E61A9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E452-E4DA-4990-893C-002B414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B33CB-9460-427F-9154-9CBF586C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65B00-17D0-4723-8BF4-D86C64F9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1425A-1E0C-4696-B015-E5F1AFDE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899BA-A546-43E0-9897-097F482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ECF8-1F0E-4AFF-952F-59AF8BE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C5BB-7076-49D4-A0E6-025C921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A0C6-2368-48FB-B61D-2C6D6A33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91002-BE03-47B7-86AD-CFEFB430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062DC-6CE3-4DE4-9AA5-3395A076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EB37C-2A56-4348-8C65-BFE664C7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8746-C992-4570-876C-51E01B4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351A-4D81-4609-B096-9A67786E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DFD1A-B026-4B45-B7E7-A61EBC5CC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396E-1794-4237-ABD3-C0D1F8CD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9A4A-A7BB-4137-B18E-28A266E4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ED387-855F-4FB8-B3BC-A0387C81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C01C-6330-42F2-9027-E0E0B0CF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2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E2D8-2404-47C3-B5E1-BABC2135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9D85-86B8-4846-999D-CEC22403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D7EB-7905-4EBE-AA91-F545FEEF8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5DD9-A4D5-4A68-8957-6A8D30F7F9FA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5D8D-7885-4BA5-98BF-3FC50D472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DA1E-5E97-41A9-BB72-1B57B98B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D01C-260D-4709-9CD7-BEFC9A40DF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p/sp-dev-fx-webparts/tree/main/samples/react-taxonomy-file-explorer" TargetMode="External"/><Relationship Id="rId2" Type="http://schemas.openxmlformats.org/officeDocument/2006/relationships/hyperlink" Target="https://mmsharepoint.wordpress.com/2021/12/23/a-sharepoint-file-explorer-based-on-managed-metadata-and-spf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p.github.io/pnpjs/sp/taxonomy/#getallchildrenasorderedtre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hyperlink" Target="https://mmsharepoint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s://twitter.com/moeller2_0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9655-5EDD-4C24-AAAC-9012DB12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b="1" dirty="0">
                <a:solidFill>
                  <a:srgbClr val="FFFFFF"/>
                </a:solidFill>
                <a:latin typeface="IBM Plex Sans"/>
              </a:rPr>
              <a:t>Taxonomy File Explorer</a:t>
            </a:r>
            <a:endParaRPr lang="de-DE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A3771-09B0-4029-849C-7C8A92AB0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FFFFFF"/>
                </a:solidFill>
                <a:latin typeface="IBM Plex Sans"/>
              </a:rPr>
              <a:t>A file explorer like view with</a:t>
            </a:r>
            <a:br>
              <a:rPr lang="en-US" sz="2000" b="1" dirty="0">
                <a:solidFill>
                  <a:srgbClr val="FFFFFF"/>
                </a:solidFill>
                <a:latin typeface="IBM Plex Sans"/>
              </a:rPr>
            </a:br>
            <a:r>
              <a:rPr lang="en-US" sz="2000" b="1" dirty="0">
                <a:solidFill>
                  <a:srgbClr val="FFFFFF"/>
                </a:solidFill>
                <a:latin typeface="IBM Plex Sans"/>
              </a:rPr>
              <a:t>SPFx and Managed Metadata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4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AC0A-E2BA-200A-480C-9B935516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TermLabel: Contextual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67F8-FDE1-F28C-8FB1-A95E5163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F4BD4-62CD-5A1F-473C-FC5EA110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4317232"/>
            <a:ext cx="10265030" cy="192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B2831-9798-A754-9C26-B92C982B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50" y="2071397"/>
            <a:ext cx="4389500" cy="17070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40033-9EA2-F212-002E-C6D8B0C02456}"/>
              </a:ext>
            </a:extLst>
          </p:cNvPr>
          <p:cNvCxnSpPr>
            <a:cxnSpLocks/>
          </p:cNvCxnSpPr>
          <p:nvPr/>
        </p:nvCxnSpPr>
        <p:spPr>
          <a:xfrm>
            <a:off x="3901250" y="4970580"/>
            <a:ext cx="3589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60608A-E2F1-D89E-8EEE-E7C8163D6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70575"/>
              </p:ext>
            </p:extLst>
          </p:nvPr>
        </p:nvGraphicFramePr>
        <p:xfrm>
          <a:off x="9029334" y="2739223"/>
          <a:ext cx="2693743" cy="87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17520" imgH="975240" progId="PBrush">
                  <p:embed/>
                </p:oleObj>
              </mc:Choice>
              <mc:Fallback>
                <p:oleObj name="Bitmap Image" r:id="rId4" imgW="3017520" imgH="97524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F60608A-E2F1-D89E-8EEE-E7C8163D6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9334" y="2739223"/>
                        <a:ext cx="2693743" cy="87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6EC-B95B-3E63-DBA1-04E3F85E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SPService: Termset operations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4DFC-B10D-0DF2-A053-7A30503F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CBACC-EF16-A947-0612-71FB946E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2377349"/>
            <a:ext cx="10661304" cy="21033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F52B9-0974-BBC9-5936-07BF03ED4959}"/>
              </a:ext>
            </a:extLst>
          </p:cNvPr>
          <p:cNvCxnSpPr>
            <a:cxnSpLocks/>
          </p:cNvCxnSpPr>
          <p:nvPr/>
        </p:nvCxnSpPr>
        <p:spPr>
          <a:xfrm>
            <a:off x="3294184" y="2579072"/>
            <a:ext cx="1184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11B13-2525-743D-12D3-A298424F82BA}"/>
              </a:ext>
            </a:extLst>
          </p:cNvPr>
          <p:cNvCxnSpPr>
            <a:cxnSpLocks/>
          </p:cNvCxnSpPr>
          <p:nvPr/>
        </p:nvCxnSpPr>
        <p:spPr>
          <a:xfrm>
            <a:off x="1324708" y="3880332"/>
            <a:ext cx="2356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6EC-B95B-3E63-DBA1-04E3F85E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SPService: Termset operations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4DFC-B10D-0DF2-A053-7A30503F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54E63-D744-AB3D-6994-46300860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06" y="2015367"/>
            <a:ext cx="10196444" cy="28272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F52B9-0974-BBC9-5936-07BF03ED4959}"/>
              </a:ext>
            </a:extLst>
          </p:cNvPr>
          <p:cNvCxnSpPr>
            <a:cxnSpLocks/>
          </p:cNvCxnSpPr>
          <p:nvPr/>
        </p:nvCxnSpPr>
        <p:spPr>
          <a:xfrm>
            <a:off x="3294184" y="2192213"/>
            <a:ext cx="1184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1FBB4F-C236-8186-3A85-0C99DD36D86A}"/>
              </a:ext>
            </a:extLst>
          </p:cNvPr>
          <p:cNvSpPr/>
          <p:nvPr/>
        </p:nvSpPr>
        <p:spPr>
          <a:xfrm>
            <a:off x="1090250" y="2428941"/>
            <a:ext cx="3938950" cy="54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861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6EC-B95B-3E63-DBA1-04E3F85E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SPService: Termset operations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4DFC-B10D-0DF2-A053-7A30503F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FF07-D7DA-1EE1-72C3-5D134CEF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20" y="1476156"/>
            <a:ext cx="9540403" cy="51628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F52B9-0974-BBC9-5936-07BF03ED4959}"/>
              </a:ext>
            </a:extLst>
          </p:cNvPr>
          <p:cNvCxnSpPr>
            <a:cxnSpLocks/>
          </p:cNvCxnSpPr>
          <p:nvPr/>
        </p:nvCxnSpPr>
        <p:spPr>
          <a:xfrm>
            <a:off x="2203938" y="1702409"/>
            <a:ext cx="16295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1FBB4F-C236-8186-3A85-0C99DD36D86A}"/>
              </a:ext>
            </a:extLst>
          </p:cNvPr>
          <p:cNvSpPr/>
          <p:nvPr/>
        </p:nvSpPr>
        <p:spPr>
          <a:xfrm>
            <a:off x="1160590" y="2099592"/>
            <a:ext cx="9249502" cy="8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224A-7EA3-4A31-94B1-07BEF825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278304-A780-4EE9-98D0-BBD8A9D7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92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hlinkClick r:id="rId2"/>
              </a:rPr>
              <a:t>https://mmsharepoint.wordpress.com/2021/12/23/a-sharepoint-file-explorer-based-on-managed-metadata-and-spfx/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[BlogPost]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>
                <a:hlinkClick r:id="rId3"/>
              </a:rPr>
              <a:t>https://github.com/pnp/sp-dev-fx-webparts/tree/main/samples/react-taxonomy-file-explorer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[PnP Sample]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hlinkClick r:id="rId4"/>
              </a:rPr>
              <a:t>https://pnp.github.io/pnpjs/sp/taxonomy/#getallchildrenasorderedtree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</a:t>
            </a:r>
            <a:r>
              <a:rPr lang="en-US"/>
              <a:t>PnPJS </a:t>
            </a:r>
            <a:r>
              <a:rPr lang="en-US" dirty="0"/>
              <a:t>Documentation]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6A9D6D4-91A4-45DC-98C4-0F1B3652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Placeholder 13">
            <a:extLst>
              <a:ext uri="{FF2B5EF4-FFF2-40B4-BE49-F238E27FC236}">
                <a16:creationId xmlns:a16="http://schemas.microsoft.com/office/drawing/2014/main" id="{EE40FF96-FA16-4001-B582-1879E1612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878003" y="2545922"/>
            <a:ext cx="3154669" cy="2176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DBA4A1-C95B-4CC6-B5D5-3D325E6845CA}"/>
              </a:ext>
            </a:extLst>
          </p:cNvPr>
          <p:cNvSpPr/>
          <p:nvPr/>
        </p:nvSpPr>
        <p:spPr>
          <a:xfrm>
            <a:off x="965199" y="3729161"/>
            <a:ext cx="6096975" cy="25813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108000" rIns="91440" bIns="108000" rtlCol="0">
            <a:normAutofit fontScale="85000" lnSpcReduction="20000"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Markus Moeller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Microsoft 365 Developer Expert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Microsoft MVP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Avanade Germany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@moeller2_0 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https://mmsharepoint.wordpress.com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Proud dad of 1       (2yrs)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B10F09E-CB2F-4650-9AA8-9B6DF9A24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665" r="1" b="1613"/>
          <a:stretch/>
        </p:blipFill>
        <p:spPr>
          <a:xfrm>
            <a:off x="5216272" y="1221143"/>
            <a:ext cx="1807853" cy="1622075"/>
          </a:xfrm>
          <a:prstGeom prst="rect">
            <a:avLst/>
          </a:prstGeom>
        </p:spPr>
      </p:pic>
      <p:pic>
        <p:nvPicPr>
          <p:cNvPr id="19" name="Picture 18" descr="cid:image049.png@01D29D68.1C4A0BA0">
            <a:hlinkClick r:id="rId5"/>
            <a:extLst>
              <a:ext uri="{FF2B5EF4-FFF2-40B4-BE49-F238E27FC236}">
                <a16:creationId xmlns:a16="http://schemas.microsoft.com/office/drawing/2014/main" id="{423CC8E3-B39E-417F-B218-1D3E40925170}"/>
              </a:ext>
            </a:extLst>
          </p:cNvPr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6384" y="508231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hlinkClick r:id="rId7"/>
            <a:extLst>
              <a:ext uri="{FF2B5EF4-FFF2-40B4-BE49-F238E27FC236}">
                <a16:creationId xmlns:a16="http://schemas.microsoft.com/office/drawing/2014/main" id="{1C303131-17D8-4FBB-B8F8-700AD0A52B2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9231" y="5447790"/>
            <a:ext cx="289585" cy="297230"/>
          </a:xfrm>
          <a:prstGeom prst="rect">
            <a:avLst/>
          </a:prstGeom>
        </p:spPr>
      </p:pic>
      <p:pic>
        <p:nvPicPr>
          <p:cNvPr id="22" name="Graphic 21" descr="Female Profile">
            <a:extLst>
              <a:ext uri="{FF2B5EF4-FFF2-40B4-BE49-F238E27FC236}">
                <a16:creationId xmlns:a16="http://schemas.microsoft.com/office/drawing/2014/main" id="{5BE145C2-4FD7-4C04-B451-58EDAE8EDA5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4175" y="5677286"/>
            <a:ext cx="448040" cy="448040"/>
          </a:xfrm>
          <a:prstGeom prst="rect">
            <a:avLst/>
          </a:prstGeom>
        </p:spPr>
      </p:pic>
      <p:pic>
        <p:nvPicPr>
          <p:cNvPr id="6" name="Picture 5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F5B58484-22FF-4F1F-8930-D1F8801E30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11" y="4381556"/>
            <a:ext cx="433876" cy="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8254867-7038-4A2F-A8C9-DD2DE68877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9" r="9089" b="139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8077CF0-7BFD-413C-B805-123296325907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homePlate">
            <a:avLst>
              <a:gd name="adj" fmla="val 3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Render and manipulate files in a hierarchical view based on Managed Metadata and </a:t>
            </a:r>
            <a:r>
              <a:rPr lang="en-US" sz="1700" b="1" dirty="0" err="1">
                <a:solidFill>
                  <a:schemeClr val="tx1"/>
                </a:solidFill>
              </a:rPr>
              <a:t>Drag&amp;Drop</a:t>
            </a:r>
            <a:endParaRPr lang="en-US" sz="1700" b="1" dirty="0">
              <a:solidFill>
                <a:schemeClr val="tx1"/>
              </a:solidFill>
            </a:endParaRPr>
          </a:p>
          <a:p>
            <a:pPr lvl="1" algn="r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1"/>
                </a:solidFill>
              </a:rPr>
              <a:t>With SPFx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17762-8F94-47C2-B2CF-EAD40E9899AC}"/>
              </a:ext>
            </a:extLst>
          </p:cNvPr>
          <p:cNvSpPr/>
          <p:nvPr/>
        </p:nvSpPr>
        <p:spPr>
          <a:xfrm>
            <a:off x="5196283" y="3353195"/>
            <a:ext cx="1438593" cy="138466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474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ADC-D4E0-40D7-960B-66726809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components [Structure]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5CE608-4789-4348-8510-88E8C1584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7" y="1407232"/>
            <a:ext cx="7242598" cy="47697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D8A62-6194-496C-B468-A97D59D464A1}"/>
              </a:ext>
            </a:extLst>
          </p:cNvPr>
          <p:cNvSpPr/>
          <p:nvPr/>
        </p:nvSpPr>
        <p:spPr>
          <a:xfrm>
            <a:off x="2016369" y="1407232"/>
            <a:ext cx="7242598" cy="440741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2A96-0B85-496D-91BB-1F8D6F41E9EC}"/>
              </a:ext>
            </a:extLst>
          </p:cNvPr>
          <p:cNvSpPr txBox="1"/>
          <p:nvPr/>
        </p:nvSpPr>
        <p:spPr>
          <a:xfrm>
            <a:off x="7542214" y="5473751"/>
            <a:ext cx="178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TaxonomyFileExplorer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DF41F-08E2-4B43-815D-310ACD80B161}"/>
              </a:ext>
            </a:extLst>
          </p:cNvPr>
          <p:cNvSpPr/>
          <p:nvPr/>
        </p:nvSpPr>
        <p:spPr>
          <a:xfrm>
            <a:off x="2590800" y="2848708"/>
            <a:ext cx="3634154" cy="2579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FECCB-6563-4058-87B8-E488ECB065C1}"/>
              </a:ext>
            </a:extLst>
          </p:cNvPr>
          <p:cNvSpPr/>
          <p:nvPr/>
        </p:nvSpPr>
        <p:spPr>
          <a:xfrm>
            <a:off x="2590800" y="3106615"/>
            <a:ext cx="3634154" cy="7186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5107B-6A67-4E49-9371-0682DABAD159}"/>
              </a:ext>
            </a:extLst>
          </p:cNvPr>
          <p:cNvSpPr txBox="1"/>
          <p:nvPr/>
        </p:nvSpPr>
        <p:spPr>
          <a:xfrm>
            <a:off x="5395111" y="2839329"/>
            <a:ext cx="82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TermLabel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3F8E66-34DF-4F8A-A2D5-2AED2984A82B}"/>
              </a:ext>
            </a:extLst>
          </p:cNvPr>
          <p:cNvGrpSpPr/>
          <p:nvPr/>
        </p:nvGrpSpPr>
        <p:grpSpPr>
          <a:xfrm>
            <a:off x="2864172" y="3305069"/>
            <a:ext cx="3251859" cy="277150"/>
            <a:chOff x="2864172" y="3305069"/>
            <a:chExt cx="3251859" cy="2771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D203F8-07B7-43E6-B40C-3C4528D0D3DD}"/>
                </a:ext>
              </a:extLst>
            </p:cNvPr>
            <p:cNvSpPr/>
            <p:nvPr/>
          </p:nvSpPr>
          <p:spPr>
            <a:xfrm>
              <a:off x="2864172" y="3324312"/>
              <a:ext cx="3251859" cy="25790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F3DD1-42E3-454C-8A8E-93DBB331D577}"/>
                </a:ext>
              </a:extLst>
            </p:cNvPr>
            <p:cNvSpPr txBox="1"/>
            <p:nvPr/>
          </p:nvSpPr>
          <p:spPr>
            <a:xfrm>
              <a:off x="5285602" y="3305069"/>
              <a:ext cx="829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/>
                  </a:solidFill>
                </a:rPr>
                <a:t>TermLabel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4849E7-AACD-4DC3-8F9F-F4C4E4408C51}"/>
              </a:ext>
            </a:extLst>
          </p:cNvPr>
          <p:cNvGrpSpPr/>
          <p:nvPr/>
        </p:nvGrpSpPr>
        <p:grpSpPr>
          <a:xfrm>
            <a:off x="2448664" y="1852933"/>
            <a:ext cx="3251859" cy="277150"/>
            <a:chOff x="2864172" y="3305069"/>
            <a:chExt cx="3251859" cy="2771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CD8085-8E0A-432C-87C6-D2BBE525AC62}"/>
                </a:ext>
              </a:extLst>
            </p:cNvPr>
            <p:cNvSpPr/>
            <p:nvPr/>
          </p:nvSpPr>
          <p:spPr>
            <a:xfrm>
              <a:off x="2864172" y="3324312"/>
              <a:ext cx="3251859" cy="25790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55CF54-20B5-4DE8-AE6B-44F803886F10}"/>
                </a:ext>
              </a:extLst>
            </p:cNvPr>
            <p:cNvSpPr txBox="1"/>
            <p:nvPr/>
          </p:nvSpPr>
          <p:spPr>
            <a:xfrm>
              <a:off x="5285602" y="3305069"/>
              <a:ext cx="829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/>
                  </a:solidFill>
                </a:rPr>
                <a:t>TermLabel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A13BAF-54BF-4C9C-80F8-AF353807D69E}"/>
              </a:ext>
            </a:extLst>
          </p:cNvPr>
          <p:cNvGrpSpPr/>
          <p:nvPr/>
        </p:nvGrpSpPr>
        <p:grpSpPr>
          <a:xfrm>
            <a:off x="6224955" y="1849415"/>
            <a:ext cx="2865706" cy="277150"/>
            <a:chOff x="2864172" y="3305069"/>
            <a:chExt cx="3251859" cy="277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71294C-F9D0-44C6-87E1-945428B04014}"/>
                </a:ext>
              </a:extLst>
            </p:cNvPr>
            <p:cNvSpPr/>
            <p:nvPr/>
          </p:nvSpPr>
          <p:spPr>
            <a:xfrm>
              <a:off x="2864172" y="3324312"/>
              <a:ext cx="3251859" cy="25790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4FEF1B-8ED8-49AF-9020-3BABEC59C8B0}"/>
                </a:ext>
              </a:extLst>
            </p:cNvPr>
            <p:cNvSpPr txBox="1"/>
            <p:nvPr/>
          </p:nvSpPr>
          <p:spPr>
            <a:xfrm>
              <a:off x="5285602" y="3305069"/>
              <a:ext cx="829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1"/>
                  </a:solidFill>
                </a:rPr>
                <a:t>FileLabel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89F9462-234D-4CC5-BB03-CA96AA609F94}"/>
              </a:ext>
            </a:extLst>
          </p:cNvPr>
          <p:cNvSpPr/>
          <p:nvPr/>
        </p:nvSpPr>
        <p:spPr>
          <a:xfrm>
            <a:off x="2016369" y="5814646"/>
            <a:ext cx="3843411" cy="929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F74C5-945F-4454-9482-F21EE2F76C47}"/>
              </a:ext>
            </a:extLst>
          </p:cNvPr>
          <p:cNvSpPr txBox="1"/>
          <p:nvPr/>
        </p:nvSpPr>
        <p:spPr>
          <a:xfrm>
            <a:off x="2088467" y="5840703"/>
            <a:ext cx="210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renderFiles()</a:t>
            </a:r>
          </a:p>
          <a:p>
            <a:r>
              <a:rPr lang="de-DE" sz="1200" dirty="0"/>
              <a:t>resetChecked()</a:t>
            </a:r>
          </a:p>
          <a:p>
            <a:r>
              <a:rPr lang="de-DE" sz="1200" dirty="0"/>
              <a:t>Link/Move/Copy file ()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D8DC40-23F8-410E-80A4-ED2F6DF5063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139733" y="3443569"/>
            <a:ext cx="2975712" cy="2529531"/>
          </a:xfrm>
          <a:prstGeom prst="bentConnector3">
            <a:avLst>
              <a:gd name="adj1" fmla="val -7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B78C27-2BCA-429C-893D-8D0BCA56D687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139147" y="3443569"/>
            <a:ext cx="2976298" cy="2733394"/>
          </a:xfrm>
          <a:prstGeom prst="bentConnector3">
            <a:avLst>
              <a:gd name="adj1" fmla="val -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20C9EDA-47B0-417D-84CC-D1B988DFAD4C}"/>
              </a:ext>
            </a:extLst>
          </p:cNvPr>
          <p:cNvCxnSpPr>
            <a:endCxn id="27" idx="2"/>
          </p:cNvCxnSpPr>
          <p:nvPr/>
        </p:nvCxnSpPr>
        <p:spPr>
          <a:xfrm flipV="1">
            <a:off x="3139733" y="2126414"/>
            <a:ext cx="5584761" cy="390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DC50CFA-8421-44DF-BD92-BEA9656ADFDB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246036" y="4790935"/>
            <a:ext cx="931875" cy="2196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305ADF-5B15-485A-8EF3-567FD46F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07" y="4956332"/>
            <a:ext cx="2457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C153-44AA-62A7-62A7-36B976EC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Retrieve Terms(et) by PnPJS (ordered!)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076D-C6BD-0B94-BB02-07AB1785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ED0E3-020F-CB82-657D-55056575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1" y="1154158"/>
            <a:ext cx="11174133" cy="2336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48787-8787-89A3-B55A-6F0533BC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465" y="2064036"/>
            <a:ext cx="7618550" cy="44405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DBF41-4977-CFFB-F968-78F8AC8A52D8}"/>
              </a:ext>
            </a:extLst>
          </p:cNvPr>
          <p:cNvCxnSpPr/>
          <p:nvPr/>
        </p:nvCxnSpPr>
        <p:spPr>
          <a:xfrm>
            <a:off x="8557846" y="1825625"/>
            <a:ext cx="27959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1E1AC-2B9E-F16A-D4E5-DB48EAE92114}"/>
              </a:ext>
            </a:extLst>
          </p:cNvPr>
          <p:cNvCxnSpPr>
            <a:cxnSpLocks/>
          </p:cNvCxnSpPr>
          <p:nvPr/>
        </p:nvCxnSpPr>
        <p:spPr>
          <a:xfrm>
            <a:off x="5322280" y="5143252"/>
            <a:ext cx="773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B428BB-1F92-8874-0C8D-104BC37622AA}"/>
              </a:ext>
            </a:extLst>
          </p:cNvPr>
          <p:cNvCxnSpPr>
            <a:cxnSpLocks/>
          </p:cNvCxnSpPr>
          <p:nvPr/>
        </p:nvCxnSpPr>
        <p:spPr>
          <a:xfrm>
            <a:off x="4865084" y="2822081"/>
            <a:ext cx="773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8DA66-8BFF-F342-0AC5-3D34DEF5F94A}"/>
              </a:ext>
            </a:extLst>
          </p:cNvPr>
          <p:cNvCxnSpPr>
            <a:cxnSpLocks/>
          </p:cNvCxnSpPr>
          <p:nvPr/>
        </p:nvCxnSpPr>
        <p:spPr>
          <a:xfrm>
            <a:off x="5662248" y="3326177"/>
            <a:ext cx="773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E00C-23F3-DFC3-863C-7B88881339E0}"/>
              </a:ext>
            </a:extLst>
          </p:cNvPr>
          <p:cNvSpPr/>
          <p:nvPr/>
        </p:nvSpPr>
        <p:spPr>
          <a:xfrm>
            <a:off x="4443046" y="2052313"/>
            <a:ext cx="1348154" cy="4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09C73-79B7-4E0A-9BA8-014A160BE7F1}"/>
              </a:ext>
            </a:extLst>
          </p:cNvPr>
          <p:cNvSpPr/>
          <p:nvPr/>
        </p:nvSpPr>
        <p:spPr>
          <a:xfrm>
            <a:off x="4577866" y="5851169"/>
            <a:ext cx="6895207" cy="4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B8DEE-C821-83FC-500D-C111D3CA0AD9}"/>
              </a:ext>
            </a:extLst>
          </p:cNvPr>
          <p:cNvSpPr/>
          <p:nvPr/>
        </p:nvSpPr>
        <p:spPr>
          <a:xfrm>
            <a:off x="4595446" y="4056957"/>
            <a:ext cx="7397262" cy="4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9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71D-FDF6-6676-3673-94C5C7EF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tree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2BE6-EE3F-A38D-72D5-A4C25D0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B1907-CEB2-B6EB-8B8A-45FEB861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92108" cy="50316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2455B-E981-23B8-20DB-9D51787F2BD6}"/>
              </a:ext>
            </a:extLst>
          </p:cNvPr>
          <p:cNvCxnSpPr>
            <a:cxnSpLocks/>
          </p:cNvCxnSpPr>
          <p:nvPr/>
        </p:nvCxnSpPr>
        <p:spPr>
          <a:xfrm>
            <a:off x="2543907" y="1978025"/>
            <a:ext cx="1266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E6997-5006-FAC0-CEBF-FBE654B33492}"/>
              </a:ext>
            </a:extLst>
          </p:cNvPr>
          <p:cNvCxnSpPr>
            <a:cxnSpLocks/>
          </p:cNvCxnSpPr>
          <p:nvPr/>
        </p:nvCxnSpPr>
        <p:spPr>
          <a:xfrm>
            <a:off x="5650522" y="4873625"/>
            <a:ext cx="1266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FA61-3461-7463-1F24-1272924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Parent Comp. Callbacks: Click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5203-BE5B-92E2-7439-53BA6669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4B1B01-5B78-3CE8-5A9B-36808033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2" y="4018879"/>
            <a:ext cx="3337849" cy="868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76261-9DDF-A790-398F-52D60E41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22" y="5081451"/>
            <a:ext cx="5250635" cy="9297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ED4DB1-67EB-2FCF-68EE-F35A4C07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477" y="1784489"/>
            <a:ext cx="5799323" cy="16232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49388-A56A-6315-DAA6-A126CA1D8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98" y="1391615"/>
            <a:ext cx="3848433" cy="24614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5DDD3B-B3AD-187F-CFFF-8367F31C7F77}"/>
              </a:ext>
            </a:extLst>
          </p:cNvPr>
          <p:cNvSpPr/>
          <p:nvPr/>
        </p:nvSpPr>
        <p:spPr>
          <a:xfrm>
            <a:off x="2192215" y="1849336"/>
            <a:ext cx="2438400" cy="507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8B5E2-A543-6689-A099-DA5C34CAE4A3}"/>
              </a:ext>
            </a:extLst>
          </p:cNvPr>
          <p:cNvCxnSpPr/>
          <p:nvPr/>
        </p:nvCxnSpPr>
        <p:spPr>
          <a:xfrm>
            <a:off x="6096000" y="1957754"/>
            <a:ext cx="1031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D9FC82-A92E-E80B-6888-890F42D39497}"/>
              </a:ext>
            </a:extLst>
          </p:cNvPr>
          <p:cNvCxnSpPr>
            <a:cxnSpLocks/>
          </p:cNvCxnSpPr>
          <p:nvPr/>
        </p:nvCxnSpPr>
        <p:spPr>
          <a:xfrm>
            <a:off x="6096000" y="2848703"/>
            <a:ext cx="1184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D3A43F-7BDF-169F-BE23-82186B99CC45}"/>
              </a:ext>
            </a:extLst>
          </p:cNvPr>
          <p:cNvCxnSpPr>
            <a:cxnSpLocks/>
          </p:cNvCxnSpPr>
          <p:nvPr/>
        </p:nvCxnSpPr>
        <p:spPr>
          <a:xfrm>
            <a:off x="281348" y="4466490"/>
            <a:ext cx="118239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FA61-3461-7463-1F24-1272924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Parent Comp. Callbacks: Term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5203-BE5B-92E2-7439-53BA6669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249388-A56A-6315-DAA6-A126CA1D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0" y="1353536"/>
            <a:ext cx="3848433" cy="24614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5DDD3B-B3AD-187F-CFFF-8367F31C7F77}"/>
              </a:ext>
            </a:extLst>
          </p:cNvPr>
          <p:cNvSpPr/>
          <p:nvPr/>
        </p:nvSpPr>
        <p:spPr>
          <a:xfrm>
            <a:off x="1629511" y="2868974"/>
            <a:ext cx="2438400" cy="92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8B5E2-A543-6689-A099-DA5C34CAE4A3}"/>
              </a:ext>
            </a:extLst>
          </p:cNvPr>
          <p:cNvCxnSpPr/>
          <p:nvPr/>
        </p:nvCxnSpPr>
        <p:spPr>
          <a:xfrm>
            <a:off x="13094677" y="1690688"/>
            <a:ext cx="1031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D9FC82-A92E-E80B-6888-890F42D39497}"/>
              </a:ext>
            </a:extLst>
          </p:cNvPr>
          <p:cNvCxnSpPr>
            <a:cxnSpLocks/>
          </p:cNvCxnSpPr>
          <p:nvPr/>
        </p:nvCxnSpPr>
        <p:spPr>
          <a:xfrm>
            <a:off x="12784015" y="2567350"/>
            <a:ext cx="1184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961A5B6-755F-B898-399D-8F50A166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48" y="4374928"/>
            <a:ext cx="4282443" cy="2377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E8ED42-67B5-0B29-DEC9-FF9F70B06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42" y="5095984"/>
            <a:ext cx="6790008" cy="140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DBA0E-D534-0819-F19D-DE0982B3D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77" y="2023556"/>
            <a:ext cx="7422523" cy="823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4B1B01-5B78-3CE8-5A9B-36808033E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075" y="3738455"/>
            <a:ext cx="3337849" cy="8687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737185-1015-1198-B35F-D3C57686480B}"/>
              </a:ext>
            </a:extLst>
          </p:cNvPr>
          <p:cNvSpPr/>
          <p:nvPr/>
        </p:nvSpPr>
        <p:spPr>
          <a:xfrm>
            <a:off x="572801" y="5364473"/>
            <a:ext cx="3854273" cy="403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0E5DD0-5FDF-6527-45CF-9FE784878000}"/>
              </a:ext>
            </a:extLst>
          </p:cNvPr>
          <p:cNvCxnSpPr>
            <a:cxnSpLocks/>
          </p:cNvCxnSpPr>
          <p:nvPr/>
        </p:nvCxnSpPr>
        <p:spPr>
          <a:xfrm>
            <a:off x="643140" y="6037380"/>
            <a:ext cx="1209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D839D3-8F73-D1C5-B0CD-3B26DE9EC545}"/>
              </a:ext>
            </a:extLst>
          </p:cNvPr>
          <p:cNvCxnSpPr>
            <a:cxnSpLocks/>
          </p:cNvCxnSpPr>
          <p:nvPr/>
        </p:nvCxnSpPr>
        <p:spPr>
          <a:xfrm>
            <a:off x="281348" y="4103077"/>
            <a:ext cx="118239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798E-340A-025C-AB92-C694354B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Special: Drop ‚file‘ from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3F80-D580-6EBA-4D7A-D800532B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CB84-A6B3-7037-0C7D-669F533E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0" y="1825625"/>
            <a:ext cx="7475269" cy="39304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063026-5C5E-706C-B0D4-3E27990E30B3}"/>
              </a:ext>
            </a:extLst>
          </p:cNvPr>
          <p:cNvCxnSpPr>
            <a:cxnSpLocks/>
          </p:cNvCxnSpPr>
          <p:nvPr/>
        </p:nvCxnSpPr>
        <p:spPr>
          <a:xfrm>
            <a:off x="4911969" y="3083165"/>
            <a:ext cx="2555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A2B4ED-2777-C4AF-4509-E89891C13CBF}"/>
              </a:ext>
            </a:extLst>
          </p:cNvPr>
          <p:cNvCxnSpPr>
            <a:cxnSpLocks/>
          </p:cNvCxnSpPr>
          <p:nvPr/>
        </p:nvCxnSpPr>
        <p:spPr>
          <a:xfrm>
            <a:off x="7174523" y="3657596"/>
            <a:ext cx="1570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C9607A-CC2E-349E-3944-8EA5632B4EC3}"/>
              </a:ext>
            </a:extLst>
          </p:cNvPr>
          <p:cNvCxnSpPr>
            <a:cxnSpLocks/>
          </p:cNvCxnSpPr>
          <p:nvPr/>
        </p:nvCxnSpPr>
        <p:spPr>
          <a:xfrm>
            <a:off x="6096000" y="5562596"/>
            <a:ext cx="26494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42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IBM Plex Sans</vt:lpstr>
      <vt:lpstr>Office Theme</vt:lpstr>
      <vt:lpstr>Bitmap Image</vt:lpstr>
      <vt:lpstr>Taxonomy File Explorer</vt:lpstr>
      <vt:lpstr>About me</vt:lpstr>
      <vt:lpstr>PowerPoint Presentation</vt:lpstr>
      <vt:lpstr>React components [Structure]</vt:lpstr>
      <vt:lpstr>Retrieve Terms(et) by PnPJS (ordered!)</vt:lpstr>
      <vt:lpstr>Build tree of terms</vt:lpstr>
      <vt:lpstr>Parent Comp. Callbacks: Click a node</vt:lpstr>
      <vt:lpstr>Parent Comp. Callbacks: Term operation</vt:lpstr>
      <vt:lpstr>Special: Drop ‚file‘ from outside</vt:lpstr>
      <vt:lpstr>TermLabel: Contextual styling</vt:lpstr>
      <vt:lpstr>SPService: Termset operations (1)</vt:lpstr>
      <vt:lpstr>SPService: Termset operations (2)</vt:lpstr>
      <vt:lpstr>SPService: Termset operations (3)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Moeller</dc:creator>
  <cp:lastModifiedBy>Andrew Benson</cp:lastModifiedBy>
  <cp:revision>9</cp:revision>
  <dcterms:created xsi:type="dcterms:W3CDTF">2021-06-01T09:05:43Z</dcterms:created>
  <dcterms:modified xsi:type="dcterms:W3CDTF">2022-08-11T20:35:15Z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2021-06-01T11:08:42Z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84a10911-d6a4-46a8-868c-07852ba64558</vt:lpwstr>
  </property>
  <property fmtid="{D5CDD505-2E9C-101B-9397-08002B2CF9AE}" pid="8" name="MSIP_Label_5fae8262-b78e-4366-8929-a5d6aac95320_ContentBits">
    <vt:lpwstr>0</vt:lpwstr>
  </property>
</Properties>
</file>