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1" r:id="rId3"/>
    <p:sldId id="272" r:id="rId4"/>
    <p:sldId id="273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76660-C3BC-450C-A86A-0AF32CAA52A2}" v="45" dt="2022-06-29T05:12:42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Wojciechowski" userId="25d6a14252202907" providerId="LiveId" clId="{DD476660-C3BC-450C-A86A-0AF32CAA52A2}"/>
    <pc:docChg chg="undo custSel modSld">
      <pc:chgData name="Marcin Wojciechowski" userId="25d6a14252202907" providerId="LiveId" clId="{DD476660-C3BC-450C-A86A-0AF32CAA52A2}" dt="2022-06-29T05:42:30.739" v="1169" actId="20577"/>
      <pc:docMkLst>
        <pc:docMk/>
      </pc:docMkLst>
      <pc:sldChg chg="modSp mod">
        <pc:chgData name="Marcin Wojciechowski" userId="25d6a14252202907" providerId="LiveId" clId="{DD476660-C3BC-450C-A86A-0AF32CAA52A2}" dt="2022-06-29T05:12:43.717" v="49" actId="14100"/>
        <pc:sldMkLst>
          <pc:docMk/>
          <pc:sldMk cId="3030937660" sldId="256"/>
        </pc:sldMkLst>
        <pc:spChg chg="mod">
          <ac:chgData name="Marcin Wojciechowski" userId="25d6a14252202907" providerId="LiveId" clId="{DD476660-C3BC-450C-A86A-0AF32CAA52A2}" dt="2022-06-29T05:12:43.717" v="49" actId="14100"/>
          <ac:spMkLst>
            <pc:docMk/>
            <pc:sldMk cId="3030937660" sldId="256"/>
            <ac:spMk id="2" creationId="{86416CA1-CBA6-7034-2679-0D5F2F5BA9F4}"/>
          </ac:spMkLst>
        </pc:spChg>
      </pc:sldChg>
      <pc:sldChg chg="modSp mod">
        <pc:chgData name="Marcin Wojciechowski" userId="25d6a14252202907" providerId="LiveId" clId="{DD476660-C3BC-450C-A86A-0AF32CAA52A2}" dt="2022-06-29T05:29:57.560" v="527" actId="20577"/>
        <pc:sldMkLst>
          <pc:docMk/>
          <pc:sldMk cId="2366983138" sldId="272"/>
        </pc:sldMkLst>
        <pc:spChg chg="mod">
          <ac:chgData name="Marcin Wojciechowski" userId="25d6a14252202907" providerId="LiveId" clId="{DD476660-C3BC-450C-A86A-0AF32CAA52A2}" dt="2022-06-29T05:24:41.865" v="68" actId="20577"/>
          <ac:spMkLst>
            <pc:docMk/>
            <pc:sldMk cId="2366983138" sldId="272"/>
            <ac:spMk id="2" creationId="{DEB87F27-7A8D-080A-4D98-0745CE2BE177}"/>
          </ac:spMkLst>
        </pc:spChg>
        <pc:spChg chg="mod">
          <ac:chgData name="Marcin Wojciechowski" userId="25d6a14252202907" providerId="LiveId" clId="{DD476660-C3BC-450C-A86A-0AF32CAA52A2}" dt="2022-06-29T05:29:57.560" v="527" actId="20577"/>
          <ac:spMkLst>
            <pc:docMk/>
            <pc:sldMk cId="2366983138" sldId="272"/>
            <ac:spMk id="3" creationId="{6D0CA99B-4C43-C7F8-E0D3-C522A6BDFE3B}"/>
          </ac:spMkLst>
        </pc:spChg>
      </pc:sldChg>
      <pc:sldChg chg="modSp mod">
        <pc:chgData name="Marcin Wojciechowski" userId="25d6a14252202907" providerId="LiveId" clId="{DD476660-C3BC-450C-A86A-0AF32CAA52A2}" dt="2022-06-29T05:34:21.112" v="846" actId="20577"/>
        <pc:sldMkLst>
          <pc:docMk/>
          <pc:sldMk cId="2550090301" sldId="273"/>
        </pc:sldMkLst>
        <pc:spChg chg="mod">
          <ac:chgData name="Marcin Wojciechowski" userId="25d6a14252202907" providerId="LiveId" clId="{DD476660-C3BC-450C-A86A-0AF32CAA52A2}" dt="2022-06-29T05:34:21.112" v="846" actId="20577"/>
          <ac:spMkLst>
            <pc:docMk/>
            <pc:sldMk cId="2550090301" sldId="273"/>
            <ac:spMk id="3" creationId="{D651B5CC-CFC0-0499-A3C4-A64B952B2798}"/>
          </ac:spMkLst>
        </pc:spChg>
      </pc:sldChg>
      <pc:sldChg chg="modSp mod">
        <pc:chgData name="Marcin Wojciechowski" userId="25d6a14252202907" providerId="LiveId" clId="{DD476660-C3BC-450C-A86A-0AF32CAA52A2}" dt="2022-06-29T05:42:30.739" v="1169" actId="20577"/>
        <pc:sldMkLst>
          <pc:docMk/>
          <pc:sldMk cId="3090750487" sldId="274"/>
        </pc:sldMkLst>
        <pc:spChg chg="mod">
          <ac:chgData name="Marcin Wojciechowski" userId="25d6a14252202907" providerId="LiveId" clId="{DD476660-C3BC-450C-A86A-0AF32CAA52A2}" dt="2022-06-29T05:42:30.739" v="1169" actId="20577"/>
          <ac:spMkLst>
            <pc:docMk/>
            <pc:sldMk cId="3090750487" sldId="274"/>
            <ac:spMk id="3" creationId="{FE8B469D-E95D-6A98-A52C-3F5C4295A9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5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3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text with blan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7AC78F-0C75-489C-AB6A-C89CDB0B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8"/>
            <a:ext cx="9030195" cy="1248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D7E1F18-4410-439A-932C-F3F74147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8"/>
            <a:ext cx="10515600" cy="4164096"/>
          </a:xfrm>
        </p:spPr>
        <p:txBody>
          <a:bodyPr/>
          <a:lstStyle>
            <a:lvl1pPr marL="228600" indent="-228600">
              <a:buSzPct val="80000"/>
              <a:buFont typeface="Arial Rounded MT Bold" panose="020F0704030504030204" pitchFamily="34" charset="0"/>
              <a:buChar char="+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9DBE-5B18-4C34-8A12-F7C96DC0273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gwojciech/" TargetMode="External"/><Relationship Id="rId5" Type="http://schemas.openxmlformats.org/officeDocument/2006/relationships/hyperlink" Target="https://twitter.com/mgwojciech" TargetMode="External"/><Relationship Id="rId4" Type="http://schemas.openxmlformats.org/officeDocument/2006/relationships/hyperlink" Target="https://www.linkedin.com/in/marcin-wojciechowski-1716827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D18AC9B-265E-D7FB-F01C-484218FBB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998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16CA1-CBA6-7034-2679-0D5F2F5B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5600" dirty="0"/>
              <a:t>Strategy pattern for Multi-action </a:t>
            </a:r>
            <a:r>
              <a:rPr lang="en-US" sz="5600" dirty="0" err="1"/>
              <a:t>quickView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FBCD-1919-4C85-47E0-EA51FF52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A42A804-5D3A-4EAC-A55C-E8C1F74E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50CD2B9-06A9-4447-860A-5249A939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73" y="805583"/>
            <a:ext cx="4614154" cy="466076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FC0BA-7514-4E35-8556-E9B8573D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/>
              <a:t>Marcin Wojciechowski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Marcin Wojciechowski | LinkedIn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Marcin Wojciechowski (@mgwojciech) / Twitter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https://github.com/mgwojciech/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7F27-7A8D-080A-4D98-0745CE2B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A99B-4C43-C7F8-E0D3-C522A6BD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complex ACEs the </a:t>
            </a:r>
            <a:r>
              <a:rPr lang="en-US" dirty="0" err="1"/>
              <a:t>onAction</a:t>
            </a:r>
            <a:r>
              <a:rPr lang="en-US" dirty="0"/>
              <a:t> method can grow to a point it becomes difficult to manage</a:t>
            </a:r>
          </a:p>
          <a:p>
            <a:r>
              <a:rPr lang="en-US" dirty="0"/>
              <a:t>Keeping big ifs/switch statements makes code difficult to follow and debug</a:t>
            </a:r>
          </a:p>
          <a:p>
            <a:r>
              <a:rPr lang="en-US" dirty="0"/>
              <a:t>Logic in SPFx entry-point classes is difficult to isolate and test (</a:t>
            </a:r>
            <a:r>
              <a:rPr lang="en-US" dirty="0" err="1"/>
              <a:t>QuickView.ts</a:t>
            </a:r>
            <a:r>
              <a:rPr lang="en-US" dirty="0"/>
              <a:t>, </a:t>
            </a:r>
            <a:r>
              <a:rPr lang="en-US" dirty="0" err="1"/>
              <a:t>WebPart.ts</a:t>
            </a:r>
            <a:r>
              <a:rPr lang="en-US" dirty="0"/>
              <a:t>, </a:t>
            </a:r>
            <a:r>
              <a:rPr lang="en-US" dirty="0" err="1"/>
              <a:t>Extension.ts</a:t>
            </a:r>
            <a:r>
              <a:rPr lang="en-US" dirty="0"/>
              <a:t>)</a:t>
            </a:r>
          </a:p>
          <a:p>
            <a:r>
              <a:rPr lang="en-US" dirty="0"/>
              <a:t>Adding additional logic gets more difficult with each code branch</a:t>
            </a:r>
          </a:p>
        </p:txBody>
      </p:sp>
    </p:spTree>
    <p:extLst>
      <p:ext uri="{BB962C8B-B14F-4D97-AF65-F5344CB8AC3E}">
        <p14:creationId xmlns:p14="http://schemas.microsoft.com/office/powerpoint/2010/main" val="23669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B81C-A642-499E-1AD0-A40D379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B5CC-CFC0-0499-A3C4-A64B952B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err="1"/>
              <a:t>QuickView</a:t>
            </a:r>
            <a:r>
              <a:rPr lang="en-US" dirty="0"/>
              <a:t> to </a:t>
            </a:r>
            <a:r>
              <a:rPr lang="en-US" dirty="0" err="1"/>
              <a:t>IQuickView</a:t>
            </a:r>
            <a:r>
              <a:rPr lang="en-US" dirty="0"/>
              <a:t> as we will only case about state and </a:t>
            </a:r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Abstract action handler as we need two thing to handle any action</a:t>
            </a:r>
          </a:p>
          <a:p>
            <a:pPr lvl="1"/>
            <a:r>
              <a:rPr lang="en-US" dirty="0" err="1"/>
              <a:t>shouldHandle</a:t>
            </a:r>
            <a:r>
              <a:rPr lang="en-US" dirty="0"/>
              <a:t> method</a:t>
            </a:r>
          </a:p>
          <a:p>
            <a:pPr lvl="1"/>
            <a:r>
              <a:rPr lang="en-US" dirty="0" err="1"/>
              <a:t>handleAction</a:t>
            </a:r>
            <a:r>
              <a:rPr lang="en-US" dirty="0"/>
              <a:t> method</a:t>
            </a:r>
          </a:p>
          <a:p>
            <a:r>
              <a:rPr lang="en-US" dirty="0"/>
              <a:t>Compose action handlers in </a:t>
            </a:r>
            <a:r>
              <a:rPr lang="en-US" dirty="0" err="1"/>
              <a:t>ActionExecutor</a:t>
            </a:r>
            <a:r>
              <a:rPr lang="en-US" dirty="0"/>
              <a:t> where we will call relevant action</a:t>
            </a:r>
          </a:p>
        </p:txBody>
      </p:sp>
    </p:spTree>
    <p:extLst>
      <p:ext uri="{BB962C8B-B14F-4D97-AF65-F5344CB8AC3E}">
        <p14:creationId xmlns:p14="http://schemas.microsoft.com/office/powerpoint/2010/main" val="2550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BC33-E64C-3D8C-5E54-8D384059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653-464D-9111-1958-8C8712C7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F41-A1C3-4737-3352-4FD7CC3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469D-E95D-6A98-A52C-3F5C4295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 to add new actions with zero impact on </a:t>
            </a:r>
            <a:r>
              <a:rPr lang="en-US" dirty="0" err="1"/>
              <a:t>QuickView</a:t>
            </a:r>
            <a:r>
              <a:rPr lang="en-US" dirty="0"/>
              <a:t> code</a:t>
            </a:r>
          </a:p>
          <a:p>
            <a:r>
              <a:rPr lang="en-US" dirty="0"/>
              <a:t>Easily isolated and testable without any need of mocking SharePoint dependencies</a:t>
            </a:r>
          </a:p>
          <a:p>
            <a:r>
              <a:rPr lang="en-US" dirty="0"/>
              <a:t>Handlers related to specific business action (pagination, sharing) can be logically </a:t>
            </a:r>
            <a:r>
              <a:rPr lang="en-US"/>
              <a:t>grouped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0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186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Gill Sans MT</vt:lpstr>
      <vt:lpstr>Gallery</vt:lpstr>
      <vt:lpstr>Strategy pattern for Multi-action quickView</vt:lpstr>
      <vt:lpstr>Intro</vt:lpstr>
      <vt:lpstr>What’s the problem?</vt:lpstr>
      <vt:lpstr>How to do it?</vt:lpstr>
      <vt:lpstr>DEMO TIme</vt:lpstr>
      <vt:lpstr>Why do it like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Auto-batching MS Graph requests in SPFx</dc:title>
  <dc:creator>Marcin Wojciechowski</dc:creator>
  <cp:lastModifiedBy>Marcin Wojciechowski</cp:lastModifiedBy>
  <cp:revision>1</cp:revision>
  <dcterms:created xsi:type="dcterms:W3CDTF">2022-05-04T16:25:57Z</dcterms:created>
  <dcterms:modified xsi:type="dcterms:W3CDTF">2022-06-29T05:42:31Z</dcterms:modified>
</cp:coreProperties>
</file>