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61" r:id="rId5"/>
    <p:sldId id="262" r:id="rId6"/>
    <p:sldId id="257" r:id="rId7"/>
    <p:sldId id="264" r:id="rId8"/>
    <p:sldId id="258" r:id="rId9"/>
    <p:sldId id="256" r:id="rId10"/>
    <p:sldId id="263" r:id="rId11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7F00BE-914A-4C17-AEA0-5C44F84FE906}" v="58" vWet="60" dt="2022-06-14T14:29:00.490"/>
    <p1510:client id="{CF6A9B96-5675-4E8F-A0A8-3F587DDD9984}" v="993" dt="2022-06-14T14:47:34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Omondi" userId="330dfeda-a967-4df1-b8c8-70412d785b13" providerId="ADAL" clId="{0F7F00BE-914A-4C17-AEA0-5C44F84FE906}"/>
    <pc:docChg chg="undo custSel addSld modSld sldOrd">
      <pc:chgData name="Andrew Omondi" userId="330dfeda-a967-4df1-b8c8-70412d785b13" providerId="ADAL" clId="{0F7F00BE-914A-4C17-AEA0-5C44F84FE906}" dt="2022-06-14T13:59:47.833" v="374" actId="13244"/>
      <pc:docMkLst>
        <pc:docMk/>
      </pc:docMkLst>
      <pc:sldChg chg="addSp delSp modSp mod">
        <pc:chgData name="Andrew Omondi" userId="330dfeda-a967-4df1-b8c8-70412d785b13" providerId="ADAL" clId="{0F7F00BE-914A-4C17-AEA0-5C44F84FE906}" dt="2022-06-14T13:38:43.055" v="373" actId="1076"/>
        <pc:sldMkLst>
          <pc:docMk/>
          <pc:sldMk cId="2357754711" sldId="256"/>
        </pc:sldMkLst>
        <pc:spChg chg="del">
          <ac:chgData name="Andrew Omondi" userId="330dfeda-a967-4df1-b8c8-70412d785b13" providerId="ADAL" clId="{0F7F00BE-914A-4C17-AEA0-5C44F84FE906}" dt="2022-06-14T13:38:16.127" v="369" actId="478"/>
          <ac:spMkLst>
            <pc:docMk/>
            <pc:sldMk cId="2357754711" sldId="256"/>
            <ac:spMk id="4" creationId="{1F36D3F3-42A4-6570-E6F0-ADE270472796}"/>
          </ac:spMkLst>
        </pc:spChg>
        <pc:spChg chg="del mod">
          <ac:chgData name="Andrew Omondi" userId="330dfeda-a967-4df1-b8c8-70412d785b13" providerId="ADAL" clId="{0F7F00BE-914A-4C17-AEA0-5C44F84FE906}" dt="2022-06-14T13:38:39.014" v="372" actId="478"/>
          <ac:spMkLst>
            <pc:docMk/>
            <pc:sldMk cId="2357754711" sldId="256"/>
            <ac:spMk id="6" creationId="{8363F1EC-0ACF-7DE4-55FB-38A1182150B2}"/>
          </ac:spMkLst>
        </pc:spChg>
        <pc:spChg chg="mod">
          <ac:chgData name="Andrew Omondi" userId="330dfeda-a967-4df1-b8c8-70412d785b13" providerId="ADAL" clId="{0F7F00BE-914A-4C17-AEA0-5C44F84FE906}" dt="2022-06-14T09:10:13.492" v="65" actId="20577"/>
          <ac:spMkLst>
            <pc:docMk/>
            <pc:sldMk cId="2357754711" sldId="256"/>
            <ac:spMk id="8" creationId="{3C3F21BE-05E6-DE95-C108-50451B6CEED3}"/>
          </ac:spMkLst>
        </pc:spChg>
        <pc:picChg chg="del mod">
          <ac:chgData name="Andrew Omondi" userId="330dfeda-a967-4df1-b8c8-70412d785b13" providerId="ADAL" clId="{0F7F00BE-914A-4C17-AEA0-5C44F84FE906}" dt="2022-06-14T13:38:12.187" v="368" actId="478"/>
          <ac:picMkLst>
            <pc:docMk/>
            <pc:sldMk cId="2357754711" sldId="256"/>
            <ac:picMk id="3" creationId="{C739812E-D173-7331-5D17-3444255BB828}"/>
          </ac:picMkLst>
        </pc:picChg>
        <pc:picChg chg="add del">
          <ac:chgData name="Andrew Omondi" userId="330dfeda-a967-4df1-b8c8-70412d785b13" providerId="ADAL" clId="{0F7F00BE-914A-4C17-AEA0-5C44F84FE906}" dt="2022-06-14T08:40:19.142" v="1" actId="22"/>
          <ac:picMkLst>
            <pc:docMk/>
            <pc:sldMk cId="2357754711" sldId="256"/>
            <ac:picMk id="12" creationId="{8F2A3BB3-AEC1-78DE-06E3-D0BCDD1CD64B}"/>
          </ac:picMkLst>
        </pc:picChg>
        <pc:picChg chg="add del mod">
          <ac:chgData name="Andrew Omondi" userId="330dfeda-a967-4df1-b8c8-70412d785b13" providerId="ADAL" clId="{0F7F00BE-914A-4C17-AEA0-5C44F84FE906}" dt="2022-06-14T08:44:37.145" v="4" actId="478"/>
          <ac:picMkLst>
            <pc:docMk/>
            <pc:sldMk cId="2357754711" sldId="256"/>
            <ac:picMk id="14" creationId="{97DC8C6B-B473-E2F5-7588-6B28DE59A1A3}"/>
          </ac:picMkLst>
        </pc:picChg>
        <pc:picChg chg="add mod">
          <ac:chgData name="Andrew Omondi" userId="330dfeda-a967-4df1-b8c8-70412d785b13" providerId="ADAL" clId="{0F7F00BE-914A-4C17-AEA0-5C44F84FE906}" dt="2022-06-14T13:38:43.055" v="373" actId="1076"/>
          <ac:picMkLst>
            <pc:docMk/>
            <pc:sldMk cId="2357754711" sldId="256"/>
            <ac:picMk id="16" creationId="{D266001D-2E5B-9EC1-6BB0-B4E4D037BBF8}"/>
          </ac:picMkLst>
        </pc:picChg>
      </pc:sldChg>
      <pc:sldChg chg="addSp delSp modSp add mod ord">
        <pc:chgData name="Andrew Omondi" userId="330dfeda-a967-4df1-b8c8-70412d785b13" providerId="ADAL" clId="{0F7F00BE-914A-4C17-AEA0-5C44F84FE906}" dt="2022-06-14T13:59:47.833" v="374" actId="13244"/>
        <pc:sldMkLst>
          <pc:docMk/>
          <pc:sldMk cId="1933356698" sldId="257"/>
        </pc:sldMkLst>
        <pc:spChg chg="mod">
          <ac:chgData name="Andrew Omondi" userId="330dfeda-a967-4df1-b8c8-70412d785b13" providerId="ADAL" clId="{0F7F00BE-914A-4C17-AEA0-5C44F84FE906}" dt="2022-06-14T13:35:55.735" v="363" actId="1076"/>
          <ac:spMkLst>
            <pc:docMk/>
            <pc:sldMk cId="1933356698" sldId="257"/>
            <ac:spMk id="6" creationId="{8363F1EC-0ACF-7DE4-55FB-38A1182150B2}"/>
          </ac:spMkLst>
        </pc:spChg>
        <pc:spChg chg="mod">
          <ac:chgData name="Andrew Omondi" userId="330dfeda-a967-4df1-b8c8-70412d785b13" providerId="ADAL" clId="{0F7F00BE-914A-4C17-AEA0-5C44F84FE906}" dt="2022-06-14T13:23:46.706" v="351" actId="20577"/>
          <ac:spMkLst>
            <pc:docMk/>
            <pc:sldMk cId="1933356698" sldId="257"/>
            <ac:spMk id="8" creationId="{3C3F21BE-05E6-DE95-C108-50451B6CEED3}"/>
          </ac:spMkLst>
        </pc:spChg>
        <pc:picChg chg="add mod ord">
          <ac:chgData name="Andrew Omondi" userId="330dfeda-a967-4df1-b8c8-70412d785b13" providerId="ADAL" clId="{0F7F00BE-914A-4C17-AEA0-5C44F84FE906}" dt="2022-06-14T13:59:47.833" v="374" actId="13244"/>
          <ac:picMkLst>
            <pc:docMk/>
            <pc:sldMk cId="1933356698" sldId="257"/>
            <ac:picMk id="3" creationId="{2638F60C-40AF-4971-50CC-541E8B98FE79}"/>
          </ac:picMkLst>
        </pc:picChg>
        <pc:picChg chg="del">
          <ac:chgData name="Andrew Omondi" userId="330dfeda-a967-4df1-b8c8-70412d785b13" providerId="ADAL" clId="{0F7F00BE-914A-4C17-AEA0-5C44F84FE906}" dt="2022-06-14T08:49:56.239" v="42" actId="478"/>
          <ac:picMkLst>
            <pc:docMk/>
            <pc:sldMk cId="1933356698" sldId="257"/>
            <ac:picMk id="3" creationId="{C739812E-D173-7331-5D17-3444255BB828}"/>
          </ac:picMkLst>
        </pc:picChg>
        <pc:picChg chg="add del mod">
          <ac:chgData name="Andrew Omondi" userId="330dfeda-a967-4df1-b8c8-70412d785b13" providerId="ADAL" clId="{0F7F00BE-914A-4C17-AEA0-5C44F84FE906}" dt="2022-06-14T08:50:24.016" v="48" actId="478"/>
          <ac:picMkLst>
            <pc:docMk/>
            <pc:sldMk cId="1933356698" sldId="257"/>
            <ac:picMk id="5" creationId="{C972ACFF-F5F1-4C3D-D008-8DC1B76B048E}"/>
          </ac:picMkLst>
        </pc:picChg>
        <pc:picChg chg="add mod">
          <ac:chgData name="Andrew Omondi" userId="330dfeda-a967-4df1-b8c8-70412d785b13" providerId="ADAL" clId="{0F7F00BE-914A-4C17-AEA0-5C44F84FE906}" dt="2022-06-14T13:37:35.359" v="367" actId="1076"/>
          <ac:picMkLst>
            <pc:docMk/>
            <pc:sldMk cId="1933356698" sldId="257"/>
            <ac:picMk id="7" creationId="{9FF2D1C5-58F1-D081-C5BB-F3AD791FF492}"/>
          </ac:picMkLst>
        </pc:picChg>
        <pc:picChg chg="add del mod modCrop">
          <ac:chgData name="Andrew Omondi" userId="330dfeda-a967-4df1-b8c8-70412d785b13" providerId="ADAL" clId="{0F7F00BE-914A-4C17-AEA0-5C44F84FE906}" dt="2022-06-14T09:14:13.559" v="82" actId="478"/>
          <ac:picMkLst>
            <pc:docMk/>
            <pc:sldMk cId="1933356698" sldId="257"/>
            <ac:picMk id="9" creationId="{561091C5-4E82-CDA4-4249-71999E3C6501}"/>
          </ac:picMkLst>
        </pc:picChg>
        <pc:picChg chg="add del mod">
          <ac:chgData name="Andrew Omondi" userId="330dfeda-a967-4df1-b8c8-70412d785b13" providerId="ADAL" clId="{0F7F00BE-914A-4C17-AEA0-5C44F84FE906}" dt="2022-06-14T08:57:00.162" v="59" actId="478"/>
          <ac:picMkLst>
            <pc:docMk/>
            <pc:sldMk cId="1933356698" sldId="257"/>
            <ac:picMk id="11" creationId="{210FADFF-C6A4-9F8E-D040-11EC0D2EF59C}"/>
          </ac:picMkLst>
        </pc:picChg>
        <pc:picChg chg="add del mod">
          <ac:chgData name="Andrew Omondi" userId="330dfeda-a967-4df1-b8c8-70412d785b13" providerId="ADAL" clId="{0F7F00BE-914A-4C17-AEA0-5C44F84FE906}" dt="2022-06-14T09:14:53.808" v="87" actId="478"/>
          <ac:picMkLst>
            <pc:docMk/>
            <pc:sldMk cId="1933356698" sldId="257"/>
            <ac:picMk id="13" creationId="{A52D0D9E-EFCB-36A2-74A9-7D12CB2C979A}"/>
          </ac:picMkLst>
        </pc:picChg>
        <pc:picChg chg="add del mod modCrop">
          <ac:chgData name="Andrew Omondi" userId="330dfeda-a967-4df1-b8c8-70412d785b13" providerId="ADAL" clId="{0F7F00BE-914A-4C17-AEA0-5C44F84FE906}" dt="2022-06-14T09:14:51.486" v="86" actId="478"/>
          <ac:picMkLst>
            <pc:docMk/>
            <pc:sldMk cId="1933356698" sldId="257"/>
            <ac:picMk id="15" creationId="{7487875E-8E0C-65E7-9734-881BE7FF7FAF}"/>
          </ac:picMkLst>
        </pc:picChg>
        <pc:picChg chg="del mod">
          <ac:chgData name="Andrew Omondi" userId="330dfeda-a967-4df1-b8c8-70412d785b13" providerId="ADAL" clId="{0F7F00BE-914A-4C17-AEA0-5C44F84FE906}" dt="2022-06-14T08:52:08.437" v="54" actId="478"/>
          <ac:picMkLst>
            <pc:docMk/>
            <pc:sldMk cId="1933356698" sldId="257"/>
            <ac:picMk id="16" creationId="{D266001D-2E5B-9EC1-6BB0-B4E4D037BBF8}"/>
          </ac:picMkLst>
        </pc:picChg>
        <pc:picChg chg="add del mod">
          <ac:chgData name="Andrew Omondi" userId="330dfeda-a967-4df1-b8c8-70412d785b13" providerId="ADAL" clId="{0F7F00BE-914A-4C17-AEA0-5C44F84FE906}" dt="2022-06-14T13:29:42.443" v="355" actId="478"/>
          <ac:picMkLst>
            <pc:docMk/>
            <pc:sldMk cId="1933356698" sldId="257"/>
            <ac:picMk id="18" creationId="{8EFA215E-31A0-08D4-4795-8543654CB3EB}"/>
          </ac:picMkLst>
        </pc:picChg>
        <pc:picChg chg="add del mod">
          <ac:chgData name="Andrew Omondi" userId="330dfeda-a967-4df1-b8c8-70412d785b13" providerId="ADAL" clId="{0F7F00BE-914A-4C17-AEA0-5C44F84FE906}" dt="2022-06-14T13:29:26.219" v="352" actId="478"/>
          <ac:picMkLst>
            <pc:docMk/>
            <pc:sldMk cId="1933356698" sldId="257"/>
            <ac:picMk id="20" creationId="{5DF36D5D-1407-0C1E-A2A1-F8B6F73F6800}"/>
          </ac:picMkLst>
        </pc:picChg>
        <pc:picChg chg="add del mod">
          <ac:chgData name="Andrew Omondi" userId="330dfeda-a967-4df1-b8c8-70412d785b13" providerId="ADAL" clId="{0F7F00BE-914A-4C17-AEA0-5C44F84FE906}" dt="2022-06-14T13:35:41.628" v="359" actId="478"/>
          <ac:picMkLst>
            <pc:docMk/>
            <pc:sldMk cId="1933356698" sldId="257"/>
            <ac:picMk id="22" creationId="{751C7153-F3F4-05BB-6C2F-EF255BF499AB}"/>
          </ac:picMkLst>
        </pc:picChg>
        <pc:picChg chg="add del mod">
          <ac:chgData name="Andrew Omondi" userId="330dfeda-a967-4df1-b8c8-70412d785b13" providerId="ADAL" clId="{0F7F00BE-914A-4C17-AEA0-5C44F84FE906}" dt="2022-06-14T13:37:29.879" v="365" actId="478"/>
          <ac:picMkLst>
            <pc:docMk/>
            <pc:sldMk cId="1933356698" sldId="257"/>
            <ac:picMk id="24" creationId="{958D60CE-2197-5E77-F545-D90CA63904E4}"/>
          </ac:picMkLst>
        </pc:picChg>
      </pc:sldChg>
      <pc:sldChg chg="add ord">
        <pc:chgData name="Andrew Omondi" userId="330dfeda-a967-4df1-b8c8-70412d785b13" providerId="ADAL" clId="{0F7F00BE-914A-4C17-AEA0-5C44F84FE906}" dt="2022-06-14T09:43:31.069" v="151"/>
        <pc:sldMkLst>
          <pc:docMk/>
          <pc:sldMk cId="232496572" sldId="258"/>
        </pc:sldMkLst>
      </pc:sldChg>
      <pc:sldChg chg="addSp delSp modSp add mod ord">
        <pc:chgData name="Andrew Omondi" userId="330dfeda-a967-4df1-b8c8-70412d785b13" providerId="ADAL" clId="{0F7F00BE-914A-4C17-AEA0-5C44F84FE906}" dt="2022-06-14T10:06:54.792" v="256" actId="1076"/>
        <pc:sldMkLst>
          <pc:docMk/>
          <pc:sldMk cId="1255339647" sldId="259"/>
        </pc:sldMkLst>
        <pc:spChg chg="mod">
          <ac:chgData name="Andrew Omondi" userId="330dfeda-a967-4df1-b8c8-70412d785b13" providerId="ADAL" clId="{0F7F00BE-914A-4C17-AEA0-5C44F84FE906}" dt="2022-06-14T10:06:54.792" v="256" actId="1076"/>
          <ac:spMkLst>
            <pc:docMk/>
            <pc:sldMk cId="1255339647" sldId="259"/>
            <ac:spMk id="4" creationId="{1F36D3F3-42A4-6570-E6F0-ADE270472796}"/>
          </ac:spMkLst>
        </pc:spChg>
        <pc:spChg chg="mod">
          <ac:chgData name="Andrew Omondi" userId="330dfeda-a967-4df1-b8c8-70412d785b13" providerId="ADAL" clId="{0F7F00BE-914A-4C17-AEA0-5C44F84FE906}" dt="2022-06-14T10:06:49.464" v="254" actId="1076"/>
          <ac:spMkLst>
            <pc:docMk/>
            <pc:sldMk cId="1255339647" sldId="259"/>
            <ac:spMk id="6" creationId="{8363F1EC-0ACF-7DE4-55FB-38A1182150B2}"/>
          </ac:spMkLst>
        </pc:spChg>
        <pc:spChg chg="mod">
          <ac:chgData name="Andrew Omondi" userId="330dfeda-a967-4df1-b8c8-70412d785b13" providerId="ADAL" clId="{0F7F00BE-914A-4C17-AEA0-5C44F84FE906}" dt="2022-06-14T09:41:56.900" v="141" actId="20577"/>
          <ac:spMkLst>
            <pc:docMk/>
            <pc:sldMk cId="1255339647" sldId="259"/>
            <ac:spMk id="8" creationId="{3C3F21BE-05E6-DE95-C108-50451B6CEED3}"/>
          </ac:spMkLst>
        </pc:spChg>
        <pc:picChg chg="add del">
          <ac:chgData name="Andrew Omondi" userId="330dfeda-a967-4df1-b8c8-70412d785b13" providerId="ADAL" clId="{0F7F00BE-914A-4C17-AEA0-5C44F84FE906}" dt="2022-06-14T09:41:14.533" v="104" actId="478"/>
          <ac:picMkLst>
            <pc:docMk/>
            <pc:sldMk cId="1255339647" sldId="259"/>
            <ac:picMk id="3" creationId="{44F250B5-13FC-DBB9-DE2D-626FC45D965A}"/>
          </ac:picMkLst>
        </pc:picChg>
        <pc:picChg chg="add mod modCrop">
          <ac:chgData name="Andrew Omondi" userId="330dfeda-a967-4df1-b8c8-70412d785b13" providerId="ADAL" clId="{0F7F00BE-914A-4C17-AEA0-5C44F84FE906}" dt="2022-06-14T10:06:51.320" v="255" actId="1076"/>
          <ac:picMkLst>
            <pc:docMk/>
            <pc:sldMk cId="1255339647" sldId="259"/>
            <ac:picMk id="7" creationId="{35309AA3-5679-CCCD-3F4B-874738EA6438}"/>
          </ac:picMkLst>
        </pc:picChg>
        <pc:picChg chg="del">
          <ac:chgData name="Andrew Omondi" userId="330dfeda-a967-4df1-b8c8-70412d785b13" providerId="ADAL" clId="{0F7F00BE-914A-4C17-AEA0-5C44F84FE906}" dt="2022-06-14T09:37:54.804" v="100" actId="478"/>
          <ac:picMkLst>
            <pc:docMk/>
            <pc:sldMk cId="1255339647" sldId="259"/>
            <ac:picMk id="9" creationId="{561091C5-4E82-CDA4-4249-71999E3C6501}"/>
          </ac:picMkLst>
        </pc:picChg>
        <pc:picChg chg="add mod">
          <ac:chgData name="Andrew Omondi" userId="330dfeda-a967-4df1-b8c8-70412d785b13" providerId="ADAL" clId="{0F7F00BE-914A-4C17-AEA0-5C44F84FE906}" dt="2022-06-14T10:06:43.791" v="253" actId="1076"/>
          <ac:picMkLst>
            <pc:docMk/>
            <pc:sldMk cId="1255339647" sldId="259"/>
            <ac:picMk id="11" creationId="{4612CCBE-B153-9484-0DFC-068A32D85F73}"/>
          </ac:picMkLst>
        </pc:picChg>
        <pc:picChg chg="del">
          <ac:chgData name="Andrew Omondi" userId="330dfeda-a967-4df1-b8c8-70412d785b13" providerId="ADAL" clId="{0F7F00BE-914A-4C17-AEA0-5C44F84FE906}" dt="2022-06-14T09:41:27.842" v="106" actId="478"/>
          <ac:picMkLst>
            <pc:docMk/>
            <pc:sldMk cId="1255339647" sldId="259"/>
            <ac:picMk id="13" creationId="{A52D0D9E-EFCB-36A2-74A9-7D12CB2C979A}"/>
          </ac:picMkLst>
        </pc:picChg>
      </pc:sldChg>
      <pc:sldChg chg="addSp delSp modSp new mod setBg">
        <pc:chgData name="Andrew Omondi" userId="330dfeda-a967-4df1-b8c8-70412d785b13" providerId="ADAL" clId="{0F7F00BE-914A-4C17-AEA0-5C44F84FE906}" dt="2022-06-14T10:02:41.624" v="243" actId="26606"/>
        <pc:sldMkLst>
          <pc:docMk/>
          <pc:sldMk cId="3449109495" sldId="260"/>
        </pc:sldMkLst>
        <pc:spChg chg="add del mod">
          <ac:chgData name="Andrew Omondi" userId="330dfeda-a967-4df1-b8c8-70412d785b13" providerId="ADAL" clId="{0F7F00BE-914A-4C17-AEA0-5C44F84FE906}" dt="2022-06-14T09:56:02.740" v="184" actId="478"/>
          <ac:spMkLst>
            <pc:docMk/>
            <pc:sldMk cId="3449109495" sldId="260"/>
            <ac:spMk id="2" creationId="{98E7C295-AE62-608B-A3D4-47CB118D8CBD}"/>
          </ac:spMkLst>
        </pc:spChg>
        <pc:spChg chg="add del mod">
          <ac:chgData name="Andrew Omondi" userId="330dfeda-a967-4df1-b8c8-70412d785b13" providerId="ADAL" clId="{0F7F00BE-914A-4C17-AEA0-5C44F84FE906}" dt="2022-06-14T10:02:41.624" v="243" actId="26606"/>
          <ac:spMkLst>
            <pc:docMk/>
            <pc:sldMk cId="3449109495" sldId="260"/>
            <ac:spMk id="3" creationId="{D01943BD-219D-09A9-3850-4D467B4B4522}"/>
          </ac:spMkLst>
        </pc:spChg>
        <pc:spChg chg="add del mod">
          <ac:chgData name="Andrew Omondi" userId="330dfeda-a967-4df1-b8c8-70412d785b13" providerId="ADAL" clId="{0F7F00BE-914A-4C17-AEA0-5C44F84FE906}" dt="2022-06-14T09:56:10.561" v="185" actId="478"/>
          <ac:spMkLst>
            <pc:docMk/>
            <pc:sldMk cId="3449109495" sldId="260"/>
            <ac:spMk id="5" creationId="{1D73AD79-80EF-D4F2-8BDA-92E98E899500}"/>
          </ac:spMkLst>
        </pc:spChg>
        <pc:spChg chg="add del">
          <ac:chgData name="Andrew Omondi" userId="330dfeda-a967-4df1-b8c8-70412d785b13" providerId="ADAL" clId="{0F7F00BE-914A-4C17-AEA0-5C44F84FE906}" dt="2022-06-14T10:02:41.624" v="243" actId="26606"/>
          <ac:spMkLst>
            <pc:docMk/>
            <pc:sldMk cId="3449109495" sldId="260"/>
            <ac:spMk id="8" creationId="{081EA652-8C6A-4E69-BEB9-170809474553}"/>
          </ac:spMkLst>
        </pc:spChg>
        <pc:spChg chg="add del">
          <ac:chgData name="Andrew Omondi" userId="330dfeda-a967-4df1-b8c8-70412d785b13" providerId="ADAL" clId="{0F7F00BE-914A-4C17-AEA0-5C44F84FE906}" dt="2022-06-14T10:02:41.624" v="243" actId="26606"/>
          <ac:spMkLst>
            <pc:docMk/>
            <pc:sldMk cId="3449109495" sldId="260"/>
            <ac:spMk id="10" creationId="{5298780A-33B9-4EA2-8F67-DE68AD62841B}"/>
          </ac:spMkLst>
        </pc:spChg>
        <pc:spChg chg="add del">
          <ac:chgData name="Andrew Omondi" userId="330dfeda-a967-4df1-b8c8-70412d785b13" providerId="ADAL" clId="{0F7F00BE-914A-4C17-AEA0-5C44F84FE906}" dt="2022-06-14T10:02:41.624" v="243" actId="26606"/>
          <ac:spMkLst>
            <pc:docMk/>
            <pc:sldMk cId="3449109495" sldId="260"/>
            <ac:spMk id="12" creationId="{7F488E8B-4E1E-4402-8935-D4E6C02615C7}"/>
          </ac:spMkLst>
        </pc:spChg>
      </pc:sldChg>
      <pc:sldChg chg="addSp delSp modSp new mod ord setBg">
        <pc:chgData name="Andrew Omondi" userId="330dfeda-a967-4df1-b8c8-70412d785b13" providerId="ADAL" clId="{0F7F00BE-914A-4C17-AEA0-5C44F84FE906}" dt="2022-06-14T10:17:09.077" v="278" actId="20577"/>
        <pc:sldMkLst>
          <pc:docMk/>
          <pc:sldMk cId="4287194766" sldId="261"/>
        </pc:sldMkLst>
        <pc:spChg chg="mod">
          <ac:chgData name="Andrew Omondi" userId="330dfeda-a967-4df1-b8c8-70412d785b13" providerId="ADAL" clId="{0F7F00BE-914A-4C17-AEA0-5C44F84FE906}" dt="2022-06-14T10:17:09.077" v="278" actId="20577"/>
          <ac:spMkLst>
            <pc:docMk/>
            <pc:sldMk cId="4287194766" sldId="261"/>
            <ac:spMk id="2" creationId="{5DDBFBAE-FEF8-3911-A684-E36FD9267DF2}"/>
          </ac:spMkLst>
        </pc:spChg>
        <pc:spChg chg="del">
          <ac:chgData name="Andrew Omondi" userId="330dfeda-a967-4df1-b8c8-70412d785b13" providerId="ADAL" clId="{0F7F00BE-914A-4C17-AEA0-5C44F84FE906}" dt="2022-06-14T09:57:36.878" v="220" actId="478"/>
          <ac:spMkLst>
            <pc:docMk/>
            <pc:sldMk cId="4287194766" sldId="261"/>
            <ac:spMk id="3" creationId="{C75EFC88-62E3-0FBB-260C-7D6F4153A857}"/>
          </ac:spMkLst>
        </pc:spChg>
        <pc:spChg chg="add">
          <ac:chgData name="Andrew Omondi" userId="330dfeda-a967-4df1-b8c8-70412d785b13" providerId="ADAL" clId="{0F7F00BE-914A-4C17-AEA0-5C44F84FE906}" dt="2022-06-14T10:00:12.088" v="222" actId="26606"/>
          <ac:spMkLst>
            <pc:docMk/>
            <pc:sldMk cId="4287194766" sldId="261"/>
            <ac:spMk id="7" creationId="{16F9E488-0718-4E1E-9D12-26779F606252}"/>
          </ac:spMkLst>
        </pc:spChg>
        <pc:spChg chg="add">
          <ac:chgData name="Andrew Omondi" userId="330dfeda-a967-4df1-b8c8-70412d785b13" providerId="ADAL" clId="{0F7F00BE-914A-4C17-AEA0-5C44F84FE906}" dt="2022-06-14T10:00:12.088" v="222" actId="26606"/>
          <ac:spMkLst>
            <pc:docMk/>
            <pc:sldMk cId="4287194766" sldId="261"/>
            <ac:spMk id="9" creationId="{D20AEB5B-DFC7-42B4-9FAA-6B95E01D0FCE}"/>
          </ac:spMkLst>
        </pc:spChg>
        <pc:grpChg chg="add">
          <ac:chgData name="Andrew Omondi" userId="330dfeda-a967-4df1-b8c8-70412d785b13" providerId="ADAL" clId="{0F7F00BE-914A-4C17-AEA0-5C44F84FE906}" dt="2022-06-14T10:00:12.088" v="222" actId="26606"/>
          <ac:grpSpMkLst>
            <pc:docMk/>
            <pc:sldMk cId="4287194766" sldId="261"/>
            <ac:grpSpMk id="11" creationId="{64B93721-934F-4F1E-A868-0B2BA110D3B5}"/>
          </ac:grpSpMkLst>
        </pc:grpChg>
      </pc:sldChg>
      <pc:sldChg chg="modSp new mod ord">
        <pc:chgData name="Andrew Omondi" userId="330dfeda-a967-4df1-b8c8-70412d785b13" providerId="ADAL" clId="{0F7F00BE-914A-4C17-AEA0-5C44F84FE906}" dt="2022-06-14T10:18:25.215" v="327" actId="20577"/>
        <pc:sldMkLst>
          <pc:docMk/>
          <pc:sldMk cId="1400936574" sldId="262"/>
        </pc:sldMkLst>
        <pc:spChg chg="mod">
          <ac:chgData name="Andrew Omondi" userId="330dfeda-a967-4df1-b8c8-70412d785b13" providerId="ADAL" clId="{0F7F00BE-914A-4C17-AEA0-5C44F84FE906}" dt="2022-06-14T10:17:45.011" v="307" actId="20577"/>
          <ac:spMkLst>
            <pc:docMk/>
            <pc:sldMk cId="1400936574" sldId="262"/>
            <ac:spMk id="2" creationId="{670E2A9B-DF70-05A5-DCD2-3B7C89D2CC10}"/>
          </ac:spMkLst>
        </pc:spChg>
        <pc:spChg chg="mod">
          <ac:chgData name="Andrew Omondi" userId="330dfeda-a967-4df1-b8c8-70412d785b13" providerId="ADAL" clId="{0F7F00BE-914A-4C17-AEA0-5C44F84FE906}" dt="2022-06-14T10:18:25.215" v="327" actId="20577"/>
          <ac:spMkLst>
            <pc:docMk/>
            <pc:sldMk cId="1400936574" sldId="262"/>
            <ac:spMk id="3" creationId="{463645C1-BB45-1004-D43E-111D61EEA64B}"/>
          </ac:spMkLst>
        </pc:spChg>
      </pc:sldChg>
      <pc:sldChg chg="add">
        <pc:chgData name="Andrew Omondi" userId="330dfeda-a967-4df1-b8c8-70412d785b13" providerId="ADAL" clId="{0F7F00BE-914A-4C17-AEA0-5C44F84FE906}" dt="2022-06-14T13:23:19.212" v="328" actId="2890"/>
        <pc:sldMkLst>
          <pc:docMk/>
          <pc:sldMk cId="2840198207" sldId="264"/>
        </pc:sldMkLst>
      </pc:sldChg>
    </pc:docChg>
  </pc:docChgLst>
  <pc:docChgLst>
    <pc:chgData name="Andrew Omondi" userId="330dfeda-a967-4df1-b8c8-70412d785b13" providerId="ADAL" clId="{CF6A9B96-5675-4E8F-A0A8-3F587DDD9984}"/>
    <pc:docChg chg="undo custSel addSld delSld modSld sldOrd">
      <pc:chgData name="Andrew Omondi" userId="330dfeda-a967-4df1-b8c8-70412d785b13" providerId="ADAL" clId="{CF6A9B96-5675-4E8F-A0A8-3F587DDD9984}" dt="2022-06-14T14:47:34.251" v="991" actId="20577"/>
      <pc:docMkLst>
        <pc:docMk/>
      </pc:docMkLst>
      <pc:sldChg chg="addSp delSp modSp mod">
        <pc:chgData name="Andrew Omondi" userId="330dfeda-a967-4df1-b8c8-70412d785b13" providerId="ADAL" clId="{CF6A9B96-5675-4E8F-A0A8-3F587DDD9984}" dt="2022-06-14T13:55:00.442" v="904" actId="13244"/>
        <pc:sldMkLst>
          <pc:docMk/>
          <pc:sldMk cId="2357754711" sldId="256"/>
        </pc:sldMkLst>
        <pc:spChg chg="add del mod">
          <ac:chgData name="Andrew Omondi" userId="330dfeda-a967-4df1-b8c8-70412d785b13" providerId="ADAL" clId="{CF6A9B96-5675-4E8F-A0A8-3F587DDD9984}" dt="2022-06-14T12:59:03.867" v="504" actId="478"/>
          <ac:spMkLst>
            <pc:docMk/>
            <pc:sldMk cId="2357754711" sldId="256"/>
            <ac:spMk id="4" creationId="{1F36D3F3-42A4-6570-E6F0-ADE270472796}"/>
          </ac:spMkLst>
        </pc:spChg>
        <pc:spChg chg="add del">
          <ac:chgData name="Andrew Omondi" userId="330dfeda-a967-4df1-b8c8-70412d785b13" providerId="ADAL" clId="{CF6A9B96-5675-4E8F-A0A8-3F587DDD9984}" dt="2022-06-14T12:59:03.238" v="503" actId="478"/>
          <ac:spMkLst>
            <pc:docMk/>
            <pc:sldMk cId="2357754711" sldId="256"/>
            <ac:spMk id="6" creationId="{8363F1EC-0ACF-7DE4-55FB-38A1182150B2}"/>
          </ac:spMkLst>
        </pc:spChg>
        <pc:spChg chg="mod">
          <ac:chgData name="Andrew Omondi" userId="330dfeda-a967-4df1-b8c8-70412d785b13" providerId="ADAL" clId="{CF6A9B96-5675-4E8F-A0A8-3F587DDD9984}" dt="2022-06-14T12:41:43.887" v="2" actId="33553"/>
          <ac:spMkLst>
            <pc:docMk/>
            <pc:sldMk cId="2357754711" sldId="256"/>
            <ac:spMk id="8" creationId="{3C3F21BE-05E6-DE95-C108-50451B6CEED3}"/>
          </ac:spMkLst>
        </pc:spChg>
        <pc:spChg chg="add del mod">
          <ac:chgData name="Andrew Omondi" userId="330dfeda-a967-4df1-b8c8-70412d785b13" providerId="ADAL" clId="{CF6A9B96-5675-4E8F-A0A8-3F587DDD9984}" dt="2022-06-14T13:40:40.613" v="756"/>
          <ac:spMkLst>
            <pc:docMk/>
            <pc:sldMk cId="2357754711" sldId="256"/>
            <ac:spMk id="9" creationId="{0A113BB1-1FF6-3E23-1159-7053B5B83C8F}"/>
          </ac:spMkLst>
        </pc:spChg>
        <pc:spChg chg="add mod">
          <ac:chgData name="Andrew Omondi" userId="330dfeda-a967-4df1-b8c8-70412d785b13" providerId="ADAL" clId="{CF6A9B96-5675-4E8F-A0A8-3F587DDD9984}" dt="2022-06-14T13:53:54.218" v="772" actId="1076"/>
          <ac:spMkLst>
            <pc:docMk/>
            <pc:sldMk cId="2357754711" sldId="256"/>
            <ac:spMk id="10" creationId="{85A2D959-0891-B81D-0F6F-C0BE2CB1E95F}"/>
          </ac:spMkLst>
        </pc:spChg>
        <pc:picChg chg="add mod ord">
          <ac:chgData name="Andrew Omondi" userId="330dfeda-a967-4df1-b8c8-70412d785b13" providerId="ADAL" clId="{CF6A9B96-5675-4E8F-A0A8-3F587DDD9984}" dt="2022-06-14T13:55:00.442" v="904" actId="13244"/>
          <ac:picMkLst>
            <pc:docMk/>
            <pc:sldMk cId="2357754711" sldId="256"/>
            <ac:picMk id="2" creationId="{BE777666-CB5B-28B2-FBD4-F74253B2D80D}"/>
          </ac:picMkLst>
        </pc:picChg>
        <pc:picChg chg="add del mod">
          <ac:chgData name="Andrew Omondi" userId="330dfeda-a967-4df1-b8c8-70412d785b13" providerId="ADAL" clId="{CF6A9B96-5675-4E8F-A0A8-3F587DDD9984}" dt="2022-06-14T12:59:04.379" v="505" actId="478"/>
          <ac:picMkLst>
            <pc:docMk/>
            <pc:sldMk cId="2357754711" sldId="256"/>
            <ac:picMk id="3" creationId="{C739812E-D173-7331-5D17-3444255BB828}"/>
          </ac:picMkLst>
        </pc:picChg>
        <pc:picChg chg="mod">
          <ac:chgData name="Andrew Omondi" userId="330dfeda-a967-4df1-b8c8-70412d785b13" providerId="ADAL" clId="{CF6A9B96-5675-4E8F-A0A8-3F587DDD9984}" dt="2022-06-14T12:59:02.386" v="502" actId="1076"/>
          <ac:picMkLst>
            <pc:docMk/>
            <pc:sldMk cId="2357754711" sldId="256"/>
            <ac:picMk id="16" creationId="{D266001D-2E5B-9EC1-6BB0-B4E4D037BBF8}"/>
          </ac:picMkLst>
        </pc:picChg>
      </pc:sldChg>
      <pc:sldChg chg="modSp mod">
        <pc:chgData name="Andrew Omondi" userId="330dfeda-a967-4df1-b8c8-70412d785b13" providerId="ADAL" clId="{CF6A9B96-5675-4E8F-A0A8-3F587DDD9984}" dt="2022-06-14T13:59:16.805" v="905" actId="1076"/>
        <pc:sldMkLst>
          <pc:docMk/>
          <pc:sldMk cId="1933356698" sldId="257"/>
        </pc:sldMkLst>
        <pc:spChg chg="mod">
          <ac:chgData name="Andrew Omondi" userId="330dfeda-a967-4df1-b8c8-70412d785b13" providerId="ADAL" clId="{CF6A9B96-5675-4E8F-A0A8-3F587DDD9984}" dt="2022-06-14T13:34:29.798" v="746" actId="1076"/>
          <ac:spMkLst>
            <pc:docMk/>
            <pc:sldMk cId="1933356698" sldId="257"/>
            <ac:spMk id="6" creationId="{8363F1EC-0ACF-7DE4-55FB-38A1182150B2}"/>
          </ac:spMkLst>
        </pc:spChg>
        <pc:spChg chg="mod">
          <ac:chgData name="Andrew Omondi" userId="330dfeda-a967-4df1-b8c8-70412d785b13" providerId="ADAL" clId="{CF6A9B96-5675-4E8F-A0A8-3F587DDD9984}" dt="2022-06-14T13:45:36.479" v="768" actId="20577"/>
          <ac:spMkLst>
            <pc:docMk/>
            <pc:sldMk cId="1933356698" sldId="257"/>
            <ac:spMk id="8" creationId="{3C3F21BE-05E6-DE95-C108-50451B6CEED3}"/>
          </ac:spMkLst>
        </pc:spChg>
        <pc:picChg chg="mod">
          <ac:chgData name="Andrew Omondi" userId="330dfeda-a967-4df1-b8c8-70412d785b13" providerId="ADAL" clId="{CF6A9B96-5675-4E8F-A0A8-3F587DDD9984}" dt="2022-06-14T13:54:20.691" v="823" actId="962"/>
          <ac:picMkLst>
            <pc:docMk/>
            <pc:sldMk cId="1933356698" sldId="257"/>
            <ac:picMk id="3" creationId="{2638F60C-40AF-4971-50CC-541E8B98FE79}"/>
          </ac:picMkLst>
        </pc:picChg>
        <pc:picChg chg="mod">
          <ac:chgData name="Andrew Omondi" userId="330dfeda-a967-4df1-b8c8-70412d785b13" providerId="ADAL" clId="{CF6A9B96-5675-4E8F-A0A8-3F587DDD9984}" dt="2022-06-14T13:59:16.805" v="905" actId="1076"/>
          <ac:picMkLst>
            <pc:docMk/>
            <pc:sldMk cId="1933356698" sldId="257"/>
            <ac:picMk id="7" creationId="{9FF2D1C5-58F1-D081-C5BB-F3AD791FF492}"/>
          </ac:picMkLst>
        </pc:picChg>
        <pc:picChg chg="mod">
          <ac:chgData name="Andrew Omondi" userId="330dfeda-a967-4df1-b8c8-70412d785b13" providerId="ADAL" clId="{CF6A9B96-5675-4E8F-A0A8-3F587DDD9984}" dt="2022-06-14T12:45:47.031" v="460" actId="13244"/>
          <ac:picMkLst>
            <pc:docMk/>
            <pc:sldMk cId="1933356698" sldId="257"/>
            <ac:picMk id="18" creationId="{8EFA215E-31A0-08D4-4795-8543654CB3EB}"/>
          </ac:picMkLst>
        </pc:picChg>
        <pc:picChg chg="mod">
          <ac:chgData name="Andrew Omondi" userId="330dfeda-a967-4df1-b8c8-70412d785b13" providerId="ADAL" clId="{CF6A9B96-5675-4E8F-A0A8-3F587DDD9984}" dt="2022-06-14T12:45:49.637" v="461" actId="13244"/>
          <ac:picMkLst>
            <pc:docMk/>
            <pc:sldMk cId="1933356698" sldId="257"/>
            <ac:picMk id="20" creationId="{5DF36D5D-1407-0C1E-A2A1-F8B6F73F6800}"/>
          </ac:picMkLst>
        </pc:picChg>
        <pc:picChg chg="mod">
          <ac:chgData name="Andrew Omondi" userId="330dfeda-a967-4df1-b8c8-70412d785b13" providerId="ADAL" clId="{CF6A9B96-5675-4E8F-A0A8-3F587DDD9984}" dt="2022-06-14T13:34:24.568" v="745" actId="1076"/>
          <ac:picMkLst>
            <pc:docMk/>
            <pc:sldMk cId="1933356698" sldId="257"/>
            <ac:picMk id="24" creationId="{958D60CE-2197-5E77-F545-D90CA63904E4}"/>
          </ac:picMkLst>
        </pc:picChg>
      </pc:sldChg>
      <pc:sldChg chg="modSp mod ord">
        <pc:chgData name="Andrew Omondi" userId="330dfeda-a967-4df1-b8c8-70412d785b13" providerId="ADAL" clId="{CF6A9B96-5675-4E8F-A0A8-3F587DDD9984}" dt="2022-06-14T14:47:34.251" v="991" actId="20577"/>
        <pc:sldMkLst>
          <pc:docMk/>
          <pc:sldMk cId="232496572" sldId="258"/>
        </pc:sldMkLst>
        <pc:spChg chg="mod">
          <ac:chgData name="Andrew Omondi" userId="330dfeda-a967-4df1-b8c8-70412d785b13" providerId="ADAL" clId="{CF6A9B96-5675-4E8F-A0A8-3F587DDD9984}" dt="2022-06-14T14:47:34.251" v="991" actId="20577"/>
          <ac:spMkLst>
            <pc:docMk/>
            <pc:sldMk cId="232496572" sldId="258"/>
            <ac:spMk id="8" creationId="{3C3F21BE-05E6-DE95-C108-50451B6CEED3}"/>
          </ac:spMkLst>
        </pc:spChg>
        <pc:picChg chg="mod">
          <ac:chgData name="Andrew Omondi" userId="330dfeda-a967-4df1-b8c8-70412d785b13" providerId="ADAL" clId="{CF6A9B96-5675-4E8F-A0A8-3F587DDD9984}" dt="2022-06-14T12:46:28.437" v="462" actId="13244"/>
          <ac:picMkLst>
            <pc:docMk/>
            <pc:sldMk cId="232496572" sldId="258"/>
            <ac:picMk id="9" creationId="{561091C5-4E82-CDA4-4249-71999E3C6501}"/>
          </ac:picMkLst>
        </pc:picChg>
        <pc:picChg chg="mod">
          <ac:chgData name="Andrew Omondi" userId="330dfeda-a967-4df1-b8c8-70412d785b13" providerId="ADAL" clId="{CF6A9B96-5675-4E8F-A0A8-3F587DDD9984}" dt="2022-06-14T12:44:16.364" v="337" actId="962"/>
          <ac:picMkLst>
            <pc:docMk/>
            <pc:sldMk cId="232496572" sldId="258"/>
            <ac:picMk id="13" creationId="{A52D0D9E-EFCB-36A2-74A9-7D12CB2C979A}"/>
          </ac:picMkLst>
        </pc:picChg>
      </pc:sldChg>
      <pc:sldChg chg="addSp delSp modSp del mod">
        <pc:chgData name="Andrew Omondi" userId="330dfeda-a967-4df1-b8c8-70412d785b13" providerId="ADAL" clId="{CF6A9B96-5675-4E8F-A0A8-3F587DDD9984}" dt="2022-06-14T13:41:09.169" v="759" actId="47"/>
        <pc:sldMkLst>
          <pc:docMk/>
          <pc:sldMk cId="1255339647" sldId="259"/>
        </pc:sldMkLst>
        <pc:spChg chg="del">
          <ac:chgData name="Andrew Omondi" userId="330dfeda-a967-4df1-b8c8-70412d785b13" providerId="ADAL" clId="{CF6A9B96-5675-4E8F-A0A8-3F587DDD9984}" dt="2022-06-14T13:39:50.700" v="749" actId="478"/>
          <ac:spMkLst>
            <pc:docMk/>
            <pc:sldMk cId="1255339647" sldId="259"/>
            <ac:spMk id="4" creationId="{1F36D3F3-42A4-6570-E6F0-ADE270472796}"/>
          </ac:spMkLst>
        </pc:spChg>
        <pc:spChg chg="del">
          <ac:chgData name="Andrew Omondi" userId="330dfeda-a967-4df1-b8c8-70412d785b13" providerId="ADAL" clId="{CF6A9B96-5675-4E8F-A0A8-3F587DDD9984}" dt="2022-06-14T13:40:06.095" v="750" actId="478"/>
          <ac:spMkLst>
            <pc:docMk/>
            <pc:sldMk cId="1255339647" sldId="259"/>
            <ac:spMk id="6" creationId="{8363F1EC-0ACF-7DE4-55FB-38A1182150B2}"/>
          </ac:spMkLst>
        </pc:spChg>
        <pc:spChg chg="del mod">
          <ac:chgData name="Andrew Omondi" userId="330dfeda-a967-4df1-b8c8-70412d785b13" providerId="ADAL" clId="{CF6A9B96-5675-4E8F-A0A8-3F587DDD9984}" dt="2022-06-14T13:40:34.003" v="754" actId="21"/>
          <ac:spMkLst>
            <pc:docMk/>
            <pc:sldMk cId="1255339647" sldId="259"/>
            <ac:spMk id="8" creationId="{3C3F21BE-05E6-DE95-C108-50451B6CEED3}"/>
          </ac:spMkLst>
        </pc:spChg>
        <pc:picChg chg="add del mod">
          <ac:chgData name="Andrew Omondi" userId="330dfeda-a967-4df1-b8c8-70412d785b13" providerId="ADAL" clId="{CF6A9B96-5675-4E8F-A0A8-3F587DDD9984}" dt="2022-06-14T13:39:46.167" v="748" actId="478"/>
          <ac:picMkLst>
            <pc:docMk/>
            <pc:sldMk cId="1255339647" sldId="259"/>
            <ac:picMk id="7" creationId="{35309AA3-5679-CCCD-3F4B-874738EA6438}"/>
          </ac:picMkLst>
        </pc:picChg>
        <pc:picChg chg="del mod">
          <ac:chgData name="Andrew Omondi" userId="330dfeda-a967-4df1-b8c8-70412d785b13" providerId="ADAL" clId="{CF6A9B96-5675-4E8F-A0A8-3F587DDD9984}" dt="2022-06-14T13:40:29.599" v="753" actId="478"/>
          <ac:picMkLst>
            <pc:docMk/>
            <pc:sldMk cId="1255339647" sldId="259"/>
            <ac:picMk id="11" creationId="{4612CCBE-B153-9484-0DFC-068A32D85F73}"/>
          </ac:picMkLst>
        </pc:picChg>
      </pc:sldChg>
      <pc:sldChg chg="addSp delSp modSp del mod">
        <pc:chgData name="Andrew Omondi" userId="330dfeda-a967-4df1-b8c8-70412d785b13" providerId="ADAL" clId="{CF6A9B96-5675-4E8F-A0A8-3F587DDD9984}" dt="2022-06-14T13:02:55.754" v="621" actId="47"/>
        <pc:sldMkLst>
          <pc:docMk/>
          <pc:sldMk cId="3449109495" sldId="260"/>
        </pc:sldMkLst>
        <pc:spChg chg="add del mod">
          <ac:chgData name="Andrew Omondi" userId="330dfeda-a967-4df1-b8c8-70412d785b13" providerId="ADAL" clId="{CF6A9B96-5675-4E8F-A0A8-3F587DDD9984}" dt="2022-06-14T12:42:03.149" v="7" actId="33699"/>
          <ac:spMkLst>
            <pc:docMk/>
            <pc:sldMk cId="3449109495" sldId="260"/>
            <ac:spMk id="2" creationId="{B955CDA5-3583-B658-D9F0-900578398FDA}"/>
          </ac:spMkLst>
        </pc:spChg>
        <pc:spChg chg="add mod">
          <ac:chgData name="Andrew Omondi" userId="330dfeda-a967-4df1-b8c8-70412d785b13" providerId="ADAL" clId="{CF6A9B96-5675-4E8F-A0A8-3F587DDD9984}" dt="2022-06-14T12:47:08.380" v="465" actId="13244"/>
          <ac:spMkLst>
            <pc:docMk/>
            <pc:sldMk cId="3449109495" sldId="260"/>
            <ac:spMk id="4" creationId="{59DB3BED-F1E0-A4FC-0153-2E05B1F32E88}"/>
          </ac:spMkLst>
        </pc:spChg>
      </pc:sldChg>
      <pc:sldChg chg="modSp mod">
        <pc:chgData name="Andrew Omondi" userId="330dfeda-a967-4df1-b8c8-70412d785b13" providerId="ADAL" clId="{CF6A9B96-5675-4E8F-A0A8-3F587DDD9984}" dt="2022-06-14T14:38:22.985" v="982" actId="20577"/>
        <pc:sldMkLst>
          <pc:docMk/>
          <pc:sldMk cId="1400936574" sldId="262"/>
        </pc:sldMkLst>
        <pc:spChg chg="mod">
          <ac:chgData name="Andrew Omondi" userId="330dfeda-a967-4df1-b8c8-70412d785b13" providerId="ADAL" clId="{CF6A9B96-5675-4E8F-A0A8-3F587DDD9984}" dt="2022-06-14T14:38:22.985" v="982" actId="20577"/>
          <ac:spMkLst>
            <pc:docMk/>
            <pc:sldMk cId="1400936574" sldId="262"/>
            <ac:spMk id="3" creationId="{463645C1-BB45-1004-D43E-111D61EEA64B}"/>
          </ac:spMkLst>
        </pc:spChg>
      </pc:sldChg>
      <pc:sldChg chg="add">
        <pc:chgData name="Andrew Omondi" userId="330dfeda-a967-4df1-b8c8-70412d785b13" providerId="ADAL" clId="{CF6A9B96-5675-4E8F-A0A8-3F587DDD9984}" dt="2022-06-14T13:02:44.418" v="620" actId="2890"/>
        <pc:sldMkLst>
          <pc:docMk/>
          <pc:sldMk cId="37537330" sldId="263"/>
        </pc:sldMkLst>
      </pc:sldChg>
      <pc:sldChg chg="new del ord">
        <pc:chgData name="Andrew Omondi" userId="330dfeda-a967-4df1-b8c8-70412d785b13" providerId="ADAL" clId="{CF6A9B96-5675-4E8F-A0A8-3F587DDD9984}" dt="2022-06-14T13:20:04.961" v="742" actId="47"/>
        <pc:sldMkLst>
          <pc:docMk/>
          <pc:sldMk cId="216509869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09A39-B921-4324-B1A2-0E87ACDA9A2B}" type="datetimeFigureOut">
              <a:rPr lang="en-KE" smtClean="0"/>
              <a:t>06/14/2022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CD01A-CA6E-47F7-BFA0-77334972EE4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1138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CB93-A3E6-CC4D-8C04-69EBBABAA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1FFEF-141B-8A7F-3A4A-3C3B083FF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80631-2EF6-DF88-ADCC-98B4578F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3798-C678-41F0-830F-8980D178ACA0}" type="datetimeFigureOut">
              <a:rPr lang="en-KE" smtClean="0"/>
              <a:t>06/14/2022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02EC0-7D9F-0B6F-9254-68D1D321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FCBC5-B54E-C207-C9E8-770E0A19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D884-260C-4BB9-AB2F-85BD2D6013E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8320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5360-529C-2FCD-310A-09255BEC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06935-45BD-2FA7-7ED3-D0E6C6956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49655-5183-E670-7CAE-F3586F99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3798-C678-41F0-830F-8980D178ACA0}" type="datetimeFigureOut">
              <a:rPr lang="en-KE" smtClean="0"/>
              <a:t>06/14/2022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9319F-392B-88E6-37F7-51F5A03D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1A5B-2D59-995B-C2A7-B008F09E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D884-260C-4BB9-AB2F-85BD2D6013E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2166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1E1C6B-91DE-68D8-C46B-803BDE29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76D01-A3D7-093D-B2CF-1AD9FD498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22C91-07F7-8E21-0A34-6CC438CC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3798-C678-41F0-830F-8980D178ACA0}" type="datetimeFigureOut">
              <a:rPr lang="en-KE" smtClean="0"/>
              <a:t>06/14/2022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DB724-ECCB-4206-0F6D-850349A9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BFCA2-9EC0-F27F-32A6-4B2D25BD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D884-260C-4BB9-AB2F-85BD2D6013E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8558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547F-7ED9-1B30-72D6-7E6600B5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8DC1-4487-20B5-92B9-057486C44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A8E29-0D8B-C0BC-1C02-73A831B9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3798-C678-41F0-830F-8980D178ACA0}" type="datetimeFigureOut">
              <a:rPr lang="en-KE" smtClean="0"/>
              <a:t>06/14/2022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DF632-C95D-5A15-FCF7-AB40A925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B1985-029C-2EEA-3012-5C7AB287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D884-260C-4BB9-AB2F-85BD2D6013E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9656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3D8A-6AC7-8331-41F0-BB1D2401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CA5D4-4404-1908-C8E4-43C24DD8E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B2B65-2C78-EDE0-23DB-681C946A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3798-C678-41F0-830F-8980D178ACA0}" type="datetimeFigureOut">
              <a:rPr lang="en-KE" smtClean="0"/>
              <a:t>06/14/2022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C3062-DEBE-94AB-4F21-8DC5CF43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3DAA6-5E04-CF8E-E132-D1591674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D884-260C-4BB9-AB2F-85BD2D6013E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9391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72F3-B84A-5FF5-734F-93CE86E5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CBA55-E44E-9BDF-BE47-41AAC0291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41D45-35F9-A8AD-C469-B7473361A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7E57B-BB93-0E22-0B43-917A89B5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3798-C678-41F0-830F-8980D178ACA0}" type="datetimeFigureOut">
              <a:rPr lang="en-KE" smtClean="0"/>
              <a:t>06/14/2022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BB4CA-69D4-D651-5AE8-2FE8B304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61C11-0320-21B1-80CB-835425DA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D884-260C-4BB9-AB2F-85BD2D6013E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1089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2DAA-B2E8-A86A-E16A-69B24001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3041D-E203-3515-7E4B-DBB7C7BE1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BBFF3-AA10-33E1-261A-7C7B5285B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E4C21-3963-2EC9-1463-81DC159FD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FED02-8F5D-DC20-B87D-6F5C9CDF9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255E4-4EE0-A85C-82F8-F20C68F2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3798-C678-41F0-830F-8980D178ACA0}" type="datetimeFigureOut">
              <a:rPr lang="en-KE" smtClean="0"/>
              <a:t>06/14/2022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3E82F-69AA-8212-8FE8-39A4500C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BF9100-8557-DBC4-8E57-ECFF0EC9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D884-260C-4BB9-AB2F-85BD2D6013E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4260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EE2E-A8F7-5030-CE7D-AF90C05A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5CFC6-EE2A-0913-F27F-0E680CF0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3798-C678-41F0-830F-8980D178ACA0}" type="datetimeFigureOut">
              <a:rPr lang="en-KE" smtClean="0"/>
              <a:t>06/14/2022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B6A07-7005-E336-0DA5-F34F5F65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4FB3D-5D67-B34B-82E0-94528ECE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D884-260C-4BB9-AB2F-85BD2D6013E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4743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899BE-6BF1-DD24-AF0D-6C7D96CE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3798-C678-41F0-830F-8980D178ACA0}" type="datetimeFigureOut">
              <a:rPr lang="en-KE" smtClean="0"/>
              <a:t>06/14/2022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56292-2719-4680-4F70-3C3DD07E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A615C-8DCF-5D74-73ED-915A76EA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D884-260C-4BB9-AB2F-85BD2D6013E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9874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0A64-941D-0AE0-3C1D-2D147625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CC00-D9EC-5331-C06D-17EC53861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F1F1C-FA18-309C-45D9-587CA7A59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0465D-B712-7EC8-6AF4-8B03B113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3798-C678-41F0-830F-8980D178ACA0}" type="datetimeFigureOut">
              <a:rPr lang="en-KE" smtClean="0"/>
              <a:t>06/14/2022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EA373-D306-3FB0-F571-D3F6DFD4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B2CBB-7095-BD48-4641-8381E32A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D884-260C-4BB9-AB2F-85BD2D6013E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6568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6F49-E284-6E97-1DEC-A0BEDCFA5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842AB-C4FE-8CB8-CCBC-E88B5B0F1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1B6AC-20B5-440E-A047-35F4323DA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9D84F-EF46-8809-C599-5CB20C3A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3798-C678-41F0-830F-8980D178ACA0}" type="datetimeFigureOut">
              <a:rPr lang="en-KE" smtClean="0"/>
              <a:t>06/14/2022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798A3-86CF-2250-44C5-9BF81AEC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70C81-855B-B11A-8137-02B28DA7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D884-260C-4BB9-AB2F-85BD2D6013E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6708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17FD8-E00F-ED5D-9E7B-F0E2995E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D6B33-D600-2B7A-8A98-17DA94B90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C2323-79EC-C70F-77CE-320016E35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A3798-C678-41F0-830F-8980D178ACA0}" type="datetimeFigureOut">
              <a:rPr lang="en-KE" smtClean="0"/>
              <a:t>06/14/2022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659BE-727A-A0BF-F273-C19590C03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906E5-29B3-CDEE-7CEB-5B1C7CF1F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CD884-260C-4BB9-AB2F-85BD2D6013E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7314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kio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graph/sdk/dotnet-pre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BFBAE-FEF8-3911-A684-E36FD926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569" y="2668899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 .NET SDK </a:t>
            </a:r>
            <a:r>
              <a:rPr lang="en-US" sz="7200"/>
              <a:t>v</a:t>
            </a: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 preview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719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2A9B-DF70-05A5-DCD2-3B7C89D2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H</a:t>
            </a: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ighlights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45C1-BB45-1004-D43E-111D61EEA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Generated with new tool called </a:t>
            </a:r>
            <a:r>
              <a:rPr lang="en-US">
                <a:hlinkClick r:id="rId2"/>
              </a:rPr>
              <a:t>Kiota</a:t>
            </a:r>
            <a:endParaRPr lang="en-US"/>
          </a:p>
          <a:p>
            <a:r>
              <a:rPr lang="en-US"/>
              <a:t>Enhancements to enrich user experiences across Microsoft Graph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 Backing store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 Support $count endpoints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 Support for OData Cast endpoints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 Parameter objects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3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C3F21BE-05E6-DE95-C108-50451B6CEE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83821" y="579383"/>
            <a:ext cx="3899465" cy="584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u="sng">
                <a:latin typeface="+mn-lt"/>
                <a:ea typeface="+mn-ea"/>
                <a:cs typeface="+mn-cs"/>
              </a:rPr>
              <a:t>Developer Experience</a:t>
            </a:r>
            <a:endParaRPr kumimoji="0" lang="en-KE" sz="3200" b="1" i="0" u="sng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6D3F3-42A4-6570-E6F0-ADE270472796}"/>
              </a:ext>
            </a:extLst>
          </p:cNvPr>
          <p:cNvSpPr txBox="1"/>
          <p:nvPr/>
        </p:nvSpPr>
        <p:spPr>
          <a:xfrm>
            <a:off x="1183821" y="116415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/>
              <a:t>V4</a:t>
            </a:r>
            <a:endParaRPr lang="en-KE" b="1" u="sng"/>
          </a:p>
        </p:txBody>
      </p:sp>
      <p:pic>
        <p:nvPicPr>
          <p:cNvPr id="3" name="Picture 2" descr="V4 developer experience">
            <a:extLst>
              <a:ext uri="{FF2B5EF4-FFF2-40B4-BE49-F238E27FC236}">
                <a16:creationId xmlns:a16="http://schemas.microsoft.com/office/drawing/2014/main" id="{2638F60C-40AF-4971-50CC-541E8B98F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96" y="1508450"/>
            <a:ext cx="6599492" cy="24538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63F1EC-0ACF-7DE4-55FB-38A1182150B2}"/>
              </a:ext>
            </a:extLst>
          </p:cNvPr>
          <p:cNvSpPr txBox="1"/>
          <p:nvPr/>
        </p:nvSpPr>
        <p:spPr>
          <a:xfrm>
            <a:off x="1183821" y="4122623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V5</a:t>
            </a:r>
            <a:endParaRPr lang="en-KE" b="1" u="sng"/>
          </a:p>
        </p:txBody>
      </p:sp>
      <p:pic>
        <p:nvPicPr>
          <p:cNvPr id="7" name="Picture 6" descr="Version 5 developer experience">
            <a:extLst>
              <a:ext uri="{FF2B5EF4-FFF2-40B4-BE49-F238E27FC236}">
                <a16:creationId xmlns:a16="http://schemas.microsoft.com/office/drawing/2014/main" id="{9FF2D1C5-58F1-D081-C5BB-F3AD791FF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821" y="4637018"/>
            <a:ext cx="10005927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5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C3F21BE-05E6-DE95-C108-50451B6CEE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83821" y="579383"/>
            <a:ext cx="2495555" cy="584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Backing Store</a:t>
            </a:r>
            <a:endParaRPr kumimoji="0" lang="en-KE" sz="3200" b="1" i="0" u="sng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6D3F3-42A4-6570-E6F0-ADE270472796}"/>
              </a:ext>
            </a:extLst>
          </p:cNvPr>
          <p:cNvSpPr txBox="1"/>
          <p:nvPr/>
        </p:nvSpPr>
        <p:spPr>
          <a:xfrm>
            <a:off x="1183821" y="116415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/>
              <a:t>V4</a:t>
            </a:r>
            <a:endParaRPr lang="en-KE" b="1" u="sng"/>
          </a:p>
        </p:txBody>
      </p:sp>
      <p:pic>
        <p:nvPicPr>
          <p:cNvPr id="20" name="Picture 19" descr="Setting properties to null in V4">
            <a:extLst>
              <a:ext uri="{FF2B5EF4-FFF2-40B4-BE49-F238E27FC236}">
                <a16:creationId xmlns:a16="http://schemas.microsoft.com/office/drawing/2014/main" id="{5DF36D5D-1407-0C1E-A2A1-F8B6F73F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21" y="1494821"/>
            <a:ext cx="10303133" cy="22328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63F1EC-0ACF-7DE4-55FB-38A1182150B2}"/>
              </a:ext>
            </a:extLst>
          </p:cNvPr>
          <p:cNvSpPr txBox="1"/>
          <p:nvPr/>
        </p:nvSpPr>
        <p:spPr>
          <a:xfrm>
            <a:off x="1183821" y="384009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/>
              <a:t>V5</a:t>
            </a:r>
            <a:endParaRPr lang="en-KE" b="1" u="sng"/>
          </a:p>
        </p:txBody>
      </p:sp>
      <p:pic>
        <p:nvPicPr>
          <p:cNvPr id="18" name="Picture 17" descr="Backing store in V5">
            <a:extLst>
              <a:ext uri="{FF2B5EF4-FFF2-40B4-BE49-F238E27FC236}">
                <a16:creationId xmlns:a16="http://schemas.microsoft.com/office/drawing/2014/main" id="{8EFA215E-31A0-08D4-4795-8543654CB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798" y="4209422"/>
            <a:ext cx="10676545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9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C3F21BE-05E6-DE95-C108-50451B6CEE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83821" y="579383"/>
            <a:ext cx="3285643" cy="584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u="sng">
                <a:latin typeface="+mn-lt"/>
                <a:ea typeface="+mn-ea"/>
                <a:cs typeface="+mn-cs"/>
              </a:rPr>
              <a:t>P</a:t>
            </a:r>
            <a:r>
              <a:rPr kumimoji="0" lang="en-US" sz="32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arameter objects</a:t>
            </a:r>
            <a:endParaRPr kumimoji="0" lang="en-KE" sz="3200" b="1" i="0" u="sng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6D3F3-42A4-6570-E6F0-ADE270472796}"/>
              </a:ext>
            </a:extLst>
          </p:cNvPr>
          <p:cNvSpPr txBox="1"/>
          <p:nvPr/>
        </p:nvSpPr>
        <p:spPr>
          <a:xfrm>
            <a:off x="1183821" y="116415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/>
              <a:t>V4</a:t>
            </a:r>
            <a:endParaRPr lang="en-KE" b="1" u="sng"/>
          </a:p>
        </p:txBody>
      </p:sp>
      <p:pic>
        <p:nvPicPr>
          <p:cNvPr id="9" name="Picture 8" descr="Making a call to a function in V4&#10;">
            <a:extLst>
              <a:ext uri="{FF2B5EF4-FFF2-40B4-BE49-F238E27FC236}">
                <a16:creationId xmlns:a16="http://schemas.microsoft.com/office/drawing/2014/main" id="{561091C5-4E82-CDA4-4249-71999E3C6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49"/>
          <a:stretch/>
        </p:blipFill>
        <p:spPr>
          <a:xfrm>
            <a:off x="1275562" y="1533490"/>
            <a:ext cx="9121930" cy="1927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63F1EC-0ACF-7DE4-55FB-38A1182150B2}"/>
              </a:ext>
            </a:extLst>
          </p:cNvPr>
          <p:cNvSpPr txBox="1"/>
          <p:nvPr/>
        </p:nvSpPr>
        <p:spPr>
          <a:xfrm>
            <a:off x="1183821" y="346137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/>
              <a:t>V5</a:t>
            </a:r>
            <a:endParaRPr lang="en-KE" b="1" u="sng"/>
          </a:p>
        </p:txBody>
      </p:sp>
      <p:pic>
        <p:nvPicPr>
          <p:cNvPr id="13" name="Picture 12" descr="Parameter objects in V5">
            <a:extLst>
              <a:ext uri="{FF2B5EF4-FFF2-40B4-BE49-F238E27FC236}">
                <a16:creationId xmlns:a16="http://schemas.microsoft.com/office/drawing/2014/main" id="{A52D0D9E-EFCB-36A2-74A9-7D12CB2C9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562" y="3871475"/>
            <a:ext cx="5723116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C3F21BE-05E6-DE95-C108-50451B6CEE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83821" y="579383"/>
            <a:ext cx="5120569" cy="584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 for $count segments</a:t>
            </a:r>
            <a:endParaRPr kumimoji="0" lang="en-KE" sz="3200" b="1" i="0" u="sng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Making a call in V5&#10;">
            <a:extLst>
              <a:ext uri="{FF2B5EF4-FFF2-40B4-BE49-F238E27FC236}">
                <a16:creationId xmlns:a16="http://schemas.microsoft.com/office/drawing/2014/main" id="{D266001D-2E5B-9EC1-6BB0-B4E4D037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739" y="1544903"/>
            <a:ext cx="10183301" cy="1478763"/>
          </a:xfrm>
          <a:prstGeom prst="rect">
            <a:avLst/>
          </a:prstGeom>
        </p:spPr>
      </p:pic>
      <p:sp>
        <p:nvSpPr>
          <p:cNvPr id="10" name="Title 7">
            <a:extLst>
              <a:ext uri="{FF2B5EF4-FFF2-40B4-BE49-F238E27FC236}">
                <a16:creationId xmlns:a16="http://schemas.microsoft.com/office/drawing/2014/main" id="{85A2D959-0891-B81D-0F6F-C0BE2CB1E95F}"/>
              </a:ext>
            </a:extLst>
          </p:cNvPr>
          <p:cNvSpPr txBox="1">
            <a:spLocks/>
          </p:cNvSpPr>
          <p:nvPr/>
        </p:nvSpPr>
        <p:spPr>
          <a:xfrm>
            <a:off x="1183821" y="3541947"/>
            <a:ext cx="5832046" cy="584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="1" u="sng">
                <a:latin typeface="+mn-lt"/>
                <a:ea typeface="+mn-ea"/>
                <a:cs typeface="+mn-cs"/>
              </a:rPr>
              <a:t>Support for OData Cast segments</a:t>
            </a:r>
            <a:endParaRPr lang="en-KE" sz="3200" b="1" u="sng"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Odata cast calls in V5">
            <a:extLst>
              <a:ext uri="{FF2B5EF4-FFF2-40B4-BE49-F238E27FC236}">
                <a16:creationId xmlns:a16="http://schemas.microsoft.com/office/drawing/2014/main" id="{BE777666-CB5B-28B2-FBD4-F74253B2D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821" y="4256349"/>
            <a:ext cx="9586791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5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DB3BED-F1E0-A4FC-0153-2E05B1F3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943BD-219D-09A9-3850-4D467B4B4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7613"/>
            <a:ext cx="10515600" cy="538935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>
                <a:hlinkClick r:id="rId2"/>
              </a:rPr>
              <a:t>aka.ms/graph/</a:t>
            </a:r>
            <a:r>
              <a:rPr lang="en-US" sz="4000" err="1">
                <a:hlinkClick r:id="rId2"/>
              </a:rPr>
              <a:t>sdk</a:t>
            </a:r>
            <a:r>
              <a:rPr lang="en-US" sz="4000">
                <a:hlinkClick r:id="rId2"/>
              </a:rPr>
              <a:t>/dotnet-preview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753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7FD8EDBEB9524CAA6AAE2349BE17B6" ma:contentTypeVersion="13" ma:contentTypeDescription="Create a new document." ma:contentTypeScope="" ma:versionID="3a0cf0e84096c6745b04fb4244da45cb">
  <xsd:schema xmlns:xsd="http://www.w3.org/2001/XMLSchema" xmlns:xs="http://www.w3.org/2001/XMLSchema" xmlns:p="http://schemas.microsoft.com/office/2006/metadata/properties" xmlns:ns3="c5d90436-4ab1-4166-abeb-2c42ad52cdcf" xmlns:ns4="b48a7f44-151d-4592-b388-47e5de74d88a" targetNamespace="http://schemas.microsoft.com/office/2006/metadata/properties" ma:root="true" ma:fieldsID="149ca4a561104b4e631e2fb8899e24f5" ns3:_="" ns4:_="">
    <xsd:import namespace="c5d90436-4ab1-4166-abeb-2c42ad52cdcf"/>
    <xsd:import namespace="b48a7f44-151d-4592-b388-47e5de74d88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OCR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d90436-4ab1-4166-abeb-2c42ad52cdc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a7f44-151d-4592-b388-47e5de74d8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11FCA9-7B2F-45BF-859A-E4AEFEDD9D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A73857-9279-4260-A79D-84295941836F}">
  <ds:schemaRefs>
    <ds:schemaRef ds:uri="b48a7f44-151d-4592-b388-47e5de74d88a"/>
    <ds:schemaRef ds:uri="c5d90436-4ab1-4166-abeb-2c42ad52cdc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71EF31B-B4BE-4B4F-996C-41D27D6B78BC}">
  <ds:schemaRefs>
    <ds:schemaRef ds:uri="b48a7f44-151d-4592-b388-47e5de74d88a"/>
    <ds:schemaRef ds:uri="c5d90436-4ab1-4166-abeb-2c42ad52cdc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Graph .NET SDK v5 preview</vt:lpstr>
      <vt:lpstr>Highlights</vt:lpstr>
      <vt:lpstr>Developer Experience</vt:lpstr>
      <vt:lpstr>Backing Store</vt:lpstr>
      <vt:lpstr>Parameter objects</vt:lpstr>
      <vt:lpstr>Support for $count segments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Omondi</dc:creator>
  <cp:revision>1</cp:revision>
  <dcterms:created xsi:type="dcterms:W3CDTF">2022-04-06T11:16:36Z</dcterms:created>
  <dcterms:modified xsi:type="dcterms:W3CDTF">2022-06-14T14:47:37Z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0x010100967FD8EDBEB9524CAA6AAE2349BE17B6</vt:lpwstr>
  </property>
</Properties>
</file>