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>
      <p:extLst>
        <p:ext uri="{E3EDB536-0D56-4F60-86BA-61A60CA02DAB}">
          <p202:designTagLst xmlns:p202="http://schemas.microsoft.com/office/powerpoint/2020/02/main">
            <p202:designTag name="BPID" val="{2D5A72B4-03CB-4A48-B7DF-FED025851DE9}"/>
          </p202:designTagLst>
        </p:ext>
      </p:extLst>
    </p:sldId>
    <p:sldId id="257" r:id="rId3">
      <p:extLst>
        <p:ext uri="{E3EDB536-0D56-4F60-86BA-61A60CA02DAB}">
          <p202:designTagLst xmlns:p202="http://schemas.microsoft.com/office/powerpoint/2020/02/main">
            <p202:designTag name="BPID" val="{E653D8D8-F9F3-4193-AAA5-F37AE5A922D4}"/>
          </p202:designTagLst>
        </p:ext>
      </p:extLst>
    </p:sldId>
    <p:sldId id="258" r:id="rId4">
      <p:extLst>
        <p:ext uri="{E3EDB536-0D56-4F60-86BA-61A60CA02DAB}">
          <p202:designTagLst xmlns:p202="http://schemas.microsoft.com/office/powerpoint/2020/02/main">
            <p202:designTag name="BPID" val="{CB22A391-2502-4E44-919F-F759B01AEF75}"/>
          </p202:designTagLst>
        </p:ext>
      </p:extLst>
    </p:sldId>
    <p:sldId id="259" r:id="rId5">
      <p:extLst>
        <p:ext uri="{E3EDB536-0D56-4F60-86BA-61A60CA02DAB}">
          <p202:designTagLst xmlns:p202="http://schemas.microsoft.com/office/powerpoint/2020/02/main">
            <p202:designTag name="BPID" val="{AB4B6303-CADB-406D-9F57-42C777AA751A}"/>
          </p202:designTagLst>
        </p:ext>
      </p:extLst>
    </p:sldId>
    <p:sldId id="261" r:id="rId6">
      <p:extLst>
        <p:ext uri="{E3EDB536-0D56-4F60-86BA-61A60CA02DAB}">
          <p202:designTagLst xmlns:p202="http://schemas.microsoft.com/office/powerpoint/2020/02/main">
            <p202:designTag name="BPID" val="{CB22A391-2502-4E44-919F-F759B01AEF75}"/>
          </p202:designTagLst>
        </p:ext>
      </p:extLst>
    </p:sldId>
    <p:sldId id="262" r:id="rId7">
      <p:extLst>
        <p:ext uri="{E3EDB536-0D56-4F60-86BA-61A60CA02DAB}">
          <p202:designTagLst xmlns:p202="http://schemas.microsoft.com/office/powerpoint/2020/02/main">
            <p202:designTag name="BPID" val="{CB22A391-2502-4E44-919F-F759B01AEF75}"/>
          </p202:designTagLst>
        </p:ext>
      </p:extLst>
    </p:sldId>
    <p:sldId id="263" r:id="rId8">
      <p:extLst>
        <p:ext uri="{E3EDB536-0D56-4F60-86BA-61A60CA02DAB}">
          <p202:designTagLst xmlns:p202="http://schemas.microsoft.com/office/powerpoint/2020/02/main">
            <p202:designTag name="BPID" val="{CB22A391-2502-4E44-919F-F759B01AEF75}"/>
          </p202:designTagLst>
        </p:ext>
      </p:extLst>
    </p:sldId>
    <p:sldId id="260" r:id="rId9">
      <p:extLst>
        <p:ext uri="{E3EDB536-0D56-4F60-86BA-61A60CA02DAB}">
          <p202:designTagLst xmlns:p202="http://schemas.microsoft.com/office/powerpoint/2020/02/main">
            <p202:designTag name="BPID" val="{CB22A391-2502-4E44-919F-F759B01AEF75}"/>
          </p202:designTagLst>
        </p:ext>
      </p:extLst>
    </p:sldId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4ABE8-D142-45B0-813D-CA5022B7A53D}" v="6" dt="2022-06-14T02:47:30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Taylor (EXCHANGE)" userId="c2bd083b-dd41-4883-bfbc-dcc17427db5f" providerId="ADAL" clId="{37C4ABE8-D142-45B0-813D-CA5022B7A53D}"/>
    <pc:docChg chg="undo redo custSel modSld">
      <pc:chgData name="Greg Taylor (EXCHANGE)" userId="c2bd083b-dd41-4883-bfbc-dcc17427db5f" providerId="ADAL" clId="{37C4ABE8-D142-45B0-813D-CA5022B7A53D}" dt="2022-06-14T13:44:45.302" v="1126" actId="20577"/>
      <pc:docMkLst>
        <pc:docMk/>
      </pc:docMkLst>
      <pc:sldChg chg="addSp delSp modSp mod">
        <pc:chgData name="Greg Taylor (EXCHANGE)" userId="c2bd083b-dd41-4883-bfbc-dcc17427db5f" providerId="ADAL" clId="{37C4ABE8-D142-45B0-813D-CA5022B7A53D}" dt="2022-06-14T02:46:47.929" v="729" actId="26606"/>
        <pc:sldMkLst>
          <pc:docMk/>
          <pc:sldMk cId="1524045697" sldId="256"/>
        </pc:sldMkLst>
        <pc:spChg chg="mod">
          <ac:chgData name="Greg Taylor (EXCHANGE)" userId="c2bd083b-dd41-4883-bfbc-dcc17427db5f" providerId="ADAL" clId="{37C4ABE8-D142-45B0-813D-CA5022B7A53D}" dt="2022-06-14T02:46:47.929" v="729" actId="26606"/>
          <ac:spMkLst>
            <pc:docMk/>
            <pc:sldMk cId="1524045697" sldId="256"/>
            <ac:spMk id="2" creationId="{477886FB-B563-4016-8528-1AA0EA6FF8B0}"/>
          </ac:spMkLst>
        </pc:spChg>
        <pc:spChg chg="mod">
          <ac:chgData name="Greg Taylor (EXCHANGE)" userId="c2bd083b-dd41-4883-bfbc-dcc17427db5f" providerId="ADAL" clId="{37C4ABE8-D142-45B0-813D-CA5022B7A53D}" dt="2022-06-14T02:46:47.929" v="729" actId="26606"/>
          <ac:spMkLst>
            <pc:docMk/>
            <pc:sldMk cId="1524045697" sldId="256"/>
            <ac:spMk id="5" creationId="{8CD081CF-D90F-4F69-8360-A792DC474B95}"/>
          </ac:spMkLst>
        </pc:spChg>
        <pc:spChg chg="add del mod">
          <ac:chgData name="Greg Taylor (EXCHANGE)" userId="c2bd083b-dd41-4883-bfbc-dcc17427db5f" providerId="ADAL" clId="{37C4ABE8-D142-45B0-813D-CA5022B7A53D}" dt="2022-06-14T01:18:29.891" v="478" actId="478"/>
          <ac:spMkLst>
            <pc:docMk/>
            <pc:sldMk cId="1524045697" sldId="256"/>
            <ac:spMk id="6" creationId="{DA4DFC5F-90D3-B25D-91B2-D1F57636C9E6}"/>
          </ac:spMkLst>
        </pc:spChg>
        <pc:spChg chg="del">
          <ac:chgData name="Greg Taylor (EXCHANGE)" userId="c2bd083b-dd41-4883-bfbc-dcc17427db5f" providerId="ADAL" clId="{37C4ABE8-D142-45B0-813D-CA5022B7A53D}" dt="2022-06-14T02:46:47.929" v="729" actId="26606"/>
          <ac:spMkLst>
            <pc:docMk/>
            <pc:sldMk cId="1524045697" sldId="256"/>
            <ac:spMk id="16" creationId="{6F5A5072-7B47-4D32-B52A-4EBBF590B8A5}"/>
          </ac:spMkLst>
        </pc:spChg>
        <pc:spChg chg="del">
          <ac:chgData name="Greg Taylor (EXCHANGE)" userId="c2bd083b-dd41-4883-bfbc-dcc17427db5f" providerId="ADAL" clId="{37C4ABE8-D142-45B0-813D-CA5022B7A53D}" dt="2022-06-14T02:46:47.929" v="729" actId="26606"/>
          <ac:spMkLst>
            <pc:docMk/>
            <pc:sldMk cId="1524045697" sldId="256"/>
            <ac:spMk id="18" creationId="{9715DAF0-AE1B-46C9-8A6B-DB2AA05AB91D}"/>
          </ac:spMkLst>
        </pc:spChg>
        <pc:spChg chg="del">
          <ac:chgData name="Greg Taylor (EXCHANGE)" userId="c2bd083b-dd41-4883-bfbc-dcc17427db5f" providerId="ADAL" clId="{37C4ABE8-D142-45B0-813D-CA5022B7A53D}" dt="2022-06-14T02:46:47.929" v="729" actId="26606"/>
          <ac:spMkLst>
            <pc:docMk/>
            <pc:sldMk cId="1524045697" sldId="256"/>
            <ac:spMk id="20" creationId="{6016219D-510E-4184-9090-6D5578A87BD1}"/>
          </ac:spMkLst>
        </pc:spChg>
        <pc:spChg chg="del">
          <ac:chgData name="Greg Taylor (EXCHANGE)" userId="c2bd083b-dd41-4883-bfbc-dcc17427db5f" providerId="ADAL" clId="{37C4ABE8-D142-45B0-813D-CA5022B7A53D}" dt="2022-06-14T02:46:47.929" v="729" actId="26606"/>
          <ac:spMkLst>
            <pc:docMk/>
            <pc:sldMk cId="1524045697" sldId="256"/>
            <ac:spMk id="22" creationId="{AFF4A713-7B75-4B21-90D7-5AB19547C728}"/>
          </ac:spMkLst>
        </pc:spChg>
        <pc:spChg chg="del">
          <ac:chgData name="Greg Taylor (EXCHANGE)" userId="c2bd083b-dd41-4883-bfbc-dcc17427db5f" providerId="ADAL" clId="{37C4ABE8-D142-45B0-813D-CA5022B7A53D}" dt="2022-06-14T02:46:47.929" v="729" actId="26606"/>
          <ac:spMkLst>
            <pc:docMk/>
            <pc:sldMk cId="1524045697" sldId="256"/>
            <ac:spMk id="24" creationId="{DC631C0B-6DA6-4E57-8231-CE32B3434A7E}"/>
          </ac:spMkLst>
        </pc:spChg>
        <pc:spChg chg="del">
          <ac:chgData name="Greg Taylor (EXCHANGE)" userId="c2bd083b-dd41-4883-bfbc-dcc17427db5f" providerId="ADAL" clId="{37C4ABE8-D142-45B0-813D-CA5022B7A53D}" dt="2022-06-14T02:46:47.929" v="729" actId="26606"/>
          <ac:spMkLst>
            <pc:docMk/>
            <pc:sldMk cId="1524045697" sldId="256"/>
            <ac:spMk id="26" creationId="{C29501E6-A978-4A61-9689-9085AF97A53A}"/>
          </ac:spMkLst>
        </pc:spChg>
        <pc:spChg chg="add">
          <ac:chgData name="Greg Taylor (EXCHANGE)" userId="c2bd083b-dd41-4883-bfbc-dcc17427db5f" providerId="ADAL" clId="{37C4ABE8-D142-45B0-813D-CA5022B7A53D}" dt="2022-06-14T02:46:47.929" v="729" actId="26606"/>
          <ac:spMkLst>
            <pc:docMk/>
            <pc:sldMk cId="1524045697" sldId="256"/>
            <ac:spMk id="31" creationId="{0E30439A-8A5B-46EC-8283-9B6B031D40D0}"/>
          </ac:spMkLst>
        </pc:spChg>
        <pc:spChg chg="add">
          <ac:chgData name="Greg Taylor (EXCHANGE)" userId="c2bd083b-dd41-4883-bfbc-dcc17427db5f" providerId="ADAL" clId="{37C4ABE8-D142-45B0-813D-CA5022B7A53D}" dt="2022-06-14T02:46:47.929" v="729" actId="26606"/>
          <ac:spMkLst>
            <pc:docMk/>
            <pc:sldMk cId="1524045697" sldId="256"/>
            <ac:spMk id="33" creationId="{5CEAD642-85CF-4750-8432-7C80C901F001}"/>
          </ac:spMkLst>
        </pc:spChg>
        <pc:spChg chg="add">
          <ac:chgData name="Greg Taylor (EXCHANGE)" userId="c2bd083b-dd41-4883-bfbc-dcc17427db5f" providerId="ADAL" clId="{37C4ABE8-D142-45B0-813D-CA5022B7A53D}" dt="2022-06-14T02:46:47.929" v="729" actId="26606"/>
          <ac:spMkLst>
            <pc:docMk/>
            <pc:sldMk cId="1524045697" sldId="256"/>
            <ac:spMk id="35" creationId="{FA33EEAE-15D5-4119-8C1E-89D943F911EF}"/>
          </ac:spMkLst>
        </pc:spChg>
        <pc:spChg chg="add">
          <ac:chgData name="Greg Taylor (EXCHANGE)" userId="c2bd083b-dd41-4883-bfbc-dcc17427db5f" providerId="ADAL" clId="{37C4ABE8-D142-45B0-813D-CA5022B7A53D}" dt="2022-06-14T02:46:47.929" v="729" actId="26606"/>
          <ac:spMkLst>
            <pc:docMk/>
            <pc:sldMk cId="1524045697" sldId="256"/>
            <ac:spMk id="37" creationId="{730D8B3B-9B80-4025-B934-26DC7D7CD231}"/>
          </ac:spMkLst>
        </pc:spChg>
        <pc:spChg chg="add">
          <ac:chgData name="Greg Taylor (EXCHANGE)" userId="c2bd083b-dd41-4883-bfbc-dcc17427db5f" providerId="ADAL" clId="{37C4ABE8-D142-45B0-813D-CA5022B7A53D}" dt="2022-06-14T02:46:47.929" v="729" actId="26606"/>
          <ac:spMkLst>
            <pc:docMk/>
            <pc:sldMk cId="1524045697" sldId="256"/>
            <ac:spMk id="39" creationId="{B5A1B09C-1565-46F8-B70F-621C5EB48A09}"/>
          </ac:spMkLst>
        </pc:spChg>
        <pc:spChg chg="add">
          <ac:chgData name="Greg Taylor (EXCHANGE)" userId="c2bd083b-dd41-4883-bfbc-dcc17427db5f" providerId="ADAL" clId="{37C4ABE8-D142-45B0-813D-CA5022B7A53D}" dt="2022-06-14T02:46:47.929" v="729" actId="26606"/>
          <ac:spMkLst>
            <pc:docMk/>
            <pc:sldMk cId="1524045697" sldId="256"/>
            <ac:spMk id="41" creationId="{8C516CC8-80AC-446C-A56E-9F54B7210402}"/>
          </ac:spMkLst>
        </pc:spChg>
        <pc:spChg chg="add">
          <ac:chgData name="Greg Taylor (EXCHANGE)" userId="c2bd083b-dd41-4883-bfbc-dcc17427db5f" providerId="ADAL" clId="{37C4ABE8-D142-45B0-813D-CA5022B7A53D}" dt="2022-06-14T02:46:47.929" v="729" actId="26606"/>
          <ac:spMkLst>
            <pc:docMk/>
            <pc:sldMk cId="1524045697" sldId="256"/>
            <ac:spMk id="43" creationId="{53947E58-F088-49F1-A3D1-DEA690192E84}"/>
          </ac:spMkLst>
        </pc:spChg>
        <pc:picChg chg="add del mod">
          <ac:chgData name="Greg Taylor (EXCHANGE)" userId="c2bd083b-dd41-4883-bfbc-dcc17427db5f" providerId="ADAL" clId="{37C4ABE8-D142-45B0-813D-CA5022B7A53D}" dt="2022-06-14T02:46:12.480" v="728" actId="478"/>
          <ac:picMkLst>
            <pc:docMk/>
            <pc:sldMk cId="1524045697" sldId="256"/>
            <ac:picMk id="4" creationId="{C38E9E8E-04F3-3C8B-0F8F-5112F2FDAF35}"/>
          </ac:picMkLst>
        </pc:picChg>
      </pc:sldChg>
      <pc:sldChg chg="addSp delSp modSp mod">
        <pc:chgData name="Greg Taylor (EXCHANGE)" userId="c2bd083b-dd41-4883-bfbc-dcc17427db5f" providerId="ADAL" clId="{37C4ABE8-D142-45B0-813D-CA5022B7A53D}" dt="2022-06-14T13:44:45.302" v="1126" actId="20577"/>
        <pc:sldMkLst>
          <pc:docMk/>
          <pc:sldMk cId="2856954168" sldId="257"/>
        </pc:sldMkLst>
        <pc:spChg chg="mod">
          <ac:chgData name="Greg Taylor (EXCHANGE)" userId="c2bd083b-dd41-4883-bfbc-dcc17427db5f" providerId="ADAL" clId="{37C4ABE8-D142-45B0-813D-CA5022B7A53D}" dt="2022-06-14T13:44:45.302" v="1126" actId="20577"/>
          <ac:spMkLst>
            <pc:docMk/>
            <pc:sldMk cId="2856954168" sldId="257"/>
            <ac:spMk id="2" creationId="{A9242ADD-F337-42A5-B4BF-BC289D16697F}"/>
          </ac:spMkLst>
        </pc:spChg>
        <pc:spChg chg="mod">
          <ac:chgData name="Greg Taylor (EXCHANGE)" userId="c2bd083b-dd41-4883-bfbc-dcc17427db5f" providerId="ADAL" clId="{37C4ABE8-D142-45B0-813D-CA5022B7A53D}" dt="2022-06-14T02:46:59.349" v="730" actId="26606"/>
          <ac:spMkLst>
            <pc:docMk/>
            <pc:sldMk cId="2856954168" sldId="257"/>
            <ac:spMk id="3" creationId="{83F86052-1DA7-44F2-886E-FEDD78BB45F9}"/>
          </ac:spMkLst>
        </pc:spChg>
        <pc:spChg chg="add">
          <ac:chgData name="Greg Taylor (EXCHANGE)" userId="c2bd083b-dd41-4883-bfbc-dcc17427db5f" providerId="ADAL" clId="{37C4ABE8-D142-45B0-813D-CA5022B7A53D}" dt="2022-06-14T02:46:59.349" v="730" actId="26606"/>
          <ac:spMkLst>
            <pc:docMk/>
            <pc:sldMk cId="2856954168" sldId="257"/>
            <ac:spMk id="31" creationId="{C4285719-470E-454C-AF62-8323075F1F5B}"/>
          </ac:spMkLst>
        </pc:spChg>
        <pc:spChg chg="add">
          <ac:chgData name="Greg Taylor (EXCHANGE)" userId="c2bd083b-dd41-4883-bfbc-dcc17427db5f" providerId="ADAL" clId="{37C4ABE8-D142-45B0-813D-CA5022B7A53D}" dt="2022-06-14T02:46:59.349" v="730" actId="26606"/>
          <ac:spMkLst>
            <pc:docMk/>
            <pc:sldMk cId="2856954168" sldId="257"/>
            <ac:spMk id="33" creationId="{CD9FE4EF-C4D8-49A0-B2FF-81D8DB7D8A24}"/>
          </ac:spMkLst>
        </pc:spChg>
        <pc:spChg chg="add">
          <ac:chgData name="Greg Taylor (EXCHANGE)" userId="c2bd083b-dd41-4883-bfbc-dcc17427db5f" providerId="ADAL" clId="{37C4ABE8-D142-45B0-813D-CA5022B7A53D}" dt="2022-06-14T02:46:59.349" v="730" actId="26606"/>
          <ac:spMkLst>
            <pc:docMk/>
            <pc:sldMk cId="2856954168" sldId="257"/>
            <ac:spMk id="35" creationId="{4300840D-0A0B-4512-BACA-B439D5B9C57C}"/>
          </ac:spMkLst>
        </pc:spChg>
        <pc:spChg chg="add">
          <ac:chgData name="Greg Taylor (EXCHANGE)" userId="c2bd083b-dd41-4883-bfbc-dcc17427db5f" providerId="ADAL" clId="{37C4ABE8-D142-45B0-813D-CA5022B7A53D}" dt="2022-06-14T02:46:59.349" v="730" actId="26606"/>
          <ac:spMkLst>
            <pc:docMk/>
            <pc:sldMk cId="2856954168" sldId="257"/>
            <ac:spMk id="37" creationId="{D2B78728-A580-49A7-84F9-6EF6F583ADE0}"/>
          </ac:spMkLst>
        </pc:spChg>
        <pc:spChg chg="add">
          <ac:chgData name="Greg Taylor (EXCHANGE)" userId="c2bd083b-dd41-4883-bfbc-dcc17427db5f" providerId="ADAL" clId="{37C4ABE8-D142-45B0-813D-CA5022B7A53D}" dt="2022-06-14T02:46:59.349" v="730" actId="26606"/>
          <ac:spMkLst>
            <pc:docMk/>
            <pc:sldMk cId="2856954168" sldId="257"/>
            <ac:spMk id="39" creationId="{38FAA1A1-D861-433F-88FA-1E9D6FD31D11}"/>
          </ac:spMkLst>
        </pc:spChg>
        <pc:spChg chg="add">
          <ac:chgData name="Greg Taylor (EXCHANGE)" userId="c2bd083b-dd41-4883-bfbc-dcc17427db5f" providerId="ADAL" clId="{37C4ABE8-D142-45B0-813D-CA5022B7A53D}" dt="2022-06-14T02:46:59.349" v="730" actId="26606"/>
          <ac:spMkLst>
            <pc:docMk/>
            <pc:sldMk cId="2856954168" sldId="257"/>
            <ac:spMk id="41" creationId="{8D71EDA1-87BF-4D5D-AB79-F346FD19278A}"/>
          </ac:spMkLst>
        </pc:spChg>
        <pc:picChg chg="mod">
          <ac:chgData name="Greg Taylor (EXCHANGE)" userId="c2bd083b-dd41-4883-bfbc-dcc17427db5f" providerId="ADAL" clId="{37C4ABE8-D142-45B0-813D-CA5022B7A53D}" dt="2022-06-14T02:46:59.349" v="730" actId="26606"/>
          <ac:picMkLst>
            <pc:docMk/>
            <pc:sldMk cId="2856954168" sldId="257"/>
            <ac:picMk id="5" creationId="{308AA0EB-B8D0-4C6D-AEB6-9CA7E14CDD7D}"/>
          </ac:picMkLst>
        </pc:picChg>
        <pc:cxnChg chg="del">
          <ac:chgData name="Greg Taylor (EXCHANGE)" userId="c2bd083b-dd41-4883-bfbc-dcc17427db5f" providerId="ADAL" clId="{37C4ABE8-D142-45B0-813D-CA5022B7A53D}" dt="2022-06-14T02:46:59.349" v="730" actId="26606"/>
          <ac:cxnSpMkLst>
            <pc:docMk/>
            <pc:sldMk cId="2856954168" sldId="257"/>
            <ac:cxnSpMk id="26" creationId="{A7F400EE-A8A5-48AF-B4D6-291B52C6F0B0}"/>
          </ac:cxnSpMkLst>
        </pc:cxnChg>
      </pc:sldChg>
      <pc:sldChg chg="addSp delSp modSp mod">
        <pc:chgData name="Greg Taylor (EXCHANGE)" userId="c2bd083b-dd41-4883-bfbc-dcc17427db5f" providerId="ADAL" clId="{37C4ABE8-D142-45B0-813D-CA5022B7A53D}" dt="2022-06-14T02:50:25.453" v="1042" actId="20577"/>
        <pc:sldMkLst>
          <pc:docMk/>
          <pc:sldMk cId="3096136122" sldId="258"/>
        </pc:sldMkLst>
        <pc:spChg chg="mod">
          <ac:chgData name="Greg Taylor (EXCHANGE)" userId="c2bd083b-dd41-4883-bfbc-dcc17427db5f" providerId="ADAL" clId="{37C4ABE8-D142-45B0-813D-CA5022B7A53D}" dt="2022-06-14T02:47:08.732" v="731" actId="26606"/>
          <ac:spMkLst>
            <pc:docMk/>
            <pc:sldMk cId="3096136122" sldId="258"/>
            <ac:spMk id="2" creationId="{77F48D06-0C14-4D48-B2A0-8A54AA120987}"/>
          </ac:spMkLst>
        </pc:spChg>
        <pc:spChg chg="mod">
          <ac:chgData name="Greg Taylor (EXCHANGE)" userId="c2bd083b-dd41-4883-bfbc-dcc17427db5f" providerId="ADAL" clId="{37C4ABE8-D142-45B0-813D-CA5022B7A53D}" dt="2022-06-14T02:50:25.453" v="1042" actId="20577"/>
          <ac:spMkLst>
            <pc:docMk/>
            <pc:sldMk cId="3096136122" sldId="258"/>
            <ac:spMk id="3" creationId="{A94BFA57-9CD7-4E69-8F54-46F796C2E52D}"/>
          </ac:spMkLst>
        </pc:spChg>
        <pc:spChg chg="del">
          <ac:chgData name="Greg Taylor (EXCHANGE)" userId="c2bd083b-dd41-4883-bfbc-dcc17427db5f" providerId="ADAL" clId="{37C4ABE8-D142-45B0-813D-CA5022B7A53D}" dt="2022-06-14T02:47:08.732" v="731" actId="26606"/>
          <ac:spMkLst>
            <pc:docMk/>
            <pc:sldMk cId="3096136122" sldId="258"/>
            <ac:spMk id="8" creationId="{100EDD19-6802-4EC3-95CE-CFFAB042CFD6}"/>
          </ac:spMkLst>
        </pc:spChg>
        <pc:spChg chg="del">
          <ac:chgData name="Greg Taylor (EXCHANGE)" userId="c2bd083b-dd41-4883-bfbc-dcc17427db5f" providerId="ADAL" clId="{37C4ABE8-D142-45B0-813D-CA5022B7A53D}" dt="2022-06-14T02:47:08.732" v="731" actId="26606"/>
          <ac:spMkLst>
            <pc:docMk/>
            <pc:sldMk cId="3096136122" sldId="258"/>
            <ac:spMk id="10" creationId="{DB17E863-922E-4C26-BD64-E8FD41D28661}"/>
          </ac:spMkLst>
        </pc:spChg>
        <pc:spChg chg="add">
          <ac:chgData name="Greg Taylor (EXCHANGE)" userId="c2bd083b-dd41-4883-bfbc-dcc17427db5f" providerId="ADAL" clId="{37C4ABE8-D142-45B0-813D-CA5022B7A53D}" dt="2022-06-14T02:47:08.732" v="731" actId="26606"/>
          <ac:spMkLst>
            <pc:docMk/>
            <pc:sldMk cId="3096136122" sldId="258"/>
            <ac:spMk id="15" creationId="{09588DA8-065E-4F6F-8EFD-43104AB2E0CF}"/>
          </ac:spMkLst>
        </pc:spChg>
        <pc:spChg chg="add">
          <ac:chgData name="Greg Taylor (EXCHANGE)" userId="c2bd083b-dd41-4883-bfbc-dcc17427db5f" providerId="ADAL" clId="{37C4ABE8-D142-45B0-813D-CA5022B7A53D}" dt="2022-06-14T02:47:08.732" v="731" actId="26606"/>
          <ac:spMkLst>
            <pc:docMk/>
            <pc:sldMk cId="3096136122" sldId="258"/>
            <ac:spMk id="17" creationId="{C4285719-470E-454C-AF62-8323075F1F5B}"/>
          </ac:spMkLst>
        </pc:spChg>
        <pc:spChg chg="add">
          <ac:chgData name="Greg Taylor (EXCHANGE)" userId="c2bd083b-dd41-4883-bfbc-dcc17427db5f" providerId="ADAL" clId="{37C4ABE8-D142-45B0-813D-CA5022B7A53D}" dt="2022-06-14T02:47:08.732" v="731" actId="26606"/>
          <ac:spMkLst>
            <pc:docMk/>
            <pc:sldMk cId="3096136122" sldId="258"/>
            <ac:spMk id="19" creationId="{CD9FE4EF-C4D8-49A0-B2FF-81D8DB7D8A24}"/>
          </ac:spMkLst>
        </pc:spChg>
        <pc:spChg chg="add">
          <ac:chgData name="Greg Taylor (EXCHANGE)" userId="c2bd083b-dd41-4883-bfbc-dcc17427db5f" providerId="ADAL" clId="{37C4ABE8-D142-45B0-813D-CA5022B7A53D}" dt="2022-06-14T02:47:08.732" v="731" actId="26606"/>
          <ac:spMkLst>
            <pc:docMk/>
            <pc:sldMk cId="3096136122" sldId="258"/>
            <ac:spMk id="21" creationId="{4300840D-0A0B-4512-BACA-B439D5B9C57C}"/>
          </ac:spMkLst>
        </pc:spChg>
        <pc:spChg chg="add">
          <ac:chgData name="Greg Taylor (EXCHANGE)" userId="c2bd083b-dd41-4883-bfbc-dcc17427db5f" providerId="ADAL" clId="{37C4ABE8-D142-45B0-813D-CA5022B7A53D}" dt="2022-06-14T02:47:08.732" v="731" actId="26606"/>
          <ac:spMkLst>
            <pc:docMk/>
            <pc:sldMk cId="3096136122" sldId="258"/>
            <ac:spMk id="23" creationId="{D2B78728-A580-49A7-84F9-6EF6F583ADE0}"/>
          </ac:spMkLst>
        </pc:spChg>
        <pc:spChg chg="add">
          <ac:chgData name="Greg Taylor (EXCHANGE)" userId="c2bd083b-dd41-4883-bfbc-dcc17427db5f" providerId="ADAL" clId="{37C4ABE8-D142-45B0-813D-CA5022B7A53D}" dt="2022-06-14T02:47:08.732" v="731" actId="26606"/>
          <ac:spMkLst>
            <pc:docMk/>
            <pc:sldMk cId="3096136122" sldId="258"/>
            <ac:spMk id="25" creationId="{38FAA1A1-D861-433F-88FA-1E9D6FD31D11}"/>
          </ac:spMkLst>
        </pc:spChg>
        <pc:spChg chg="add">
          <ac:chgData name="Greg Taylor (EXCHANGE)" userId="c2bd083b-dd41-4883-bfbc-dcc17427db5f" providerId="ADAL" clId="{37C4ABE8-D142-45B0-813D-CA5022B7A53D}" dt="2022-06-14T02:47:08.732" v="731" actId="26606"/>
          <ac:spMkLst>
            <pc:docMk/>
            <pc:sldMk cId="3096136122" sldId="258"/>
            <ac:spMk id="27" creationId="{8D71EDA1-87BF-4D5D-AB79-F346FD19278A}"/>
          </ac:spMkLst>
        </pc:spChg>
      </pc:sldChg>
      <pc:sldChg chg="addSp delSp modSp mod">
        <pc:chgData name="Greg Taylor (EXCHANGE)" userId="c2bd083b-dd41-4883-bfbc-dcc17427db5f" providerId="ADAL" clId="{37C4ABE8-D142-45B0-813D-CA5022B7A53D}" dt="2022-06-14T02:51:32.169" v="1080" actId="1076"/>
        <pc:sldMkLst>
          <pc:docMk/>
          <pc:sldMk cId="2886944145" sldId="259"/>
        </pc:sldMkLst>
        <pc:spChg chg="mod">
          <ac:chgData name="Greg Taylor (EXCHANGE)" userId="c2bd083b-dd41-4883-bfbc-dcc17427db5f" providerId="ADAL" clId="{37C4ABE8-D142-45B0-813D-CA5022B7A53D}" dt="2022-06-14T02:47:17.479" v="732" actId="26606"/>
          <ac:spMkLst>
            <pc:docMk/>
            <pc:sldMk cId="2886944145" sldId="259"/>
            <ac:spMk id="2" creationId="{1714DC17-9962-41A4-AB74-B4AB7E94DD71}"/>
          </ac:spMkLst>
        </pc:spChg>
        <pc:spChg chg="mod">
          <ac:chgData name="Greg Taylor (EXCHANGE)" userId="c2bd083b-dd41-4883-bfbc-dcc17427db5f" providerId="ADAL" clId="{37C4ABE8-D142-45B0-813D-CA5022B7A53D}" dt="2022-06-14T02:51:32.169" v="1080" actId="1076"/>
          <ac:spMkLst>
            <pc:docMk/>
            <pc:sldMk cId="2886944145" sldId="259"/>
            <ac:spMk id="3" creationId="{82733931-13CF-4B69-A2B7-269FBA846CAF}"/>
          </ac:spMkLst>
        </pc:spChg>
        <pc:spChg chg="add mod">
          <ac:chgData name="Greg Taylor (EXCHANGE)" userId="c2bd083b-dd41-4883-bfbc-dcc17427db5f" providerId="ADAL" clId="{37C4ABE8-D142-45B0-813D-CA5022B7A53D}" dt="2022-06-14T02:51:11.895" v="1064" actId="20577"/>
          <ac:spMkLst>
            <pc:docMk/>
            <pc:sldMk cId="2886944145" sldId="259"/>
            <ac:spMk id="6" creationId="{044F755B-A395-9253-C40B-EF1CE10AFE06}"/>
          </ac:spMkLst>
        </pc:spChg>
        <pc:spChg chg="del">
          <ac:chgData name="Greg Taylor (EXCHANGE)" userId="c2bd083b-dd41-4883-bfbc-dcc17427db5f" providerId="ADAL" clId="{37C4ABE8-D142-45B0-813D-CA5022B7A53D}" dt="2022-06-14T02:47:17.479" v="732" actId="26606"/>
          <ac:spMkLst>
            <pc:docMk/>
            <pc:sldMk cId="2886944145" sldId="259"/>
            <ac:spMk id="1037" creationId="{352BEC0E-22F8-46D0-9632-375DB541B06C}"/>
          </ac:spMkLst>
        </pc:spChg>
        <pc:spChg chg="del">
          <ac:chgData name="Greg Taylor (EXCHANGE)" userId="c2bd083b-dd41-4883-bfbc-dcc17427db5f" providerId="ADAL" clId="{37C4ABE8-D142-45B0-813D-CA5022B7A53D}" dt="2022-06-14T02:47:17.479" v="732" actId="26606"/>
          <ac:spMkLst>
            <pc:docMk/>
            <pc:sldMk cId="2886944145" sldId="259"/>
            <ac:spMk id="1038" creationId="{3FCFB1DE-0B7E-48CC-BA90-B2AB0889F9D6}"/>
          </ac:spMkLst>
        </pc:spChg>
        <pc:spChg chg="add">
          <ac:chgData name="Greg Taylor (EXCHANGE)" userId="c2bd083b-dd41-4883-bfbc-dcc17427db5f" providerId="ADAL" clId="{37C4ABE8-D142-45B0-813D-CA5022B7A53D}" dt="2022-06-14T02:47:17.479" v="732" actId="26606"/>
          <ac:spMkLst>
            <pc:docMk/>
            <pc:sldMk cId="2886944145" sldId="259"/>
            <ac:spMk id="1043" creationId="{B712E947-0734-45F9-9C4F-41114EC3A33E}"/>
          </ac:spMkLst>
        </pc:spChg>
        <pc:spChg chg="add">
          <ac:chgData name="Greg Taylor (EXCHANGE)" userId="c2bd083b-dd41-4883-bfbc-dcc17427db5f" providerId="ADAL" clId="{37C4ABE8-D142-45B0-813D-CA5022B7A53D}" dt="2022-06-14T02:47:17.479" v="732" actId="26606"/>
          <ac:spMkLst>
            <pc:docMk/>
            <pc:sldMk cId="2886944145" sldId="259"/>
            <ac:spMk id="1045" creationId="{4C6B5652-C661-4C58-B937-F0F490F7FCB2}"/>
          </ac:spMkLst>
        </pc:spChg>
        <pc:spChg chg="add">
          <ac:chgData name="Greg Taylor (EXCHANGE)" userId="c2bd083b-dd41-4883-bfbc-dcc17427db5f" providerId="ADAL" clId="{37C4ABE8-D142-45B0-813D-CA5022B7A53D}" dt="2022-06-14T02:47:17.479" v="732" actId="26606"/>
          <ac:spMkLst>
            <pc:docMk/>
            <pc:sldMk cId="2886944145" sldId="259"/>
            <ac:spMk id="1047" creationId="{0B936867-6407-43FB-9DE6-1B0879D0CB31}"/>
          </ac:spMkLst>
        </pc:spChg>
        <pc:spChg chg="add">
          <ac:chgData name="Greg Taylor (EXCHANGE)" userId="c2bd083b-dd41-4883-bfbc-dcc17427db5f" providerId="ADAL" clId="{37C4ABE8-D142-45B0-813D-CA5022B7A53D}" dt="2022-06-14T02:47:17.479" v="732" actId="26606"/>
          <ac:spMkLst>
            <pc:docMk/>
            <pc:sldMk cId="2886944145" sldId="259"/>
            <ac:spMk id="1049" creationId="{ACD0B258-678B-4A8C-894F-848AF24A1922}"/>
          </ac:spMkLst>
        </pc:spChg>
        <pc:spChg chg="add">
          <ac:chgData name="Greg Taylor (EXCHANGE)" userId="c2bd083b-dd41-4883-bfbc-dcc17427db5f" providerId="ADAL" clId="{37C4ABE8-D142-45B0-813D-CA5022B7A53D}" dt="2022-06-14T02:47:17.479" v="732" actId="26606"/>
          <ac:spMkLst>
            <pc:docMk/>
            <pc:sldMk cId="2886944145" sldId="259"/>
            <ac:spMk id="1051" creationId="{C8D58395-74AF-401A-AF2F-76B6FCF71DFE}"/>
          </ac:spMkLst>
        </pc:spChg>
        <pc:spChg chg="add">
          <ac:chgData name="Greg Taylor (EXCHANGE)" userId="c2bd083b-dd41-4883-bfbc-dcc17427db5f" providerId="ADAL" clId="{37C4ABE8-D142-45B0-813D-CA5022B7A53D}" dt="2022-06-14T02:47:17.479" v="732" actId="26606"/>
          <ac:spMkLst>
            <pc:docMk/>
            <pc:sldMk cId="2886944145" sldId="259"/>
            <ac:spMk id="1053" creationId="{2F003F3F-F118-41D2-AA3F-74DB0D1970BB}"/>
          </ac:spMkLst>
        </pc:spChg>
        <pc:picChg chg="mod ord">
          <ac:chgData name="Greg Taylor (EXCHANGE)" userId="c2bd083b-dd41-4883-bfbc-dcc17427db5f" providerId="ADAL" clId="{37C4ABE8-D142-45B0-813D-CA5022B7A53D}" dt="2022-06-14T02:50:52.832" v="1054" actId="1076"/>
          <ac:picMkLst>
            <pc:docMk/>
            <pc:sldMk cId="2886944145" sldId="259"/>
            <ac:picMk id="5" creationId="{71603C08-4CD0-4B21-B6D2-57C95AD4888A}"/>
          </ac:picMkLst>
        </pc:picChg>
        <pc:picChg chg="mod">
          <ac:chgData name="Greg Taylor (EXCHANGE)" userId="c2bd083b-dd41-4883-bfbc-dcc17427db5f" providerId="ADAL" clId="{37C4ABE8-D142-45B0-813D-CA5022B7A53D}" dt="2022-06-14T02:47:30.067" v="738" actId="14100"/>
          <ac:picMkLst>
            <pc:docMk/>
            <pc:sldMk cId="2886944145" sldId="259"/>
            <ac:picMk id="1026" creationId="{03DDE947-41D4-4B7C-A12F-3FFEF44475B3}"/>
          </ac:picMkLst>
        </pc:picChg>
      </pc:sldChg>
      <pc:sldChg chg="addSp delSp modSp mod">
        <pc:chgData name="Greg Taylor (EXCHANGE)" userId="c2bd083b-dd41-4883-bfbc-dcc17427db5f" providerId="ADAL" clId="{37C4ABE8-D142-45B0-813D-CA5022B7A53D}" dt="2022-06-14T02:47:47.856" v="742" actId="26606"/>
        <pc:sldMkLst>
          <pc:docMk/>
          <pc:sldMk cId="1320709189" sldId="260"/>
        </pc:sldMkLst>
        <pc:spChg chg="mod">
          <ac:chgData name="Greg Taylor (EXCHANGE)" userId="c2bd083b-dd41-4883-bfbc-dcc17427db5f" providerId="ADAL" clId="{37C4ABE8-D142-45B0-813D-CA5022B7A53D}" dt="2022-06-14T02:47:47.856" v="742" actId="26606"/>
          <ac:spMkLst>
            <pc:docMk/>
            <pc:sldMk cId="1320709189" sldId="260"/>
            <ac:spMk id="2" creationId="{E72BDE04-FED3-4618-9AB4-4E8FCF4781C9}"/>
          </ac:spMkLst>
        </pc:spChg>
        <pc:spChg chg="mod">
          <ac:chgData name="Greg Taylor (EXCHANGE)" userId="c2bd083b-dd41-4883-bfbc-dcc17427db5f" providerId="ADAL" clId="{37C4ABE8-D142-45B0-813D-CA5022B7A53D}" dt="2022-06-14T02:47:47.856" v="742" actId="26606"/>
          <ac:spMkLst>
            <pc:docMk/>
            <pc:sldMk cId="1320709189" sldId="260"/>
            <ac:spMk id="3" creationId="{853042AF-3079-492E-B43D-1988E65F81BF}"/>
          </ac:spMkLst>
        </pc:spChg>
        <pc:spChg chg="del">
          <ac:chgData name="Greg Taylor (EXCHANGE)" userId="c2bd083b-dd41-4883-bfbc-dcc17427db5f" providerId="ADAL" clId="{37C4ABE8-D142-45B0-813D-CA5022B7A53D}" dt="2022-06-14T02:47:47.856" v="742" actId="26606"/>
          <ac:spMkLst>
            <pc:docMk/>
            <pc:sldMk cId="1320709189" sldId="260"/>
            <ac:spMk id="8" creationId="{100EDD19-6802-4EC3-95CE-CFFAB042CFD6}"/>
          </ac:spMkLst>
        </pc:spChg>
        <pc:spChg chg="del">
          <ac:chgData name="Greg Taylor (EXCHANGE)" userId="c2bd083b-dd41-4883-bfbc-dcc17427db5f" providerId="ADAL" clId="{37C4ABE8-D142-45B0-813D-CA5022B7A53D}" dt="2022-06-14T02:47:47.856" v="742" actId="26606"/>
          <ac:spMkLst>
            <pc:docMk/>
            <pc:sldMk cId="1320709189" sldId="260"/>
            <ac:spMk id="10" creationId="{DB17E863-922E-4C26-BD64-E8FD41D28661}"/>
          </ac:spMkLst>
        </pc:spChg>
        <pc:spChg chg="add">
          <ac:chgData name="Greg Taylor (EXCHANGE)" userId="c2bd083b-dd41-4883-bfbc-dcc17427db5f" providerId="ADAL" clId="{37C4ABE8-D142-45B0-813D-CA5022B7A53D}" dt="2022-06-14T02:47:47.856" v="742" actId="26606"/>
          <ac:spMkLst>
            <pc:docMk/>
            <pc:sldMk cId="1320709189" sldId="260"/>
            <ac:spMk id="15" creationId="{09588DA8-065E-4F6F-8EFD-43104AB2E0CF}"/>
          </ac:spMkLst>
        </pc:spChg>
        <pc:spChg chg="add">
          <ac:chgData name="Greg Taylor (EXCHANGE)" userId="c2bd083b-dd41-4883-bfbc-dcc17427db5f" providerId="ADAL" clId="{37C4ABE8-D142-45B0-813D-CA5022B7A53D}" dt="2022-06-14T02:47:47.856" v="742" actId="26606"/>
          <ac:spMkLst>
            <pc:docMk/>
            <pc:sldMk cId="1320709189" sldId="260"/>
            <ac:spMk id="17" creationId="{C4285719-470E-454C-AF62-8323075F1F5B}"/>
          </ac:spMkLst>
        </pc:spChg>
        <pc:spChg chg="add">
          <ac:chgData name="Greg Taylor (EXCHANGE)" userId="c2bd083b-dd41-4883-bfbc-dcc17427db5f" providerId="ADAL" clId="{37C4ABE8-D142-45B0-813D-CA5022B7A53D}" dt="2022-06-14T02:47:47.856" v="742" actId="26606"/>
          <ac:spMkLst>
            <pc:docMk/>
            <pc:sldMk cId="1320709189" sldId="260"/>
            <ac:spMk id="19" creationId="{CD9FE4EF-C4D8-49A0-B2FF-81D8DB7D8A24}"/>
          </ac:spMkLst>
        </pc:spChg>
        <pc:spChg chg="add">
          <ac:chgData name="Greg Taylor (EXCHANGE)" userId="c2bd083b-dd41-4883-bfbc-dcc17427db5f" providerId="ADAL" clId="{37C4ABE8-D142-45B0-813D-CA5022B7A53D}" dt="2022-06-14T02:47:47.856" v="742" actId="26606"/>
          <ac:spMkLst>
            <pc:docMk/>
            <pc:sldMk cId="1320709189" sldId="260"/>
            <ac:spMk id="21" creationId="{4300840D-0A0B-4512-BACA-B439D5B9C57C}"/>
          </ac:spMkLst>
        </pc:spChg>
        <pc:spChg chg="add">
          <ac:chgData name="Greg Taylor (EXCHANGE)" userId="c2bd083b-dd41-4883-bfbc-dcc17427db5f" providerId="ADAL" clId="{37C4ABE8-D142-45B0-813D-CA5022B7A53D}" dt="2022-06-14T02:47:47.856" v="742" actId="26606"/>
          <ac:spMkLst>
            <pc:docMk/>
            <pc:sldMk cId="1320709189" sldId="260"/>
            <ac:spMk id="23" creationId="{D2B78728-A580-49A7-84F9-6EF6F583ADE0}"/>
          </ac:spMkLst>
        </pc:spChg>
        <pc:spChg chg="add">
          <ac:chgData name="Greg Taylor (EXCHANGE)" userId="c2bd083b-dd41-4883-bfbc-dcc17427db5f" providerId="ADAL" clId="{37C4ABE8-D142-45B0-813D-CA5022B7A53D}" dt="2022-06-14T02:47:47.856" v="742" actId="26606"/>
          <ac:spMkLst>
            <pc:docMk/>
            <pc:sldMk cId="1320709189" sldId="260"/>
            <ac:spMk id="25" creationId="{38FAA1A1-D861-433F-88FA-1E9D6FD31D11}"/>
          </ac:spMkLst>
        </pc:spChg>
        <pc:spChg chg="add">
          <ac:chgData name="Greg Taylor (EXCHANGE)" userId="c2bd083b-dd41-4883-bfbc-dcc17427db5f" providerId="ADAL" clId="{37C4ABE8-D142-45B0-813D-CA5022B7A53D}" dt="2022-06-14T02:47:47.856" v="742" actId="26606"/>
          <ac:spMkLst>
            <pc:docMk/>
            <pc:sldMk cId="1320709189" sldId="260"/>
            <ac:spMk id="27" creationId="{8D71EDA1-87BF-4D5D-AB79-F346FD19278A}"/>
          </ac:spMkLst>
        </pc:spChg>
      </pc:sldChg>
      <pc:sldChg chg="addSp delSp modSp mod">
        <pc:chgData name="Greg Taylor (EXCHANGE)" userId="c2bd083b-dd41-4883-bfbc-dcc17427db5f" providerId="ADAL" clId="{37C4ABE8-D142-45B0-813D-CA5022B7A53D}" dt="2022-06-14T02:52:39.334" v="1092" actId="5793"/>
        <pc:sldMkLst>
          <pc:docMk/>
          <pc:sldMk cId="2028186847" sldId="261"/>
        </pc:sldMkLst>
        <pc:spChg chg="mod">
          <ac:chgData name="Greg Taylor (EXCHANGE)" userId="c2bd083b-dd41-4883-bfbc-dcc17427db5f" providerId="ADAL" clId="{37C4ABE8-D142-45B0-813D-CA5022B7A53D}" dt="2022-06-14T02:47:35.245" v="739" actId="26606"/>
          <ac:spMkLst>
            <pc:docMk/>
            <pc:sldMk cId="2028186847" sldId="261"/>
            <ac:spMk id="2" creationId="{D39E91C7-0A86-4446-A9D2-89EBE3C5B3DC}"/>
          </ac:spMkLst>
        </pc:spChg>
        <pc:spChg chg="mod">
          <ac:chgData name="Greg Taylor (EXCHANGE)" userId="c2bd083b-dd41-4883-bfbc-dcc17427db5f" providerId="ADAL" clId="{37C4ABE8-D142-45B0-813D-CA5022B7A53D}" dt="2022-06-14T02:52:39.334" v="1092" actId="5793"/>
          <ac:spMkLst>
            <pc:docMk/>
            <pc:sldMk cId="2028186847" sldId="261"/>
            <ac:spMk id="3" creationId="{8CDC8251-2BEC-448B-B2A5-4806DD675579}"/>
          </ac:spMkLst>
        </pc:spChg>
        <pc:spChg chg="del">
          <ac:chgData name="Greg Taylor (EXCHANGE)" userId="c2bd083b-dd41-4883-bfbc-dcc17427db5f" providerId="ADAL" clId="{37C4ABE8-D142-45B0-813D-CA5022B7A53D}" dt="2022-06-14T02:47:35.245" v="739" actId="26606"/>
          <ac:spMkLst>
            <pc:docMk/>
            <pc:sldMk cId="2028186847" sldId="261"/>
            <ac:spMk id="8" creationId="{100EDD19-6802-4EC3-95CE-CFFAB042CFD6}"/>
          </ac:spMkLst>
        </pc:spChg>
        <pc:spChg chg="del">
          <ac:chgData name="Greg Taylor (EXCHANGE)" userId="c2bd083b-dd41-4883-bfbc-dcc17427db5f" providerId="ADAL" clId="{37C4ABE8-D142-45B0-813D-CA5022B7A53D}" dt="2022-06-14T02:47:35.245" v="739" actId="26606"/>
          <ac:spMkLst>
            <pc:docMk/>
            <pc:sldMk cId="2028186847" sldId="261"/>
            <ac:spMk id="10" creationId="{DB17E863-922E-4C26-BD64-E8FD41D28661}"/>
          </ac:spMkLst>
        </pc:spChg>
        <pc:spChg chg="add">
          <ac:chgData name="Greg Taylor (EXCHANGE)" userId="c2bd083b-dd41-4883-bfbc-dcc17427db5f" providerId="ADAL" clId="{37C4ABE8-D142-45B0-813D-CA5022B7A53D}" dt="2022-06-14T02:47:35.245" v="739" actId="26606"/>
          <ac:spMkLst>
            <pc:docMk/>
            <pc:sldMk cId="2028186847" sldId="261"/>
            <ac:spMk id="15" creationId="{09588DA8-065E-4F6F-8EFD-43104AB2E0CF}"/>
          </ac:spMkLst>
        </pc:spChg>
        <pc:spChg chg="add">
          <ac:chgData name="Greg Taylor (EXCHANGE)" userId="c2bd083b-dd41-4883-bfbc-dcc17427db5f" providerId="ADAL" clId="{37C4ABE8-D142-45B0-813D-CA5022B7A53D}" dt="2022-06-14T02:47:35.245" v="739" actId="26606"/>
          <ac:spMkLst>
            <pc:docMk/>
            <pc:sldMk cId="2028186847" sldId="261"/>
            <ac:spMk id="17" creationId="{C4285719-470E-454C-AF62-8323075F1F5B}"/>
          </ac:spMkLst>
        </pc:spChg>
        <pc:spChg chg="add">
          <ac:chgData name="Greg Taylor (EXCHANGE)" userId="c2bd083b-dd41-4883-bfbc-dcc17427db5f" providerId="ADAL" clId="{37C4ABE8-D142-45B0-813D-CA5022B7A53D}" dt="2022-06-14T02:47:35.245" v="739" actId="26606"/>
          <ac:spMkLst>
            <pc:docMk/>
            <pc:sldMk cId="2028186847" sldId="261"/>
            <ac:spMk id="19" creationId="{CD9FE4EF-C4D8-49A0-B2FF-81D8DB7D8A24}"/>
          </ac:spMkLst>
        </pc:spChg>
        <pc:spChg chg="add">
          <ac:chgData name="Greg Taylor (EXCHANGE)" userId="c2bd083b-dd41-4883-bfbc-dcc17427db5f" providerId="ADAL" clId="{37C4ABE8-D142-45B0-813D-CA5022B7A53D}" dt="2022-06-14T02:47:35.245" v="739" actId="26606"/>
          <ac:spMkLst>
            <pc:docMk/>
            <pc:sldMk cId="2028186847" sldId="261"/>
            <ac:spMk id="21" creationId="{4300840D-0A0B-4512-BACA-B439D5B9C57C}"/>
          </ac:spMkLst>
        </pc:spChg>
        <pc:spChg chg="add">
          <ac:chgData name="Greg Taylor (EXCHANGE)" userId="c2bd083b-dd41-4883-bfbc-dcc17427db5f" providerId="ADAL" clId="{37C4ABE8-D142-45B0-813D-CA5022B7A53D}" dt="2022-06-14T02:47:35.245" v="739" actId="26606"/>
          <ac:spMkLst>
            <pc:docMk/>
            <pc:sldMk cId="2028186847" sldId="261"/>
            <ac:spMk id="23" creationId="{D2B78728-A580-49A7-84F9-6EF6F583ADE0}"/>
          </ac:spMkLst>
        </pc:spChg>
        <pc:spChg chg="add">
          <ac:chgData name="Greg Taylor (EXCHANGE)" userId="c2bd083b-dd41-4883-bfbc-dcc17427db5f" providerId="ADAL" clId="{37C4ABE8-D142-45B0-813D-CA5022B7A53D}" dt="2022-06-14T02:47:35.245" v="739" actId="26606"/>
          <ac:spMkLst>
            <pc:docMk/>
            <pc:sldMk cId="2028186847" sldId="261"/>
            <ac:spMk id="25" creationId="{38FAA1A1-D861-433F-88FA-1E9D6FD31D11}"/>
          </ac:spMkLst>
        </pc:spChg>
        <pc:spChg chg="add">
          <ac:chgData name="Greg Taylor (EXCHANGE)" userId="c2bd083b-dd41-4883-bfbc-dcc17427db5f" providerId="ADAL" clId="{37C4ABE8-D142-45B0-813D-CA5022B7A53D}" dt="2022-06-14T02:47:35.245" v="739" actId="26606"/>
          <ac:spMkLst>
            <pc:docMk/>
            <pc:sldMk cId="2028186847" sldId="261"/>
            <ac:spMk id="27" creationId="{8D71EDA1-87BF-4D5D-AB79-F346FD19278A}"/>
          </ac:spMkLst>
        </pc:spChg>
      </pc:sldChg>
      <pc:sldChg chg="addSp delSp modSp mod">
        <pc:chgData name="Greg Taylor (EXCHANGE)" userId="c2bd083b-dd41-4883-bfbc-dcc17427db5f" providerId="ADAL" clId="{37C4ABE8-D142-45B0-813D-CA5022B7A53D}" dt="2022-06-14T02:52:29.049" v="1090" actId="14100"/>
        <pc:sldMkLst>
          <pc:docMk/>
          <pc:sldMk cId="1389014657" sldId="262"/>
        </pc:sldMkLst>
        <pc:spChg chg="mod">
          <ac:chgData name="Greg Taylor (EXCHANGE)" userId="c2bd083b-dd41-4883-bfbc-dcc17427db5f" providerId="ADAL" clId="{37C4ABE8-D142-45B0-813D-CA5022B7A53D}" dt="2022-06-14T02:47:39.222" v="740" actId="26606"/>
          <ac:spMkLst>
            <pc:docMk/>
            <pc:sldMk cId="1389014657" sldId="262"/>
            <ac:spMk id="2" creationId="{3208EF86-5BBE-4922-AA1B-39027BD9D50C}"/>
          </ac:spMkLst>
        </pc:spChg>
        <pc:spChg chg="mod">
          <ac:chgData name="Greg Taylor (EXCHANGE)" userId="c2bd083b-dd41-4883-bfbc-dcc17427db5f" providerId="ADAL" clId="{37C4ABE8-D142-45B0-813D-CA5022B7A53D}" dt="2022-06-14T02:52:29.049" v="1090" actId="14100"/>
          <ac:spMkLst>
            <pc:docMk/>
            <pc:sldMk cId="1389014657" sldId="262"/>
            <ac:spMk id="3" creationId="{7F83AA0E-9741-4777-A887-0FA6ED383EBD}"/>
          </ac:spMkLst>
        </pc:spChg>
        <pc:spChg chg="del">
          <ac:chgData name="Greg Taylor (EXCHANGE)" userId="c2bd083b-dd41-4883-bfbc-dcc17427db5f" providerId="ADAL" clId="{37C4ABE8-D142-45B0-813D-CA5022B7A53D}" dt="2022-06-14T02:47:39.222" v="740" actId="26606"/>
          <ac:spMkLst>
            <pc:docMk/>
            <pc:sldMk cId="1389014657" sldId="262"/>
            <ac:spMk id="8" creationId="{100EDD19-6802-4EC3-95CE-CFFAB042CFD6}"/>
          </ac:spMkLst>
        </pc:spChg>
        <pc:spChg chg="del">
          <ac:chgData name="Greg Taylor (EXCHANGE)" userId="c2bd083b-dd41-4883-bfbc-dcc17427db5f" providerId="ADAL" clId="{37C4ABE8-D142-45B0-813D-CA5022B7A53D}" dt="2022-06-14T02:47:39.222" v="740" actId="26606"/>
          <ac:spMkLst>
            <pc:docMk/>
            <pc:sldMk cId="1389014657" sldId="262"/>
            <ac:spMk id="10" creationId="{DB17E863-922E-4C26-BD64-E8FD41D28661}"/>
          </ac:spMkLst>
        </pc:spChg>
        <pc:spChg chg="add">
          <ac:chgData name="Greg Taylor (EXCHANGE)" userId="c2bd083b-dd41-4883-bfbc-dcc17427db5f" providerId="ADAL" clId="{37C4ABE8-D142-45B0-813D-CA5022B7A53D}" dt="2022-06-14T02:47:39.222" v="740" actId="26606"/>
          <ac:spMkLst>
            <pc:docMk/>
            <pc:sldMk cId="1389014657" sldId="262"/>
            <ac:spMk id="15" creationId="{09588DA8-065E-4F6F-8EFD-43104AB2E0CF}"/>
          </ac:spMkLst>
        </pc:spChg>
        <pc:spChg chg="add">
          <ac:chgData name="Greg Taylor (EXCHANGE)" userId="c2bd083b-dd41-4883-bfbc-dcc17427db5f" providerId="ADAL" clId="{37C4ABE8-D142-45B0-813D-CA5022B7A53D}" dt="2022-06-14T02:47:39.222" v="740" actId="26606"/>
          <ac:spMkLst>
            <pc:docMk/>
            <pc:sldMk cId="1389014657" sldId="262"/>
            <ac:spMk id="17" creationId="{C4285719-470E-454C-AF62-8323075F1F5B}"/>
          </ac:spMkLst>
        </pc:spChg>
        <pc:spChg chg="add">
          <ac:chgData name="Greg Taylor (EXCHANGE)" userId="c2bd083b-dd41-4883-bfbc-dcc17427db5f" providerId="ADAL" clId="{37C4ABE8-D142-45B0-813D-CA5022B7A53D}" dt="2022-06-14T02:47:39.222" v="740" actId="26606"/>
          <ac:spMkLst>
            <pc:docMk/>
            <pc:sldMk cId="1389014657" sldId="262"/>
            <ac:spMk id="19" creationId="{CD9FE4EF-C4D8-49A0-B2FF-81D8DB7D8A24}"/>
          </ac:spMkLst>
        </pc:spChg>
        <pc:spChg chg="add">
          <ac:chgData name="Greg Taylor (EXCHANGE)" userId="c2bd083b-dd41-4883-bfbc-dcc17427db5f" providerId="ADAL" clId="{37C4ABE8-D142-45B0-813D-CA5022B7A53D}" dt="2022-06-14T02:47:39.222" v="740" actId="26606"/>
          <ac:spMkLst>
            <pc:docMk/>
            <pc:sldMk cId="1389014657" sldId="262"/>
            <ac:spMk id="21" creationId="{4300840D-0A0B-4512-BACA-B439D5B9C57C}"/>
          </ac:spMkLst>
        </pc:spChg>
        <pc:spChg chg="add">
          <ac:chgData name="Greg Taylor (EXCHANGE)" userId="c2bd083b-dd41-4883-bfbc-dcc17427db5f" providerId="ADAL" clId="{37C4ABE8-D142-45B0-813D-CA5022B7A53D}" dt="2022-06-14T02:47:39.222" v="740" actId="26606"/>
          <ac:spMkLst>
            <pc:docMk/>
            <pc:sldMk cId="1389014657" sldId="262"/>
            <ac:spMk id="23" creationId="{D2B78728-A580-49A7-84F9-6EF6F583ADE0}"/>
          </ac:spMkLst>
        </pc:spChg>
        <pc:spChg chg="add">
          <ac:chgData name="Greg Taylor (EXCHANGE)" userId="c2bd083b-dd41-4883-bfbc-dcc17427db5f" providerId="ADAL" clId="{37C4ABE8-D142-45B0-813D-CA5022B7A53D}" dt="2022-06-14T02:47:39.222" v="740" actId="26606"/>
          <ac:spMkLst>
            <pc:docMk/>
            <pc:sldMk cId="1389014657" sldId="262"/>
            <ac:spMk id="25" creationId="{38FAA1A1-D861-433F-88FA-1E9D6FD31D11}"/>
          </ac:spMkLst>
        </pc:spChg>
        <pc:spChg chg="add">
          <ac:chgData name="Greg Taylor (EXCHANGE)" userId="c2bd083b-dd41-4883-bfbc-dcc17427db5f" providerId="ADAL" clId="{37C4ABE8-D142-45B0-813D-CA5022B7A53D}" dt="2022-06-14T02:47:39.222" v="740" actId="26606"/>
          <ac:spMkLst>
            <pc:docMk/>
            <pc:sldMk cId="1389014657" sldId="262"/>
            <ac:spMk id="27" creationId="{8D71EDA1-87BF-4D5D-AB79-F346FD19278A}"/>
          </ac:spMkLst>
        </pc:spChg>
      </pc:sldChg>
      <pc:sldChg chg="addSp delSp modSp mod">
        <pc:chgData name="Greg Taylor (EXCHANGE)" userId="c2bd083b-dd41-4883-bfbc-dcc17427db5f" providerId="ADAL" clId="{37C4ABE8-D142-45B0-813D-CA5022B7A53D}" dt="2022-06-14T02:47:43.964" v="741" actId="26606"/>
        <pc:sldMkLst>
          <pc:docMk/>
          <pc:sldMk cId="466746047" sldId="263"/>
        </pc:sldMkLst>
        <pc:spChg chg="mod">
          <ac:chgData name="Greg Taylor (EXCHANGE)" userId="c2bd083b-dd41-4883-bfbc-dcc17427db5f" providerId="ADAL" clId="{37C4ABE8-D142-45B0-813D-CA5022B7A53D}" dt="2022-06-14T02:47:43.964" v="741" actId="26606"/>
          <ac:spMkLst>
            <pc:docMk/>
            <pc:sldMk cId="466746047" sldId="263"/>
            <ac:spMk id="2" creationId="{B97E8185-5C49-418F-B914-408DFE0BE05C}"/>
          </ac:spMkLst>
        </pc:spChg>
        <pc:spChg chg="mod">
          <ac:chgData name="Greg Taylor (EXCHANGE)" userId="c2bd083b-dd41-4883-bfbc-dcc17427db5f" providerId="ADAL" clId="{37C4ABE8-D142-45B0-813D-CA5022B7A53D}" dt="2022-06-14T02:47:43.964" v="741" actId="26606"/>
          <ac:spMkLst>
            <pc:docMk/>
            <pc:sldMk cId="466746047" sldId="263"/>
            <ac:spMk id="3" creationId="{73AECA14-8E2E-4FA2-BAF7-E05B9429A761}"/>
          </ac:spMkLst>
        </pc:spChg>
        <pc:spChg chg="del">
          <ac:chgData name="Greg Taylor (EXCHANGE)" userId="c2bd083b-dd41-4883-bfbc-dcc17427db5f" providerId="ADAL" clId="{37C4ABE8-D142-45B0-813D-CA5022B7A53D}" dt="2022-06-14T02:47:43.964" v="741" actId="26606"/>
          <ac:spMkLst>
            <pc:docMk/>
            <pc:sldMk cId="466746047" sldId="263"/>
            <ac:spMk id="8" creationId="{100EDD19-6802-4EC3-95CE-CFFAB042CFD6}"/>
          </ac:spMkLst>
        </pc:spChg>
        <pc:spChg chg="del">
          <ac:chgData name="Greg Taylor (EXCHANGE)" userId="c2bd083b-dd41-4883-bfbc-dcc17427db5f" providerId="ADAL" clId="{37C4ABE8-D142-45B0-813D-CA5022B7A53D}" dt="2022-06-14T02:47:43.964" v="741" actId="26606"/>
          <ac:spMkLst>
            <pc:docMk/>
            <pc:sldMk cId="466746047" sldId="263"/>
            <ac:spMk id="10" creationId="{DB17E863-922E-4C26-BD64-E8FD41D28661}"/>
          </ac:spMkLst>
        </pc:spChg>
        <pc:spChg chg="add">
          <ac:chgData name="Greg Taylor (EXCHANGE)" userId="c2bd083b-dd41-4883-bfbc-dcc17427db5f" providerId="ADAL" clId="{37C4ABE8-D142-45B0-813D-CA5022B7A53D}" dt="2022-06-14T02:47:43.964" v="741" actId="26606"/>
          <ac:spMkLst>
            <pc:docMk/>
            <pc:sldMk cId="466746047" sldId="263"/>
            <ac:spMk id="15" creationId="{09588DA8-065E-4F6F-8EFD-43104AB2E0CF}"/>
          </ac:spMkLst>
        </pc:spChg>
        <pc:spChg chg="add">
          <ac:chgData name="Greg Taylor (EXCHANGE)" userId="c2bd083b-dd41-4883-bfbc-dcc17427db5f" providerId="ADAL" clId="{37C4ABE8-D142-45B0-813D-CA5022B7A53D}" dt="2022-06-14T02:47:43.964" v="741" actId="26606"/>
          <ac:spMkLst>
            <pc:docMk/>
            <pc:sldMk cId="466746047" sldId="263"/>
            <ac:spMk id="17" creationId="{C4285719-470E-454C-AF62-8323075F1F5B}"/>
          </ac:spMkLst>
        </pc:spChg>
        <pc:spChg chg="add">
          <ac:chgData name="Greg Taylor (EXCHANGE)" userId="c2bd083b-dd41-4883-bfbc-dcc17427db5f" providerId="ADAL" clId="{37C4ABE8-D142-45B0-813D-CA5022B7A53D}" dt="2022-06-14T02:47:43.964" v="741" actId="26606"/>
          <ac:spMkLst>
            <pc:docMk/>
            <pc:sldMk cId="466746047" sldId="263"/>
            <ac:spMk id="19" creationId="{CD9FE4EF-C4D8-49A0-B2FF-81D8DB7D8A24}"/>
          </ac:spMkLst>
        </pc:spChg>
        <pc:spChg chg="add">
          <ac:chgData name="Greg Taylor (EXCHANGE)" userId="c2bd083b-dd41-4883-bfbc-dcc17427db5f" providerId="ADAL" clId="{37C4ABE8-D142-45B0-813D-CA5022B7A53D}" dt="2022-06-14T02:47:43.964" v="741" actId="26606"/>
          <ac:spMkLst>
            <pc:docMk/>
            <pc:sldMk cId="466746047" sldId="263"/>
            <ac:spMk id="21" creationId="{4300840D-0A0B-4512-BACA-B439D5B9C57C}"/>
          </ac:spMkLst>
        </pc:spChg>
        <pc:spChg chg="add">
          <ac:chgData name="Greg Taylor (EXCHANGE)" userId="c2bd083b-dd41-4883-bfbc-dcc17427db5f" providerId="ADAL" clId="{37C4ABE8-D142-45B0-813D-CA5022B7A53D}" dt="2022-06-14T02:47:43.964" v="741" actId="26606"/>
          <ac:spMkLst>
            <pc:docMk/>
            <pc:sldMk cId="466746047" sldId="263"/>
            <ac:spMk id="23" creationId="{D2B78728-A580-49A7-84F9-6EF6F583ADE0}"/>
          </ac:spMkLst>
        </pc:spChg>
        <pc:spChg chg="add">
          <ac:chgData name="Greg Taylor (EXCHANGE)" userId="c2bd083b-dd41-4883-bfbc-dcc17427db5f" providerId="ADAL" clId="{37C4ABE8-D142-45B0-813D-CA5022B7A53D}" dt="2022-06-14T02:47:43.964" v="741" actId="26606"/>
          <ac:spMkLst>
            <pc:docMk/>
            <pc:sldMk cId="466746047" sldId="263"/>
            <ac:spMk id="25" creationId="{38FAA1A1-D861-433F-88FA-1E9D6FD31D11}"/>
          </ac:spMkLst>
        </pc:spChg>
        <pc:spChg chg="add">
          <ac:chgData name="Greg Taylor (EXCHANGE)" userId="c2bd083b-dd41-4883-bfbc-dcc17427db5f" providerId="ADAL" clId="{37C4ABE8-D142-45B0-813D-CA5022B7A53D}" dt="2022-06-14T02:47:43.964" v="741" actId="26606"/>
          <ac:spMkLst>
            <pc:docMk/>
            <pc:sldMk cId="466746047" sldId="263"/>
            <ac:spMk id="27" creationId="{8D71EDA1-87BF-4D5D-AB79-F346FD1927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E8EA-2FD9-4A40-9233-3E5D718A3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6FBC6-914F-4F61-8610-490B287A1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607FA-7AC8-468A-954C-39190CD5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BE46-E81A-433B-A308-2272F7DF22D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CAE93-8915-484D-BADE-18709B63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D959-B56E-46BA-AFF8-A645A564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AEC5-F80B-4930-ABD0-4D81680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3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5D98-A910-42AD-8563-D80D0324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26F33-DBD5-4B5D-AFAA-48603924F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D3108-D17C-4EDF-BEF7-DDD4BC86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BE46-E81A-433B-A308-2272F7DF22D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AE4BB-092C-4F0C-97C5-65D630A1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BC36F-AD08-4503-8A41-3537247D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AEC5-F80B-4930-ABD0-4D81680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1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0957C-238E-49DD-BC48-AE71E4109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03B84-02D7-4A88-B514-D2CA18005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050F3-B9A6-4485-A174-C6095CA3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BE46-E81A-433B-A308-2272F7DF22D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8AC26-09CD-4E81-8357-40B2C9F2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31CDB-7425-4744-BD26-CE146828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AEC5-F80B-4930-ABD0-4D81680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FC77-4A25-4D34-9F6E-CF8E97BA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CB14-B992-4114-A3ED-F1AA2A043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ADDA1-A97F-4982-8300-436033D04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BE46-E81A-433B-A308-2272F7DF22D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EEAE6-3E03-4ED5-B11F-9227DA03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5892-8616-46B7-8224-4056FE35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AEC5-F80B-4930-ABD0-4D81680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0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4796-0C8A-48D9-B55C-B3C6E46E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156E6-D93F-481A-A205-C93D80D29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F4322-6063-4D0A-BB4C-18387AD6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BE46-E81A-433B-A308-2272F7DF22D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EDC32-71DB-4AFB-B129-BF12B16C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C0B8E-BBB8-4B63-9279-09A6251D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AEC5-F80B-4930-ABD0-4D81680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6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0B4E-1013-4F22-A337-24A39288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410C-404B-4230-898C-C340DDF78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8DFB2-6F53-448A-9759-A5C2CBF15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BE3C2-A7D0-477C-8B8C-D962E64F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BE46-E81A-433B-A308-2272F7DF22D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578C6-F305-4604-B664-C6640C74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E237F-225E-493C-9DB0-54DFE3A2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AEC5-F80B-4930-ABD0-4D81680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8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9B34-ADFB-481B-A7A4-7E030EEF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F8ECC-5357-4672-8F58-C2CE3B941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FF16B-8494-43AE-AAA4-5A5024726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DB8B3-6A48-4E63-B352-EB9B1C535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C4045-755A-469D-A518-B2A921F29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7C012-5191-44E9-AC78-C3DD1D28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BE46-E81A-433B-A308-2272F7DF22D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527CE-65B0-46AB-95A3-2B44CAE4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0ECCE-3C59-4248-8722-E2B67E07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AEC5-F80B-4930-ABD0-4D81680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94F1-24BB-4EED-B04D-FFF61031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CA8E9-46B9-4DEB-983A-52D809BE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BE46-E81A-433B-A308-2272F7DF22D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FD64B-54AC-49A2-B09A-10B71B7F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3D950-5A84-431B-99B7-AEE821C3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AEC5-F80B-4930-ABD0-4D81680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4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159E8-31DB-4B5A-BD39-1FF50B28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BE46-E81A-433B-A308-2272F7DF22D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A805A-A303-44CB-AF29-E491F1B1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F496A-3229-4F2E-A476-6ED0F058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AEC5-F80B-4930-ABD0-4D81680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7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6C6D-E49C-4F6A-BEDD-F3561F92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668C-FA24-4E13-A8F6-964462DF9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F5007-5AC9-4B4A-ACD0-608F57FD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B3D6F-E1A5-42A5-A215-EEC9B249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BE46-E81A-433B-A308-2272F7DF22D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332A5-0AB4-480C-BD42-87CC7FC8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F474E-1304-4040-8A37-878FBF67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AEC5-F80B-4930-ABD0-4D81680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3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080E-996C-4332-A8E8-37D4F82A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D3721-34BA-4D75-89A3-795A89E59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E5E3B-2B94-4469-85ED-903CF8DD8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07465-F903-4E2C-A4F6-680D0AAD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BE46-E81A-433B-A308-2272F7DF22D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CC5AC-EAF9-4F74-8DAF-46FF9818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6FF23-94A2-4C2E-BCD4-9C9262AE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AEC5-F80B-4930-ABD0-4D81680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9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01E80-9628-4376-882A-80C28C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9E386-A6BE-43A4-8B6E-F225AB85C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D295D-C95D-4F0C-90B2-F628251BA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CBE46-E81A-433B-A308-2272F7DF22D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3E343-DF74-4BDB-9FAE-85556643E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9621-A36F-457F-AB19-7309484B5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AAEC5-F80B-4930-ABD0-4D81680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exchange-team-blog/basic-authentication-and-exchange-online-june-2021-update/bc-p/2599824#M31057" TargetMode="External"/><Relationship Id="rId2" Type="http://schemas.openxmlformats.org/officeDocument/2006/relationships/hyperlink" Target="https://techcommunity.microsoft.com/t5/exchange-team-blog/basic-authentication-and-exchange-online-september-2021-update/ba-p/27722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exchange/clients-and-mobile-in-exchange-online/deprecation-of-basic-authentication-exchange-online#how-do-you-know-if-your-users-will-be-impac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microsoft-365/enterprise/modern-auth-for-office-2013-and-2016?view=o365-worldwide" TargetMode="External"/><Relationship Id="rId2" Type="http://schemas.openxmlformats.org/officeDocument/2006/relationships/hyperlink" Target="https://docs.microsoft.com/en-us/powershell/module/exchange/get-organizationconfig?view=exchange-p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community.microsoft.com/t5/exchange-team-blog/understanding-the-different-versions-of-exchange-online/ba-p/339448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b.wisc.edu/office365/page.php?id=10054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exchange/client-developer/exchange-server-development" TargetMode="External"/><Relationship Id="rId13" Type="http://schemas.openxmlformats.org/officeDocument/2006/relationships/hyperlink" Target="https://docs.microsoft.com/en-us/exchange/client-developer/legacy-protocols/how-to-authenticate-an-imap-pop-smtp-application-by-using-oauth" TargetMode="External"/><Relationship Id="rId3" Type="http://schemas.openxmlformats.org/officeDocument/2006/relationships/hyperlink" Target="https://techcommunity.microsoft.com/t5/exchange-team-blog/basic-authentication-and-exchange-online-september-2021-update/ba-p/2772210" TargetMode="External"/><Relationship Id="rId7" Type="http://schemas.openxmlformats.org/officeDocument/2006/relationships/hyperlink" Target="https://docs.microsoft.com/en-us/powershell/exchange/connect-to-scc-powershell?view=exchange-ps" TargetMode="External"/><Relationship Id="rId12" Type="http://schemas.openxmlformats.org/officeDocument/2006/relationships/hyperlink" Target="https://github.com/gscales/EWS-BasicToOAuth-Info/blob/main/EWA%20Managed%20API%20MASL%20Token%20Refresh.md" TargetMode="External"/><Relationship Id="rId2" Type="http://schemas.openxmlformats.org/officeDocument/2006/relationships/hyperlink" Target="https://docs.microsoft.com/en-us/exchange/clients-and-mobile-in-exchange-online/deprecation-of-basic-authentication-exchange-on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powershell/exchange/exchange-online-powershell-v2?view=exchange-ps" TargetMode="External"/><Relationship Id="rId11" Type="http://schemas.openxmlformats.org/officeDocument/2006/relationships/hyperlink" Target="https://docs.microsoft.com/en-us/azure/active-directory/develop/msal-authentication-flows#client-credentials" TargetMode="External"/><Relationship Id="rId5" Type="http://schemas.openxmlformats.org/officeDocument/2006/relationships/hyperlink" Target="https://techcommunity.microsoft.com/t5/exchange-team-blog/enabling-modern-auth-for-outlook-how-hard-can-it-be/ba-p/2278411" TargetMode="External"/><Relationship Id="rId10" Type="http://schemas.openxmlformats.org/officeDocument/2006/relationships/hyperlink" Target="https://docs.microsoft.com/en-us/azure/active-directory/develop/v2-oauth2-auth-code-flow" TargetMode="External"/><Relationship Id="rId4" Type="http://schemas.openxmlformats.org/officeDocument/2006/relationships/hyperlink" Target="https://docs.microsoft.com/en-us/microsoft-365/enterprise/modern-auth-for-office-2013-and-2016?view=o365-worldwide" TargetMode="External"/><Relationship Id="rId9" Type="http://schemas.openxmlformats.org/officeDocument/2006/relationships/hyperlink" Target="https://docs.microsoft.com/en-us/exchange/client-developer/exchange-web-services/authentication-and-ews-in-exchan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886FB-B563-4016-8528-1AA0EA6FF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Basic Auth Deprecation in Exchange Online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D081CF-D90F-4F69-8360-A792DC474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Greg Taylor</a:t>
            </a:r>
          </a:p>
          <a:p>
            <a:pPr algn="r"/>
            <a:r>
              <a:rPr lang="en-US" sz="2000">
                <a:solidFill>
                  <a:srgbClr val="FFFFFF"/>
                </a:solidFill>
              </a:rPr>
              <a:t>Product Manager / M365 Core</a:t>
            </a:r>
          </a:p>
          <a:p>
            <a:pPr algn="r"/>
            <a:r>
              <a:rPr lang="en-US" sz="2000">
                <a:solidFill>
                  <a:srgbClr val="FFFFFF"/>
                </a:solidFill>
              </a:rPr>
              <a:t>grtaylor@microsoft.com / gregtaylor_msft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4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42ADD-F337-42A5-B4BF-BC289D16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6052-1DA7-44F2-886E-FEDD78BB4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Timeline and scope reminder</a:t>
            </a:r>
          </a:p>
          <a:p>
            <a:r>
              <a:rPr lang="en-US" sz="2000" dirty="0"/>
              <a:t>Where to look for data</a:t>
            </a:r>
          </a:p>
          <a:p>
            <a:r>
              <a:rPr lang="en-US" sz="2000" dirty="0"/>
              <a:t>Top Tips</a:t>
            </a:r>
          </a:p>
          <a:p>
            <a:r>
              <a:rPr lang="en-US" sz="2000" dirty="0"/>
              <a:t>Useful Links</a:t>
            </a:r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308AA0EB-B8D0-4C6D-AEB6-9CA7E14CD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81" b="-1"/>
          <a:stretch/>
        </p:blipFill>
        <p:spPr>
          <a:xfrm>
            <a:off x="8109502" y="760284"/>
            <a:ext cx="3615776" cy="534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5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48D06-0C14-4D48-B2A0-8A54AA12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Timeline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BFA57-9CD7-4E69-8F54-46F796C2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Beginning October 1</a:t>
            </a:r>
            <a:r>
              <a:rPr lang="en-US" sz="2000" baseline="30000" dirty="0"/>
              <a:t>st</a:t>
            </a:r>
            <a:r>
              <a:rPr lang="en-US" sz="2000" dirty="0"/>
              <a:t> 2022, we will </a:t>
            </a:r>
            <a:r>
              <a:rPr lang="en-US" sz="2000" i="1" dirty="0"/>
              <a:t>start</a:t>
            </a:r>
            <a:r>
              <a:rPr lang="en-US" sz="2000" dirty="0"/>
              <a:t> to turn off Basic Auth for the following protocols:</a:t>
            </a:r>
          </a:p>
          <a:p>
            <a:pPr lvl="1"/>
            <a:r>
              <a:rPr lang="en-US" sz="2000" dirty="0"/>
              <a:t>POP, IMAP</a:t>
            </a:r>
          </a:p>
          <a:p>
            <a:pPr lvl="1"/>
            <a:r>
              <a:rPr lang="en-US" sz="2000" dirty="0"/>
              <a:t>EWS, MAPI, RPC, OAB (Outlook)</a:t>
            </a:r>
          </a:p>
          <a:p>
            <a:pPr lvl="1"/>
            <a:r>
              <a:rPr lang="en-US" sz="2000" dirty="0"/>
              <a:t>Exchange ActiveSync (EAS)</a:t>
            </a:r>
          </a:p>
          <a:p>
            <a:pPr lvl="1"/>
            <a:r>
              <a:rPr lang="en-US" sz="2000" dirty="0"/>
              <a:t>Exchange Online Remote PowerShell </a:t>
            </a:r>
          </a:p>
          <a:p>
            <a:r>
              <a:rPr lang="en-US" sz="2000" dirty="0"/>
              <a:t>We’re not turning off the protocols – just the ability to use basic auth with them. They all support modern auth already </a:t>
            </a:r>
          </a:p>
          <a:p>
            <a:r>
              <a:rPr lang="en-US" sz="2000" dirty="0"/>
              <a:t>Before October we might temporarily interrupt service on any/all – </a:t>
            </a:r>
            <a:r>
              <a:rPr lang="en-US" sz="2000" b="1" dirty="0"/>
              <a:t>opt out</a:t>
            </a:r>
            <a:r>
              <a:rPr lang="en-US" sz="2000" dirty="0"/>
              <a:t> by following the steps </a:t>
            </a:r>
            <a:r>
              <a:rPr lang="en-US" sz="2000" dirty="0">
                <a:hlinkClick r:id="rId2"/>
              </a:rPr>
              <a:t>here</a:t>
            </a:r>
            <a:endParaRPr lang="en-US" sz="2000" dirty="0"/>
          </a:p>
          <a:p>
            <a:r>
              <a:rPr lang="en-US" sz="2000" dirty="0"/>
              <a:t>If we have turned something off, prior to Oct 1</a:t>
            </a:r>
            <a:r>
              <a:rPr lang="en-US" sz="2000" baseline="30000" dirty="0"/>
              <a:t>st</a:t>
            </a:r>
            <a:r>
              <a:rPr lang="en-US" sz="2000" dirty="0"/>
              <a:t>, you can re-enable it quickly following the steps </a:t>
            </a:r>
            <a:r>
              <a:rPr lang="en-US" sz="2000" dirty="0">
                <a:hlinkClick r:id="rId3"/>
              </a:rPr>
              <a:t>here</a:t>
            </a:r>
            <a:r>
              <a:rPr lang="en-US" sz="2000" dirty="0"/>
              <a:t> or linked to in the SHD and MC posts</a:t>
            </a:r>
          </a:p>
          <a:p>
            <a:r>
              <a:rPr lang="en-US" sz="2000" dirty="0"/>
              <a:t>We will </a:t>
            </a:r>
            <a:r>
              <a:rPr lang="en-US" sz="2000" b="1" dirty="0"/>
              <a:t>not</a:t>
            </a:r>
            <a:r>
              <a:rPr lang="en-US" sz="2000" dirty="0"/>
              <a:t> turn off SMTP AUTH </a:t>
            </a:r>
            <a:r>
              <a:rPr lang="en-US" sz="2000" i="1" dirty="0"/>
              <a:t>if it being used </a:t>
            </a:r>
            <a:r>
              <a:rPr lang="en-US" sz="2000" dirty="0"/>
              <a:t>– and if we do turn it off, you can turn it back on again - indefinitely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613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Freeform: Shape 1050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4DC17-9962-41A4-AB74-B4AB7E94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Where to Find Usage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3931-13CF-4B69-A2B7-269FBA84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114" y="4365594"/>
            <a:ext cx="3290579" cy="2004613"/>
          </a:xfrm>
        </p:spPr>
        <p:txBody>
          <a:bodyPr anchor="ctr">
            <a:normAutofit lnSpcReduction="10000"/>
          </a:bodyPr>
          <a:lstStyle/>
          <a:p>
            <a:pPr marL="457200" lvl="1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Azure AD Sign In Reports</a:t>
            </a:r>
          </a:p>
          <a:p>
            <a:pPr marL="0" indent="0">
              <a:buNone/>
            </a:pPr>
            <a:r>
              <a:rPr lang="en-US" sz="2000" dirty="0"/>
              <a:t>All the detail you can ask for (and more)</a:t>
            </a:r>
          </a:p>
          <a:p>
            <a:pPr marL="0" indent="0">
              <a:buNone/>
            </a:pPr>
            <a:r>
              <a:rPr lang="en-US" sz="2000" dirty="0"/>
              <a:t>Large customers please review tips </a:t>
            </a:r>
            <a:r>
              <a:rPr lang="en-US" sz="2000" dirty="0">
                <a:hlinkClick r:id="rId2"/>
              </a:rPr>
              <a:t>here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DDE947-41D4-4B7C-A12F-3FFEF4447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1294" y="3858344"/>
            <a:ext cx="3722915" cy="26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1603C08-4CD0-4B21-B6D2-57C95AD488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" r="2612"/>
          <a:stretch/>
        </p:blipFill>
        <p:spPr>
          <a:xfrm>
            <a:off x="5245004" y="457201"/>
            <a:ext cx="2099060" cy="3451192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4F755B-A395-9253-C40B-EF1CE10AFE06}"/>
              </a:ext>
            </a:extLst>
          </p:cNvPr>
          <p:cNvSpPr txBox="1"/>
          <p:nvPr/>
        </p:nvSpPr>
        <p:spPr>
          <a:xfrm>
            <a:off x="7770169" y="975956"/>
            <a:ext cx="347304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Message Center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send </a:t>
            </a:r>
            <a:r>
              <a:rPr lang="en-US" sz="2000" b="1" dirty="0"/>
              <a:t>monthly MC posts </a:t>
            </a:r>
            <a:r>
              <a:rPr lang="en-US" sz="2000" dirty="0"/>
              <a:t>with usage summaries to the tenants using basic auth</a:t>
            </a:r>
          </a:p>
        </p:txBody>
      </p:sp>
    </p:spTree>
    <p:extLst>
      <p:ext uri="{BB962C8B-B14F-4D97-AF65-F5344CB8AC3E}">
        <p14:creationId xmlns:p14="http://schemas.microsoft.com/office/powerpoint/2010/main" val="288694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E91C7-0A86-4446-A9D2-89EBE3C5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Top Tips When Looking At Usage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C8251-2BEC-448B-B2A5-4806DD67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697" y="447665"/>
            <a:ext cx="7076941" cy="59423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ActiveSync (EAS)</a:t>
            </a:r>
          </a:p>
          <a:p>
            <a:pPr lvl="1"/>
            <a:r>
              <a:rPr lang="en-US" sz="1600" dirty="0"/>
              <a:t>If you have an MDM – use it to push new profiles! </a:t>
            </a:r>
          </a:p>
          <a:p>
            <a:pPr lvl="1"/>
            <a:r>
              <a:rPr lang="en-US" sz="1600" dirty="0"/>
              <a:t>Without MDM, the most solution in many native apps is to remove, then add back the mail account</a:t>
            </a:r>
          </a:p>
          <a:p>
            <a:pPr lvl="1"/>
            <a:r>
              <a:rPr lang="en-US" sz="1600" dirty="0"/>
              <a:t>Cert based auth is not basic auth – CBA for EAS will not be impacted by this change</a:t>
            </a:r>
          </a:p>
          <a:p>
            <a:pPr marL="0" indent="0">
              <a:buNone/>
            </a:pPr>
            <a:r>
              <a:rPr lang="en-US" sz="1600" b="1" dirty="0"/>
              <a:t>Outlook for Windows (MAPI, RPC, EWS and OAB)</a:t>
            </a:r>
          </a:p>
          <a:p>
            <a:pPr lvl="1"/>
            <a:r>
              <a:rPr lang="en-US" sz="1600" dirty="0"/>
              <a:t>Check </a:t>
            </a:r>
            <a:r>
              <a:rPr lang="en-US" sz="1600" i="1" dirty="0">
                <a:hlinkClick r:id="rId2"/>
              </a:rPr>
              <a:t>Get-</a:t>
            </a:r>
            <a:r>
              <a:rPr lang="en-US" sz="1600" i="1" dirty="0" err="1">
                <a:hlinkClick r:id="rId2"/>
              </a:rPr>
              <a:t>OrganizationConfig</a:t>
            </a:r>
            <a:r>
              <a:rPr lang="en-US" sz="1600" i="1" dirty="0">
                <a:hlinkClick r:id="rId2"/>
              </a:rPr>
              <a:t> –OAuth2ClientProfileEnabled </a:t>
            </a:r>
            <a:endParaRPr lang="en-US" sz="1600" i="1" dirty="0"/>
          </a:p>
          <a:p>
            <a:pPr lvl="2"/>
            <a:r>
              <a:rPr lang="en-US" sz="1600" i="1" dirty="0"/>
              <a:t>False</a:t>
            </a:r>
            <a:r>
              <a:rPr lang="en-US" sz="1600" dirty="0"/>
              <a:t> will prevent Outlook for Windows from connecting</a:t>
            </a:r>
          </a:p>
          <a:p>
            <a:pPr lvl="1"/>
            <a:r>
              <a:rPr lang="en-US" sz="1600" dirty="0"/>
              <a:t>In Azure AD Sign In Logs look for the </a:t>
            </a:r>
            <a:r>
              <a:rPr lang="en-US" sz="1600" b="1" dirty="0"/>
              <a:t>User Agent String </a:t>
            </a:r>
            <a:r>
              <a:rPr lang="en-US" sz="1600" dirty="0"/>
              <a:t>in EWS</a:t>
            </a:r>
          </a:p>
          <a:p>
            <a:pPr lvl="2"/>
            <a:r>
              <a:rPr lang="en-US" sz="1600" dirty="0"/>
              <a:t>Example: </a:t>
            </a:r>
            <a:r>
              <a:rPr lang="en-US" sz="1600" i="1" dirty="0"/>
              <a:t>Microsoft Office/15.0 (Windows NT 6.1; Microsoft Outlook 15.0.4893; Pro)</a:t>
            </a:r>
          </a:p>
          <a:p>
            <a:pPr lvl="3"/>
            <a:r>
              <a:rPr lang="en-US" sz="1600" b="1" dirty="0"/>
              <a:t>14.0</a:t>
            </a:r>
            <a:r>
              <a:rPr lang="en-US" sz="1600" dirty="0"/>
              <a:t> – Outlook 2010 – it cannot do Modern Auth, it must be upgraded</a:t>
            </a:r>
          </a:p>
          <a:p>
            <a:pPr lvl="3"/>
            <a:r>
              <a:rPr lang="en-US" sz="1600" b="1" dirty="0"/>
              <a:t>15.0</a:t>
            </a:r>
            <a:r>
              <a:rPr lang="en-US" sz="1600" dirty="0"/>
              <a:t> – Outlook 2013 – it </a:t>
            </a:r>
            <a:r>
              <a:rPr lang="en-US" sz="1600" i="1" dirty="0"/>
              <a:t>can</a:t>
            </a:r>
            <a:r>
              <a:rPr lang="en-US" sz="1600" dirty="0"/>
              <a:t> do Modern Auth, but needs the EnableADAL </a:t>
            </a:r>
            <a:r>
              <a:rPr lang="en-US" sz="1600" dirty="0">
                <a:hlinkClick r:id="rId3"/>
              </a:rPr>
              <a:t>reg key </a:t>
            </a:r>
            <a:r>
              <a:rPr lang="en-US" sz="1600" dirty="0"/>
              <a:t>setting</a:t>
            </a:r>
          </a:p>
          <a:p>
            <a:pPr lvl="3"/>
            <a:r>
              <a:rPr lang="en-US" sz="1600" b="1" dirty="0"/>
              <a:t>16.0</a:t>
            </a:r>
            <a:r>
              <a:rPr lang="en-US" sz="1600" dirty="0"/>
              <a:t> – Outlook 2016+ - it does Modern Auth by default, no changes needed</a:t>
            </a:r>
          </a:p>
          <a:p>
            <a:pPr lvl="2"/>
            <a:r>
              <a:rPr lang="en-US" sz="1600" dirty="0"/>
              <a:t>If you see 16.0 anywhere – there’s a policy in place setting the EnableADAL key to 0 </a:t>
            </a:r>
          </a:p>
        </p:txBody>
      </p:sp>
    </p:spTree>
    <p:extLst>
      <p:ext uri="{BB962C8B-B14F-4D97-AF65-F5344CB8AC3E}">
        <p14:creationId xmlns:p14="http://schemas.microsoft.com/office/powerpoint/2010/main" val="202818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8EF86-5BBE-4922-AA1B-39027BD9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More Top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AA0E-9741-4777-A887-0FA6ED383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889595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Exchange Web Services (EWS)</a:t>
            </a:r>
          </a:p>
          <a:p>
            <a:pPr lvl="1"/>
            <a:r>
              <a:rPr lang="en-US" sz="1600" dirty="0"/>
              <a:t>Mac Mail and Mac Outlook User Agent Strings</a:t>
            </a:r>
          </a:p>
          <a:p>
            <a:pPr lvl="2"/>
            <a:r>
              <a:rPr lang="en-US" sz="1600" i="1" dirty="0" err="1"/>
              <a:t>AppleExchangeWebServices</a:t>
            </a:r>
            <a:r>
              <a:rPr lang="en-US" sz="1600" i="1" dirty="0"/>
              <a:t>/814.100.1 Mail/3654.120.0.1.13</a:t>
            </a:r>
          </a:p>
          <a:p>
            <a:pPr lvl="2"/>
            <a:r>
              <a:rPr lang="en-US" sz="1600" i="1" dirty="0" err="1"/>
              <a:t>MacOutlook</a:t>
            </a:r>
            <a:r>
              <a:rPr lang="en-US" sz="1600" i="1" dirty="0"/>
              <a:t>/16.55.21111400 (Intelx64 Mac OS X 12.0.1 (Build 21A559))</a:t>
            </a:r>
          </a:p>
          <a:p>
            <a:pPr lvl="1"/>
            <a:r>
              <a:rPr lang="en-US" sz="1600" dirty="0"/>
              <a:t>Scripts / Apps</a:t>
            </a:r>
          </a:p>
          <a:p>
            <a:pPr lvl="2"/>
            <a:r>
              <a:rPr lang="en-US" sz="1600" i="1" dirty="0"/>
              <a:t>python-requests/2.26.0</a:t>
            </a:r>
          </a:p>
          <a:p>
            <a:pPr lvl="2"/>
            <a:r>
              <a:rPr lang="en-US" sz="1600" i="1" dirty="0" err="1"/>
              <a:t>ExchangeServicesClient</a:t>
            </a:r>
            <a:r>
              <a:rPr lang="en-US" sz="1600" i="1" dirty="0"/>
              <a:t>/15.00.0913.015 (Windows Surface Hubs – will be fixed by future update)</a:t>
            </a:r>
          </a:p>
          <a:p>
            <a:pPr lvl="2"/>
            <a:r>
              <a:rPr lang="de-DE" sz="1600" i="1" dirty="0"/>
              <a:t>Spark/2.11.9.504 CFNetwork/1325.0.1 Darwin/21.1.0</a:t>
            </a:r>
          </a:p>
          <a:p>
            <a:pPr lvl="2"/>
            <a:r>
              <a:rPr lang="de-DE" sz="1600" i="1" dirty="0"/>
              <a:t>MicrosoftTeamsRoom - </a:t>
            </a:r>
            <a:r>
              <a:rPr lang="de-DE" sz="1600" dirty="0"/>
              <a:t>Teams Rooms</a:t>
            </a:r>
          </a:p>
          <a:p>
            <a:pPr lvl="2"/>
            <a:r>
              <a:rPr lang="de-DE" sz="1600" i="1" dirty="0"/>
              <a:t>Etc.</a:t>
            </a:r>
          </a:p>
          <a:p>
            <a:pPr lvl="1"/>
            <a:r>
              <a:rPr lang="de-DE" sz="1600" i="1" dirty="0"/>
              <a:t>MDM</a:t>
            </a:r>
          </a:p>
          <a:p>
            <a:pPr lvl="2"/>
            <a:r>
              <a:rPr lang="de-DE" sz="1600" i="1" dirty="0"/>
              <a:t>AirWatch Boxer (SM-G998U; Android 12) Version 21.11.0.2/2435</a:t>
            </a:r>
          </a:p>
          <a:p>
            <a:r>
              <a:rPr lang="de-DE" sz="1600" dirty="0"/>
              <a:t>EWS is used by many apps, so User Agents, user/mailbox, and IP addresses are going to help identify them </a:t>
            </a:r>
          </a:p>
          <a:p>
            <a:pPr lvl="1"/>
            <a:r>
              <a:rPr lang="de-DE" sz="1600" dirty="0"/>
              <a:t>Path forward is move to EWS with OAuth, or Microsoft Graph</a:t>
            </a:r>
          </a:p>
          <a:p>
            <a:pPr marL="0" indent="0">
              <a:buNone/>
            </a:pPr>
            <a:r>
              <a:rPr lang="de-DE" sz="1600" b="1" dirty="0"/>
              <a:t>POP/IMAP/RPS </a:t>
            </a:r>
            <a:r>
              <a:rPr lang="de-DE" sz="1600" dirty="0"/>
              <a:t>– there are no user agent strings, just user details and source IP</a:t>
            </a:r>
          </a:p>
          <a:p>
            <a:pPr lvl="1"/>
            <a:r>
              <a:rPr lang="de-DE" sz="1600" dirty="0"/>
              <a:t>POP/IMAP – can do OAuth already – Client Credential Flow coming very soon</a:t>
            </a:r>
          </a:p>
          <a:p>
            <a:pPr lvl="1"/>
            <a:r>
              <a:rPr lang="de-DE" sz="1600" dirty="0"/>
              <a:t>A lot of LOB apps use POP/IMAP to poll mailboxes – get working on those asap</a:t>
            </a:r>
          </a:p>
          <a:p>
            <a:pPr lvl="1"/>
            <a:r>
              <a:rPr lang="de-DE" sz="1600" dirty="0"/>
              <a:t>RPS – Use EXO V2 module and read </a:t>
            </a:r>
            <a:r>
              <a:rPr lang="de-DE" sz="1600" dirty="0">
                <a:hlinkClick r:id="rId2"/>
              </a:rPr>
              <a:t>this</a:t>
            </a:r>
            <a:r>
              <a:rPr lang="de-DE" sz="1600" dirty="0"/>
              <a:t> article</a:t>
            </a:r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901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E8185-5C49-418F-B914-408DFE0B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CA14-8E2E-4FA2-BAF7-E05B9429A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/>
              <a:t>Look at the summary data sent to your Message Center to get an idea of where to focus</a:t>
            </a:r>
          </a:p>
          <a:p>
            <a:r>
              <a:rPr lang="en-US" sz="1700"/>
              <a:t>Use Azure AD Sign in reports, filtering by protocol, to see user account, user agent, IP address details etc. (export to JSON, not csv)</a:t>
            </a:r>
          </a:p>
          <a:p>
            <a:r>
              <a:rPr lang="en-US" sz="1700"/>
              <a:t>Prepare some kind of end-user communication if you need users to do something. </a:t>
            </a:r>
            <a:r>
              <a:rPr lang="en-US" sz="1700">
                <a:hlinkClick r:id="rId2"/>
              </a:rPr>
              <a:t>Here’s</a:t>
            </a:r>
            <a:r>
              <a:rPr lang="en-US" sz="1700"/>
              <a:t> a great example from the University of Wisconsin</a:t>
            </a:r>
            <a:endParaRPr lang="en-US" sz="1700">
              <a:cs typeface="Calibri"/>
            </a:endParaRPr>
          </a:p>
          <a:p>
            <a:r>
              <a:rPr lang="en-US" sz="1700"/>
              <a:t>Upgrade old versions of Office, Check the EnableADAL key is set</a:t>
            </a:r>
          </a:p>
          <a:p>
            <a:r>
              <a:rPr lang="en-US" sz="1700"/>
              <a:t>Speak to your MDM expert/vendor, roll out new profiles with updated auth</a:t>
            </a:r>
          </a:p>
          <a:p>
            <a:r>
              <a:rPr lang="en-US" sz="1700"/>
              <a:t>Start talking to third party app providers now, app dev and deployment takes time</a:t>
            </a:r>
          </a:p>
          <a:p>
            <a:r>
              <a:rPr lang="en-US" sz="1700"/>
              <a:t>It could be a good time to stop POP and IMAP and switch those users to OWA</a:t>
            </a:r>
          </a:p>
          <a:p>
            <a:r>
              <a:rPr lang="en-US" sz="1700"/>
              <a:t>Complete the opt-out if you want us to leave any protocols alone for as long as possible</a:t>
            </a:r>
          </a:p>
        </p:txBody>
      </p:sp>
    </p:spTree>
    <p:extLst>
      <p:ext uri="{BB962C8B-B14F-4D97-AF65-F5344CB8AC3E}">
        <p14:creationId xmlns:p14="http://schemas.microsoft.com/office/powerpoint/2010/main" val="46674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BDE04-FED3-4618-9AB4-4E8FCF47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42AF-3079-492E-B43D-1988E65F8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600">
                <a:hlinkClick r:id="rId2"/>
              </a:rPr>
              <a:t>Deprecation of Basic authentication in Exchange Online | Microsoft Docs</a:t>
            </a:r>
            <a:endParaRPr lang="en-US" sz="1600"/>
          </a:p>
          <a:p>
            <a:r>
              <a:rPr lang="en-US" sz="1600">
                <a:hlinkClick r:id="rId3"/>
              </a:rPr>
              <a:t>Basic Authentication and Exchange Online – September 2021 Update - Microsoft Tech Community</a:t>
            </a:r>
            <a:endParaRPr lang="en-US" sz="1600"/>
          </a:p>
          <a:p>
            <a:r>
              <a:rPr lang="en-US" sz="1600">
                <a:hlinkClick r:id="rId4"/>
              </a:rPr>
              <a:t>How modern authentication works for Office 2013 and Office 2016 client apps - Microsoft 365 Enterprise | Microsoft Docs</a:t>
            </a:r>
            <a:endParaRPr lang="en-US" sz="1600"/>
          </a:p>
          <a:p>
            <a:r>
              <a:rPr lang="en-US" sz="1600">
                <a:hlinkClick r:id="rId5"/>
              </a:rPr>
              <a:t>Enabling Modern Auth for Outlook – How Hard Can It Be? - Microsoft Tech Community</a:t>
            </a:r>
            <a:endParaRPr lang="en-US" sz="1600"/>
          </a:p>
          <a:p>
            <a:r>
              <a:rPr lang="en-US" sz="1600">
                <a:hlinkClick r:id="rId6"/>
              </a:rPr>
              <a:t>About the Exchange Online PowerShell V2 module | Microsoft Docs</a:t>
            </a:r>
            <a:endParaRPr lang="en-US" sz="1600"/>
          </a:p>
          <a:p>
            <a:r>
              <a:rPr lang="en-US" sz="1600">
                <a:hlinkClick r:id="rId7"/>
              </a:rPr>
              <a:t>Connect to Security &amp; Compliance Center PowerShell using the EXO V2 module | Microsoft Docs</a:t>
            </a:r>
            <a:endParaRPr lang="en-US" sz="1600"/>
          </a:p>
          <a:p>
            <a:r>
              <a:rPr lang="en-US" sz="1600">
                <a:hlinkClick r:id="rId8"/>
              </a:rPr>
              <a:t>Exchange Online and Exchange development | Microsoft Docs</a:t>
            </a:r>
            <a:endParaRPr lang="en-US" sz="1600">
              <a:hlinkClick r:id="rId9"/>
            </a:endParaRPr>
          </a:p>
          <a:p>
            <a:r>
              <a:rPr lang="en-US" sz="1600">
                <a:hlinkClick r:id="rId9"/>
              </a:rPr>
              <a:t>Authentication and EWS in Exchange | Microsoft Docs</a:t>
            </a:r>
            <a:endParaRPr lang="en-US" sz="1600"/>
          </a:p>
          <a:p>
            <a:r>
              <a:rPr lang="en-US" sz="1600">
                <a:hlinkClick r:id="rId10"/>
              </a:rPr>
              <a:t>Microsoft identity platform and OAuth 2.0 authorization code flow - Microsoft identity platform | Microsoft Docs</a:t>
            </a:r>
            <a:endParaRPr lang="en-US" sz="1600"/>
          </a:p>
          <a:p>
            <a:r>
              <a:rPr lang="en-US" sz="1600">
                <a:hlinkClick r:id="rId11"/>
              </a:rPr>
              <a:t>MSAL authentication flows - Microsoft identity platform | Microsoft Docs</a:t>
            </a:r>
            <a:endParaRPr lang="en-US" sz="1600"/>
          </a:p>
          <a:p>
            <a:r>
              <a:rPr lang="en-US" sz="1600">
                <a:hlinkClick r:id="rId12"/>
              </a:rPr>
              <a:t>Glen Scales GitHub sample for EWS OAuth token handling</a:t>
            </a:r>
            <a:endParaRPr lang="en-US" sz="1600"/>
          </a:p>
          <a:p>
            <a:r>
              <a:rPr lang="en-US" sz="1600">
                <a:hlinkClick r:id="rId13"/>
              </a:rPr>
              <a:t>Authenticate an IMAP, POP or SMTP connection using OAuth | Microsoft Docs</a:t>
            </a:r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2070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888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Basic Auth Deprecation in Exchange Online</vt:lpstr>
      <vt:lpstr>Today</vt:lpstr>
      <vt:lpstr>Timeline and Scope</vt:lpstr>
      <vt:lpstr>Where to Find Usage Data</vt:lpstr>
      <vt:lpstr>Top Tips When Looking At Usage Data</vt:lpstr>
      <vt:lpstr>More Top Tips</vt:lpstr>
      <vt:lpstr>Next Steps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Auth Deprecation in Exchange Online</dc:title>
  <dc:creator>Greg Taylor (EXCHANGE)</dc:creator>
  <cp:lastModifiedBy>Greg Taylor (EXCHANGE)</cp:lastModifiedBy>
  <cp:revision>4</cp:revision>
  <dcterms:created xsi:type="dcterms:W3CDTF">2022-01-26T00:24:14Z</dcterms:created>
  <dcterms:modified xsi:type="dcterms:W3CDTF">2022-06-14T13:44:54Z</dcterms:modified>
</cp:coreProperties>
</file>