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1660" r:id="rId4"/>
    <p:sldId id="1661" r:id="rId5"/>
    <p:sldId id="16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241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0F5B7-7A30-45D0-85CD-8A279E9E2C1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C9997-A6B6-45E3-8D56-C8B8546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6/20/2022 7:06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4D04-0BF9-86EE-DA3E-AB51D3471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18B10-98AC-E0F8-ECB3-AD3BE92C5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CADC-4402-8285-C0D3-A30C3ECD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DDB1-936D-4E0F-80B0-0723D5BA061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77520-8341-426A-7233-9ABEA131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626B1-494D-CF88-A5AF-3ED9301C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38A9-C146-46D9-85B7-3B209D0A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419A-5942-5A98-BF1F-EBC23A4B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782F8-35CD-D6F9-E040-E51BF3643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C78D5-05BF-2231-B51F-BE48D5B9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DDB1-936D-4E0F-80B0-0723D5BA061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0F7AD-ABED-B660-CEF1-DD777DCC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6909-0974-BE6B-39DA-7EFA9C6C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38A9-C146-46D9-85B7-3B209D0A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3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B33D8-019C-5B55-4B2C-F8C092DCD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7C7BF-3B3C-3F82-5ACF-702CDF54D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A25A9-9BB6-77A1-5853-D1D398EE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DDB1-936D-4E0F-80B0-0723D5BA061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13E8-394A-E20A-C295-FDF40E25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0116-61AA-85C1-ED2C-9DD6A592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38A9-C146-46D9-85B7-3B209D0A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00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59DF-3016-45F7-BB7F-FC0D3A22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C1531-9693-4DAF-8BB6-163DA3EC9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535F5-79C0-4525-9EEB-AA9DC09B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B1C1-7E35-4DFF-9A3E-C2E006C6FDE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D3080-5AFD-4BE2-83F7-D387041F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0FEA-70B1-4483-9783-EBED328F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8F0E-1824-499D-8521-3E14C1AF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94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4CBE-6BAA-41C5-894B-90A1D7F9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2126-9D14-46C9-AF8F-91E00AC37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2D27-C8FD-4204-81DC-445A8220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B1C1-7E35-4DFF-9A3E-C2E006C6FDE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DA4A-AF40-4D80-8E93-2D803DD6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DCF61-BBBE-497A-887C-2DF6893B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8F0E-1824-499D-8521-3E14C1AF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80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DBCE-A3A3-4C27-A905-6D81399E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ACF82-C89E-4DDE-A569-174DD908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8A31-C693-4121-8637-9352016D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B1C1-7E35-4DFF-9A3E-C2E006C6FDE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CDDD6-07C0-4394-ADBE-13D74B28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9D8C8-6C94-4054-B937-77456B62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8F0E-1824-499D-8521-3E14C1AF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41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0940-EBEA-41FB-ABC3-9B558892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8D26-4F11-4C67-B83E-297C87DC3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3599F-23A6-45E6-BC4D-9BD3D38EC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A5E86-209C-492A-A9C3-D29DA7FE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B1C1-7E35-4DFF-9A3E-C2E006C6FDE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36A6B-78F1-464B-BE00-A99B21B0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F6E16-7AF1-46B3-A708-91434EB2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8F0E-1824-499D-8521-3E14C1AF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9452-70D6-47A8-94E3-393161C2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659A1-D2CA-45F9-9A7B-D76A7AB1A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FEE5-A749-48B1-9F78-5B06BAB7C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4CE80-8A8B-4134-8D91-B652C0D50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FABB5-4984-4FA9-A189-A5E615433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5EF8C-0B48-4389-BF50-6D19764D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B1C1-7E35-4DFF-9A3E-C2E006C6FDE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CFF97-E933-4A01-9A12-C21E455B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5F386-F124-43BD-AE9C-3A7AB4A4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8F0E-1824-499D-8521-3E14C1AF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4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FE6F-F29A-4D6F-8056-FEC324CA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486B6-93CA-4D05-B237-E938A4755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B1C1-7E35-4DFF-9A3E-C2E006C6FDE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9ED17-4E4B-46BA-89DC-D9595D80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02FA3-AD37-48FD-97CE-9526727C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8F0E-1824-499D-8521-3E14C1AF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7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054E5-3C10-44F9-9DCA-773350FF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B1C1-7E35-4DFF-9A3E-C2E006C6FDE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BBEBF-AEAC-4D5B-AFB2-5D69847C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3C1FB-3511-4ADB-B3D6-0F244F84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8F0E-1824-499D-8521-3E14C1AF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04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3776-CFCE-4927-8C19-AE40C6F7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BEC3-85F2-4FE9-9BF9-E0B401EF7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89223-10E9-4B8F-A235-E0A4D0A48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31D00-7BF7-4272-82DA-2B6ACE9D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B1C1-7E35-4DFF-9A3E-C2E006C6FDE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270A-D793-4763-AEC5-EDECC697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D9509-3A73-478B-BE7B-2DB12CC7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8F0E-1824-499D-8521-3E14C1AF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22A-93EF-6AA9-B069-1B074F45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50078-CE74-AC6C-3E1C-991DB7BE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145AE-7015-FA23-834E-1BFAF35A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DDB1-936D-4E0F-80B0-0723D5BA061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D5875-EBED-1F70-F615-267FE38F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D97E3-A962-9B5F-9F22-41966C14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38A9-C146-46D9-85B7-3B209D0A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3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42F7-DF90-4F46-BD5F-BF5D1E64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C35CC-C22E-474C-ACFC-1D57B0682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874FA-7E8C-4548-B67F-EA477BD3E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CC688-FBA9-4315-8244-DAE85FD6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B1C1-7E35-4DFF-9A3E-C2E006C6FDE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23090-3E08-4DBE-8BCB-43B037B3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4C18D-242C-4793-BF39-5F9963AF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8F0E-1824-499D-8521-3E14C1AF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97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5203-BA6D-453E-AE42-1FD0236B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E0AFB-0CC4-48B1-AD4C-19494B5D3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83719-2820-4533-B962-85233E49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B1C1-7E35-4DFF-9A3E-C2E006C6FDE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27BB4-CEBE-4357-87E9-1BAED90C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2D4A4-FF2E-40C9-B531-39961AEF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8F0E-1824-499D-8521-3E14C1AF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0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28C87-9D5F-4FFB-A437-927E796BD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B1708-2578-4E19-B8B0-79075537A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9C0E0-66DC-4DDB-A09B-D16512C5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B1C1-7E35-4DFF-9A3E-C2E006C6FDE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53B1-E551-469C-9FD1-B547A628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0B34-114B-4E27-A54A-65C0973B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8F0E-1824-499D-8521-3E14C1AF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43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ople walking outside of a building">
            <a:extLst>
              <a:ext uri="{FF2B5EF4-FFF2-40B4-BE49-F238E27FC236}">
                <a16:creationId xmlns:a16="http://schemas.microsoft.com/office/drawing/2014/main" id="{27A30450-231A-472F-8283-664DDDDDBA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25" y="0"/>
            <a:ext cx="1218895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9EC6D-F4DD-4865-84A3-4549C8763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9525" y="5383762"/>
            <a:ext cx="12211049" cy="147423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 descr="SPARK Event logo">
            <a:extLst>
              <a:ext uri="{FF2B5EF4-FFF2-40B4-BE49-F238E27FC236}">
                <a16:creationId xmlns:a16="http://schemas.microsoft.com/office/drawing/2014/main" id="{5B8064A7-B870-46EB-AC39-E38B67013E6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31504" y="5640304"/>
            <a:ext cx="1518066" cy="10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6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4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DA Slide - Do Not Alter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71A9524-7E03-49F3-B3F0-0B5EFC23BD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297" y="2438285"/>
            <a:ext cx="2940541" cy="2940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2D61AB-7FDB-4188-878F-A38A5C088A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033" y="2438285"/>
            <a:ext cx="2940541" cy="29405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22C919-265D-4079-8E2A-EFE703B153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166" y="2438285"/>
            <a:ext cx="2940541" cy="2940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307826-6852-4BE3-990E-01041A8BE8A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0" y="2438285"/>
            <a:ext cx="2940541" cy="294054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2E73A8-E37F-4465-B77A-63683283F6F1}"/>
              </a:ext>
            </a:extLst>
          </p:cNvPr>
          <p:cNvSpPr txBox="1">
            <a:spLocks/>
          </p:cNvSpPr>
          <p:nvPr userDrawn="1"/>
        </p:nvSpPr>
        <p:spPr>
          <a:xfrm>
            <a:off x="214429" y="241958"/>
            <a:ext cx="11677333" cy="1799496"/>
          </a:xfrm>
          <a:prstGeom prst="rect">
            <a:avLst/>
          </a:prstGeom>
        </p:spPr>
        <p:txBody>
          <a:bodyPr lIns="243805" tIns="60952" rIns="243805" bIns="243805"/>
          <a:lstStyle>
            <a:lvl1pPr marL="0" indent="0">
              <a:spcBef>
                <a:spcPts val="1000"/>
              </a:spcBef>
              <a:buNone/>
              <a:defRPr sz="1800" baseline="0">
                <a:solidFill>
                  <a:srgbClr val="FFFFFF"/>
                </a:solidFill>
                <a:latin typeface="Segoe UI"/>
                <a:cs typeface="Segoe UI"/>
              </a:defRPr>
            </a:lvl1pPr>
            <a:lvl2pPr>
              <a:spcBef>
                <a:spcPts val="1000"/>
              </a:spcBef>
              <a:defRPr sz="1600">
                <a:solidFill>
                  <a:srgbClr val="FFFFFF"/>
                </a:solidFill>
                <a:latin typeface="Segoe UI"/>
                <a:cs typeface="Segoe UI"/>
              </a:defRPr>
            </a:lvl2pPr>
            <a:lvl3pPr>
              <a:spcBef>
                <a:spcPts val="1000"/>
              </a:spcBef>
              <a:defRPr sz="1400">
                <a:solidFill>
                  <a:srgbClr val="FFFFFF"/>
                </a:solidFill>
                <a:latin typeface="Segoe UI"/>
                <a:cs typeface="Segoe UI"/>
              </a:defRPr>
            </a:lvl3pPr>
            <a:lvl4pPr>
              <a:spcBef>
                <a:spcPts val="1000"/>
              </a:spcBef>
              <a:defRPr sz="1200">
                <a:solidFill>
                  <a:srgbClr val="FFFFFF"/>
                </a:solidFill>
                <a:latin typeface="Segoe UI"/>
                <a:cs typeface="Segoe UI"/>
              </a:defRPr>
            </a:lvl4pPr>
            <a:lvl5pPr>
              <a:spcBef>
                <a:spcPts val="1000"/>
              </a:spcBef>
              <a:defRPr sz="1000">
                <a:solidFill>
                  <a:srgbClr val="FFFFFF"/>
                </a:solidFill>
                <a:latin typeface="Segoe UI"/>
                <a:cs typeface="Segoe UI"/>
              </a:defRPr>
            </a:lvl5pPr>
          </a:lstStyle>
          <a:p>
            <a:pPr lvl="0">
              <a:defRPr/>
            </a:pPr>
            <a:r>
              <a:rPr lang="en-US" sz="5400" i="0">
                <a:solidFill>
                  <a:schemeClr val="bg1"/>
                </a:solidFill>
                <a:latin typeface="+mn-lt"/>
                <a:cs typeface="Segoe UI Light"/>
              </a:rPr>
              <a:t>Microsoft Confidential</a:t>
            </a:r>
          </a:p>
          <a:p>
            <a:pPr lvl="0">
              <a:spcBef>
                <a:spcPts val="0"/>
              </a:spcBef>
              <a:defRPr/>
            </a:pPr>
            <a:r>
              <a:rPr lang="en-US" sz="3600" i="1">
                <a:solidFill>
                  <a:schemeClr val="bg1"/>
                </a:solidFill>
                <a:latin typeface="+mn-lt"/>
                <a:cs typeface="Segoe UI Light"/>
              </a:rPr>
              <a:t>All content is NDA unless otherwise stated.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C95BDF-3890-4710-B440-1A01899FF4BB}"/>
              </a:ext>
            </a:extLst>
          </p:cNvPr>
          <p:cNvSpPr txBox="1"/>
          <p:nvPr userDrawn="1"/>
        </p:nvSpPr>
        <p:spPr>
          <a:xfrm>
            <a:off x="407010" y="6379834"/>
            <a:ext cx="1395659" cy="1642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067">
                <a:solidFill>
                  <a:schemeClr val="bg1"/>
                </a:solidFill>
                <a:latin typeface="Segoe UI"/>
                <a:cs typeface="Segoe UI"/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507168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21125" cy="553998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3907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6647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49945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4"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892669" cy="498598"/>
          </a:xfrm>
          <a:noFill/>
        </p:spPr>
        <p:txBody>
          <a:bodyPr wrap="square" lIns="0" tIns="0" rIns="0" bIns="0" anchor="b" anchorCtr="0">
            <a:norm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5" name="Picture 4" descr="Building interior">
            <a:extLst>
              <a:ext uri="{FF2B5EF4-FFF2-40B4-BE49-F238E27FC236}">
                <a16:creationId xmlns:a16="http://schemas.microsoft.com/office/drawing/2014/main" id="{B699B570-B4DD-40CB-B922-88CB579773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234" r="3820"/>
          <a:stretch/>
        </p:blipFill>
        <p:spPr>
          <a:xfrm>
            <a:off x="8128000" y="0"/>
            <a:ext cx="4064000" cy="6858000"/>
          </a:xfrm>
          <a:prstGeom prst="rect">
            <a:avLst/>
          </a:prstGeom>
        </p:spPr>
      </p:pic>
      <p:pic>
        <p:nvPicPr>
          <p:cNvPr id="3" name="Picture 2" descr="SPARK Event logo">
            <a:extLst>
              <a:ext uri="{FF2B5EF4-FFF2-40B4-BE49-F238E27FC236}">
                <a16:creationId xmlns:a16="http://schemas.microsoft.com/office/drawing/2014/main" id="{7290F9B6-22CF-4237-84F0-AF5BB432FE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0977" y="5630476"/>
            <a:ext cx="1415516" cy="9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7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6774863" cy="498598"/>
          </a:xfrm>
          <a:noFill/>
        </p:spPr>
        <p:txBody>
          <a:bodyPr wrap="square" lIns="0" tIns="0" rIns="0" bIns="0" anchor="b" anchorCtr="0">
            <a:norm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6774863" cy="338554"/>
          </a:xfrm>
          <a:noFill/>
        </p:spPr>
        <p:txBody>
          <a:bodyPr wrap="square"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1" name="Picture 10" descr="Building interior">
            <a:extLst>
              <a:ext uri="{FF2B5EF4-FFF2-40B4-BE49-F238E27FC236}">
                <a16:creationId xmlns:a16="http://schemas.microsoft.com/office/drawing/2014/main" id="{4EF6E4B6-CE6C-4950-9E63-5502BD6DD1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985" t="275" r="17261"/>
          <a:stretch/>
        </p:blipFill>
        <p:spPr>
          <a:xfrm>
            <a:off x="8128000" y="0"/>
            <a:ext cx="4064000" cy="6858000"/>
          </a:xfrm>
          <a:prstGeom prst="rect">
            <a:avLst/>
          </a:prstGeom>
        </p:spPr>
      </p:pic>
      <p:pic>
        <p:nvPicPr>
          <p:cNvPr id="3" name="Picture 2" descr="SPARK Event logo">
            <a:extLst>
              <a:ext uri="{FF2B5EF4-FFF2-40B4-BE49-F238E27FC236}">
                <a16:creationId xmlns:a16="http://schemas.microsoft.com/office/drawing/2014/main" id="{32480349-78FF-4757-847B-00D50804C2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20977" y="5630476"/>
            <a:ext cx="1415516" cy="99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21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87CF-B5EB-E58B-4666-FBEBFE91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2D544-D7D2-E6C6-764F-4E4DC5AA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F657-DBD0-12E5-8AD8-6B60A1B3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DDB1-936D-4E0F-80B0-0723D5BA061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4A01-96A8-FCB8-CD7E-06BD83BD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996D1-26DF-CC1C-C79E-B1FD657A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38A9-C146-46D9-85B7-3B209D0A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 logo slide"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ext Box 3" descr="This is a copyright notice that should be included on the final slide."/>
          <p:cNvSpPr txBox="1">
            <a:spLocks noChangeArrowheads="1"/>
          </p:cNvSpPr>
          <p:nvPr userDrawn="1"/>
        </p:nvSpPr>
        <p:spPr bwMode="blackWhite">
          <a:xfrm>
            <a:off x="229772" y="6434717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08BFE-A681-433C-8674-858361FE3C9B}"/>
              </a:ext>
            </a:extLst>
          </p:cNvPr>
          <p:cNvSpPr txBox="1"/>
          <p:nvPr userDrawn="1"/>
        </p:nvSpPr>
        <p:spPr>
          <a:xfrm>
            <a:off x="229772" y="2794782"/>
            <a:ext cx="9303434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Thank you for attending this Microsoft SPARK 3.0 session.</a:t>
            </a:r>
            <a:b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b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Please consider filling out our survey to help support the event and to provide feedback.</a:t>
            </a:r>
          </a:p>
        </p:txBody>
      </p:sp>
    </p:spTree>
    <p:extLst>
      <p:ext uri="{BB962C8B-B14F-4D97-AF65-F5344CB8AC3E}">
        <p14:creationId xmlns:p14="http://schemas.microsoft.com/office/powerpoint/2010/main" val="3941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5F74-6A6D-17DB-EFAD-2D0C725D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16E1-4D55-3D78-8580-37189B271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276A1-EC06-870E-4677-2394AB46C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63FA5-C73D-CCD5-721D-AA73E33D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DDB1-936D-4E0F-80B0-0723D5BA061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5FF83-558F-DE02-E31C-0A7FDA02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D8639-A1AA-2306-62FB-99C2A42E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38A9-C146-46D9-85B7-3B209D0A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5DA4-FF9E-213A-5991-B910881C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CDFB5-3D18-F47E-53D9-CAA57332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604FF-103E-FF14-745A-A7173DAB8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6E4B2-C8E6-B0DD-7243-CFB713FB3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7408D-1866-7EE5-FD99-04538CACC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B8C2B-ED71-F64D-DD99-0491C98C5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DDB1-936D-4E0F-80B0-0723D5BA061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17C04-96E2-EACF-FD67-E7704292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4381B-54E7-42D0-A064-E4988993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38A9-C146-46D9-85B7-3B209D0A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4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79435-EA21-7CA6-68EC-9E956DBE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FB253-A92A-C8FA-D43D-790EEC07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DDB1-936D-4E0F-80B0-0723D5BA061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F9F4A-DDD8-CB28-4D58-74196DD3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31BF1-8462-017E-A59D-5F6EFD1D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38A9-C146-46D9-85B7-3B209D0A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B013C-2ED2-6545-153B-DADE6B2D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DDB1-936D-4E0F-80B0-0723D5BA061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0FA52-1AF0-42F9-ABA8-61FB5EC1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960A0-2798-F6B9-02F4-66261462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38A9-C146-46D9-85B7-3B209D0A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6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DEAC-0D6E-FBB4-EB61-A5916E9B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AF67-BA45-D321-BCFC-83F38D28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ACCCB-D15A-F549-8078-51396A2D4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DEA46-80A7-E21E-2B75-37C9AD2B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DDB1-936D-4E0F-80B0-0723D5BA061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6074F-CE12-A59A-7EB3-31C8A6AC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974C3-AE31-D2CE-99C5-D5476C98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38A9-C146-46D9-85B7-3B209D0A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8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3EE2-D5A2-92C9-BA2D-F3C18B82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3AA8A-667F-FD51-ECD0-33E4EAF75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8FAB7-4998-B99E-894A-9C6B7C5F7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8ABE1-93E6-93CE-1B8D-34C47A90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DDB1-936D-4E0F-80B0-0723D5BA061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5B64E-C594-8E89-1EAF-8A159D41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71A79-8CD0-5627-8038-2CF00BF6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38A9-C146-46D9-85B7-3B209D0A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7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D53F8-18CC-C133-60CD-6E50309B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76CA-60EB-E9F3-9EB7-6DE7959A8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75B64-0DE3-E54B-83AF-F8EF6CF38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5DDB1-936D-4E0F-80B0-0723D5BA061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51214-9F21-C1C8-7AD2-D055C3566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AE9-EC94-6B40-DB5C-08801A47A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E38A9-C146-46D9-85B7-3B209D0A6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13178-24F7-424F-8C16-31649AEC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89CB-9C66-45A6-9F60-1B7F1DEF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044B7-C6A6-420A-B74F-F15E875B5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0B1C1-7E35-4DFF-9A3E-C2E006C6FDEA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951E1-61EF-4967-9931-5A85DF76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091C-EBDA-4E4E-9A82-A07656379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D8F0E-1824-499D-8521-3E14C1AF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crosoftgraph/msgraph-sdk-powershell" TargetMode="Externa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2C41BB-B605-B75A-2D20-AEBED2BA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895" y="0"/>
            <a:ext cx="51450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FBC24-09AC-9CEF-CE35-3BE78521FB15}"/>
              </a:ext>
            </a:extLst>
          </p:cNvPr>
          <p:cNvSpPr txBox="1"/>
          <p:nvPr/>
        </p:nvSpPr>
        <p:spPr>
          <a:xfrm>
            <a:off x="4245997" y="2736502"/>
            <a:ext cx="75253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Overview of the Microsoft Graph PowerShell SDK</a:t>
            </a:r>
          </a:p>
          <a:p>
            <a:endParaRPr lang="en-US" sz="2800" dirty="0"/>
          </a:p>
          <a:p>
            <a:r>
              <a:rPr lang="en-US" sz="2800" dirty="0"/>
              <a:t>Nik Charlebois – Senior Product Manager</a:t>
            </a:r>
          </a:p>
        </p:txBody>
      </p:sp>
    </p:spTree>
    <p:extLst>
      <p:ext uri="{BB962C8B-B14F-4D97-AF65-F5344CB8AC3E}">
        <p14:creationId xmlns:p14="http://schemas.microsoft.com/office/powerpoint/2010/main" val="167994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@NikCharlebois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0923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Senior Program Manager – </a:t>
            </a:r>
            <a:r>
              <a:rPr lang="en-US" sz="2400" b="1" dirty="0"/>
              <a:t>Microsoft Graph (MGDC)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Principal Lead/Creator – </a:t>
            </a:r>
            <a:r>
              <a:rPr lang="en-US" sz="2400" b="1" dirty="0"/>
              <a:t>Microsoft365DSC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Based in </a:t>
            </a:r>
            <a:r>
              <a:rPr lang="en-US" sz="2400" b="1" dirty="0"/>
              <a:t>Ottawa, Canada</a:t>
            </a:r>
          </a:p>
        </p:txBody>
      </p:sp>
      <p:pic>
        <p:nvPicPr>
          <p:cNvPr id="4" name="Picture 3" descr="A picture containing person, person, posing&#10;&#10;Description automatically generated">
            <a:extLst>
              <a:ext uri="{FF2B5EF4-FFF2-40B4-BE49-F238E27FC236}">
                <a16:creationId xmlns:a16="http://schemas.microsoft.com/office/drawing/2014/main" id="{2869E58E-06F6-49E1-9E2F-370535D07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1971675"/>
            <a:ext cx="47625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0AC5-5EBA-66C3-FBA1-3482AEDA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Installation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C2660C60-46AE-B45F-B4B4-2394619F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601" y="1801219"/>
            <a:ext cx="2538413" cy="25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7146A0-CC21-5239-6EE9-4F741F661C76}"/>
              </a:ext>
            </a:extLst>
          </p:cNvPr>
          <p:cNvSpPr txBox="1"/>
          <p:nvPr/>
        </p:nvSpPr>
        <p:spPr>
          <a:xfrm>
            <a:off x="842837" y="1515212"/>
            <a:ext cx="84294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Available in the </a:t>
            </a:r>
            <a:r>
              <a:rPr lang="en-US" sz="2400" b="1" dirty="0"/>
              <a:t>PowerShell Gallery</a:t>
            </a:r>
            <a:r>
              <a:rPr lang="en-US" sz="2400" dirty="0"/>
              <a:t>. (Install-Module)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Microsoft.Graph</a:t>
            </a:r>
            <a:r>
              <a:rPr lang="en-US" sz="2400" dirty="0"/>
              <a:t> is about </a:t>
            </a:r>
            <a:r>
              <a:rPr lang="en-US" sz="2400" b="1" dirty="0"/>
              <a:t>660 Mb</a:t>
            </a:r>
            <a:r>
              <a:rPr lang="en-US" sz="2400" dirty="0"/>
              <a:t> in total, across </a:t>
            </a:r>
            <a:r>
              <a:rPr lang="en-US" sz="2400" b="1" dirty="0"/>
              <a:t>40+</a:t>
            </a:r>
            <a:r>
              <a:rPr lang="en-US" sz="2400" dirty="0"/>
              <a:t> modules.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Microsoft.Graph.Authentication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Microsoft.Graph.Bookings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Microsoft.Graph.Files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Microsoft.Graph.Mail</a:t>
            </a:r>
            <a:r>
              <a:rPr lang="en-US" sz="2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</a:rPr>
              <a:t>[…]</a:t>
            </a:r>
            <a:endParaRPr lang="en-US" sz="2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 17,500 cmdlets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Supports PowerShell 5.1 and 7+.</a:t>
            </a:r>
          </a:p>
        </p:txBody>
      </p:sp>
    </p:spTree>
    <p:extLst>
      <p:ext uri="{BB962C8B-B14F-4D97-AF65-F5344CB8AC3E}">
        <p14:creationId xmlns:p14="http://schemas.microsoft.com/office/powerpoint/2010/main" val="4487754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0AC5-5EBA-66C3-FBA1-3482AEDA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146A0-CC21-5239-6EE9-4F741F661C76}"/>
              </a:ext>
            </a:extLst>
          </p:cNvPr>
          <p:cNvSpPr txBox="1"/>
          <p:nvPr/>
        </p:nvSpPr>
        <p:spPr>
          <a:xfrm>
            <a:off x="842838" y="1916264"/>
            <a:ext cx="9326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Microsoft Graph operations exposed by </a:t>
            </a:r>
            <a:r>
              <a:rPr lang="en-US" sz="2400" b="1" dirty="0"/>
              <a:t>Get/New/Remove/Set</a:t>
            </a:r>
            <a:r>
              <a:rPr lang="en-US" sz="2400" dirty="0"/>
              <a:t> cmdlets.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Permissions are controlled by </a:t>
            </a:r>
            <a:r>
              <a:rPr lang="en-US" sz="2400" b="1" dirty="0"/>
              <a:t>Azure AD Application Registrations</a:t>
            </a:r>
            <a:r>
              <a:rPr lang="en-US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Delegated &amp; App-Only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Every Microsoft Graph Endpoint automatically gets PowerShell exposure.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Open-Source on 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2"/>
              </a:rPr>
              <a:t>microsoftgraph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msgraph-sdk-powershell</a:t>
            </a:r>
            <a:r>
              <a:rPr lang="en-US" sz="2400" dirty="0">
                <a:hlinkClick r:id="rId2"/>
              </a:rPr>
              <a:t>: </a:t>
            </a:r>
            <a:r>
              <a:rPr lang="en-US" sz="2400" dirty="0" err="1">
                <a:hlinkClick r:id="rId2"/>
              </a:rPr>
              <a:t>Powershell</a:t>
            </a:r>
            <a:r>
              <a:rPr lang="en-US" sz="2400" dirty="0">
                <a:hlinkClick r:id="rId2"/>
              </a:rPr>
              <a:t> SDK for Microsoft Graph (github.com)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B5880-E260-D1BD-A86D-F7FBF8604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948" y="4728104"/>
            <a:ext cx="2179912" cy="191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316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177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1_Office Theme</vt:lpstr>
      <vt:lpstr>PowerPoint Presentation</vt:lpstr>
      <vt:lpstr>@NikCharlebois</vt:lpstr>
      <vt:lpstr>Installation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Charlebois</dc:creator>
  <cp:lastModifiedBy>Nik Charlebois</cp:lastModifiedBy>
  <cp:revision>2</cp:revision>
  <dcterms:created xsi:type="dcterms:W3CDTF">2022-06-20T11:03:12Z</dcterms:created>
  <dcterms:modified xsi:type="dcterms:W3CDTF">2022-06-21T15:39:33Z</dcterms:modified>
</cp:coreProperties>
</file>