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59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74"/>
  </p:normalViewPr>
  <p:slideViewPr>
    <p:cSldViewPr snapToGrid="0" snapToObjects="1" showGuides="1">
      <p:cViewPr varScale="1">
        <p:scale>
          <a:sx n="107" d="100"/>
          <a:sy n="107" d="100"/>
        </p:scale>
        <p:origin x="384" y="10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625251" y="4350527"/>
            <a:ext cx="208871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APVEE SOLUTIONS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70" r:id="rId4"/>
    <p:sldLayoutId id="2147483669" r:id="rId5"/>
    <p:sldLayoutId id="2147483664" r:id="rId6"/>
    <p:sldLayoutId id="2147483650" r:id="rId7"/>
    <p:sldLayoutId id="2147483653" r:id="rId8"/>
    <p:sldLayoutId id="2147483680" r:id="rId9"/>
    <p:sldLayoutId id="2147483678" r:id="rId10"/>
    <p:sldLayoutId id="2147483679" r:id="rId11"/>
    <p:sldLayoutId id="2147483672" r:id="rId12"/>
    <p:sldLayoutId id="2147483683" r:id="rId13"/>
    <p:sldLayoutId id="2147483675" r:id="rId14"/>
    <p:sldLayoutId id="2147483681" r:id="rId15"/>
    <p:sldLayoutId id="2147483682" r:id="rId16"/>
    <p:sldLayoutId id="2147483671" r:id="rId17"/>
    <p:sldLayoutId id="2147483677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web-parts/isolated-web-parts" TargetMode="External"/><Relationship Id="rId2" Type="http://schemas.openxmlformats.org/officeDocument/2006/relationships/hyperlink" Target="https://docs.microsoft.com/en-us/sharepoint/dev/spfx/web-parts/get-started/using-web-part-as-ms-teams-ta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package/@fluentui/react-theme-provid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7FF4C9-1311-40A5-88FA-8FA8F97A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Theme Problems with the “Enhanced Theme Provider” control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ECBD-9C00-451E-9D0D-B4A0F1378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Fabio Franzini – CEO Apvee Solutions – Microsoft MVP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96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7785A65-B34D-4325-92E1-4A839DB5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C4FC60-F782-4092-8A91-6AC31B50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I’m </a:t>
            </a:r>
            <a:r>
              <a:rPr lang="en-US" sz="1800" b="1" dirty="0"/>
              <a:t>CEO at Apvee Solutions</a:t>
            </a:r>
            <a:r>
              <a:rPr lang="en-US" sz="1800" dirty="0"/>
              <a:t>, startup focused on </a:t>
            </a:r>
            <a:r>
              <a:rPr lang="en-US" sz="1800" b="1" dirty="0"/>
              <a:t>building solutions on top of Microsoft 365 ecosystem</a:t>
            </a:r>
            <a:r>
              <a:rPr lang="en-US" sz="1800" dirty="0"/>
              <a:t>.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I'm a </a:t>
            </a:r>
            <a:r>
              <a:rPr lang="en-US" sz="1800" b="1" dirty="0"/>
              <a:t>Microsoft MVP </a:t>
            </a:r>
            <a:r>
              <a:rPr lang="en-US" sz="1800" dirty="0"/>
              <a:t>in </a:t>
            </a:r>
            <a:r>
              <a:rPr lang="en-US" sz="1800" b="1" dirty="0"/>
              <a:t>Office Development </a:t>
            </a:r>
            <a:r>
              <a:rPr lang="en-US" sz="1800" dirty="0"/>
              <a:t>and </a:t>
            </a:r>
            <a:r>
              <a:rPr lang="en-US" sz="1800" b="1" dirty="0"/>
              <a:t>Business Applications </a:t>
            </a:r>
            <a:r>
              <a:rPr lang="en-US" sz="1800" dirty="0"/>
              <a:t>categories.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Mail: </a:t>
            </a:r>
            <a:r>
              <a:rPr lang="en-US" sz="1800" b="1" dirty="0"/>
              <a:t>fabio@apvee.com</a:t>
            </a:r>
          </a:p>
          <a:p>
            <a:r>
              <a:rPr lang="en-US" sz="1800" dirty="0"/>
              <a:t>Twitter: </a:t>
            </a:r>
            <a:r>
              <a:rPr lang="en-US" sz="1800" b="1" dirty="0"/>
              <a:t>@franzinifabio</a:t>
            </a:r>
          </a:p>
          <a:p>
            <a:r>
              <a:rPr lang="en-US" sz="1800" dirty="0"/>
              <a:t>LinkedIn: </a:t>
            </a:r>
            <a:r>
              <a:rPr lang="en-US" sz="1800" b="1" dirty="0"/>
              <a:t>www.linkedin.com/in/fabiofranzini</a:t>
            </a:r>
          </a:p>
          <a:p>
            <a:r>
              <a:rPr lang="en-US" sz="1800" dirty="0"/>
              <a:t>GitHub: </a:t>
            </a:r>
            <a:r>
              <a:rPr lang="en-US" sz="1800" b="1" dirty="0"/>
              <a:t>https://github.com/fabiofranzini</a:t>
            </a:r>
          </a:p>
          <a:p>
            <a:endParaRPr lang="en-US" sz="1800" b="1" dirty="0"/>
          </a:p>
        </p:txBody>
      </p:sp>
      <p:pic>
        <p:nvPicPr>
          <p:cNvPr id="10" name="Picture Placeholder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A8BFA2B-0AEC-4314-9DD3-D66A6C8D9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8" b="13978"/>
          <a:stretch/>
        </p:blipFill>
        <p:spPr>
          <a:xfrm>
            <a:off x="6172200" y="1885361"/>
            <a:ext cx="5183188" cy="4304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67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0C50-EB87-4E71-9920-19403939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441D6-F1FA-4BD0-827A-1650F1EA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https://docs.microsoft.com/en-us/sharepoint/dev/spfx/web-parts/get-started/using-web-part-as-ms-teams-tab</a:t>
            </a:r>
            <a:endParaRPr lang="it-IT" dirty="0"/>
          </a:p>
          <a:p>
            <a:r>
              <a:rPr lang="it-IT" dirty="0">
                <a:hlinkClick r:id="rId3"/>
              </a:rPr>
              <a:t>https://docs.microsoft.com/en-us/sharepoint/dev/spfx/web-parts/isolated-web-parts</a:t>
            </a:r>
            <a:endParaRPr lang="it-IT" dirty="0"/>
          </a:p>
          <a:p>
            <a:r>
              <a:rPr lang="it-IT" dirty="0">
                <a:hlinkClick r:id="rId4"/>
              </a:rPr>
              <a:t>https://www.npmjs.com/package/@fluentui/react-theme-provider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797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490FF-DD10-4E6B-89B1-D8CEF75E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D58EF2-AE1E-452A-9519-8B9559D79A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Fabio Franzini – CEO Apvee Solutions – Microsoft MVP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3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4A4F54-6337-45F5-8816-8975C25F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2F801-DF54-4A82-A4A7-7798EC6B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2000" dirty="0"/>
              <a:t>roblems to solve</a:t>
            </a:r>
          </a:p>
          <a:p>
            <a:r>
              <a:rPr lang="en-US" dirty="0"/>
              <a:t>Usage scenarios</a:t>
            </a:r>
          </a:p>
          <a:p>
            <a:r>
              <a:rPr lang="en-US" b="1" dirty="0"/>
              <a:t>Introduction to the “Enhanced Theme Provider” control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how it was implemented and how to use it in SPFx</a:t>
            </a:r>
          </a:p>
          <a:p>
            <a:r>
              <a:rPr lang="en-US" b="1" dirty="0"/>
              <a:t>Demo</a:t>
            </a:r>
          </a:p>
          <a:p>
            <a:r>
              <a:rPr lang="en-US" b="1" dirty="0"/>
              <a:t>References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68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8B4D-FBAF-1954-6C13-018705B3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4400" dirty="0"/>
              <a:t>roblems to solve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546C-3DC4-A7B6-B52F-82603C89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reasons behind this control are relate to </a:t>
            </a:r>
            <a:r>
              <a:rPr lang="en-US" b="1" dirty="0"/>
              <a:t>solving basic style problems </a:t>
            </a:r>
            <a:r>
              <a:rPr lang="en-US" dirty="0"/>
              <a:t>using the Fluent UI controls currently officially supported by </a:t>
            </a:r>
            <a:r>
              <a:rPr lang="en-US" b="1" dirty="0"/>
              <a:t>SPFx</a:t>
            </a:r>
            <a:r>
              <a:rPr lang="en-US" dirty="0"/>
              <a:t>, namely:</a:t>
            </a:r>
          </a:p>
          <a:p>
            <a:r>
              <a:rPr lang="en-US" b="1" dirty="0"/>
              <a:t>Problems with Teams theme support</a:t>
            </a:r>
            <a:r>
              <a:rPr lang="en-US" dirty="0"/>
              <a:t>, when hosting a Web Part like Tab or Personal App and specifically the lack of support by the version </a:t>
            </a:r>
            <a:r>
              <a:rPr lang="en-US" b="1" dirty="0"/>
              <a:t>of Fluent UI React supported by SPFx of Teams theme (most problems with “high contrast theme”)</a:t>
            </a:r>
            <a:r>
              <a:rPr lang="en-US" dirty="0"/>
              <a:t>.</a:t>
            </a:r>
          </a:p>
          <a:p>
            <a:r>
              <a:rPr lang="en-US" b="1" dirty="0"/>
              <a:t>Lack of basic style, such as fonts, for basic HTML elements when </a:t>
            </a:r>
          </a:p>
          <a:p>
            <a:pPr lvl="1"/>
            <a:r>
              <a:rPr lang="en-US" b="1" dirty="0"/>
              <a:t>Creating Web Parts hosted in Teams as Tabs or Personal App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Creating Web Parts </a:t>
            </a:r>
            <a:r>
              <a:rPr lang="en-US" dirty="0"/>
              <a:t>in isolated mode aka the “</a:t>
            </a:r>
            <a:r>
              <a:rPr lang="en-US" b="1" dirty="0"/>
              <a:t>Isolated Web Parts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8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F419-B2AB-AD9A-E14C-B9B06E90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 - Teams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1F99C-33BC-C0A4-CD4B-C4B635EA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Tab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A7776-D146-D63F-A96F-288BCB4C2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69178"/>
            <a:ext cx="5157787" cy="315638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82DB25-0BF6-7D6B-47B4-7A675F25C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Personal App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1B568-482A-DE36-1198-1A8FF093FE93}"/>
              </a:ext>
            </a:extLst>
          </p:cNvPr>
          <p:cNvSpPr/>
          <p:nvPr/>
        </p:nvSpPr>
        <p:spPr>
          <a:xfrm>
            <a:off x="2949388" y="3429000"/>
            <a:ext cx="1559859" cy="6947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732249-A820-1567-55BD-15E3C463ADE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57930"/>
            <a:ext cx="5183188" cy="277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2A00-664F-2242-3C41-A8AA27F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 - </a:t>
            </a:r>
            <a:r>
              <a:rPr lang="en-US" b="1" dirty="0"/>
              <a:t>Isolated Web Parts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0D60-F58A-0D4F-DA40-C82C1D530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Isolated Web Parts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10339-0FB1-A049-705F-49A2EE692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Usage “Isolated Web Part” as </a:t>
            </a:r>
            <a:br>
              <a:rPr lang="en-US" b="0" dirty="0"/>
            </a:br>
            <a:r>
              <a:rPr lang="en-US" b="0" dirty="0"/>
              <a:t>“</a:t>
            </a:r>
            <a:r>
              <a:rPr lang="it-IT" dirty="0"/>
              <a:t>Single Part App Page</a:t>
            </a:r>
            <a:r>
              <a:rPr lang="en-US" b="0" dirty="0"/>
              <a:t>”</a:t>
            </a:r>
            <a:endParaRPr lang="it-IT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2E9206-F2AA-E723-6C06-B691A262F8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011811"/>
            <a:ext cx="5183188" cy="2671115"/>
          </a:xfrm>
        </p:spPr>
      </p:pic>
      <p:pic>
        <p:nvPicPr>
          <p:cNvPr id="3074" name="Picture 2" descr="Architectural overview illustrating how isolated web parts work">
            <a:extLst>
              <a:ext uri="{FF2B5EF4-FFF2-40B4-BE49-F238E27FC236}">
                <a16:creationId xmlns:a16="http://schemas.microsoft.com/office/drawing/2014/main" id="{8CC398FE-0C8E-4293-C73B-E368AEBA9A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94226"/>
            <a:ext cx="5157787" cy="29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072C-D673-8931-3E80-225C19FA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“Enhanced Theme Provider” control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405DA-FEFB-3E13-F44A-846113DB4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as a sort of </a:t>
            </a:r>
            <a:r>
              <a:rPr lang="en-US" b="1" dirty="0"/>
              <a:t>wrapper for all react and non-react controls </a:t>
            </a:r>
            <a:r>
              <a:rPr lang="en-US" dirty="0"/>
              <a:t>that you want to add to the </a:t>
            </a:r>
            <a:r>
              <a:rPr lang="en-US" dirty="0" err="1"/>
              <a:t>WebPart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Extends the functionality of the Fluent UI </a:t>
            </a:r>
            <a:r>
              <a:rPr lang="en-US" b="1" dirty="0" err="1"/>
              <a:t>ThemeProvider</a:t>
            </a:r>
            <a:r>
              <a:rPr lang="en-US" b="1" dirty="0"/>
              <a:t> control </a:t>
            </a:r>
            <a:r>
              <a:rPr lang="en-US" dirty="0"/>
              <a:t>(currently in version 7) </a:t>
            </a:r>
            <a:r>
              <a:rPr lang="en-US" b="1" dirty="0"/>
              <a:t>by adding some logic </a:t>
            </a:r>
            <a:r>
              <a:rPr lang="en-US" dirty="0"/>
              <a:t>thanks to the information contained in the 'context' property:</a:t>
            </a:r>
            <a:endParaRPr lang="it-IT" dirty="0"/>
          </a:p>
          <a:p>
            <a:pPr marL="742950" lvl="1" indent="-285750"/>
            <a:r>
              <a:rPr lang="en-US" dirty="0"/>
              <a:t>If the Web Part is </a:t>
            </a:r>
            <a:r>
              <a:rPr lang="en-US" b="1" dirty="0"/>
              <a:t>hosted in SharePoint</a:t>
            </a:r>
            <a:r>
              <a:rPr lang="en-US" dirty="0"/>
              <a:t>, the theme passed through the </a:t>
            </a:r>
            <a:r>
              <a:rPr lang="en-US" b="1" dirty="0"/>
              <a:t>'Theme' property will be used or the default one </a:t>
            </a:r>
            <a:r>
              <a:rPr lang="en-US" dirty="0"/>
              <a:t>of the current site will be taken</a:t>
            </a:r>
          </a:p>
          <a:p>
            <a:pPr marL="742950" lvl="1" indent="-285750"/>
            <a:r>
              <a:rPr lang="en-US" dirty="0"/>
              <a:t>If the Web Part is </a:t>
            </a:r>
            <a:r>
              <a:rPr lang="en-US" b="1" dirty="0"/>
              <a:t>hosted in Teams</a:t>
            </a:r>
            <a:r>
              <a:rPr lang="en-US" dirty="0"/>
              <a:t>, the </a:t>
            </a:r>
            <a:r>
              <a:rPr lang="en-US" b="1" dirty="0"/>
              <a:t>"Theme" property will be ignored</a:t>
            </a:r>
            <a:r>
              <a:rPr lang="en-US" dirty="0"/>
              <a:t>, </a:t>
            </a:r>
            <a:r>
              <a:rPr lang="en-US" b="1" dirty="0"/>
              <a:t>using the "Context" property checks </a:t>
            </a:r>
            <a:r>
              <a:rPr lang="en-US" dirty="0"/>
              <a:t>which </a:t>
            </a:r>
            <a:r>
              <a:rPr lang="en-US" b="1" dirty="0"/>
              <a:t>theme is currently applied</a:t>
            </a:r>
            <a:r>
              <a:rPr lang="en-US" dirty="0"/>
              <a:t> and will use the </a:t>
            </a:r>
            <a:r>
              <a:rPr lang="en-US" b="1" dirty="0"/>
              <a:t>custom themes to mimic the Teams Themes</a:t>
            </a:r>
            <a:r>
              <a:rPr lang="en-US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96CAA-11D0-5EDC-5429-AFC9980C59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94118"/>
            <a:ext cx="5183188" cy="2687376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F51E8F-6D38-7D70-8B3A-4E5D474811DF}"/>
              </a:ext>
            </a:extLst>
          </p:cNvPr>
          <p:cNvSpPr/>
          <p:nvPr/>
        </p:nvSpPr>
        <p:spPr>
          <a:xfrm>
            <a:off x="6208057" y="4724398"/>
            <a:ext cx="5117260" cy="6033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4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298C-28FF-93FB-67D3-E7CEF14F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“Enhanced Theme Provider” control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DFD726-E7E0-FEE0-454E-596C259EB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Simple Usage</a:t>
            </a:r>
            <a:endParaRPr lang="it-IT" dirty="0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0CC09B44-55A0-CF9C-3008-2F9AAA745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687243"/>
            <a:ext cx="5157787" cy="132025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D95D94C-8B0A-1D86-C222-BF2ADC5BA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Access theme from child component</a:t>
            </a:r>
            <a:endParaRPr lang="it-IT" dirty="0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46EB4465-8AF1-67C9-0DCB-3572843060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9453" y="2808287"/>
            <a:ext cx="4508682" cy="3684588"/>
          </a:xfrm>
        </p:spPr>
      </p:pic>
    </p:spTree>
    <p:extLst>
      <p:ext uri="{BB962C8B-B14F-4D97-AF65-F5344CB8AC3E}">
        <p14:creationId xmlns:p14="http://schemas.microsoft.com/office/powerpoint/2010/main" val="35299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CFBA-3F37-5707-8C2B-46E84022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“Enhanced Theme Provider” control</a:t>
            </a:r>
            <a:endParaRPr lang="it-I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D741CC-686F-D0A4-BE9E-449C78119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/>
            <a:r>
              <a:rPr lang="en-US" dirty="0"/>
              <a:t>Portion of the source code</a:t>
            </a:r>
            <a:endParaRPr lang="it-IT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F8CE08-B8E5-DA6F-5C12-D0C3309849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6293" y="2370600"/>
            <a:ext cx="3764776" cy="4190977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60B563A-8490-F93D-98D1-5F5559521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 algn="ctr"/>
            <a:r>
              <a:rPr lang="en-US" dirty="0"/>
              <a:t>Source code of “Default Teams Theme” </a:t>
            </a:r>
            <a:endParaRPr lang="it-IT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6E53FCB-502A-A53D-7E4A-D0AA0C167E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25042" y="2370601"/>
            <a:ext cx="3877504" cy="4190976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C86AC-0913-203E-08C1-4D4CC1F2768D}"/>
              </a:ext>
            </a:extLst>
          </p:cNvPr>
          <p:cNvCxnSpPr>
            <a:cxnSpLocks/>
          </p:cNvCxnSpPr>
          <p:nvPr/>
        </p:nvCxnSpPr>
        <p:spPr>
          <a:xfrm flipV="1">
            <a:off x="5087450" y="3184987"/>
            <a:ext cx="1858618" cy="308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4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F9101-A4DC-419F-BFA8-D606327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DE65A-7FD4-4FBF-917E-47C9D1296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Teams 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SharePoint Isolated </a:t>
            </a:r>
            <a:r>
              <a:rPr lang="it-IT" dirty="0"/>
              <a:t>Single Part App Page</a:t>
            </a:r>
          </a:p>
        </p:txBody>
      </p:sp>
    </p:spTree>
    <p:extLst>
      <p:ext uri="{BB962C8B-B14F-4D97-AF65-F5344CB8AC3E}">
        <p14:creationId xmlns:p14="http://schemas.microsoft.com/office/powerpoint/2010/main" val="118580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vee Solutions - Template.potx" id="{7A345289-9512-41D0-A695-D866001FB54A}" vid="{7216F837-2C2C-4898-892A-C19094FC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5277A7D13CD4090A3BB447D54DEA5" ma:contentTypeVersion="6" ma:contentTypeDescription="Create a new document." ma:contentTypeScope="" ma:versionID="bfba34158ec229644876b8c85ec10caf">
  <xsd:schema xmlns:xsd="http://www.w3.org/2001/XMLSchema" xmlns:xs="http://www.w3.org/2001/XMLSchema" xmlns:p="http://schemas.microsoft.com/office/2006/metadata/properties" xmlns:ns3="62aa6f29-a26a-4e02-8788-5086a048266f" targetNamespace="http://schemas.microsoft.com/office/2006/metadata/properties" ma:root="true" ma:fieldsID="a32eb590ec5842a22bb5e7646c21fe5a" ns3:_="">
    <xsd:import namespace="62aa6f29-a26a-4e02-8788-5086a04826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a6f29-a26a-4e02-8788-5086a0482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215C4-1C7F-4241-8AFA-19687844B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a6f29-a26a-4e02-8788-5086a0482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62aa6f29-a26a-4e02-8788-5086a04826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Apvee Solutions - Template</Template>
  <TotalTime>0</TotalTime>
  <Words>493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Solve Theme Problems with the “Enhanced Theme Provider” control</vt:lpstr>
      <vt:lpstr>Agenda</vt:lpstr>
      <vt:lpstr>Problems to solve</vt:lpstr>
      <vt:lpstr>Usage scenarios - Teams</vt:lpstr>
      <vt:lpstr>Usage scenarios - Isolated Web Parts</vt:lpstr>
      <vt:lpstr>“Enhanced Theme Provider” control</vt:lpstr>
      <vt:lpstr>“Enhanced Theme Provider” control</vt:lpstr>
      <vt:lpstr>“Enhanced Theme Provider” control</vt:lpstr>
      <vt:lpstr>DEMO</vt:lpstr>
      <vt:lpstr>About Me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Adaptive Cards control from the PnP control gallery in SPFx solutions</dc:title>
  <dc:creator>Fabio Franzini</dc:creator>
  <cp:lastModifiedBy>Fabio Franzini</cp:lastModifiedBy>
  <cp:revision>11</cp:revision>
  <dcterms:created xsi:type="dcterms:W3CDTF">2022-04-21T09:47:43Z</dcterms:created>
  <dcterms:modified xsi:type="dcterms:W3CDTF">2022-06-02T13:03:52Z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0x010100E4A5277A7D13CD4090A3BB447D54DEA5</vt:lpwstr>
  </property>
</Properties>
</file>