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63" r:id="rId7"/>
    <p:sldId id="264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6/29/2022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MSIPCMContentMarking" descr="{&quot;HashCode&quot;:1118197232,&quot;Placement&quot;:&quot;Footer&quot;,&quot;Top&quot;:519.343,&quot;Left&quot;:0.0,&quot;SlideWidth&quot;:960,&quot;SlideHeight&quot;:540}">
            <a:extLst>
              <a:ext uri="{FF2B5EF4-FFF2-40B4-BE49-F238E27FC236}">
                <a16:creationId xmlns:a16="http://schemas.microsoft.com/office/drawing/2014/main" id="{FDF3F5D5-71E4-40C7-99B3-6CC23A86C0CB}"/>
              </a:ext>
            </a:extLst>
          </p:cNvPr>
          <p:cNvSpPr txBox="1"/>
          <p:nvPr userDrawn="1"/>
        </p:nvSpPr>
        <p:spPr>
          <a:xfrm>
            <a:off x="0" y="6595656"/>
            <a:ext cx="117991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</a:rPr>
              <a:t>Internal to Wipro</a:t>
            </a:r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arunkumarperumal" TargetMode="External"/><Relationship Id="rId2" Type="http://schemas.openxmlformats.org/officeDocument/2006/relationships/hyperlink" Target="mailto:arun1682@hot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54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56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Accordion Tabs with </a:t>
            </a:r>
            <a:r>
              <a:rPr lang="en-US" dirty="0" err="1">
                <a:solidFill>
                  <a:schemeClr val="bg1"/>
                </a:solidFill>
              </a:rPr>
              <a:t>RichText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F68674F-07E6-49D9-AF56-79A6E6BCC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712"/>
            <a:ext cx="10993546" cy="476099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Arun Kumar Perumal</a:t>
            </a:r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4536" r="-1" b="14294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DB81-64CC-4530-86F9-4E03EF3D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7604E-DD67-4836-813B-D9508BB6C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r>
              <a:rPr lang="en-IN" dirty="0"/>
              <a:t>Currently Working as Microsoft 365 SME in Wipro Limited</a:t>
            </a:r>
          </a:p>
          <a:p>
            <a:r>
              <a:rPr lang="en-IN" dirty="0"/>
              <a:t>Reach me @ </a:t>
            </a:r>
            <a:r>
              <a:rPr lang="en-IN" dirty="0">
                <a:hlinkClick r:id="rId2"/>
              </a:rPr>
              <a:t>arun1682@hotmail.com</a:t>
            </a:r>
            <a:r>
              <a:rPr lang="en-IN" dirty="0"/>
              <a:t> </a:t>
            </a:r>
          </a:p>
          <a:p>
            <a:r>
              <a:rPr lang="en-IN" dirty="0"/>
              <a:t>LinkedIn :  </a:t>
            </a:r>
            <a:r>
              <a:rPr lang="en-IN" dirty="0">
                <a:hlinkClick r:id="rId3"/>
              </a:rPr>
              <a:t>https://www.linkedin.com/in/arunkumarperumal</a:t>
            </a:r>
            <a:r>
              <a:rPr lang="en-IN" dirty="0"/>
              <a:t> </a:t>
            </a:r>
          </a:p>
          <a:p>
            <a:r>
              <a:rPr lang="en-IN" dirty="0"/>
              <a:t>Twitter : @arun_perumal16 </a:t>
            </a:r>
          </a:p>
          <a:p>
            <a:endParaRPr lang="en-IN" dirty="0"/>
          </a:p>
        </p:txBody>
      </p:sp>
      <p:pic>
        <p:nvPicPr>
          <p:cNvPr id="4" name="Picture 3" descr="A person with a mustache&#10;&#10;Description automatically generated with medium confidence">
            <a:extLst>
              <a:ext uri="{FF2B5EF4-FFF2-40B4-BE49-F238E27FC236}">
                <a16:creationId xmlns:a16="http://schemas.microsoft.com/office/drawing/2014/main" id="{6A7A3D85-781A-4BF2-B159-3FB17070FE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4" r="12210" b="1"/>
          <a:stretch/>
        </p:blipFill>
        <p:spPr>
          <a:xfrm>
            <a:off x="8051799" y="1871133"/>
            <a:ext cx="3683001" cy="45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7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DF39-8AB2-4073-BA40-5343FE6A1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Accordion Tabs with Rich Text (SPFx Webpart)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F04D5-F2FC-4A65-B964-34AF6120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Ability to create Accordions or Tabs based on content.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Ability to create Accordions or Tabs with Rich Text Editor for content using </a:t>
            </a:r>
            <a:r>
              <a:rPr lang="en-US" dirty="0" err="1">
                <a:solidFill>
                  <a:srgbClr val="24292F"/>
                </a:solidFill>
                <a:latin typeface="-apple-system"/>
              </a:rPr>
              <a:t>tinyMCE</a:t>
            </a:r>
            <a:r>
              <a:rPr lang="en-US" dirty="0">
                <a:solidFill>
                  <a:srgbClr val="24292F"/>
                </a:solidFill>
                <a:latin typeface="-apple-system"/>
              </a:rPr>
              <a:t> control.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Defaults to Accordion in Mobile displays.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Uses Custom Accordion components included in the code.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Uses Custom Tab components included in the code.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4292F"/>
                </a:solidFill>
                <a:latin typeface="-apple-system"/>
              </a:rPr>
              <a:t>Use the site Primary colors and themes for display.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65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7660A3D-94D7-4E5D-AE77-F2DEE49D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44EB985-DC5C-4DAC-9D62-8DC7D0F25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CB64ED-B050-4F57-8188-F2332600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F5D0F4-EA4E-47A5-87BE-9ABB1AF66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A81853-BCE1-4B7C-922E-A502B7B5F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A53F3F5-328C-4AC3-B3C4-6A9D4C3D3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A87C67-D349-48DC-9996-F4FDECC69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534" y="863695"/>
            <a:ext cx="11293913" cy="49471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ECACBD-42EC-44A4-B0DE-2DEDB73E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BBB5757-5277-4AC5-8E2C-46B13387B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3643"/>
            <a:ext cx="7503637" cy="9499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851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58541D-2420-42BA-AE82-6F4C2C953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05D22-9D29-496C-9D4A-9ED19F72D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3" y="453643"/>
            <a:ext cx="11298934" cy="5936922"/>
            <a:chOff x="446533" y="453643"/>
            <a:chExt cx="11298934" cy="593692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7040C2-2DE8-458B-B7BC-1ED5AE84A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3" y="4199467"/>
              <a:ext cx="11296733" cy="21910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9BD303-D1E8-4AF0-AB64-E765E7F09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13A7C3E-79D5-4261-ACEF-01D0DA633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198D765-9CF7-454B-A89D-67139D11E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000698"/>
            <a:ext cx="10993549" cy="147501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162" y="5471379"/>
            <a:ext cx="10993546" cy="4760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Arun Kumar Perumal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403" r="-1" b="26403"/>
          <a:stretch/>
        </p:blipFill>
        <p:spPr>
          <a:xfrm>
            <a:off x="446532" y="599725"/>
            <a:ext cx="11292143" cy="3557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32</TotalTime>
  <Words>123</Words>
  <Application>Microsoft Office PowerPoint</Application>
  <PresentationFormat>Widescreen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Gill Sans MT</vt:lpstr>
      <vt:lpstr>Wingdings 2</vt:lpstr>
      <vt:lpstr>Dividend</vt:lpstr>
      <vt:lpstr>Accordion Tabs with RichText</vt:lpstr>
      <vt:lpstr>Introduction</vt:lpstr>
      <vt:lpstr>Accordion Tabs with Rich Text (SPFx Webpart) Features</vt:lpstr>
      <vt:lpstr>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Frequently Asked questions with Property field Collection Data</dc:title>
  <dc:creator>Arun Kumar Perumal (iDEAS-AEM)</dc:creator>
  <cp:lastModifiedBy>Arun Kumar Perumal</cp:lastModifiedBy>
  <cp:revision>10</cp:revision>
  <dcterms:created xsi:type="dcterms:W3CDTF">2022-06-01T05:33:35Z</dcterms:created>
  <dcterms:modified xsi:type="dcterms:W3CDTF">2022-06-29T08:24:41Z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65b3423-ec78-4b3c-9693-96b88a3857c2_Enabled">
    <vt:lpwstr>true</vt:lpwstr>
  </property>
  <property fmtid="{D5CDD505-2E9C-101B-9397-08002B2CF9AE}" pid="4" name="MSIP_Label_f65b3423-ec78-4b3c-9693-96b88a3857c2_SetDate">
    <vt:lpwstr>2022-06-29T08:24:40Z</vt:lpwstr>
  </property>
  <property fmtid="{D5CDD505-2E9C-101B-9397-08002B2CF9AE}" pid="5" name="MSIP_Label_f65b3423-ec78-4b3c-9693-96b88a3857c2_Method">
    <vt:lpwstr>Standard</vt:lpwstr>
  </property>
  <property fmtid="{D5CDD505-2E9C-101B-9397-08002B2CF9AE}" pid="6" name="MSIP_Label_f65b3423-ec78-4b3c-9693-96b88a3857c2_Name">
    <vt:lpwstr>Internal to Wipro</vt:lpwstr>
  </property>
  <property fmtid="{D5CDD505-2E9C-101B-9397-08002B2CF9AE}" pid="7" name="MSIP_Label_f65b3423-ec78-4b3c-9693-96b88a3857c2_SiteId">
    <vt:lpwstr>258ac4e4-146a-411e-9dc8-79a9e12fd6da</vt:lpwstr>
  </property>
  <property fmtid="{D5CDD505-2E9C-101B-9397-08002B2CF9AE}" pid="8" name="MSIP_Label_f65b3423-ec78-4b3c-9693-96b88a3857c2_ActionId">
    <vt:lpwstr>8b32a012-3e21-4e9f-b85a-7f78bb2a5b40</vt:lpwstr>
  </property>
  <property fmtid="{D5CDD505-2E9C-101B-9397-08002B2CF9AE}" pid="9" name="MSIP_Label_f65b3423-ec78-4b3c-9693-96b88a3857c2_ContentBits">
    <vt:lpwstr>2</vt:lpwstr>
  </property>
</Properties>
</file>