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05E53-BFBF-4608-92EE-1CC8354F3996}" v="31" dt="2022-08-14T01:06:16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en Lutchner" userId="91ccfec6-4e92-435b-9400-ce50b8588e70" providerId="ADAL" clId="{29205E53-BFBF-4608-92EE-1CC8354F3996}"/>
    <pc:docChg chg="undo custSel addSld delSld modSld">
      <pc:chgData name="Darren Lutchner" userId="91ccfec6-4e92-435b-9400-ce50b8588e70" providerId="ADAL" clId="{29205E53-BFBF-4608-92EE-1CC8354F3996}" dt="2022-08-15T05:40:41.805" v="744" actId="478"/>
      <pc:docMkLst>
        <pc:docMk/>
      </pc:docMkLst>
      <pc:sldChg chg="del">
        <pc:chgData name="Darren Lutchner" userId="91ccfec6-4e92-435b-9400-ce50b8588e70" providerId="ADAL" clId="{29205E53-BFBF-4608-92EE-1CC8354F3996}" dt="2022-08-14T01:16:24.298" v="697" actId="47"/>
        <pc:sldMkLst>
          <pc:docMk/>
          <pc:sldMk cId="3754664940" sldId="256"/>
        </pc:sldMkLst>
      </pc:sldChg>
      <pc:sldChg chg="del">
        <pc:chgData name="Darren Lutchner" userId="91ccfec6-4e92-435b-9400-ce50b8588e70" providerId="ADAL" clId="{29205E53-BFBF-4608-92EE-1CC8354F3996}" dt="2022-08-14T00:52:56.272" v="0" actId="47"/>
        <pc:sldMkLst>
          <pc:docMk/>
          <pc:sldMk cId="2194233190" sldId="257"/>
        </pc:sldMkLst>
      </pc:sldChg>
      <pc:sldChg chg="addSp delSp modSp mod">
        <pc:chgData name="Darren Lutchner" userId="91ccfec6-4e92-435b-9400-ce50b8588e70" providerId="ADAL" clId="{29205E53-BFBF-4608-92EE-1CC8354F3996}" dt="2022-08-15T05:39:58.983" v="743" actId="1035"/>
        <pc:sldMkLst>
          <pc:docMk/>
          <pc:sldMk cId="3915190" sldId="258"/>
        </pc:sldMkLst>
        <pc:spChg chg="mod">
          <ac:chgData name="Darren Lutchner" userId="91ccfec6-4e92-435b-9400-ce50b8588e70" providerId="ADAL" clId="{29205E53-BFBF-4608-92EE-1CC8354F3996}" dt="2022-08-15T05:39:58.983" v="743" actId="1035"/>
          <ac:spMkLst>
            <pc:docMk/>
            <pc:sldMk cId="3915190" sldId="258"/>
            <ac:spMk id="2" creationId="{C1070F1E-C7D2-2CBF-00E3-1771FAB632EB}"/>
          </ac:spMkLst>
        </pc:spChg>
        <pc:spChg chg="del mod">
          <ac:chgData name="Darren Lutchner" userId="91ccfec6-4e92-435b-9400-ce50b8588e70" providerId="ADAL" clId="{29205E53-BFBF-4608-92EE-1CC8354F3996}" dt="2022-08-14T00:55:58.973" v="17" actId="478"/>
          <ac:spMkLst>
            <pc:docMk/>
            <pc:sldMk cId="3915190" sldId="258"/>
            <ac:spMk id="4" creationId="{38548B6B-E5AC-C9B1-2251-8E24493AF3C0}"/>
          </ac:spMkLst>
        </pc:spChg>
        <pc:spChg chg="mod">
          <ac:chgData name="Darren Lutchner" userId="91ccfec6-4e92-435b-9400-ce50b8588e70" providerId="ADAL" clId="{29205E53-BFBF-4608-92EE-1CC8354F3996}" dt="2022-08-15T05:39:52.415" v="716" actId="1076"/>
          <ac:spMkLst>
            <pc:docMk/>
            <pc:sldMk cId="3915190" sldId="258"/>
            <ac:spMk id="13" creationId="{2D43A54B-AC15-EFC0-924C-AD2FC5D27E8B}"/>
          </ac:spMkLst>
        </pc:spChg>
        <pc:spChg chg="add del mod">
          <ac:chgData name="Darren Lutchner" userId="91ccfec6-4e92-435b-9400-ce50b8588e70" providerId="ADAL" clId="{29205E53-BFBF-4608-92EE-1CC8354F3996}" dt="2022-08-14T00:56:19.677" v="20" actId="478"/>
          <ac:spMkLst>
            <pc:docMk/>
            <pc:sldMk cId="3915190" sldId="258"/>
            <ac:spMk id="18" creationId="{CFBFD78D-F85F-047B-36DD-204B8CFD114A}"/>
          </ac:spMkLst>
        </pc:spChg>
        <pc:spChg chg="add mod">
          <ac:chgData name="Darren Lutchner" userId="91ccfec6-4e92-435b-9400-ce50b8588e70" providerId="ADAL" clId="{29205E53-BFBF-4608-92EE-1CC8354F3996}" dt="2022-08-14T01:06:55.836" v="145" actId="1076"/>
          <ac:spMkLst>
            <pc:docMk/>
            <pc:sldMk cId="3915190" sldId="258"/>
            <ac:spMk id="21" creationId="{FCDE1BC5-40C2-EDD2-7300-7B4B469A451F}"/>
          </ac:spMkLst>
        </pc:spChg>
        <pc:spChg chg="add mod">
          <ac:chgData name="Darren Lutchner" userId="91ccfec6-4e92-435b-9400-ce50b8588e70" providerId="ADAL" clId="{29205E53-BFBF-4608-92EE-1CC8354F3996}" dt="2022-08-14T01:06:50.908" v="143" actId="1076"/>
          <ac:spMkLst>
            <pc:docMk/>
            <pc:sldMk cId="3915190" sldId="258"/>
            <ac:spMk id="23" creationId="{82C6C399-925D-7FEC-9741-F447B20CD338}"/>
          </ac:spMkLst>
        </pc:spChg>
        <pc:picChg chg="mod">
          <ac:chgData name="Darren Lutchner" userId="91ccfec6-4e92-435b-9400-ce50b8588e70" providerId="ADAL" clId="{29205E53-BFBF-4608-92EE-1CC8354F3996}" dt="2022-08-15T05:39:58.983" v="743" actId="1035"/>
          <ac:picMkLst>
            <pc:docMk/>
            <pc:sldMk cId="3915190" sldId="258"/>
            <ac:picMk id="12" creationId="{B6FCAB67-D31C-D41D-552D-F6ABD1CBAFD6}"/>
          </ac:picMkLst>
        </pc:picChg>
        <pc:picChg chg="mod">
          <ac:chgData name="Darren Lutchner" userId="91ccfec6-4e92-435b-9400-ce50b8588e70" providerId="ADAL" clId="{29205E53-BFBF-4608-92EE-1CC8354F3996}" dt="2022-08-15T05:39:58.983" v="743" actId="1035"/>
          <ac:picMkLst>
            <pc:docMk/>
            <pc:sldMk cId="3915190" sldId="258"/>
            <ac:picMk id="17" creationId="{BF2A9135-CD4D-0873-D433-96DD98923F58}"/>
          </ac:picMkLst>
        </pc:picChg>
        <pc:picChg chg="add mod">
          <ac:chgData name="Darren Lutchner" userId="91ccfec6-4e92-435b-9400-ce50b8588e70" providerId="ADAL" clId="{29205E53-BFBF-4608-92EE-1CC8354F3996}" dt="2022-08-14T01:06:53.046" v="144" actId="1076"/>
          <ac:picMkLst>
            <pc:docMk/>
            <pc:sldMk cId="3915190" sldId="258"/>
            <ac:picMk id="20" creationId="{9DD88CCC-BDA4-47E7-E097-20CF201B2427}"/>
          </ac:picMkLst>
        </pc:picChg>
        <pc:picChg chg="add mod">
          <ac:chgData name="Darren Lutchner" userId="91ccfec6-4e92-435b-9400-ce50b8588e70" providerId="ADAL" clId="{29205E53-BFBF-4608-92EE-1CC8354F3996}" dt="2022-08-14T01:06:48.439" v="142" actId="1076"/>
          <ac:picMkLst>
            <pc:docMk/>
            <pc:sldMk cId="3915190" sldId="258"/>
            <ac:picMk id="25" creationId="{50C8ECF5-5E1B-B3C7-A070-015C7D3464DA}"/>
          </ac:picMkLst>
        </pc:picChg>
        <pc:picChg chg="add del mod">
          <ac:chgData name="Darren Lutchner" userId="91ccfec6-4e92-435b-9400-ce50b8588e70" providerId="ADAL" clId="{29205E53-BFBF-4608-92EE-1CC8354F3996}" dt="2022-08-14T00:55:58.973" v="17" actId="478"/>
          <ac:picMkLst>
            <pc:docMk/>
            <pc:sldMk cId="3915190" sldId="258"/>
            <ac:picMk id="1026" creationId="{CA89CAC5-2165-4868-A71B-3D02AC6F70E0}"/>
          </ac:picMkLst>
        </pc:picChg>
        <pc:picChg chg="add del mod">
          <ac:chgData name="Darren Lutchner" userId="91ccfec6-4e92-435b-9400-ce50b8588e70" providerId="ADAL" clId="{29205E53-BFBF-4608-92EE-1CC8354F3996}" dt="2022-08-14T00:56:19.677" v="20" actId="478"/>
          <ac:picMkLst>
            <pc:docMk/>
            <pc:sldMk cId="3915190" sldId="258"/>
            <ac:picMk id="1028" creationId="{F29F2E9E-06B6-4157-A5BC-985592B37B12}"/>
          </ac:picMkLst>
        </pc:picChg>
        <pc:picChg chg="add mod">
          <ac:chgData name="Darren Lutchner" userId="91ccfec6-4e92-435b-9400-ce50b8588e70" providerId="ADAL" clId="{29205E53-BFBF-4608-92EE-1CC8354F3996}" dt="2022-08-14T01:06:04.489" v="131" actId="1076"/>
          <ac:picMkLst>
            <pc:docMk/>
            <pc:sldMk cId="3915190" sldId="258"/>
            <ac:picMk id="1030" creationId="{F7969FB7-A799-CC6F-08EA-329E8BA551BC}"/>
          </ac:picMkLst>
        </pc:picChg>
        <pc:picChg chg="add mod">
          <ac:chgData name="Darren Lutchner" userId="91ccfec6-4e92-435b-9400-ce50b8588e70" providerId="ADAL" clId="{29205E53-BFBF-4608-92EE-1CC8354F3996}" dt="2022-08-14T01:06:16.400" v="134" actId="1076"/>
          <ac:picMkLst>
            <pc:docMk/>
            <pc:sldMk cId="3915190" sldId="258"/>
            <ac:picMk id="1032" creationId="{0E7CEC47-7F2B-7EA8-72F5-5A409ED38C56}"/>
          </ac:picMkLst>
        </pc:picChg>
      </pc:sldChg>
      <pc:sldChg chg="modSp new mod">
        <pc:chgData name="Darren Lutchner" userId="91ccfec6-4e92-435b-9400-ce50b8588e70" providerId="ADAL" clId="{29205E53-BFBF-4608-92EE-1CC8354F3996}" dt="2022-08-14T01:16:38.464" v="701" actId="20577"/>
        <pc:sldMkLst>
          <pc:docMk/>
          <pc:sldMk cId="3599524426" sldId="259"/>
        </pc:sldMkLst>
        <pc:spChg chg="mod">
          <ac:chgData name="Darren Lutchner" userId="91ccfec6-4e92-435b-9400-ce50b8588e70" providerId="ADAL" clId="{29205E53-BFBF-4608-92EE-1CC8354F3996}" dt="2022-08-14T01:11:43.533" v="403" actId="20577"/>
          <ac:spMkLst>
            <pc:docMk/>
            <pc:sldMk cId="3599524426" sldId="259"/>
            <ac:spMk id="2" creationId="{EF0AF71D-26D9-C044-2BE4-78646765C11E}"/>
          </ac:spMkLst>
        </pc:spChg>
        <pc:spChg chg="mod">
          <ac:chgData name="Darren Lutchner" userId="91ccfec6-4e92-435b-9400-ce50b8588e70" providerId="ADAL" clId="{29205E53-BFBF-4608-92EE-1CC8354F3996}" dt="2022-08-14T01:16:38.464" v="701" actId="20577"/>
          <ac:spMkLst>
            <pc:docMk/>
            <pc:sldMk cId="3599524426" sldId="259"/>
            <ac:spMk id="3" creationId="{294B52CB-F7E9-DE73-D628-386BAFC92246}"/>
          </ac:spMkLst>
        </pc:spChg>
      </pc:sldChg>
      <pc:sldChg chg="modSp new mod">
        <pc:chgData name="Darren Lutchner" userId="91ccfec6-4e92-435b-9400-ce50b8588e70" providerId="ADAL" clId="{29205E53-BFBF-4608-92EE-1CC8354F3996}" dt="2022-08-14T01:14:35.798" v="696" actId="2710"/>
        <pc:sldMkLst>
          <pc:docMk/>
          <pc:sldMk cId="3622951424" sldId="260"/>
        </pc:sldMkLst>
        <pc:spChg chg="mod">
          <ac:chgData name="Darren Lutchner" userId="91ccfec6-4e92-435b-9400-ce50b8588e70" providerId="ADAL" clId="{29205E53-BFBF-4608-92EE-1CC8354F3996}" dt="2022-08-14T01:12:16.786" v="435" actId="20577"/>
          <ac:spMkLst>
            <pc:docMk/>
            <pc:sldMk cId="3622951424" sldId="260"/>
            <ac:spMk id="2" creationId="{DA5D5C90-1E75-1D61-5299-7552279B8888}"/>
          </ac:spMkLst>
        </pc:spChg>
        <pc:spChg chg="mod">
          <ac:chgData name="Darren Lutchner" userId="91ccfec6-4e92-435b-9400-ce50b8588e70" providerId="ADAL" clId="{29205E53-BFBF-4608-92EE-1CC8354F3996}" dt="2022-08-14T01:14:35.798" v="696" actId="2710"/>
          <ac:spMkLst>
            <pc:docMk/>
            <pc:sldMk cId="3622951424" sldId="260"/>
            <ac:spMk id="3" creationId="{765F4470-DD0D-3094-47F6-1EE2F8171867}"/>
          </ac:spMkLst>
        </pc:spChg>
      </pc:sldChg>
      <pc:sldChg chg="delSp modSp new mod">
        <pc:chgData name="Darren Lutchner" userId="91ccfec6-4e92-435b-9400-ce50b8588e70" providerId="ADAL" clId="{29205E53-BFBF-4608-92EE-1CC8354F3996}" dt="2022-08-15T05:40:41.805" v="744" actId="478"/>
        <pc:sldMkLst>
          <pc:docMk/>
          <pc:sldMk cId="1415521864" sldId="261"/>
        </pc:sldMkLst>
        <pc:spChg chg="mod">
          <ac:chgData name="Darren Lutchner" userId="91ccfec6-4e92-435b-9400-ce50b8588e70" providerId="ADAL" clId="{29205E53-BFBF-4608-92EE-1CC8354F3996}" dt="2022-08-15T05:37:54.938" v="709" actId="20577"/>
          <ac:spMkLst>
            <pc:docMk/>
            <pc:sldMk cId="1415521864" sldId="261"/>
            <ac:spMk id="2" creationId="{3F7654B7-5577-1DE1-1723-3596466FEEA6}"/>
          </ac:spMkLst>
        </pc:spChg>
        <pc:spChg chg="del">
          <ac:chgData name="Darren Lutchner" userId="91ccfec6-4e92-435b-9400-ce50b8588e70" providerId="ADAL" clId="{29205E53-BFBF-4608-92EE-1CC8354F3996}" dt="2022-08-15T05:40:41.805" v="744" actId="478"/>
          <ac:spMkLst>
            <pc:docMk/>
            <pc:sldMk cId="1415521864" sldId="261"/>
            <ac:spMk id="3" creationId="{D5F0CCD2-6A9D-6D92-2F3D-CE87AAD9AE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0F1E-C7D2-2CBF-00E3-1771FAB6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599" y="2349863"/>
            <a:ext cx="4114800" cy="666598"/>
          </a:xfrm>
        </p:spPr>
        <p:txBody>
          <a:bodyPr/>
          <a:lstStyle/>
          <a:p>
            <a:r>
              <a:rPr lang="en-AU" dirty="0"/>
              <a:t>Darren Lutchner</a:t>
            </a:r>
          </a:p>
        </p:txBody>
      </p:sp>
      <p:pic>
        <p:nvPicPr>
          <p:cNvPr id="12" name="Content Placeholder 11" descr="A picture containing person, person, wearing, suit">
            <a:extLst>
              <a:ext uri="{FF2B5EF4-FFF2-40B4-BE49-F238E27FC236}">
                <a16:creationId xmlns:a16="http://schemas.microsoft.com/office/drawing/2014/main" id="{B6FCAB67-D31C-D41D-552D-F6ABD1CBA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978" y="676631"/>
            <a:ext cx="1330238" cy="1713269"/>
          </a:xfr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43A54B-AC15-EFC0-924C-AD2FC5D27E8B}"/>
              </a:ext>
            </a:extLst>
          </p:cNvPr>
          <p:cNvSpPr txBox="1"/>
          <p:nvPr/>
        </p:nvSpPr>
        <p:spPr>
          <a:xfrm>
            <a:off x="3958373" y="2926637"/>
            <a:ext cx="7799294" cy="364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Microsoft 365 and Power Platform Consultant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365 Assist - Solo consulting since 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Melbourne, Australia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5 Years developing Power Apps and Power Automate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Community Power Addict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Family man who likes good and bad Sc-Fi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7" name="Picture 16" descr="Shape, logo&#10;&#10;Description automatically generated">
            <a:extLst>
              <a:ext uri="{FF2B5EF4-FFF2-40B4-BE49-F238E27FC236}">
                <a16:creationId xmlns:a16="http://schemas.microsoft.com/office/drawing/2014/main" id="{BF2A9135-CD4D-0873-D433-96DD9892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72" y="642265"/>
            <a:ext cx="1757048" cy="1691510"/>
          </a:xfrm>
          <a:prstGeom prst="rect">
            <a:avLst/>
          </a:prstGeom>
        </p:spPr>
      </p:pic>
      <p:pic>
        <p:nvPicPr>
          <p:cNvPr id="1030" name="Picture 6" descr="Linkedin-logo-1-550×550-300×300">
            <a:extLst>
              <a:ext uri="{FF2B5EF4-FFF2-40B4-BE49-F238E27FC236}">
                <a16:creationId xmlns:a16="http://schemas.microsoft.com/office/drawing/2014/main" id="{F7969FB7-A799-CC6F-08EA-329E8BA55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750" y="-91885"/>
            <a:ext cx="1259541" cy="125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D88CCC-BDA4-47E7-E097-20CF201B2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28" y="1633604"/>
            <a:ext cx="936784" cy="9031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DE1BC5-40C2-EDD2-7300-7B4B469A451F}"/>
              </a:ext>
            </a:extLst>
          </p:cNvPr>
          <p:cNvSpPr txBox="1"/>
          <p:nvPr/>
        </p:nvSpPr>
        <p:spPr>
          <a:xfrm>
            <a:off x="-6071" y="1097397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linkedin.com/in/</a:t>
            </a:r>
            <a:r>
              <a:rPr lang="en-AU" dirty="0" err="1"/>
              <a:t>dlutchner</a:t>
            </a:r>
            <a:endParaRPr lang="en-AU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E7CEC47-7F2B-7EA8-72F5-5A409ED3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230" y="71421"/>
            <a:ext cx="1134198" cy="9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C6C399-925D-7FEC-9741-F447B20CD338}"/>
              </a:ext>
            </a:extLst>
          </p:cNvPr>
          <p:cNvSpPr txBox="1"/>
          <p:nvPr/>
        </p:nvSpPr>
        <p:spPr>
          <a:xfrm>
            <a:off x="9552866" y="1004348"/>
            <a:ext cx="262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twitter.com/assist_365</a:t>
            </a:r>
            <a:endParaRPr lang="en-AU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C8ECF5-5E1B-B3C7-A070-015C7D346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4230" y="1570573"/>
            <a:ext cx="1079092" cy="10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71D-26D9-C044-2BE4-78646765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52CB-F7E9-DE73-D628-386BAFC9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Replace 3</a:t>
            </a:r>
            <a:r>
              <a:rPr lang="en-AU" baseline="30000" dirty="0"/>
              <a:t>rd</a:t>
            </a:r>
            <a:r>
              <a:rPr lang="en-AU" dirty="0"/>
              <a:t> Party timesheet application</a:t>
            </a:r>
          </a:p>
          <a:p>
            <a:r>
              <a:rPr lang="en-AU" dirty="0"/>
              <a:t>Users to enter time for Activities (Projects, Support etc)</a:t>
            </a:r>
          </a:p>
          <a:p>
            <a:r>
              <a:rPr lang="en-AU" dirty="0"/>
              <a:t>Report daily, weekly and monthly tasks by projects and user</a:t>
            </a:r>
          </a:p>
        </p:txBody>
      </p:sp>
    </p:spTree>
    <p:extLst>
      <p:ext uri="{BB962C8B-B14F-4D97-AF65-F5344CB8AC3E}">
        <p14:creationId xmlns:p14="http://schemas.microsoft.com/office/powerpoint/2010/main" val="35995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5C90-1E75-1D61-5299-7552279B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4470-DD0D-3094-47F6-1EE2F817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Dataverse</a:t>
            </a:r>
            <a:r>
              <a:rPr lang="en-AU" dirty="0"/>
              <a:t> – Ability to manage large amounts of data and potential for data design growth.</a:t>
            </a:r>
          </a:p>
          <a:p>
            <a:r>
              <a:rPr lang="en-AU" dirty="0"/>
              <a:t>Model Driven – Easy to establish for administration functions and simple reporting.</a:t>
            </a:r>
          </a:p>
          <a:p>
            <a:r>
              <a:rPr lang="en-AU" dirty="0"/>
              <a:t>Canvas Apps – Catering for UI/UX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62295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54B7-5577-1DE1-1723-3596466F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55218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37</TotalTime>
  <Words>122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Darren Lutchner</vt:lpstr>
      <vt:lpstr>Requirements</vt:lpstr>
      <vt:lpstr>Design decisions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Darren Lutchner</dc:creator>
  <cp:lastModifiedBy>Darren Lutchner</cp:lastModifiedBy>
  <cp:revision>1</cp:revision>
  <dcterms:created xsi:type="dcterms:W3CDTF">2022-08-14T00:43:16Z</dcterms:created>
  <dcterms:modified xsi:type="dcterms:W3CDTF">2022-08-15T05:40:52Z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