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91" r:id="rId4"/>
    <p:sldId id="288" r:id="rId5"/>
    <p:sldId id="292" r:id="rId6"/>
    <p:sldId id="29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D7A"/>
    <a:srgbClr val="5016AE"/>
    <a:srgbClr val="92667D"/>
    <a:srgbClr val="FF788B"/>
    <a:srgbClr val="D170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1F4B26-F6DE-46E8-80E3-0599164095BB}" v="1" dt="2022-06-15T18:50:43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8" autoAdjust="0"/>
    <p:restoredTop sz="94681" autoAdjust="0"/>
  </p:normalViewPr>
  <p:slideViewPr>
    <p:cSldViewPr snapToGrid="0" showGuides="1">
      <p:cViewPr varScale="1">
        <p:scale>
          <a:sx n="79" d="100"/>
          <a:sy n="79" d="100"/>
        </p:scale>
        <p:origin x="605" y="2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lodziejski, Kristine" userId="9524a957-0563-4d91-a751-aa6e3e14bd59" providerId="ADAL" clId="{580DE795-21BC-472D-A7D5-25FD21E68B78}"/>
    <pc:docChg chg="modSld">
      <pc:chgData name="Kolodziejski, Kristine" userId="9524a957-0563-4d91-a751-aa6e3e14bd59" providerId="ADAL" clId="{580DE795-21BC-472D-A7D5-25FD21E68B78}" dt="2022-06-12T20:49:18.341" v="5"/>
      <pc:docMkLst>
        <pc:docMk/>
      </pc:docMkLst>
      <pc:sldChg chg="modAnim">
        <pc:chgData name="Kolodziejski, Kristine" userId="9524a957-0563-4d91-a751-aa6e3e14bd59" providerId="ADAL" clId="{580DE795-21BC-472D-A7D5-25FD21E68B78}" dt="2022-06-12T20:48:59.885" v="2"/>
        <pc:sldMkLst>
          <pc:docMk/>
          <pc:sldMk cId="851237591" sldId="288"/>
        </pc:sldMkLst>
      </pc:sldChg>
      <pc:sldChg chg="modAnim">
        <pc:chgData name="Kolodziejski, Kristine" userId="9524a957-0563-4d91-a751-aa6e3e14bd59" providerId="ADAL" clId="{580DE795-21BC-472D-A7D5-25FD21E68B78}" dt="2022-06-12T20:49:18.341" v="5"/>
        <pc:sldMkLst>
          <pc:docMk/>
          <pc:sldMk cId="1007767021" sldId="292"/>
        </pc:sldMkLst>
      </pc:sldChg>
    </pc:docChg>
  </pc:docChgLst>
  <pc:docChgLst>
    <pc:chgData name="Andrew Benson" userId="d38b912c-55d0-44ce-a085-5a039627a8b5" providerId="ADAL" clId="{641F4B26-F6DE-46E8-80E3-0599164095BB}"/>
    <pc:docChg chg="undo custSel modSld">
      <pc:chgData name="Andrew Benson" userId="d38b912c-55d0-44ce-a085-5a039627a8b5" providerId="ADAL" clId="{641F4B26-F6DE-46E8-80E3-0599164095BB}" dt="2022-06-15T18:57:35.361" v="2" actId="1440"/>
      <pc:docMkLst>
        <pc:docMk/>
      </pc:docMkLst>
      <pc:sldChg chg="modSp mod">
        <pc:chgData name="Andrew Benson" userId="d38b912c-55d0-44ce-a085-5a039627a8b5" providerId="ADAL" clId="{641F4B26-F6DE-46E8-80E3-0599164095BB}" dt="2022-06-15T18:57:35.361" v="2" actId="1440"/>
        <pc:sldMkLst>
          <pc:docMk/>
          <pc:sldMk cId="3200960764" sldId="264"/>
        </pc:sldMkLst>
        <pc:picChg chg="mod">
          <ac:chgData name="Andrew Benson" userId="d38b912c-55d0-44ce-a085-5a039627a8b5" providerId="ADAL" clId="{641F4B26-F6DE-46E8-80E3-0599164095BB}" dt="2022-06-15T18:57:35.361" v="2" actId="1440"/>
          <ac:picMkLst>
            <pc:docMk/>
            <pc:sldMk cId="3200960764" sldId="264"/>
            <ac:picMk id="83" creationId="{696BE05A-4390-4B6E-9769-11C79AEE0D53}"/>
          </ac:picMkLst>
        </pc:picChg>
      </pc:sldChg>
      <pc:sldChg chg="modSp">
        <pc:chgData name="Andrew Benson" userId="d38b912c-55d0-44ce-a085-5a039627a8b5" providerId="ADAL" clId="{641F4B26-F6DE-46E8-80E3-0599164095BB}" dt="2022-06-15T18:50:43.884" v="0" actId="20577"/>
        <pc:sldMkLst>
          <pc:docMk/>
          <pc:sldMk cId="1007767021" sldId="292"/>
        </pc:sldMkLst>
        <pc:spChg chg="mod">
          <ac:chgData name="Andrew Benson" userId="d38b912c-55d0-44ce-a085-5a039627a8b5" providerId="ADAL" clId="{641F4B26-F6DE-46E8-80E3-0599164095BB}" dt="2022-06-15T18:50:43.884" v="0" actId="20577"/>
          <ac:spMkLst>
            <pc:docMk/>
            <pc:sldMk cId="1007767021" sldId="292"/>
            <ac:spMk id="43" creationId="{93E0E461-FFA8-40FF-8361-55577844682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49697683484146"/>
          <c:y val="7.9000376623126922E-2"/>
          <c:w val="0.56133304279179252"/>
          <c:h val="0.8419992467537461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0070C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1A2-4576-A656-5B0060F3BC2D}"/>
              </c:ext>
            </c:extLst>
          </c:dPt>
          <c:dPt>
            <c:idx val="1"/>
            <c:bubble3D val="0"/>
            <c:spPr>
              <a:solidFill>
                <a:srgbClr val="0070C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1A2-4576-A656-5B0060F3BC2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0.89</c:v>
                </c:pt>
                <c:pt idx="1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1A2-4576-A656-5B0060F3BC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</c:spPr>
          <c:dPt>
            <c:idx val="0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2CD-406F-91BB-AA8778C81F04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2CD-406F-91BB-AA8778C81F0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</c:v>
                </c:pt>
                <c:pt idx="1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CD-406F-91BB-AA8778C81F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4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1D0-4423-A0ED-449BAE5F7DD5}"/>
              </c:ext>
            </c:extLst>
          </c:dPt>
          <c:dPt>
            <c:idx val="1"/>
            <c:bubble3D val="0"/>
            <c:spPr>
              <a:solidFill>
                <a:schemeClr val="accent4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D0-4423-A0ED-449BAE5F7DD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0.45</c:v>
                </c:pt>
                <c:pt idx="1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D0-4423-A0ED-449BAE5F7D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DD2A4-444C-4305-9EA6-BA3E94971030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82A64-1B9C-4EFE-8BC3-838E69F83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4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65F8-5FCD-4638-8D35-B82B2ED74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A732A-598F-4BA5-974D-E62236F55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F151-004D-4DAF-B1BC-089BEC31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A08DD-66C3-4276-8050-90DD63E43D3E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6F36E-5E7F-48CD-B8B3-26867092A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4BDF5-7BD3-49DC-8DEE-1C82E2E9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E1DF-9AA2-46A4-9D05-5CEA4E3CC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49E832A-3AB0-428B-A14B-CECD15C249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6971" y="2358571"/>
            <a:ext cx="2140858" cy="2140858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4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16E7E-55AA-4528-8676-0BD477CF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AF5E-BC41-4B33-88AC-A44513BB9146}" type="datetime1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58ED5-7EF0-449F-8923-7A6CDFBE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F50ED-EC38-442D-A16F-190A6CF7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E1DF-9AA2-46A4-9D05-5CEA4E3CC4A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5736D-96A1-4CA3-BFA8-A210825A22ED}"/>
              </a:ext>
            </a:extLst>
          </p:cNvPr>
          <p:cNvSpPr/>
          <p:nvPr userDrawn="1"/>
        </p:nvSpPr>
        <p:spPr>
          <a:xfrm>
            <a:off x="1511300" y="6778384"/>
            <a:ext cx="10702146" cy="79615"/>
          </a:xfrm>
          <a:prstGeom prst="rect">
            <a:avLst/>
          </a:prstGeom>
          <a:gradFill flip="none" rotWithShape="1">
            <a:gsLst>
              <a:gs pos="0">
                <a:srgbClr val="92667D"/>
              </a:gs>
              <a:gs pos="100000">
                <a:srgbClr val="FF788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AA0791-8D12-4B18-A763-BF4C7AF6C989}"/>
              </a:ext>
            </a:extLst>
          </p:cNvPr>
          <p:cNvSpPr/>
          <p:nvPr userDrawn="1"/>
        </p:nvSpPr>
        <p:spPr>
          <a:xfrm>
            <a:off x="0" y="6778384"/>
            <a:ext cx="1447800" cy="796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A33274-9A77-4219-B8AC-864B347AA376}"/>
              </a:ext>
            </a:extLst>
          </p:cNvPr>
          <p:cNvCxnSpPr/>
          <p:nvPr userDrawn="1"/>
        </p:nvCxnSpPr>
        <p:spPr>
          <a:xfrm>
            <a:off x="10157648" y="5725466"/>
            <a:ext cx="1709639" cy="1709639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DA7310-64F4-4862-9435-842F320404F2}"/>
              </a:ext>
            </a:extLst>
          </p:cNvPr>
          <p:cNvCxnSpPr/>
          <p:nvPr userDrawn="1"/>
        </p:nvCxnSpPr>
        <p:spPr>
          <a:xfrm>
            <a:off x="251648" y="-535634"/>
            <a:ext cx="1709639" cy="1709639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22">
            <a:extLst>
              <a:ext uri="{FF2B5EF4-FFF2-40B4-BE49-F238E27FC236}">
                <a16:creationId xmlns:a16="http://schemas.microsoft.com/office/drawing/2014/main" id="{C4CBD0FB-415E-468D-8E37-2C2FBD06BDCE}"/>
              </a:ext>
            </a:extLst>
          </p:cNvPr>
          <p:cNvSpPr/>
          <p:nvPr userDrawn="1"/>
        </p:nvSpPr>
        <p:spPr>
          <a:xfrm flipH="1">
            <a:off x="11012467" y="2260600"/>
            <a:ext cx="1171294" cy="2336800"/>
          </a:xfrm>
          <a:custGeom>
            <a:avLst/>
            <a:gdLst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7903028 w 7903028"/>
              <a:gd name="connsiteY2" fmla="*/ 3951514 h 7903028"/>
              <a:gd name="connsiteX3" fmla="*/ 3951514 w 7903028"/>
              <a:gd name="connsiteY3" fmla="*/ 7903028 h 7903028"/>
              <a:gd name="connsiteX4" fmla="*/ 0 w 7903028"/>
              <a:gd name="connsiteY4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3951514 w 7903028"/>
              <a:gd name="connsiteY4" fmla="*/ 7903028 h 7903028"/>
              <a:gd name="connsiteX5" fmla="*/ 0 w 7903028"/>
              <a:gd name="connsiteY5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3951514 w 7903028"/>
              <a:gd name="connsiteY5" fmla="*/ 7903028 h 7903028"/>
              <a:gd name="connsiteX6" fmla="*/ 0 w 7903028"/>
              <a:gd name="connsiteY6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4475060 w 7903028"/>
              <a:gd name="connsiteY5" fmla="*/ 7380514 h 7903028"/>
              <a:gd name="connsiteX6" fmla="*/ 3951514 w 7903028"/>
              <a:gd name="connsiteY6" fmla="*/ 7903028 h 7903028"/>
              <a:gd name="connsiteX7" fmla="*/ 0 w 7903028"/>
              <a:gd name="connsiteY7" fmla="*/ 3951514 h 7903028"/>
              <a:gd name="connsiteX0" fmla="*/ 3951514 w 7903028"/>
              <a:gd name="connsiteY0" fmla="*/ 7903028 h 7994468"/>
              <a:gd name="connsiteX1" fmla="*/ 0 w 7903028"/>
              <a:gd name="connsiteY1" fmla="*/ 3951514 h 7994468"/>
              <a:gd name="connsiteX2" fmla="*/ 3951514 w 7903028"/>
              <a:gd name="connsiteY2" fmla="*/ 0 h 7994468"/>
              <a:gd name="connsiteX3" fmla="*/ 4465535 w 7903028"/>
              <a:gd name="connsiteY3" fmla="*/ 522514 h 7994468"/>
              <a:gd name="connsiteX4" fmla="*/ 7903028 w 7903028"/>
              <a:gd name="connsiteY4" fmla="*/ 3951514 h 7994468"/>
              <a:gd name="connsiteX5" fmla="*/ 4475060 w 7903028"/>
              <a:gd name="connsiteY5" fmla="*/ 7380514 h 7994468"/>
              <a:gd name="connsiteX6" fmla="*/ 4475060 w 7903028"/>
              <a:gd name="connsiteY6" fmla="*/ 7380514 h 7994468"/>
              <a:gd name="connsiteX7" fmla="*/ 4042954 w 7903028"/>
              <a:gd name="connsiteY7" fmla="*/ 7994468 h 7994468"/>
              <a:gd name="connsiteX0" fmla="*/ 3951514 w 7903028"/>
              <a:gd name="connsiteY0" fmla="*/ 7903028 h 7903028"/>
              <a:gd name="connsiteX1" fmla="*/ 0 w 7903028"/>
              <a:gd name="connsiteY1" fmla="*/ 3951514 h 7903028"/>
              <a:gd name="connsiteX2" fmla="*/ 3951514 w 7903028"/>
              <a:gd name="connsiteY2" fmla="*/ 0 h 7903028"/>
              <a:gd name="connsiteX3" fmla="*/ 4465535 w 7903028"/>
              <a:gd name="connsiteY3" fmla="*/ 522514 h 7903028"/>
              <a:gd name="connsiteX4" fmla="*/ 7903028 w 7903028"/>
              <a:gd name="connsiteY4" fmla="*/ 3951514 h 7903028"/>
              <a:gd name="connsiteX5" fmla="*/ 4475060 w 7903028"/>
              <a:gd name="connsiteY5" fmla="*/ 7380514 h 7903028"/>
              <a:gd name="connsiteX6" fmla="*/ 4475060 w 7903028"/>
              <a:gd name="connsiteY6" fmla="*/ 7380514 h 7903028"/>
              <a:gd name="connsiteX0" fmla="*/ 0 w 3951514"/>
              <a:gd name="connsiteY0" fmla="*/ 7903028 h 7903028"/>
              <a:gd name="connsiteX1" fmla="*/ 0 w 3951514"/>
              <a:gd name="connsiteY1" fmla="*/ 0 h 7903028"/>
              <a:gd name="connsiteX2" fmla="*/ 514021 w 3951514"/>
              <a:gd name="connsiteY2" fmla="*/ 522514 h 7903028"/>
              <a:gd name="connsiteX3" fmla="*/ 3951514 w 3951514"/>
              <a:gd name="connsiteY3" fmla="*/ 3951514 h 7903028"/>
              <a:gd name="connsiteX4" fmla="*/ 523546 w 3951514"/>
              <a:gd name="connsiteY4" fmla="*/ 7380514 h 7903028"/>
              <a:gd name="connsiteX5" fmla="*/ 523546 w 3951514"/>
              <a:gd name="connsiteY5" fmla="*/ 7380514 h 7903028"/>
              <a:gd name="connsiteX0" fmla="*/ 0 w 3951514"/>
              <a:gd name="connsiteY0" fmla="*/ 7380514 h 7380514"/>
              <a:gd name="connsiteX1" fmla="*/ 514021 w 3951514"/>
              <a:gd name="connsiteY1" fmla="*/ 0 h 7380514"/>
              <a:gd name="connsiteX2" fmla="*/ 3951514 w 3951514"/>
              <a:gd name="connsiteY2" fmla="*/ 3429000 h 7380514"/>
              <a:gd name="connsiteX3" fmla="*/ 523546 w 3951514"/>
              <a:gd name="connsiteY3" fmla="*/ 6858000 h 7380514"/>
              <a:gd name="connsiteX4" fmla="*/ 523546 w 3951514"/>
              <a:gd name="connsiteY4" fmla="*/ 6858000 h 7380514"/>
              <a:gd name="connsiteX0" fmla="*/ 0 w 3437493"/>
              <a:gd name="connsiteY0" fmla="*/ 0 h 6858000"/>
              <a:gd name="connsiteX1" fmla="*/ 3437493 w 3437493"/>
              <a:gd name="connsiteY1" fmla="*/ 3429000 h 6858000"/>
              <a:gd name="connsiteX2" fmla="*/ 9525 w 3437493"/>
              <a:gd name="connsiteY2" fmla="*/ 6858000 h 6858000"/>
              <a:gd name="connsiteX3" fmla="*/ 9525 w 34374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493" h="6858000">
                <a:moveTo>
                  <a:pt x="0" y="0"/>
                </a:moveTo>
                <a:lnTo>
                  <a:pt x="3437493" y="3429000"/>
                </a:lnTo>
                <a:lnTo>
                  <a:pt x="9525" y="6858000"/>
                </a:lnTo>
                <a:lnTo>
                  <a:pt x="9525" y="6858000"/>
                </a:ln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7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27CA4-BC4E-42CA-8BB5-4C1C2176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7392-E69B-482B-AAEC-67D9087A116F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05E6E-B73A-4558-B2D0-D510959B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DB882-844F-4773-A0A9-F7EFE9BF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E1DF-9AA2-46A4-9D05-5CEA4E3CC4A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702575-1557-4A5B-9CB2-B83BA7208203}"/>
              </a:ext>
            </a:extLst>
          </p:cNvPr>
          <p:cNvCxnSpPr/>
          <p:nvPr userDrawn="1"/>
        </p:nvCxnSpPr>
        <p:spPr>
          <a:xfrm>
            <a:off x="10157648" y="5725466"/>
            <a:ext cx="1709639" cy="1709639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ED2C27-8B48-4F1C-A264-690729A02E30}"/>
              </a:ext>
            </a:extLst>
          </p:cNvPr>
          <p:cNvCxnSpPr/>
          <p:nvPr userDrawn="1"/>
        </p:nvCxnSpPr>
        <p:spPr>
          <a:xfrm>
            <a:off x="251648" y="-535634"/>
            <a:ext cx="1709639" cy="1709639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22">
            <a:extLst>
              <a:ext uri="{FF2B5EF4-FFF2-40B4-BE49-F238E27FC236}">
                <a16:creationId xmlns:a16="http://schemas.microsoft.com/office/drawing/2014/main" id="{431067E9-6A1F-4388-A936-69DAD8F4CEB8}"/>
              </a:ext>
            </a:extLst>
          </p:cNvPr>
          <p:cNvSpPr/>
          <p:nvPr userDrawn="1"/>
        </p:nvSpPr>
        <p:spPr>
          <a:xfrm flipH="1">
            <a:off x="11012467" y="2260600"/>
            <a:ext cx="1171294" cy="2336800"/>
          </a:xfrm>
          <a:custGeom>
            <a:avLst/>
            <a:gdLst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7903028 w 7903028"/>
              <a:gd name="connsiteY2" fmla="*/ 3951514 h 7903028"/>
              <a:gd name="connsiteX3" fmla="*/ 3951514 w 7903028"/>
              <a:gd name="connsiteY3" fmla="*/ 7903028 h 7903028"/>
              <a:gd name="connsiteX4" fmla="*/ 0 w 7903028"/>
              <a:gd name="connsiteY4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3951514 w 7903028"/>
              <a:gd name="connsiteY4" fmla="*/ 7903028 h 7903028"/>
              <a:gd name="connsiteX5" fmla="*/ 0 w 7903028"/>
              <a:gd name="connsiteY5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3951514 w 7903028"/>
              <a:gd name="connsiteY5" fmla="*/ 7903028 h 7903028"/>
              <a:gd name="connsiteX6" fmla="*/ 0 w 7903028"/>
              <a:gd name="connsiteY6" fmla="*/ 3951514 h 7903028"/>
              <a:gd name="connsiteX0" fmla="*/ 0 w 7903028"/>
              <a:gd name="connsiteY0" fmla="*/ 3951514 h 7903028"/>
              <a:gd name="connsiteX1" fmla="*/ 3951514 w 7903028"/>
              <a:gd name="connsiteY1" fmla="*/ 0 h 7903028"/>
              <a:gd name="connsiteX2" fmla="*/ 4465535 w 7903028"/>
              <a:gd name="connsiteY2" fmla="*/ 522514 h 7903028"/>
              <a:gd name="connsiteX3" fmla="*/ 7903028 w 7903028"/>
              <a:gd name="connsiteY3" fmla="*/ 3951514 h 7903028"/>
              <a:gd name="connsiteX4" fmla="*/ 4475060 w 7903028"/>
              <a:gd name="connsiteY4" fmla="*/ 7380514 h 7903028"/>
              <a:gd name="connsiteX5" fmla="*/ 4475060 w 7903028"/>
              <a:gd name="connsiteY5" fmla="*/ 7380514 h 7903028"/>
              <a:gd name="connsiteX6" fmla="*/ 3951514 w 7903028"/>
              <a:gd name="connsiteY6" fmla="*/ 7903028 h 7903028"/>
              <a:gd name="connsiteX7" fmla="*/ 0 w 7903028"/>
              <a:gd name="connsiteY7" fmla="*/ 3951514 h 7903028"/>
              <a:gd name="connsiteX0" fmla="*/ 3951514 w 7903028"/>
              <a:gd name="connsiteY0" fmla="*/ 7903028 h 7994468"/>
              <a:gd name="connsiteX1" fmla="*/ 0 w 7903028"/>
              <a:gd name="connsiteY1" fmla="*/ 3951514 h 7994468"/>
              <a:gd name="connsiteX2" fmla="*/ 3951514 w 7903028"/>
              <a:gd name="connsiteY2" fmla="*/ 0 h 7994468"/>
              <a:gd name="connsiteX3" fmla="*/ 4465535 w 7903028"/>
              <a:gd name="connsiteY3" fmla="*/ 522514 h 7994468"/>
              <a:gd name="connsiteX4" fmla="*/ 7903028 w 7903028"/>
              <a:gd name="connsiteY4" fmla="*/ 3951514 h 7994468"/>
              <a:gd name="connsiteX5" fmla="*/ 4475060 w 7903028"/>
              <a:gd name="connsiteY5" fmla="*/ 7380514 h 7994468"/>
              <a:gd name="connsiteX6" fmla="*/ 4475060 w 7903028"/>
              <a:gd name="connsiteY6" fmla="*/ 7380514 h 7994468"/>
              <a:gd name="connsiteX7" fmla="*/ 4042954 w 7903028"/>
              <a:gd name="connsiteY7" fmla="*/ 7994468 h 7994468"/>
              <a:gd name="connsiteX0" fmla="*/ 3951514 w 7903028"/>
              <a:gd name="connsiteY0" fmla="*/ 7903028 h 7903028"/>
              <a:gd name="connsiteX1" fmla="*/ 0 w 7903028"/>
              <a:gd name="connsiteY1" fmla="*/ 3951514 h 7903028"/>
              <a:gd name="connsiteX2" fmla="*/ 3951514 w 7903028"/>
              <a:gd name="connsiteY2" fmla="*/ 0 h 7903028"/>
              <a:gd name="connsiteX3" fmla="*/ 4465535 w 7903028"/>
              <a:gd name="connsiteY3" fmla="*/ 522514 h 7903028"/>
              <a:gd name="connsiteX4" fmla="*/ 7903028 w 7903028"/>
              <a:gd name="connsiteY4" fmla="*/ 3951514 h 7903028"/>
              <a:gd name="connsiteX5" fmla="*/ 4475060 w 7903028"/>
              <a:gd name="connsiteY5" fmla="*/ 7380514 h 7903028"/>
              <a:gd name="connsiteX6" fmla="*/ 4475060 w 7903028"/>
              <a:gd name="connsiteY6" fmla="*/ 7380514 h 7903028"/>
              <a:gd name="connsiteX0" fmla="*/ 0 w 3951514"/>
              <a:gd name="connsiteY0" fmla="*/ 7903028 h 7903028"/>
              <a:gd name="connsiteX1" fmla="*/ 0 w 3951514"/>
              <a:gd name="connsiteY1" fmla="*/ 0 h 7903028"/>
              <a:gd name="connsiteX2" fmla="*/ 514021 w 3951514"/>
              <a:gd name="connsiteY2" fmla="*/ 522514 h 7903028"/>
              <a:gd name="connsiteX3" fmla="*/ 3951514 w 3951514"/>
              <a:gd name="connsiteY3" fmla="*/ 3951514 h 7903028"/>
              <a:gd name="connsiteX4" fmla="*/ 523546 w 3951514"/>
              <a:gd name="connsiteY4" fmla="*/ 7380514 h 7903028"/>
              <a:gd name="connsiteX5" fmla="*/ 523546 w 3951514"/>
              <a:gd name="connsiteY5" fmla="*/ 7380514 h 7903028"/>
              <a:gd name="connsiteX0" fmla="*/ 0 w 3951514"/>
              <a:gd name="connsiteY0" fmla="*/ 7380514 h 7380514"/>
              <a:gd name="connsiteX1" fmla="*/ 514021 w 3951514"/>
              <a:gd name="connsiteY1" fmla="*/ 0 h 7380514"/>
              <a:gd name="connsiteX2" fmla="*/ 3951514 w 3951514"/>
              <a:gd name="connsiteY2" fmla="*/ 3429000 h 7380514"/>
              <a:gd name="connsiteX3" fmla="*/ 523546 w 3951514"/>
              <a:gd name="connsiteY3" fmla="*/ 6858000 h 7380514"/>
              <a:gd name="connsiteX4" fmla="*/ 523546 w 3951514"/>
              <a:gd name="connsiteY4" fmla="*/ 6858000 h 7380514"/>
              <a:gd name="connsiteX0" fmla="*/ 0 w 3437493"/>
              <a:gd name="connsiteY0" fmla="*/ 0 h 6858000"/>
              <a:gd name="connsiteX1" fmla="*/ 3437493 w 3437493"/>
              <a:gd name="connsiteY1" fmla="*/ 3429000 h 6858000"/>
              <a:gd name="connsiteX2" fmla="*/ 9525 w 3437493"/>
              <a:gd name="connsiteY2" fmla="*/ 6858000 h 6858000"/>
              <a:gd name="connsiteX3" fmla="*/ 9525 w 34374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7493" h="6858000">
                <a:moveTo>
                  <a:pt x="0" y="0"/>
                </a:moveTo>
                <a:lnTo>
                  <a:pt x="3437493" y="3429000"/>
                </a:lnTo>
                <a:lnTo>
                  <a:pt x="9525" y="6858000"/>
                </a:lnTo>
                <a:lnTo>
                  <a:pt x="9525" y="6858000"/>
                </a:lnTo>
              </a:path>
            </a:pathLst>
          </a:cu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4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EC6455-DFBA-4FC6-912D-7CA9E974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FFBE9-A651-402B-A68B-4ADB2D1EB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E8C59-76CD-4915-8AEB-26AC2F166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8F98-595D-4C47-9DC6-3375AB683238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46DBA-FAD3-4B40-B786-4BA1CA298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25781-BDC6-4423-B307-0A31D54C6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AE1DF-9AA2-46A4-9D05-5CEA4E3CC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3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hyperlink" Target="https://logosmarcas.net/microsoft-logo/" TargetMode="External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chart" Target="../charts/chart2.xml"/><Relationship Id="rId7" Type="http://schemas.openxmlformats.org/officeDocument/2006/relationships/image" Target="../media/image2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chart" Target="../charts/chart3.xml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13" Type="http://schemas.openxmlformats.org/officeDocument/2006/relationships/image" Target="../media/image27.png"/><Relationship Id="rId3" Type="http://schemas.openxmlformats.org/officeDocument/2006/relationships/hyperlink" Target="https://codepen.io/" TargetMode="External"/><Relationship Id="rId7" Type="http://schemas.openxmlformats.org/officeDocument/2006/relationships/hyperlink" Target="https://dribble.com/" TargetMode="External"/><Relationship Id="rId12" Type="http://schemas.openxmlformats.org/officeDocument/2006/relationships/hyperlink" Target="https://www.londonappbrewery.com/how-to-setup-for-ios-development/" TargetMode="Externa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5.xml"/><Relationship Id="rId11" Type="http://schemas.openxmlformats.org/officeDocument/2006/relationships/image" Target="../media/image26.png"/><Relationship Id="rId5" Type="http://schemas.openxmlformats.org/officeDocument/2006/relationships/hyperlink" Target="https://logos-download.com/43555-codepen-logo-download.html" TargetMode="External"/><Relationship Id="rId15" Type="http://schemas.openxmlformats.org/officeDocument/2006/relationships/image" Target="../media/image29.jpeg"/><Relationship Id="rId10" Type="http://schemas.openxmlformats.org/officeDocument/2006/relationships/hyperlink" Target="https://freebiesupply.com/logos/dribbble-pink-logo/" TargetMode="External"/><Relationship Id="rId4" Type="http://schemas.openxmlformats.org/officeDocument/2006/relationships/image" Target="../media/image24.png"/><Relationship Id="rId9" Type="http://schemas.openxmlformats.org/officeDocument/2006/relationships/image" Target="../media/image25.pn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F386737-378E-45CC-852D-66D7F2B813B2}"/>
              </a:ext>
            </a:extLst>
          </p:cNvPr>
          <p:cNvCxnSpPr/>
          <p:nvPr/>
        </p:nvCxnSpPr>
        <p:spPr>
          <a:xfrm>
            <a:off x="8608248" y="5725466"/>
            <a:ext cx="1709639" cy="170963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455ED13-7F46-41B3-A9EF-2AEC7C154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39325" y="5647134"/>
            <a:ext cx="2152650" cy="121086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9E3668B-11F2-4D45-A24C-2D6E069D95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9500" y="3524250"/>
            <a:ext cx="914400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1A25CD9-33E1-43D5-AB8A-B7A6920FAB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83676" y="3521775"/>
            <a:ext cx="914400" cy="9144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2CC90660-321E-4406-A7CA-EB20102D76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14887" y="3521775"/>
            <a:ext cx="914400" cy="9144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E6FA73E-E87E-418C-B6BB-E3DADB9673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24900" y="3521775"/>
            <a:ext cx="914400" cy="9144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EB98581-3CAB-48A8-A15D-AF5D4E70DB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39787" y="3524250"/>
            <a:ext cx="914400" cy="9144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8770153-8CB6-4320-A5A6-B43DBA0B49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49500" y="2362200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5E115B-637B-43F9-8679-ADBC67AD3859}"/>
              </a:ext>
            </a:extLst>
          </p:cNvPr>
          <p:cNvSpPr txBox="1"/>
          <p:nvPr/>
        </p:nvSpPr>
        <p:spPr>
          <a:xfrm>
            <a:off x="1242712" y="1129665"/>
            <a:ext cx="10239976" cy="984885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b="1" dirty="0">
                <a:solidFill>
                  <a:srgbClr val="3C5D7A"/>
                </a:solidFill>
                <a:latin typeface="Montserrat Black" panose="00000A00000000000000" pitchFamily="2" charset="0"/>
              </a:rPr>
              <a:t>Taking your Power Apps mobile navigation UI to the next level</a:t>
            </a:r>
            <a:endParaRPr lang="en-US" sz="3200" b="1" dirty="0">
              <a:solidFill>
                <a:srgbClr val="313131"/>
              </a:solidFill>
              <a:latin typeface="Montserrat Black" panose="00000A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63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9">
            <a:extLst>
              <a:ext uri="{FF2B5EF4-FFF2-40B4-BE49-F238E27FC236}">
                <a16:creationId xmlns:a16="http://schemas.microsoft.com/office/drawing/2014/main" id="{2BA615F6-4ED4-4B89-89C5-DA4B79FF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E1DF-9AA2-46A4-9D05-5CEA4E3CC4AD}" type="slidenum">
              <a:rPr lang="en-US" smtClean="0"/>
              <a:t>2</a:t>
            </a:fld>
            <a:endParaRPr lang="en-US"/>
          </a:p>
        </p:txBody>
      </p:sp>
      <p:sp>
        <p:nvSpPr>
          <p:cNvPr id="82" name="Text Placeholder 65">
            <a:extLst>
              <a:ext uri="{FF2B5EF4-FFF2-40B4-BE49-F238E27FC236}">
                <a16:creationId xmlns:a16="http://schemas.microsoft.com/office/drawing/2014/main" id="{4E365F62-AF37-4DA4-9634-2720486931E4}"/>
              </a:ext>
            </a:extLst>
          </p:cNvPr>
          <p:cNvSpPr txBox="1">
            <a:spLocks/>
          </p:cNvSpPr>
          <p:nvPr/>
        </p:nvSpPr>
        <p:spPr>
          <a:xfrm>
            <a:off x="165813" y="868430"/>
            <a:ext cx="6131938" cy="25204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GB" sz="2000" dirty="0">
                <a:solidFill>
                  <a:srgbClr val="3C5D7A"/>
                </a:solidFill>
                <a:latin typeface="Montserrat Light" panose="00000400000000000000" pitchFamily="2" charset="0"/>
              </a:rPr>
              <a:t>13x Microsoft Certified Professional in Azure, Power Platform and M365</a:t>
            </a:r>
          </a:p>
          <a:p>
            <a:pPr marL="285750" indent="-285750"/>
            <a:r>
              <a:rPr lang="en-GB" sz="2000" dirty="0">
                <a:solidFill>
                  <a:srgbClr val="3C5D7A"/>
                </a:solidFill>
                <a:latin typeface="Montserrat Light" panose="00000400000000000000" pitchFamily="2" charset="0"/>
              </a:rPr>
              <a:t>UX/UI obsessed </a:t>
            </a:r>
          </a:p>
          <a:p>
            <a:pPr marL="285750" indent="-285750"/>
            <a:r>
              <a:rPr lang="en-GB" sz="2000" dirty="0">
                <a:solidFill>
                  <a:srgbClr val="3C5D7A"/>
                </a:solidFill>
                <a:latin typeface="Montserrat Light" panose="00000400000000000000" pitchFamily="2" charset="0"/>
              </a:rPr>
              <a:t>Active community contributor</a:t>
            </a:r>
          </a:p>
          <a:p>
            <a:pPr marL="285750" indent="-285750"/>
            <a:r>
              <a:rPr lang="en-GB" sz="2000" dirty="0">
                <a:solidFill>
                  <a:srgbClr val="3C5D7A"/>
                </a:solidFill>
                <a:latin typeface="Montserrat Light" panose="00000400000000000000" pitchFamily="2" charset="0"/>
              </a:rPr>
              <a:t>Blogger</a:t>
            </a:r>
          </a:p>
          <a:p>
            <a:pPr marL="285750" indent="-285750"/>
            <a:r>
              <a:rPr lang="en-GB" sz="2000" dirty="0">
                <a:solidFill>
                  <a:srgbClr val="3C5D7A"/>
                </a:solidFill>
                <a:latin typeface="Montserrat Light" panose="00000400000000000000" pitchFamily="2" charset="0"/>
              </a:rPr>
              <a:t>Avid gamer and dog mum</a:t>
            </a:r>
          </a:p>
          <a:p>
            <a:endParaRPr lang="en-GB" sz="2000" dirty="0">
              <a:solidFill>
                <a:srgbClr val="3C5D7A"/>
              </a:solidFill>
              <a:latin typeface="Montserrat Light" panose="00000400000000000000" pitchFamily="2" charset="0"/>
            </a:endParaRPr>
          </a:p>
        </p:txBody>
      </p:sp>
      <p:pic>
        <p:nvPicPr>
          <p:cNvPr id="83" name="Picture Placeholder 14">
            <a:extLst>
              <a:ext uri="{FF2B5EF4-FFF2-40B4-BE49-F238E27FC236}">
                <a16:creationId xmlns:a16="http://schemas.microsoft.com/office/drawing/2014/main" id="{696BE05A-4390-4B6E-9769-11C79AEE0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" r="2280"/>
          <a:stretch/>
        </p:blipFill>
        <p:spPr>
          <a:xfrm>
            <a:off x="7828216" y="477313"/>
            <a:ext cx="3719905" cy="3897647"/>
          </a:xfrm>
          <a:prstGeom prst="teardrop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accent1"/>
            </a:solidFill>
          </a:ln>
        </p:spPr>
      </p:pic>
      <p:sp>
        <p:nvSpPr>
          <p:cNvPr id="84" name="Flowchart: Data 10">
            <a:extLst>
              <a:ext uri="{FF2B5EF4-FFF2-40B4-BE49-F238E27FC236}">
                <a16:creationId xmlns:a16="http://schemas.microsoft.com/office/drawing/2014/main" id="{CFDD0B17-DEF0-4540-81EC-69B66E63139D}"/>
              </a:ext>
            </a:extLst>
          </p:cNvPr>
          <p:cNvSpPr/>
          <p:nvPr/>
        </p:nvSpPr>
        <p:spPr>
          <a:xfrm>
            <a:off x="7467600" y="4598653"/>
            <a:ext cx="4644184" cy="153400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000" b="1" dirty="0">
                <a:latin typeface="Montserrat Light" panose="00000400000000000000" pitchFamily="2" charset="0"/>
              </a:rPr>
              <a:t>Principal Technical Consultant</a:t>
            </a:r>
          </a:p>
          <a:p>
            <a:pPr algn="r">
              <a:tabLst>
                <a:tab pos="3136900" algn="l"/>
                <a:tab pos="3227388" algn="l"/>
              </a:tabLst>
            </a:pPr>
            <a:r>
              <a:rPr lang="en-GB" sz="2000" dirty="0">
                <a:latin typeface="Montserrat Light" panose="00000400000000000000" pitchFamily="2" charset="0"/>
              </a:rPr>
              <a:t>Computacenter</a:t>
            </a:r>
          </a:p>
          <a:p>
            <a:pPr algn="r">
              <a:tabLst>
                <a:tab pos="3136900" algn="l"/>
                <a:tab pos="3227388" algn="l"/>
              </a:tabLst>
            </a:pPr>
            <a:r>
              <a:rPr lang="en-GB" sz="2000" dirty="0">
                <a:latin typeface="Montserrat Light" panose="00000400000000000000" pitchFamily="2" charset="0"/>
              </a:rPr>
              <a:t>London, UK</a:t>
            </a:r>
          </a:p>
        </p:txBody>
      </p:sp>
      <p:pic>
        <p:nvPicPr>
          <p:cNvPr id="85" name="Picture 84" descr="Qr code&#10;&#10;Description automatically generated">
            <a:extLst>
              <a:ext uri="{FF2B5EF4-FFF2-40B4-BE49-F238E27FC236}">
                <a16:creationId xmlns:a16="http://schemas.microsoft.com/office/drawing/2014/main" id="{DF6474BC-0427-4096-BE30-8032579E8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164" y="3326073"/>
            <a:ext cx="2458601" cy="2458601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43B547EE-7A1C-4AB9-A4EE-81251C96E2AB}"/>
              </a:ext>
            </a:extLst>
          </p:cNvPr>
          <p:cNvSpPr txBox="1"/>
          <p:nvPr/>
        </p:nvSpPr>
        <p:spPr>
          <a:xfrm>
            <a:off x="237524" y="108370"/>
            <a:ext cx="6833144" cy="49244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dirty="0">
                <a:solidFill>
                  <a:srgbClr val="3C5D7A"/>
                </a:solidFill>
                <a:latin typeface="Montserrat Black" panose="00000A00000000000000" pitchFamily="2" charset="0"/>
              </a:rPr>
              <a:t>About</a:t>
            </a:r>
            <a:r>
              <a:rPr lang="en-US" sz="3200" b="1" dirty="0">
                <a:solidFill>
                  <a:srgbClr val="313131"/>
                </a:solidFill>
                <a:latin typeface="Montserrat Black" panose="00000A00000000000000" pitchFamily="2" charset="0"/>
              </a:rPr>
              <a:t> me</a:t>
            </a:r>
          </a:p>
        </p:txBody>
      </p:sp>
    </p:spTree>
    <p:extLst>
      <p:ext uri="{BB962C8B-B14F-4D97-AF65-F5344CB8AC3E}">
        <p14:creationId xmlns:p14="http://schemas.microsoft.com/office/powerpoint/2010/main" val="320096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1D58E-2290-43B9-A77A-78B56211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AF5E-BC41-4B33-88AC-A44513BB9146}" type="datetime1">
              <a:rPr lang="en-US" smtClean="0"/>
              <a:t>6/15/2022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3B93C3-F23C-4081-9D7F-EE2EC777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E1DF-9AA2-46A4-9D05-5CEA4E3CC4AD}" type="slidenum">
              <a:rPr lang="en-US" smtClean="0"/>
              <a:t>3</a:t>
            </a:fld>
            <a:endParaRPr lang="en-US" dirty="0"/>
          </a:p>
        </p:txBody>
      </p:sp>
      <p:pic>
        <p:nvPicPr>
          <p:cNvPr id="16" name="Picture 15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40CC6DCD-D8C1-44B1-BBEC-EF8998910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065" y="1010700"/>
            <a:ext cx="7627870" cy="4937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AB42D2-31E5-4D03-A496-A9316534F691}"/>
              </a:ext>
            </a:extLst>
          </p:cNvPr>
          <p:cNvSpPr txBox="1"/>
          <p:nvPr/>
        </p:nvSpPr>
        <p:spPr>
          <a:xfrm>
            <a:off x="164828" y="126075"/>
            <a:ext cx="6833144" cy="36933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>
                <a:solidFill>
                  <a:srgbClr val="313131"/>
                </a:solidFill>
                <a:latin typeface="Montserrat Black" panose="00000A00000000000000" pitchFamily="2" charset="0"/>
              </a:rPr>
              <a:t>Let’s talk about the thumb zone</a:t>
            </a:r>
          </a:p>
        </p:txBody>
      </p:sp>
      <p:pic>
        <p:nvPicPr>
          <p:cNvPr id="21" name="Picture 20" descr="A close-up of a hand&#10;&#10;Description automatically generated with medium confidence">
            <a:extLst>
              <a:ext uri="{FF2B5EF4-FFF2-40B4-BE49-F238E27FC236}">
                <a16:creationId xmlns:a16="http://schemas.microsoft.com/office/drawing/2014/main" id="{36B41203-5411-4385-B6A6-4709264D9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440" y="-118088"/>
            <a:ext cx="3123560" cy="1952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4B84611-7E73-4397-A33F-46AA347AA833}"/>
              </a:ext>
            </a:extLst>
          </p:cNvPr>
          <p:cNvSpPr txBox="1"/>
          <p:nvPr/>
        </p:nvSpPr>
        <p:spPr>
          <a:xfrm>
            <a:off x="3675150" y="5477968"/>
            <a:ext cx="1749778" cy="36933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>
                <a:solidFill>
                  <a:srgbClr val="313131"/>
                </a:solidFill>
                <a:latin typeface="Montserrat Black" panose="00000A00000000000000" pitchFamily="2" charset="0"/>
              </a:rPr>
              <a:t>Left hand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D8440-732A-499C-A4C0-3D0DBAEF3652}"/>
              </a:ext>
            </a:extLst>
          </p:cNvPr>
          <p:cNvSpPr txBox="1"/>
          <p:nvPr/>
        </p:nvSpPr>
        <p:spPr>
          <a:xfrm>
            <a:off x="6767074" y="5469536"/>
            <a:ext cx="2025219" cy="36933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>
                <a:solidFill>
                  <a:srgbClr val="313131"/>
                </a:solidFill>
                <a:latin typeface="Montserrat Black" panose="00000A00000000000000" pitchFamily="2" charset="0"/>
              </a:rPr>
              <a:t>Right hand</a:t>
            </a:r>
          </a:p>
        </p:txBody>
      </p:sp>
    </p:spTree>
    <p:extLst>
      <p:ext uri="{BB962C8B-B14F-4D97-AF65-F5344CB8AC3E}">
        <p14:creationId xmlns:p14="http://schemas.microsoft.com/office/powerpoint/2010/main" val="227947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id="{ECAA9E18-C82A-468B-AF18-51647409A4BC}"/>
              </a:ext>
            </a:extLst>
          </p:cNvPr>
          <p:cNvGrpSpPr/>
          <p:nvPr/>
        </p:nvGrpSpPr>
        <p:grpSpPr>
          <a:xfrm>
            <a:off x="1239697" y="965642"/>
            <a:ext cx="2805140" cy="5196953"/>
            <a:chOff x="1134153" y="350915"/>
            <a:chExt cx="2805140" cy="5563774"/>
          </a:xfrm>
        </p:grpSpPr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90C23FA1-E1DC-46D3-A6C6-C0A93CAD6175}"/>
                </a:ext>
              </a:extLst>
            </p:cNvPr>
            <p:cNvSpPr/>
            <p:nvPr/>
          </p:nvSpPr>
          <p:spPr>
            <a:xfrm>
              <a:off x="3893574" y="1406012"/>
              <a:ext cx="45719" cy="816078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C8AB0D33-2BD4-472B-8C6E-AA25DD5703E9}"/>
                </a:ext>
              </a:extLst>
            </p:cNvPr>
            <p:cNvSpPr/>
            <p:nvPr/>
          </p:nvSpPr>
          <p:spPr>
            <a:xfrm>
              <a:off x="1191239" y="350915"/>
              <a:ext cx="2694038" cy="5563774"/>
            </a:xfrm>
            <a:prstGeom prst="roundRect">
              <a:avLst>
                <a:gd name="adj" fmla="val 13747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5FD764F1-445F-448E-9F72-D5C582657056}"/>
                </a:ext>
              </a:extLst>
            </p:cNvPr>
            <p:cNvSpPr/>
            <p:nvPr/>
          </p:nvSpPr>
          <p:spPr>
            <a:xfrm>
              <a:off x="1134153" y="2133599"/>
              <a:ext cx="45719" cy="1044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7A2B087F-4EBE-4919-B2FC-559D1BBE9D9F}"/>
                </a:ext>
              </a:extLst>
            </p:cNvPr>
            <p:cNvSpPr/>
            <p:nvPr/>
          </p:nvSpPr>
          <p:spPr>
            <a:xfrm>
              <a:off x="1134153" y="1317521"/>
              <a:ext cx="45719" cy="288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255B2615-3FD0-441D-A740-B76684AC0FC9}"/>
              </a:ext>
            </a:extLst>
          </p:cNvPr>
          <p:cNvGrpSpPr/>
          <p:nvPr/>
        </p:nvGrpSpPr>
        <p:grpSpPr>
          <a:xfrm>
            <a:off x="4846976" y="965642"/>
            <a:ext cx="2805140" cy="5196953"/>
            <a:chOff x="1134153" y="350915"/>
            <a:chExt cx="2805140" cy="5563774"/>
          </a:xfrm>
        </p:grpSpPr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41F06CDD-D5AD-44AC-B922-CF308CB1F113}"/>
                </a:ext>
              </a:extLst>
            </p:cNvPr>
            <p:cNvSpPr/>
            <p:nvPr/>
          </p:nvSpPr>
          <p:spPr>
            <a:xfrm>
              <a:off x="3893574" y="1406012"/>
              <a:ext cx="45719" cy="816078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21880766-34BF-4F54-95D4-E2028E4121E5}"/>
                </a:ext>
              </a:extLst>
            </p:cNvPr>
            <p:cNvSpPr/>
            <p:nvPr/>
          </p:nvSpPr>
          <p:spPr>
            <a:xfrm>
              <a:off x="1191239" y="350915"/>
              <a:ext cx="2694038" cy="5563774"/>
            </a:xfrm>
            <a:prstGeom prst="roundRect">
              <a:avLst>
                <a:gd name="adj" fmla="val 13747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6" name="Rectangle: Rounded Corners 225">
              <a:extLst>
                <a:ext uri="{FF2B5EF4-FFF2-40B4-BE49-F238E27FC236}">
                  <a16:creationId xmlns:a16="http://schemas.microsoft.com/office/drawing/2014/main" id="{062AECA9-2F26-4F0D-B1C3-90EB82A14F36}"/>
                </a:ext>
              </a:extLst>
            </p:cNvPr>
            <p:cNvSpPr/>
            <p:nvPr/>
          </p:nvSpPr>
          <p:spPr>
            <a:xfrm>
              <a:off x="1134153" y="2133599"/>
              <a:ext cx="45719" cy="1044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7" name="Rectangle: Rounded Corners 226">
              <a:extLst>
                <a:ext uri="{FF2B5EF4-FFF2-40B4-BE49-F238E27FC236}">
                  <a16:creationId xmlns:a16="http://schemas.microsoft.com/office/drawing/2014/main" id="{D8D86177-59B5-4C53-9FC0-AC760AD95B6C}"/>
                </a:ext>
              </a:extLst>
            </p:cNvPr>
            <p:cNvSpPr/>
            <p:nvPr/>
          </p:nvSpPr>
          <p:spPr>
            <a:xfrm>
              <a:off x="1134153" y="1317521"/>
              <a:ext cx="45719" cy="288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2B03B088-9EE5-4947-998A-E4B3771BBB7F}"/>
              </a:ext>
            </a:extLst>
          </p:cNvPr>
          <p:cNvGrpSpPr/>
          <p:nvPr/>
        </p:nvGrpSpPr>
        <p:grpSpPr>
          <a:xfrm>
            <a:off x="8245017" y="965642"/>
            <a:ext cx="2805140" cy="5196953"/>
            <a:chOff x="1134153" y="350915"/>
            <a:chExt cx="2805140" cy="5563774"/>
          </a:xfrm>
        </p:grpSpPr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F4A31518-56A0-4173-965D-3342E3F5B1CC}"/>
                </a:ext>
              </a:extLst>
            </p:cNvPr>
            <p:cNvSpPr/>
            <p:nvPr/>
          </p:nvSpPr>
          <p:spPr>
            <a:xfrm>
              <a:off x="3893574" y="1406012"/>
              <a:ext cx="45719" cy="816078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3079B575-AE10-4ED6-8077-1620B29A143B}"/>
                </a:ext>
              </a:extLst>
            </p:cNvPr>
            <p:cNvSpPr/>
            <p:nvPr/>
          </p:nvSpPr>
          <p:spPr>
            <a:xfrm>
              <a:off x="1191239" y="350915"/>
              <a:ext cx="2694038" cy="5563774"/>
            </a:xfrm>
            <a:prstGeom prst="roundRect">
              <a:avLst>
                <a:gd name="adj" fmla="val 13747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9A2D8599-E84C-4FC8-A720-DCCDFDDE98CC}"/>
                </a:ext>
              </a:extLst>
            </p:cNvPr>
            <p:cNvSpPr/>
            <p:nvPr/>
          </p:nvSpPr>
          <p:spPr>
            <a:xfrm>
              <a:off x="1134153" y="2133599"/>
              <a:ext cx="45719" cy="1044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2" name="Rectangle: Rounded Corners 231">
              <a:extLst>
                <a:ext uri="{FF2B5EF4-FFF2-40B4-BE49-F238E27FC236}">
                  <a16:creationId xmlns:a16="http://schemas.microsoft.com/office/drawing/2014/main" id="{477FBB4A-1A03-4617-AD8E-50E94F7051EF}"/>
                </a:ext>
              </a:extLst>
            </p:cNvPr>
            <p:cNvSpPr/>
            <p:nvPr/>
          </p:nvSpPr>
          <p:spPr>
            <a:xfrm>
              <a:off x="1134153" y="1317521"/>
              <a:ext cx="45719" cy="288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233" name="Chart 232">
            <a:extLst>
              <a:ext uri="{FF2B5EF4-FFF2-40B4-BE49-F238E27FC236}">
                <a16:creationId xmlns:a16="http://schemas.microsoft.com/office/drawing/2014/main" id="{98793D11-C54B-49CF-97AE-858DB89898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320596"/>
              </p:ext>
            </p:extLst>
          </p:nvPr>
        </p:nvGraphicFramePr>
        <p:xfrm>
          <a:off x="8457325" y="1982094"/>
          <a:ext cx="2652518" cy="1768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4" name="Oval 233">
            <a:extLst>
              <a:ext uri="{FF2B5EF4-FFF2-40B4-BE49-F238E27FC236}">
                <a16:creationId xmlns:a16="http://schemas.microsoft.com/office/drawing/2014/main" id="{006DF723-81BE-40DA-94F7-BA19E4CADC7D}"/>
              </a:ext>
            </a:extLst>
          </p:cNvPr>
          <p:cNvSpPr/>
          <p:nvPr/>
        </p:nvSpPr>
        <p:spPr>
          <a:xfrm>
            <a:off x="9191846" y="2307149"/>
            <a:ext cx="1097637" cy="10976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40" name="Chart 239">
            <a:extLst>
              <a:ext uri="{FF2B5EF4-FFF2-40B4-BE49-F238E27FC236}">
                <a16:creationId xmlns:a16="http://schemas.microsoft.com/office/drawing/2014/main" id="{F86568A1-9D08-4CD8-A262-B67A5EA56C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5458025"/>
              </p:ext>
            </p:extLst>
          </p:nvPr>
        </p:nvGraphicFramePr>
        <p:xfrm>
          <a:off x="4953879" y="1982094"/>
          <a:ext cx="2652518" cy="1768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3" name="Chart 242">
            <a:extLst>
              <a:ext uri="{FF2B5EF4-FFF2-40B4-BE49-F238E27FC236}">
                <a16:creationId xmlns:a16="http://schemas.microsoft.com/office/drawing/2014/main" id="{B05DBE30-C8F1-491B-ADAA-5A885251AA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8701971"/>
              </p:ext>
            </p:extLst>
          </p:nvPr>
        </p:nvGraphicFramePr>
        <p:xfrm>
          <a:off x="1318214" y="1951176"/>
          <a:ext cx="2652518" cy="17683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4" name="Oval 243">
            <a:extLst>
              <a:ext uri="{FF2B5EF4-FFF2-40B4-BE49-F238E27FC236}">
                <a16:creationId xmlns:a16="http://schemas.microsoft.com/office/drawing/2014/main" id="{BFC5E9EF-DE21-4D90-AE91-522A3B1CE66F}"/>
              </a:ext>
            </a:extLst>
          </p:cNvPr>
          <p:cNvSpPr/>
          <p:nvPr/>
        </p:nvSpPr>
        <p:spPr>
          <a:xfrm>
            <a:off x="2099341" y="2288957"/>
            <a:ext cx="1097637" cy="10976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02">
            <a:extLst>
              <a:ext uri="{FF2B5EF4-FFF2-40B4-BE49-F238E27FC236}">
                <a16:creationId xmlns:a16="http://schemas.microsoft.com/office/drawing/2014/main" id="{08C6C394-6D7E-4D1A-98F0-6E478A872246}"/>
              </a:ext>
            </a:extLst>
          </p:cNvPr>
          <p:cNvSpPr txBox="1"/>
          <p:nvPr/>
        </p:nvSpPr>
        <p:spPr>
          <a:xfrm flipH="1">
            <a:off x="1459057" y="4169474"/>
            <a:ext cx="2369490" cy="86177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Montserrat Light" panose="00000400000000000000" pitchFamily="2" charset="0"/>
              </a:rPr>
              <a:t>Make it easy for those using assistive features and software to navigate around your application</a:t>
            </a:r>
          </a:p>
        </p:txBody>
      </p:sp>
      <p:sp>
        <p:nvSpPr>
          <p:cNvPr id="264" name="TextBox 202">
            <a:extLst>
              <a:ext uri="{FF2B5EF4-FFF2-40B4-BE49-F238E27FC236}">
                <a16:creationId xmlns:a16="http://schemas.microsoft.com/office/drawing/2014/main" id="{B700634D-600F-4356-986B-C476DB51F1E5}"/>
              </a:ext>
            </a:extLst>
          </p:cNvPr>
          <p:cNvSpPr txBox="1"/>
          <p:nvPr/>
        </p:nvSpPr>
        <p:spPr>
          <a:xfrm flipH="1">
            <a:off x="5206585" y="4201870"/>
            <a:ext cx="2077624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Montserrat Light" panose="00000400000000000000" pitchFamily="2" charset="0"/>
              </a:rPr>
              <a:t>Rapidly access key screens in your application</a:t>
            </a:r>
          </a:p>
        </p:txBody>
      </p:sp>
      <p:sp>
        <p:nvSpPr>
          <p:cNvPr id="265" name="TextBox 202">
            <a:extLst>
              <a:ext uri="{FF2B5EF4-FFF2-40B4-BE49-F238E27FC236}">
                <a16:creationId xmlns:a16="http://schemas.microsoft.com/office/drawing/2014/main" id="{91E36F42-AFA5-4EB0-8E3C-A446B605DB58}"/>
              </a:ext>
            </a:extLst>
          </p:cNvPr>
          <p:cNvSpPr txBox="1"/>
          <p:nvPr/>
        </p:nvSpPr>
        <p:spPr>
          <a:xfrm flipH="1">
            <a:off x="8688027" y="4201870"/>
            <a:ext cx="1947080" cy="64633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Montserrat Light" panose="00000400000000000000" pitchFamily="2" charset="0"/>
              </a:rPr>
              <a:t>And if it looks good… your users will LOVE your app!</a:t>
            </a:r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5A758009-5B15-43B7-8661-EDBDF0C76C04}"/>
              </a:ext>
            </a:extLst>
          </p:cNvPr>
          <p:cNvSpPr/>
          <p:nvPr/>
        </p:nvSpPr>
        <p:spPr>
          <a:xfrm>
            <a:off x="5721737" y="2317447"/>
            <a:ext cx="1097637" cy="10976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CE4D32BA-2910-4505-970E-2ED66B87D87A}"/>
              </a:ext>
            </a:extLst>
          </p:cNvPr>
          <p:cNvSpPr txBox="1"/>
          <p:nvPr/>
        </p:nvSpPr>
        <p:spPr>
          <a:xfrm>
            <a:off x="1318214" y="1524881"/>
            <a:ext cx="2652518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b="1" dirty="0">
                <a:solidFill>
                  <a:srgbClr val="313131"/>
                </a:solidFill>
                <a:latin typeface="Montserrat Black" panose="00000A00000000000000" pitchFamily="2" charset="0"/>
              </a:rPr>
              <a:t>Accessibility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805619C6-1806-49CA-AFB9-6E21F2A4239A}"/>
              </a:ext>
            </a:extLst>
          </p:cNvPr>
          <p:cNvSpPr txBox="1"/>
          <p:nvPr/>
        </p:nvSpPr>
        <p:spPr>
          <a:xfrm>
            <a:off x="4869835" y="1524881"/>
            <a:ext cx="2751124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b="1" dirty="0">
                <a:solidFill>
                  <a:srgbClr val="313131"/>
                </a:solidFill>
                <a:latin typeface="Montserrat Black" panose="00000A00000000000000" pitchFamily="2" charset="0"/>
              </a:rPr>
              <a:t>User experience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309EEA91-9A52-42E8-BB7D-9FB9F63E5A3F}"/>
              </a:ext>
            </a:extLst>
          </p:cNvPr>
          <p:cNvSpPr txBox="1"/>
          <p:nvPr/>
        </p:nvSpPr>
        <p:spPr>
          <a:xfrm>
            <a:off x="8318697" y="1516620"/>
            <a:ext cx="2685741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b="1" dirty="0">
                <a:solidFill>
                  <a:srgbClr val="313131"/>
                </a:solidFill>
                <a:latin typeface="Montserrat Black" panose="00000A00000000000000" pitchFamily="2" charset="0"/>
              </a:rPr>
              <a:t>It looks awesome!</a:t>
            </a:r>
          </a:p>
        </p:txBody>
      </p:sp>
      <p:pic>
        <p:nvPicPr>
          <p:cNvPr id="287" name="Graphic 286" descr="Universal access outline">
            <a:extLst>
              <a:ext uri="{FF2B5EF4-FFF2-40B4-BE49-F238E27FC236}">
                <a16:creationId xmlns:a16="http://schemas.microsoft.com/office/drawing/2014/main" id="{5293FED6-8D57-4FD0-9543-DAEDB3970F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74472" y="2405038"/>
            <a:ext cx="776087" cy="818884"/>
          </a:xfrm>
          <a:prstGeom prst="rect">
            <a:avLst/>
          </a:prstGeom>
        </p:spPr>
      </p:pic>
      <p:pic>
        <p:nvPicPr>
          <p:cNvPr id="289" name="Graphic 288" descr="Ui Ux outline">
            <a:extLst>
              <a:ext uri="{FF2B5EF4-FFF2-40B4-BE49-F238E27FC236}">
                <a16:creationId xmlns:a16="http://schemas.microsoft.com/office/drawing/2014/main" id="{B9441EED-7D47-40C7-BB2F-4142279F80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59175" y="2541432"/>
            <a:ext cx="622071" cy="622071"/>
          </a:xfrm>
          <a:prstGeom prst="rect">
            <a:avLst/>
          </a:prstGeom>
        </p:spPr>
      </p:pic>
      <p:pic>
        <p:nvPicPr>
          <p:cNvPr id="291" name="Graphic 290" descr="Star-struck face outline outline">
            <a:extLst>
              <a:ext uri="{FF2B5EF4-FFF2-40B4-BE49-F238E27FC236}">
                <a16:creationId xmlns:a16="http://schemas.microsoft.com/office/drawing/2014/main" id="{2BA053EC-4797-4498-B040-13D835D0DA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46307" y="2458516"/>
            <a:ext cx="788714" cy="788714"/>
          </a:xfrm>
          <a:prstGeom prst="rect">
            <a:avLst/>
          </a:prstGeom>
        </p:spPr>
      </p:pic>
      <p:sp>
        <p:nvSpPr>
          <p:cNvPr id="292" name="TextBox 291">
            <a:extLst>
              <a:ext uri="{FF2B5EF4-FFF2-40B4-BE49-F238E27FC236}">
                <a16:creationId xmlns:a16="http://schemas.microsoft.com/office/drawing/2014/main" id="{05F2EF54-20B3-4CCC-A811-8DC8DB2C0B7F}"/>
              </a:ext>
            </a:extLst>
          </p:cNvPr>
          <p:cNvSpPr txBox="1"/>
          <p:nvPr/>
        </p:nvSpPr>
        <p:spPr>
          <a:xfrm>
            <a:off x="115260" y="144880"/>
            <a:ext cx="6833144" cy="36933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>
                <a:solidFill>
                  <a:srgbClr val="313131"/>
                </a:solidFill>
                <a:latin typeface="Montserrat Black" panose="00000A00000000000000" pitchFamily="2" charset="0"/>
              </a:rPr>
              <a:t>Why is mobile navigation important?</a:t>
            </a:r>
          </a:p>
        </p:txBody>
      </p:sp>
      <p:sp>
        <p:nvSpPr>
          <p:cNvPr id="294" name="Slide Number Placeholder 2">
            <a:extLst>
              <a:ext uri="{FF2B5EF4-FFF2-40B4-BE49-F238E27FC236}">
                <a16:creationId xmlns:a16="http://schemas.microsoft.com/office/drawing/2014/main" id="{34D42159-8A54-4CA9-8495-28523A15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2CAE1DF-9AA2-46A4-9D05-5CEA4E3CC4A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23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3" grpId="0">
        <p:bldAsOne/>
      </p:bldGraphic>
      <p:bldP spid="234" grpId="0" animBg="1"/>
      <p:bldGraphic spid="240" grpId="0">
        <p:bldAsOne/>
      </p:bldGraphic>
      <p:bldGraphic spid="243" grpId="0">
        <p:bldAsOne/>
      </p:bldGraphic>
      <p:bldP spid="244" grpId="0" animBg="1"/>
      <p:bldP spid="263" grpId="0"/>
      <p:bldP spid="264" grpId="0"/>
      <p:bldP spid="265" grpId="0"/>
      <p:bldP spid="266" grpId="0" animBg="1"/>
      <p:bldP spid="282" grpId="0"/>
      <p:bldP spid="284" grpId="0"/>
      <p:bldP spid="285" grpId="0"/>
      <p:bldP spid="2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id="{ECAA9E18-C82A-468B-AF18-51647409A4BC}"/>
              </a:ext>
            </a:extLst>
          </p:cNvPr>
          <p:cNvGrpSpPr/>
          <p:nvPr/>
        </p:nvGrpSpPr>
        <p:grpSpPr>
          <a:xfrm>
            <a:off x="1438373" y="1736591"/>
            <a:ext cx="2100776" cy="4110958"/>
            <a:chOff x="1134153" y="350915"/>
            <a:chExt cx="2805140" cy="5563774"/>
          </a:xfrm>
        </p:grpSpPr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90C23FA1-E1DC-46D3-A6C6-C0A93CAD6175}"/>
                </a:ext>
              </a:extLst>
            </p:cNvPr>
            <p:cNvSpPr/>
            <p:nvPr/>
          </p:nvSpPr>
          <p:spPr>
            <a:xfrm>
              <a:off x="3893574" y="1406012"/>
              <a:ext cx="45719" cy="816078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C8AB0D33-2BD4-472B-8C6E-AA25DD5703E9}"/>
                </a:ext>
              </a:extLst>
            </p:cNvPr>
            <p:cNvSpPr/>
            <p:nvPr/>
          </p:nvSpPr>
          <p:spPr>
            <a:xfrm>
              <a:off x="1191239" y="350915"/>
              <a:ext cx="2694038" cy="5563774"/>
            </a:xfrm>
            <a:prstGeom prst="roundRect">
              <a:avLst>
                <a:gd name="adj" fmla="val 13747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5FD764F1-445F-448E-9F72-D5C582657056}"/>
                </a:ext>
              </a:extLst>
            </p:cNvPr>
            <p:cNvSpPr/>
            <p:nvPr/>
          </p:nvSpPr>
          <p:spPr>
            <a:xfrm>
              <a:off x="1134153" y="2133599"/>
              <a:ext cx="45719" cy="1044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7A2B087F-4EBE-4919-B2FC-559D1BBE9D9F}"/>
                </a:ext>
              </a:extLst>
            </p:cNvPr>
            <p:cNvSpPr/>
            <p:nvPr/>
          </p:nvSpPr>
          <p:spPr>
            <a:xfrm>
              <a:off x="1134153" y="1317521"/>
              <a:ext cx="45719" cy="288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243" name="Chart 242">
            <a:extLst>
              <a:ext uri="{FF2B5EF4-FFF2-40B4-BE49-F238E27FC236}">
                <a16:creationId xmlns:a16="http://schemas.microsoft.com/office/drawing/2014/main" id="{B05DBE30-C8F1-491B-ADAA-5A885251AA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5040006"/>
              </p:ext>
            </p:extLst>
          </p:nvPr>
        </p:nvGraphicFramePr>
        <p:xfrm>
          <a:off x="1478566" y="2005656"/>
          <a:ext cx="1986477" cy="1398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4" name="Oval 243">
            <a:extLst>
              <a:ext uri="{FF2B5EF4-FFF2-40B4-BE49-F238E27FC236}">
                <a16:creationId xmlns:a16="http://schemas.microsoft.com/office/drawing/2014/main" id="{BFC5E9EF-DE21-4D90-AE91-522A3B1CE66F}"/>
              </a:ext>
            </a:extLst>
          </p:cNvPr>
          <p:cNvSpPr/>
          <p:nvPr/>
        </p:nvSpPr>
        <p:spPr>
          <a:xfrm>
            <a:off x="1883016" y="2256632"/>
            <a:ext cx="1177575" cy="11828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02">
            <a:extLst>
              <a:ext uri="{FF2B5EF4-FFF2-40B4-BE49-F238E27FC236}">
                <a16:creationId xmlns:a16="http://schemas.microsoft.com/office/drawing/2014/main" id="{08C6C394-6D7E-4D1A-98F0-6E478A872246}"/>
              </a:ext>
            </a:extLst>
          </p:cNvPr>
          <p:cNvSpPr txBox="1"/>
          <p:nvPr/>
        </p:nvSpPr>
        <p:spPr>
          <a:xfrm flipH="1">
            <a:off x="1584544" y="4059337"/>
            <a:ext cx="1774517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Montserrat Black" panose="00000A00000000000000" pitchFamily="2" charset="0"/>
                <a:hlinkClick r:id="rId3"/>
              </a:rPr>
              <a:t>Codepen.io</a:t>
            </a:r>
            <a:endParaRPr lang="en-US" sz="1400" dirty="0">
              <a:latin typeface="Montserrat Black" panose="00000A00000000000000" pitchFamily="2" charset="0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05F2EF54-20B3-4CCC-A811-8DC8DB2C0B7F}"/>
              </a:ext>
            </a:extLst>
          </p:cNvPr>
          <p:cNvSpPr txBox="1"/>
          <p:nvPr/>
        </p:nvSpPr>
        <p:spPr>
          <a:xfrm>
            <a:off x="153680" y="144880"/>
            <a:ext cx="6794723" cy="36933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>
                <a:solidFill>
                  <a:srgbClr val="313131"/>
                </a:solidFill>
                <a:latin typeface="Montserrat Black" panose="00000A00000000000000" pitchFamily="2" charset="0"/>
              </a:rPr>
              <a:t>‘But I’m not a UI designer...’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1EF57A-FBB7-4029-BD22-66CC45E34D86}"/>
              </a:ext>
            </a:extLst>
          </p:cNvPr>
          <p:cNvSpPr txBox="1"/>
          <p:nvPr/>
        </p:nvSpPr>
        <p:spPr>
          <a:xfrm>
            <a:off x="4444482" y="959352"/>
            <a:ext cx="2813609" cy="36933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Montserrat Black" panose="00000A00000000000000" pitchFamily="2" charset="0"/>
              </a:rPr>
              <a:t>Get inspired!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4DD2FC2-5DE2-463D-BADE-0243AA3B9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34983" y="2751425"/>
            <a:ext cx="1073640" cy="193255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63081EC0-843C-4ADB-A56F-028CE647D6EB}"/>
              </a:ext>
            </a:extLst>
          </p:cNvPr>
          <p:cNvGrpSpPr/>
          <p:nvPr/>
        </p:nvGrpSpPr>
        <p:grpSpPr>
          <a:xfrm>
            <a:off x="4847627" y="1736591"/>
            <a:ext cx="2100776" cy="4110958"/>
            <a:chOff x="1134153" y="350915"/>
            <a:chExt cx="2805140" cy="5563774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75A09B1-488A-4B43-8E22-FBDAA37E21A8}"/>
                </a:ext>
              </a:extLst>
            </p:cNvPr>
            <p:cNvSpPr/>
            <p:nvPr/>
          </p:nvSpPr>
          <p:spPr>
            <a:xfrm>
              <a:off x="3893574" y="1406012"/>
              <a:ext cx="45719" cy="816078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C6D6C98-AFB6-415C-8306-8C2923C84C18}"/>
                </a:ext>
              </a:extLst>
            </p:cNvPr>
            <p:cNvSpPr/>
            <p:nvPr/>
          </p:nvSpPr>
          <p:spPr>
            <a:xfrm>
              <a:off x="1191239" y="350915"/>
              <a:ext cx="2694038" cy="5563774"/>
            </a:xfrm>
            <a:prstGeom prst="roundRect">
              <a:avLst>
                <a:gd name="adj" fmla="val 13747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1F5ACA17-8596-43F2-9220-9C01BCE282B1}"/>
                </a:ext>
              </a:extLst>
            </p:cNvPr>
            <p:cNvSpPr/>
            <p:nvPr/>
          </p:nvSpPr>
          <p:spPr>
            <a:xfrm>
              <a:off x="1134153" y="2133599"/>
              <a:ext cx="45719" cy="1044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4E2D02DE-ACB6-4942-B80C-ECE32E8EA637}"/>
                </a:ext>
              </a:extLst>
            </p:cNvPr>
            <p:cNvSpPr/>
            <p:nvPr/>
          </p:nvSpPr>
          <p:spPr>
            <a:xfrm>
              <a:off x="1134153" y="1317521"/>
              <a:ext cx="45719" cy="288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1BD4BFD5-8E26-4E95-83FD-14363EC67E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8878629"/>
              </p:ext>
            </p:extLst>
          </p:nvPr>
        </p:nvGraphicFramePr>
        <p:xfrm>
          <a:off x="4887820" y="2005656"/>
          <a:ext cx="1986477" cy="1398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2" name="Oval 41">
            <a:extLst>
              <a:ext uri="{FF2B5EF4-FFF2-40B4-BE49-F238E27FC236}">
                <a16:creationId xmlns:a16="http://schemas.microsoft.com/office/drawing/2014/main" id="{8E0D760A-7BFA-4250-AEE1-8EC626DB22F3}"/>
              </a:ext>
            </a:extLst>
          </p:cNvPr>
          <p:cNvSpPr/>
          <p:nvPr/>
        </p:nvSpPr>
        <p:spPr>
          <a:xfrm>
            <a:off x="5292270" y="2256632"/>
            <a:ext cx="1177575" cy="11828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202">
            <a:extLst>
              <a:ext uri="{FF2B5EF4-FFF2-40B4-BE49-F238E27FC236}">
                <a16:creationId xmlns:a16="http://schemas.microsoft.com/office/drawing/2014/main" id="{93E0E461-FFA8-40FF-8361-55577844682C}"/>
              </a:ext>
            </a:extLst>
          </p:cNvPr>
          <p:cNvSpPr txBox="1"/>
          <p:nvPr/>
        </p:nvSpPr>
        <p:spPr>
          <a:xfrm flipH="1">
            <a:off x="4993798" y="4059337"/>
            <a:ext cx="1774517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Montserrat Black" panose="00000A00000000000000" pitchFamily="2" charset="0"/>
                <a:hlinkClick r:id="rId7"/>
              </a:rPr>
              <a:t>Dribbble.com</a:t>
            </a:r>
            <a:endParaRPr lang="en-US" sz="1400" dirty="0">
              <a:latin typeface="Montserrat Black" panose="00000A00000000000000" pitchFamily="2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A53D56F-317C-4DE7-8A49-0B8700327B18}"/>
              </a:ext>
            </a:extLst>
          </p:cNvPr>
          <p:cNvGrpSpPr/>
          <p:nvPr/>
        </p:nvGrpSpPr>
        <p:grpSpPr>
          <a:xfrm>
            <a:off x="8221363" y="1736591"/>
            <a:ext cx="2100776" cy="4110958"/>
            <a:chOff x="1134153" y="350915"/>
            <a:chExt cx="2805140" cy="5563774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F5DBEE6-ECF1-4E4A-8795-27CD79E527D5}"/>
                </a:ext>
              </a:extLst>
            </p:cNvPr>
            <p:cNvSpPr/>
            <p:nvPr/>
          </p:nvSpPr>
          <p:spPr>
            <a:xfrm>
              <a:off x="3893574" y="1406012"/>
              <a:ext cx="45719" cy="816078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694AF057-72E5-4C46-B145-C58B4772AF5A}"/>
                </a:ext>
              </a:extLst>
            </p:cNvPr>
            <p:cNvSpPr/>
            <p:nvPr/>
          </p:nvSpPr>
          <p:spPr>
            <a:xfrm>
              <a:off x="1191239" y="350915"/>
              <a:ext cx="2694038" cy="5563774"/>
            </a:xfrm>
            <a:prstGeom prst="roundRect">
              <a:avLst>
                <a:gd name="adj" fmla="val 13747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9DEE6B9-D908-40E0-B80E-423F06578A13}"/>
                </a:ext>
              </a:extLst>
            </p:cNvPr>
            <p:cNvSpPr/>
            <p:nvPr/>
          </p:nvSpPr>
          <p:spPr>
            <a:xfrm>
              <a:off x="1134153" y="2133599"/>
              <a:ext cx="45719" cy="1044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1847AC60-BAC8-4391-B852-FC3982C23984}"/>
                </a:ext>
              </a:extLst>
            </p:cNvPr>
            <p:cNvSpPr/>
            <p:nvPr/>
          </p:nvSpPr>
          <p:spPr>
            <a:xfrm>
              <a:off x="1134153" y="1317521"/>
              <a:ext cx="45719" cy="288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1B6F00B1-8F36-4451-AB3E-0350D21F0B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154021"/>
              </p:ext>
            </p:extLst>
          </p:nvPr>
        </p:nvGraphicFramePr>
        <p:xfrm>
          <a:off x="8261556" y="2005656"/>
          <a:ext cx="1986477" cy="1398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51" name="Oval 50">
            <a:extLst>
              <a:ext uri="{FF2B5EF4-FFF2-40B4-BE49-F238E27FC236}">
                <a16:creationId xmlns:a16="http://schemas.microsoft.com/office/drawing/2014/main" id="{4590BA9B-741B-4147-BD4F-85249A1FD333}"/>
              </a:ext>
            </a:extLst>
          </p:cNvPr>
          <p:cNvSpPr/>
          <p:nvPr/>
        </p:nvSpPr>
        <p:spPr>
          <a:xfrm>
            <a:off x="8666006" y="2256632"/>
            <a:ext cx="1177575" cy="118284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202">
            <a:extLst>
              <a:ext uri="{FF2B5EF4-FFF2-40B4-BE49-F238E27FC236}">
                <a16:creationId xmlns:a16="http://schemas.microsoft.com/office/drawing/2014/main" id="{0EB3964C-6671-4F8C-BE96-F5CDE22E8E7B}"/>
              </a:ext>
            </a:extLst>
          </p:cNvPr>
          <p:cNvSpPr txBox="1"/>
          <p:nvPr/>
        </p:nvSpPr>
        <p:spPr>
          <a:xfrm flipH="1">
            <a:off x="8367534" y="4069188"/>
            <a:ext cx="1774517" cy="21544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Montserrat Black" panose="00000A00000000000000" pitchFamily="2" charset="0"/>
              </a:rPr>
              <a:t>Your own mobile!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342D878-AFBA-4DA5-95C2-7F969B51FA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460198" y="2641082"/>
            <a:ext cx="907359" cy="4555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4129D98-F257-4609-87BB-E27154778B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788213" y="2384180"/>
            <a:ext cx="969373" cy="969373"/>
          </a:xfrm>
          <a:prstGeom prst="rect">
            <a:avLst/>
          </a:prstGeom>
        </p:spPr>
      </p:pic>
      <p:pic>
        <p:nvPicPr>
          <p:cNvPr id="1026" name="Picture 2" descr="How to Use CodePen – A Beginner's Guide">
            <a:extLst>
              <a:ext uri="{FF2B5EF4-FFF2-40B4-BE49-F238E27FC236}">
                <a16:creationId xmlns:a16="http://schemas.microsoft.com/office/drawing/2014/main" id="{8532FE7F-F4AE-4128-B7BF-A7B61E214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147" y="4427302"/>
            <a:ext cx="1582025" cy="77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hasing the ball - how to get into dribbble and why | by Shir Zalzberg |  Prototypr">
            <a:extLst>
              <a:ext uri="{FF2B5EF4-FFF2-40B4-BE49-F238E27FC236}">
                <a16:creationId xmlns:a16="http://schemas.microsoft.com/office/drawing/2014/main" id="{A45BDD3B-FA4C-4523-9169-792CFB7F4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498" y="4512112"/>
            <a:ext cx="1329579" cy="66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ersonal App Store Stories from the MacStories Team - MacStories">
            <a:extLst>
              <a:ext uri="{FF2B5EF4-FFF2-40B4-BE49-F238E27FC236}">
                <a16:creationId xmlns:a16="http://schemas.microsoft.com/office/drawing/2014/main" id="{C780D803-ED30-4853-AA1C-42298EBF6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090" y="4536528"/>
            <a:ext cx="1585404" cy="73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Slide Number Placeholder 2">
            <a:extLst>
              <a:ext uri="{FF2B5EF4-FFF2-40B4-BE49-F238E27FC236}">
                <a16:creationId xmlns:a16="http://schemas.microsoft.com/office/drawing/2014/main" id="{3065391B-9486-46C4-91F2-2ADFDAFA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2CAE1DF-9AA2-46A4-9D05-5CEA4E3CC4A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6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3" grpId="0">
        <p:bldAsOne/>
      </p:bldGraphic>
      <p:bldP spid="244" grpId="0" animBg="1"/>
      <p:bldP spid="263" grpId="0"/>
      <p:bldGraphic spid="41" grpId="0">
        <p:bldAsOne/>
      </p:bldGraphic>
      <p:bldP spid="42" grpId="0" animBg="1"/>
      <p:bldP spid="43" grpId="0"/>
      <p:bldGraphic spid="50" grpId="0">
        <p:bldAsOne/>
      </p:bldGraphic>
      <p:bldP spid="51" grpId="0" animBg="1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" name="Chart 242">
            <a:extLst>
              <a:ext uri="{FF2B5EF4-FFF2-40B4-BE49-F238E27FC236}">
                <a16:creationId xmlns:a16="http://schemas.microsoft.com/office/drawing/2014/main" id="{B05DBE30-C8F1-491B-ADAA-5A885251AAFD}"/>
              </a:ext>
            </a:extLst>
          </p:cNvPr>
          <p:cNvGraphicFramePr/>
          <p:nvPr/>
        </p:nvGraphicFramePr>
        <p:xfrm>
          <a:off x="1962660" y="2036392"/>
          <a:ext cx="1986477" cy="13988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2" name="TextBox 291">
            <a:extLst>
              <a:ext uri="{FF2B5EF4-FFF2-40B4-BE49-F238E27FC236}">
                <a16:creationId xmlns:a16="http://schemas.microsoft.com/office/drawing/2014/main" id="{05F2EF54-20B3-4CCC-A811-8DC8DB2C0B7F}"/>
              </a:ext>
            </a:extLst>
          </p:cNvPr>
          <p:cNvSpPr txBox="1"/>
          <p:nvPr/>
        </p:nvSpPr>
        <p:spPr>
          <a:xfrm>
            <a:off x="153680" y="144880"/>
            <a:ext cx="6794723" cy="36933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>
                <a:solidFill>
                  <a:srgbClr val="313131"/>
                </a:solidFill>
                <a:latin typeface="Montserrat Black" panose="00000A00000000000000" pitchFamily="2" charset="0"/>
              </a:rPr>
              <a:t>Demo time!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407CF27-9D23-4E20-B4CF-6B4445994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47" y="641537"/>
            <a:ext cx="5259802" cy="5259802"/>
          </a:xfrm>
          <a:prstGeom prst="rect">
            <a:avLst/>
          </a:prstGeom>
        </p:spPr>
      </p:pic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1BB277F0-F3D3-4C2C-BF17-83256F93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2CAE1DF-9AA2-46A4-9D05-5CEA4E3CC4A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262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2">
      <a:dk1>
        <a:sysClr val="windowText" lastClr="000000"/>
      </a:dk1>
      <a:lt1>
        <a:sysClr val="window" lastClr="FFFFFF"/>
      </a:lt1>
      <a:dk2>
        <a:srgbClr val="3F3F3F"/>
      </a:dk2>
      <a:lt2>
        <a:srgbClr val="E7E6E6"/>
      </a:lt2>
      <a:accent1>
        <a:srgbClr val="3C5D7A"/>
      </a:accent1>
      <a:accent2>
        <a:srgbClr val="92667D"/>
      </a:accent2>
      <a:accent3>
        <a:srgbClr val="D17083"/>
      </a:accent3>
      <a:accent4>
        <a:srgbClr val="FF788B"/>
      </a:accent4>
      <a:accent5>
        <a:srgbClr val="3C5D7A"/>
      </a:accent5>
      <a:accent6>
        <a:srgbClr val="92667D"/>
      </a:accent6>
      <a:hlink>
        <a:srgbClr val="0563C1"/>
      </a:hlink>
      <a:folHlink>
        <a:srgbClr val="954F72"/>
      </a:folHlink>
    </a:clrScheme>
    <a:fontScheme name="Modern 04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132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Montserrat Black</vt:lpstr>
      <vt:lpstr>Montserrat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Kristine.Kolodziejski@computacenter.com</dc:creator>
  <cp:lastModifiedBy>Andrew Benson</cp:lastModifiedBy>
  <cp:revision>194</cp:revision>
  <dcterms:created xsi:type="dcterms:W3CDTF">2018-04-26T04:22:05Z</dcterms:created>
  <dcterms:modified xsi:type="dcterms:W3CDTF">2022-06-15T18:57:44Z</dcterms:modified>
</cp:coreProperties>
</file>