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 id="2147483660" r:id="rId2"/>
    <p:sldMasterId id="2147483648" r:id="rId3"/>
  </p:sldMasterIdLst>
  <p:notesMasterIdLst>
    <p:notesMasterId r:id="rId34"/>
  </p:notesMasterIdLst>
  <p:sldIdLst>
    <p:sldId id="2011" r:id="rId4"/>
    <p:sldId id="2012" r:id="rId5"/>
    <p:sldId id="2146846495" r:id="rId6"/>
    <p:sldId id="2146846546" r:id="rId7"/>
    <p:sldId id="2146846545" r:id="rId8"/>
    <p:sldId id="2146846544" r:id="rId9"/>
    <p:sldId id="2146846543" r:id="rId10"/>
    <p:sldId id="2146846542" r:id="rId11"/>
    <p:sldId id="2146846512" r:id="rId12"/>
    <p:sldId id="2146846536" r:id="rId13"/>
    <p:sldId id="2146846540" r:id="rId14"/>
    <p:sldId id="2146846538" r:id="rId15"/>
    <p:sldId id="2146846539" r:id="rId16"/>
    <p:sldId id="2146846513" r:id="rId17"/>
    <p:sldId id="2146846531" r:id="rId18"/>
    <p:sldId id="2146846530" r:id="rId19"/>
    <p:sldId id="2146846529" r:id="rId20"/>
    <p:sldId id="2146846528" r:id="rId21"/>
    <p:sldId id="2146846527" r:id="rId22"/>
    <p:sldId id="2146846526" r:id="rId23"/>
    <p:sldId id="2146846525" r:id="rId24"/>
    <p:sldId id="2146846523" r:id="rId25"/>
    <p:sldId id="2146846524" r:id="rId26"/>
    <p:sldId id="2146846547" r:id="rId27"/>
    <p:sldId id="2146846541" r:id="rId28"/>
    <p:sldId id="2146846452" r:id="rId29"/>
    <p:sldId id="1621" r:id="rId30"/>
    <p:sldId id="2146846451" r:id="rId31"/>
    <p:sldId id="2146846406" r:id="rId32"/>
    <p:sldId id="27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B514248-9953-2B76-5498-EDAC1AAAE768}" name="John Teichman" initials="" userId="S::joteichm@microsoft.com::ced892f9-b20b-4c8d-ac3f-967d1f4dabd9" providerId="AD"/>
  <p188:author id="{729CD1FE-7A03-670A-F8D2-03D0871D1363}" name="Kim Denny (SHE HER)" initials="KH" userId="S::kden@microsoft.com::b8311952-e1a4-457a-9393-7013038fd5bb"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B6810"/>
    <a:srgbClr val="E36C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9DB69F-7C7F-42AF-A2EA-017350AE9A07}" v="746" dt="2022-12-31T01:40:44.4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microsoft.com/office/2016/11/relationships/changesInfo" Target="changesInfos/changesInfo1.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n Wang" userId="ed53f5a9-df72-4747-a65a-3149aa6deacc" providerId="ADAL" clId="{36AC78DD-7A62-4C5B-93B6-E10E7481FB1D}"/>
    <pc:docChg chg="undo custSel addSld delSld modSld">
      <pc:chgData name="Yun Wang" userId="ed53f5a9-df72-4747-a65a-3149aa6deacc" providerId="ADAL" clId="{36AC78DD-7A62-4C5B-93B6-E10E7481FB1D}" dt="2022-12-14T10:36:12.658" v="1527" actId="47"/>
      <pc:docMkLst>
        <pc:docMk/>
      </pc:docMkLst>
      <pc:sldChg chg="modSp mod">
        <pc:chgData name="Yun Wang" userId="ed53f5a9-df72-4747-a65a-3149aa6deacc" providerId="ADAL" clId="{36AC78DD-7A62-4C5B-93B6-E10E7481FB1D}" dt="2022-12-14T10:35:37.551" v="1522" actId="20577"/>
        <pc:sldMkLst>
          <pc:docMk/>
          <pc:sldMk cId="2103110274" sldId="2011"/>
        </pc:sldMkLst>
        <pc:spChg chg="mod">
          <ac:chgData name="Yun Wang" userId="ed53f5a9-df72-4747-a65a-3149aa6deacc" providerId="ADAL" clId="{36AC78DD-7A62-4C5B-93B6-E10E7481FB1D}" dt="2022-12-14T10:35:37.551" v="1522" actId="20577"/>
          <ac:spMkLst>
            <pc:docMk/>
            <pc:sldMk cId="2103110274" sldId="2011"/>
            <ac:spMk id="3" creationId="{B9BD24FA-E26A-4790-9925-73E6E60A02B0}"/>
          </ac:spMkLst>
        </pc:spChg>
      </pc:sldChg>
      <pc:sldChg chg="modSp mod">
        <pc:chgData name="Yun Wang" userId="ed53f5a9-df72-4747-a65a-3149aa6deacc" providerId="ADAL" clId="{36AC78DD-7A62-4C5B-93B6-E10E7481FB1D}" dt="2022-12-14T10:35:47.292" v="1525" actId="20577"/>
        <pc:sldMkLst>
          <pc:docMk/>
          <pc:sldMk cId="2463202714" sldId="2146846512"/>
        </pc:sldMkLst>
        <pc:spChg chg="mod">
          <ac:chgData name="Yun Wang" userId="ed53f5a9-df72-4747-a65a-3149aa6deacc" providerId="ADAL" clId="{36AC78DD-7A62-4C5B-93B6-E10E7481FB1D}" dt="2022-12-14T10:35:47.292" v="1525" actId="20577"/>
          <ac:spMkLst>
            <pc:docMk/>
            <pc:sldMk cId="2463202714" sldId="2146846512"/>
            <ac:spMk id="3" creationId="{B9BD24FA-E26A-4790-9925-73E6E60A02B0}"/>
          </ac:spMkLst>
        </pc:spChg>
      </pc:sldChg>
      <pc:sldChg chg="addSp delSp modSp mod setBg">
        <pc:chgData name="Yun Wang" userId="ed53f5a9-df72-4747-a65a-3149aa6deacc" providerId="ADAL" clId="{36AC78DD-7A62-4C5B-93B6-E10E7481FB1D}" dt="2022-12-14T08:53:27.883" v="1372" actId="1076"/>
        <pc:sldMkLst>
          <pc:docMk/>
          <pc:sldMk cId="1819205652" sldId="2146846536"/>
        </pc:sldMkLst>
        <pc:spChg chg="mod">
          <ac:chgData name="Yun Wang" userId="ed53f5a9-df72-4747-a65a-3149aa6deacc" providerId="ADAL" clId="{36AC78DD-7A62-4C5B-93B6-E10E7481FB1D}" dt="2022-12-14T08:53:13.839" v="1368" actId="26606"/>
          <ac:spMkLst>
            <pc:docMk/>
            <pc:sldMk cId="1819205652" sldId="2146846536"/>
            <ac:spMk id="2" creationId="{627AC2BD-4454-817E-B4FC-B0A023113EB0}"/>
          </ac:spMkLst>
        </pc:spChg>
        <pc:spChg chg="mod">
          <ac:chgData name="Yun Wang" userId="ed53f5a9-df72-4747-a65a-3149aa6deacc" providerId="ADAL" clId="{36AC78DD-7A62-4C5B-93B6-E10E7481FB1D}" dt="2022-12-14T08:53:27.883" v="1372" actId="1076"/>
          <ac:spMkLst>
            <pc:docMk/>
            <pc:sldMk cId="1819205652" sldId="2146846536"/>
            <ac:spMk id="3" creationId="{839D6C34-796B-D6CB-39BA-20BDD1442240}"/>
          </ac:spMkLst>
        </pc:spChg>
        <pc:spChg chg="add del">
          <ac:chgData name="Yun Wang" userId="ed53f5a9-df72-4747-a65a-3149aa6deacc" providerId="ADAL" clId="{36AC78DD-7A62-4C5B-93B6-E10E7481FB1D}" dt="2022-12-14T08:53:13.839" v="1368" actId="26606"/>
          <ac:spMkLst>
            <pc:docMk/>
            <pc:sldMk cId="1819205652" sldId="2146846536"/>
            <ac:spMk id="8" creationId="{F12E7CC5-C78B-4EBD-9565-3FA00FAA6CF2}"/>
          </ac:spMkLst>
        </pc:spChg>
        <pc:spChg chg="add del">
          <ac:chgData name="Yun Wang" userId="ed53f5a9-df72-4747-a65a-3149aa6deacc" providerId="ADAL" clId="{36AC78DD-7A62-4C5B-93B6-E10E7481FB1D}" dt="2022-12-14T08:53:13.839" v="1368" actId="26606"/>
          <ac:spMkLst>
            <pc:docMk/>
            <pc:sldMk cId="1819205652" sldId="2146846536"/>
            <ac:spMk id="10" creationId="{3A4529A5-F675-429F-8044-01372BB13422}"/>
          </ac:spMkLst>
        </pc:spChg>
        <pc:spChg chg="add del">
          <ac:chgData name="Yun Wang" userId="ed53f5a9-df72-4747-a65a-3149aa6deacc" providerId="ADAL" clId="{36AC78DD-7A62-4C5B-93B6-E10E7481FB1D}" dt="2022-12-14T08:53:13.839" v="1368" actId="26606"/>
          <ac:spMkLst>
            <pc:docMk/>
            <pc:sldMk cId="1819205652" sldId="2146846536"/>
            <ac:spMk id="12" creationId="{32C5B66D-E390-4A14-AB60-69626CBF294E}"/>
          </ac:spMkLst>
        </pc:spChg>
        <pc:spChg chg="add del">
          <ac:chgData name="Yun Wang" userId="ed53f5a9-df72-4747-a65a-3149aa6deacc" providerId="ADAL" clId="{36AC78DD-7A62-4C5B-93B6-E10E7481FB1D}" dt="2022-12-14T08:53:13.839" v="1368" actId="26606"/>
          <ac:spMkLst>
            <pc:docMk/>
            <pc:sldMk cId="1819205652" sldId="2146846536"/>
            <ac:spMk id="14" creationId="{646273DA-F933-4D17-A5FE-B1EF87FD7A20}"/>
          </ac:spMkLst>
        </pc:spChg>
      </pc:sldChg>
      <pc:sldChg chg="addSp delSp modSp add mod">
        <pc:chgData name="Yun Wang" userId="ed53f5a9-df72-4747-a65a-3149aa6deacc" providerId="ADAL" clId="{36AC78DD-7A62-4C5B-93B6-E10E7481FB1D}" dt="2022-12-14T10:31:03.402" v="1513" actId="20577"/>
        <pc:sldMkLst>
          <pc:docMk/>
          <pc:sldMk cId="109756560" sldId="2146846538"/>
        </pc:sldMkLst>
        <pc:spChg chg="mod">
          <ac:chgData name="Yun Wang" userId="ed53f5a9-df72-4747-a65a-3149aa6deacc" providerId="ADAL" clId="{36AC78DD-7A62-4C5B-93B6-E10E7481FB1D}" dt="2022-12-14T06:47:30.416" v="380" actId="404"/>
          <ac:spMkLst>
            <pc:docMk/>
            <pc:sldMk cId="109756560" sldId="2146846538"/>
            <ac:spMk id="2" creationId="{627AC2BD-4454-817E-B4FC-B0A023113EB0}"/>
          </ac:spMkLst>
        </pc:spChg>
        <pc:spChg chg="mod">
          <ac:chgData name="Yun Wang" userId="ed53f5a9-df72-4747-a65a-3149aa6deacc" providerId="ADAL" clId="{36AC78DD-7A62-4C5B-93B6-E10E7481FB1D}" dt="2022-12-14T10:25:08.419" v="1490" actId="1076"/>
          <ac:spMkLst>
            <pc:docMk/>
            <pc:sldMk cId="109756560" sldId="2146846538"/>
            <ac:spMk id="3" creationId="{839D6C34-796B-D6CB-39BA-20BDD1442240}"/>
          </ac:spMkLst>
        </pc:spChg>
        <pc:spChg chg="add del mod">
          <ac:chgData name="Yun Wang" userId="ed53f5a9-df72-4747-a65a-3149aa6deacc" providerId="ADAL" clId="{36AC78DD-7A62-4C5B-93B6-E10E7481FB1D}" dt="2022-12-14T02:52:54.126" v="273" actId="478"/>
          <ac:spMkLst>
            <pc:docMk/>
            <pc:sldMk cId="109756560" sldId="2146846538"/>
            <ac:spMk id="5" creationId="{0CF36EF8-4DD6-9CF0-35AA-D9932C2C104C}"/>
          </ac:spMkLst>
        </pc:spChg>
        <pc:spChg chg="add mod">
          <ac:chgData name="Yun Wang" userId="ed53f5a9-df72-4747-a65a-3149aa6deacc" providerId="ADAL" clId="{36AC78DD-7A62-4C5B-93B6-E10E7481FB1D}" dt="2022-12-14T10:31:03.402" v="1513" actId="20577"/>
          <ac:spMkLst>
            <pc:docMk/>
            <pc:sldMk cId="109756560" sldId="2146846538"/>
            <ac:spMk id="6" creationId="{38134537-0A48-9DA0-FF59-269418AE7E13}"/>
          </ac:spMkLst>
        </pc:spChg>
      </pc:sldChg>
      <pc:sldChg chg="new del">
        <pc:chgData name="Yun Wang" userId="ed53f5a9-df72-4747-a65a-3149aa6deacc" providerId="ADAL" clId="{36AC78DD-7A62-4C5B-93B6-E10E7481FB1D}" dt="2022-12-14T02:40:02.421" v="244" actId="47"/>
        <pc:sldMkLst>
          <pc:docMk/>
          <pc:sldMk cId="610640555" sldId="2146846539"/>
        </pc:sldMkLst>
      </pc:sldChg>
      <pc:sldChg chg="addSp modSp add mod">
        <pc:chgData name="Yun Wang" userId="ed53f5a9-df72-4747-a65a-3149aa6deacc" providerId="ADAL" clId="{36AC78DD-7A62-4C5B-93B6-E10E7481FB1D}" dt="2022-12-14T10:31:07.481" v="1514" actId="20577"/>
        <pc:sldMkLst>
          <pc:docMk/>
          <pc:sldMk cId="2740744344" sldId="2146846539"/>
        </pc:sldMkLst>
        <pc:spChg chg="mod">
          <ac:chgData name="Yun Wang" userId="ed53f5a9-df72-4747-a65a-3149aa6deacc" providerId="ADAL" clId="{36AC78DD-7A62-4C5B-93B6-E10E7481FB1D}" dt="2022-12-14T08:20:41.562" v="872" actId="404"/>
          <ac:spMkLst>
            <pc:docMk/>
            <pc:sldMk cId="2740744344" sldId="2146846539"/>
            <ac:spMk id="2" creationId="{627AC2BD-4454-817E-B4FC-B0A023113EB0}"/>
          </ac:spMkLst>
        </pc:spChg>
        <pc:spChg chg="mod">
          <ac:chgData name="Yun Wang" userId="ed53f5a9-df72-4747-a65a-3149aa6deacc" providerId="ADAL" clId="{36AC78DD-7A62-4C5B-93B6-E10E7481FB1D}" dt="2022-12-14T08:57:58.699" v="1394" actId="1076"/>
          <ac:spMkLst>
            <pc:docMk/>
            <pc:sldMk cId="2740744344" sldId="2146846539"/>
            <ac:spMk id="3" creationId="{839D6C34-796B-D6CB-39BA-20BDD1442240}"/>
          </ac:spMkLst>
        </pc:spChg>
        <pc:spChg chg="add mod">
          <ac:chgData name="Yun Wang" userId="ed53f5a9-df72-4747-a65a-3149aa6deacc" providerId="ADAL" clId="{36AC78DD-7A62-4C5B-93B6-E10E7481FB1D}" dt="2022-12-14T10:31:07.481" v="1514" actId="20577"/>
          <ac:spMkLst>
            <pc:docMk/>
            <pc:sldMk cId="2740744344" sldId="2146846539"/>
            <ac:spMk id="4" creationId="{512D2E15-274D-903F-F5BA-B28C3B86257B}"/>
          </ac:spMkLst>
        </pc:spChg>
      </pc:sldChg>
      <pc:sldChg chg="modSp add mod">
        <pc:chgData name="Yun Wang" userId="ed53f5a9-df72-4747-a65a-3149aa6deacc" providerId="ADAL" clId="{36AC78DD-7A62-4C5B-93B6-E10E7481FB1D}" dt="2022-12-14T10:32:46.251" v="1516" actId="27636"/>
        <pc:sldMkLst>
          <pc:docMk/>
          <pc:sldMk cId="284059167" sldId="2146846540"/>
        </pc:sldMkLst>
        <pc:spChg chg="mod">
          <ac:chgData name="Yun Wang" userId="ed53f5a9-df72-4747-a65a-3149aa6deacc" providerId="ADAL" clId="{36AC78DD-7A62-4C5B-93B6-E10E7481FB1D}" dt="2022-12-14T10:32:46.251" v="1516" actId="27636"/>
          <ac:spMkLst>
            <pc:docMk/>
            <pc:sldMk cId="284059167" sldId="2146846540"/>
            <ac:spMk id="3" creationId="{839D6C34-796B-D6CB-39BA-20BDD1442240}"/>
          </ac:spMkLst>
        </pc:spChg>
      </pc:sldChg>
      <pc:sldChg chg="add del">
        <pc:chgData name="Yun Wang" userId="ed53f5a9-df72-4747-a65a-3149aa6deacc" providerId="ADAL" clId="{36AC78DD-7A62-4C5B-93B6-E10E7481FB1D}" dt="2022-12-14T10:36:12.658" v="1527" actId="47"/>
        <pc:sldMkLst>
          <pc:docMk/>
          <pc:sldMk cId="3884912292" sldId="2146846541"/>
        </pc:sldMkLst>
      </pc:sldChg>
    </pc:docChg>
  </pc:docChgLst>
  <pc:docChgLst>
    <pc:chgData name="Elizabeth Samuel" userId="S::elizs@microsoft.com::919d70a2-16b1-42f7-9153-9bf906551685" providerId="AD" clId="Web-{85954A8E-C18E-F540-5556-DEFD5DA79DCC}"/>
    <pc:docChg chg="modSld">
      <pc:chgData name="Elizabeth Samuel" userId="S::elizs@microsoft.com::919d70a2-16b1-42f7-9153-9bf906551685" providerId="AD" clId="Web-{85954A8E-C18E-F540-5556-DEFD5DA79DCC}" dt="2022-12-13T19:27:29.287" v="0" actId="20577"/>
      <pc:docMkLst>
        <pc:docMk/>
      </pc:docMkLst>
      <pc:sldChg chg="modSp">
        <pc:chgData name="Elizabeth Samuel" userId="S::elizs@microsoft.com::919d70a2-16b1-42f7-9153-9bf906551685" providerId="AD" clId="Web-{85954A8E-C18E-F540-5556-DEFD5DA79DCC}" dt="2022-12-13T19:27:29.287" v="0" actId="20577"/>
        <pc:sldMkLst>
          <pc:docMk/>
          <pc:sldMk cId="1200616765" sldId="2146846527"/>
        </pc:sldMkLst>
        <pc:spChg chg="mod">
          <ac:chgData name="Elizabeth Samuel" userId="S::elizs@microsoft.com::919d70a2-16b1-42f7-9153-9bf906551685" providerId="AD" clId="Web-{85954A8E-C18E-F540-5556-DEFD5DA79DCC}" dt="2022-12-13T19:27:29.287" v="0" actId="20577"/>
          <ac:spMkLst>
            <pc:docMk/>
            <pc:sldMk cId="1200616765" sldId="2146846527"/>
            <ac:spMk id="3" creationId="{B19578BE-7560-DC69-D6FA-AE412CA43F41}"/>
          </ac:spMkLst>
        </pc:spChg>
      </pc:sldChg>
    </pc:docChg>
  </pc:docChgLst>
  <pc:docChgLst>
    <pc:chgData name="Sudha Padmanabhan" userId="S::spadmanabhan@microsoft.com::a23b696a-c618-47b4-a38c-118be735c7cc" providerId="AD" clId="Web-{94E38EA6-24E8-B571-C666-8A39EDC56466}"/>
    <pc:docChg chg="addSld delSld modSld sldOrd">
      <pc:chgData name="Sudha Padmanabhan" userId="S::spadmanabhan@microsoft.com::a23b696a-c618-47b4-a38c-118be735c7cc" providerId="AD" clId="Web-{94E38EA6-24E8-B571-C666-8A39EDC56466}" dt="2022-12-13T15:44:49.132" v="1135" actId="20577"/>
      <pc:docMkLst>
        <pc:docMk/>
      </pc:docMkLst>
      <pc:sldChg chg="addSp modSp">
        <pc:chgData name="Sudha Padmanabhan" userId="S::spadmanabhan@microsoft.com::a23b696a-c618-47b4-a38c-118be735c7cc" providerId="AD" clId="Web-{94E38EA6-24E8-B571-C666-8A39EDC56466}" dt="2022-12-13T14:50:20.897" v="10" actId="14100"/>
        <pc:sldMkLst>
          <pc:docMk/>
          <pc:sldMk cId="811644498" sldId="2012"/>
        </pc:sldMkLst>
        <pc:picChg chg="add mod modCrop">
          <ac:chgData name="Sudha Padmanabhan" userId="S::spadmanabhan@microsoft.com::a23b696a-c618-47b4-a38c-118be735c7cc" providerId="AD" clId="Web-{94E38EA6-24E8-B571-C666-8A39EDC56466}" dt="2022-12-13T14:50:20.897" v="10" actId="14100"/>
          <ac:picMkLst>
            <pc:docMk/>
            <pc:sldMk cId="811644498" sldId="2012"/>
            <ac:picMk id="8" creationId="{BB89E3E8-9C54-BE59-9EBC-72B8D15863A8}"/>
          </ac:picMkLst>
        </pc:picChg>
      </pc:sldChg>
      <pc:sldChg chg="addSp modSp">
        <pc:chgData name="Sudha Padmanabhan" userId="S::spadmanabhan@microsoft.com::a23b696a-c618-47b4-a38c-118be735c7cc" providerId="AD" clId="Web-{94E38EA6-24E8-B571-C666-8A39EDC56466}" dt="2022-12-13T14:50:25.991" v="11" actId="14100"/>
        <pc:sldMkLst>
          <pc:docMk/>
          <pc:sldMk cId="1785031255" sldId="2146846495"/>
        </pc:sldMkLst>
        <pc:picChg chg="add mod">
          <ac:chgData name="Sudha Padmanabhan" userId="S::spadmanabhan@microsoft.com::a23b696a-c618-47b4-a38c-118be735c7cc" providerId="AD" clId="Web-{94E38EA6-24E8-B571-C666-8A39EDC56466}" dt="2022-12-13T14:50:25.991" v="11" actId="14100"/>
          <ac:picMkLst>
            <pc:docMk/>
            <pc:sldMk cId="1785031255" sldId="2146846495"/>
            <ac:picMk id="4" creationId="{270E2AE5-7A9E-3EA3-1CAD-E1D470CC3383}"/>
          </ac:picMkLst>
        </pc:picChg>
      </pc:sldChg>
      <pc:sldChg chg="modSp add ord replId">
        <pc:chgData name="Sudha Padmanabhan" userId="S::spadmanabhan@microsoft.com::a23b696a-c618-47b4-a38c-118be735c7cc" providerId="AD" clId="Web-{94E38EA6-24E8-B571-C666-8A39EDC56466}" dt="2022-12-13T14:53:51.403" v="252" actId="20577"/>
        <pc:sldMkLst>
          <pc:docMk/>
          <pc:sldMk cId="701810277" sldId="2146846532"/>
        </pc:sldMkLst>
        <pc:spChg chg="mod">
          <ac:chgData name="Sudha Padmanabhan" userId="S::spadmanabhan@microsoft.com::a23b696a-c618-47b4-a38c-118be735c7cc" providerId="AD" clId="Web-{94E38EA6-24E8-B571-C666-8A39EDC56466}" dt="2022-12-13T14:51:53.524" v="41" actId="20577"/>
          <ac:spMkLst>
            <pc:docMk/>
            <pc:sldMk cId="701810277" sldId="2146846532"/>
            <ac:spMk id="2" creationId="{627AC2BD-4454-817E-B4FC-B0A023113EB0}"/>
          </ac:spMkLst>
        </pc:spChg>
        <pc:spChg chg="mod">
          <ac:chgData name="Sudha Padmanabhan" userId="S::spadmanabhan@microsoft.com::a23b696a-c618-47b4-a38c-118be735c7cc" providerId="AD" clId="Web-{94E38EA6-24E8-B571-C666-8A39EDC56466}" dt="2022-12-13T14:53:51.403" v="252" actId="20577"/>
          <ac:spMkLst>
            <pc:docMk/>
            <pc:sldMk cId="701810277" sldId="2146846532"/>
            <ac:spMk id="3" creationId="{839D6C34-796B-D6CB-39BA-20BDD1442240}"/>
          </ac:spMkLst>
        </pc:spChg>
      </pc:sldChg>
      <pc:sldChg chg="modSp add replId">
        <pc:chgData name="Sudha Padmanabhan" userId="S::spadmanabhan@microsoft.com::a23b696a-c618-47b4-a38c-118be735c7cc" providerId="AD" clId="Web-{94E38EA6-24E8-B571-C666-8A39EDC56466}" dt="2022-12-13T14:55:35.702" v="423" actId="20577"/>
        <pc:sldMkLst>
          <pc:docMk/>
          <pc:sldMk cId="4086111435" sldId="2146846533"/>
        </pc:sldMkLst>
        <pc:spChg chg="mod">
          <ac:chgData name="Sudha Padmanabhan" userId="S::spadmanabhan@microsoft.com::a23b696a-c618-47b4-a38c-118be735c7cc" providerId="AD" clId="Web-{94E38EA6-24E8-B571-C666-8A39EDC56466}" dt="2022-12-13T14:53:09.292" v="159" actId="20577"/>
          <ac:spMkLst>
            <pc:docMk/>
            <pc:sldMk cId="4086111435" sldId="2146846533"/>
            <ac:spMk id="2" creationId="{627AC2BD-4454-817E-B4FC-B0A023113EB0}"/>
          </ac:spMkLst>
        </pc:spChg>
        <pc:spChg chg="mod">
          <ac:chgData name="Sudha Padmanabhan" userId="S::spadmanabhan@microsoft.com::a23b696a-c618-47b4-a38c-118be735c7cc" providerId="AD" clId="Web-{94E38EA6-24E8-B571-C666-8A39EDC56466}" dt="2022-12-13T14:55:35.702" v="423" actId="20577"/>
          <ac:spMkLst>
            <pc:docMk/>
            <pc:sldMk cId="4086111435" sldId="2146846533"/>
            <ac:spMk id="3" creationId="{839D6C34-796B-D6CB-39BA-20BDD1442240}"/>
          </ac:spMkLst>
        </pc:spChg>
      </pc:sldChg>
      <pc:sldChg chg="addSp modSp add replId">
        <pc:chgData name="Sudha Padmanabhan" userId="S::spadmanabhan@microsoft.com::a23b696a-c618-47b4-a38c-118be735c7cc" providerId="AD" clId="Web-{94E38EA6-24E8-B571-C666-8A39EDC56466}" dt="2022-12-13T15:03:29.636" v="712" actId="1076"/>
        <pc:sldMkLst>
          <pc:docMk/>
          <pc:sldMk cId="3298506715" sldId="2146846534"/>
        </pc:sldMkLst>
        <pc:spChg chg="mod">
          <ac:chgData name="Sudha Padmanabhan" userId="S::spadmanabhan@microsoft.com::a23b696a-c618-47b4-a38c-118be735c7cc" providerId="AD" clId="Web-{94E38EA6-24E8-B571-C666-8A39EDC56466}" dt="2022-12-13T14:55:53.374" v="440" actId="20577"/>
          <ac:spMkLst>
            <pc:docMk/>
            <pc:sldMk cId="3298506715" sldId="2146846534"/>
            <ac:spMk id="2" creationId="{627AC2BD-4454-817E-B4FC-B0A023113EB0}"/>
          </ac:spMkLst>
        </pc:spChg>
        <pc:spChg chg="mod">
          <ac:chgData name="Sudha Padmanabhan" userId="S::spadmanabhan@microsoft.com::a23b696a-c618-47b4-a38c-118be735c7cc" providerId="AD" clId="Web-{94E38EA6-24E8-B571-C666-8A39EDC56466}" dt="2022-12-13T15:03:00.198" v="705" actId="20577"/>
          <ac:spMkLst>
            <pc:docMk/>
            <pc:sldMk cId="3298506715" sldId="2146846534"/>
            <ac:spMk id="3" creationId="{839D6C34-796B-D6CB-39BA-20BDD1442240}"/>
          </ac:spMkLst>
        </pc:spChg>
        <pc:picChg chg="add mod">
          <ac:chgData name="Sudha Padmanabhan" userId="S::spadmanabhan@microsoft.com::a23b696a-c618-47b4-a38c-118be735c7cc" providerId="AD" clId="Web-{94E38EA6-24E8-B571-C666-8A39EDC56466}" dt="2022-12-13T15:03:29.636" v="712" actId="1076"/>
          <ac:picMkLst>
            <pc:docMk/>
            <pc:sldMk cId="3298506715" sldId="2146846534"/>
            <ac:picMk id="4" creationId="{E6C5263C-E96B-0C69-827B-8B5173BD04F8}"/>
          </ac:picMkLst>
        </pc:picChg>
      </pc:sldChg>
      <pc:sldChg chg="addSp delSp modSp add replId">
        <pc:chgData name="Sudha Padmanabhan" userId="S::spadmanabhan@microsoft.com::a23b696a-c618-47b4-a38c-118be735c7cc" providerId="AD" clId="Web-{94E38EA6-24E8-B571-C666-8A39EDC56466}" dt="2022-12-13T15:42:20.456" v="992" actId="20577"/>
        <pc:sldMkLst>
          <pc:docMk/>
          <pc:sldMk cId="1032050290" sldId="2146846535"/>
        </pc:sldMkLst>
        <pc:spChg chg="mod">
          <ac:chgData name="Sudha Padmanabhan" userId="S::spadmanabhan@microsoft.com::a23b696a-c618-47b4-a38c-118be735c7cc" providerId="AD" clId="Web-{94E38EA6-24E8-B571-C666-8A39EDC56466}" dt="2022-12-13T15:39:10.716" v="731" actId="20577"/>
          <ac:spMkLst>
            <pc:docMk/>
            <pc:sldMk cId="1032050290" sldId="2146846535"/>
            <ac:spMk id="2" creationId="{627AC2BD-4454-817E-B4FC-B0A023113EB0}"/>
          </ac:spMkLst>
        </pc:spChg>
        <pc:spChg chg="add del mod">
          <ac:chgData name="Sudha Padmanabhan" userId="S::spadmanabhan@microsoft.com::a23b696a-c618-47b4-a38c-118be735c7cc" providerId="AD" clId="Web-{94E38EA6-24E8-B571-C666-8A39EDC56466}" dt="2022-12-13T15:39:06.294" v="721" actId="20577"/>
          <ac:spMkLst>
            <pc:docMk/>
            <pc:sldMk cId="1032050290" sldId="2146846535"/>
            <ac:spMk id="3" creationId="{839D6C34-796B-D6CB-39BA-20BDD1442240}"/>
          </ac:spMkLst>
        </pc:spChg>
        <pc:spChg chg="add del mod">
          <ac:chgData name="Sudha Padmanabhan" userId="S::spadmanabhan@microsoft.com::a23b696a-c618-47b4-a38c-118be735c7cc" providerId="AD" clId="Web-{94E38EA6-24E8-B571-C666-8A39EDC56466}" dt="2022-12-13T15:38:57.310" v="718"/>
          <ac:spMkLst>
            <pc:docMk/>
            <pc:sldMk cId="1032050290" sldId="2146846535"/>
            <ac:spMk id="6" creationId="{64E8BD72-978E-FF52-61DD-C400A2F406BD}"/>
          </ac:spMkLst>
        </pc:spChg>
        <pc:spChg chg="add mod">
          <ac:chgData name="Sudha Padmanabhan" userId="S::spadmanabhan@microsoft.com::a23b696a-c618-47b4-a38c-118be735c7cc" providerId="AD" clId="Web-{94E38EA6-24E8-B571-C666-8A39EDC56466}" dt="2022-12-13T15:42:20.456" v="992" actId="20577"/>
          <ac:spMkLst>
            <pc:docMk/>
            <pc:sldMk cId="1032050290" sldId="2146846535"/>
            <ac:spMk id="8" creationId="{9C20AFF3-B1A3-98D5-379E-7914A0395807}"/>
          </ac:spMkLst>
        </pc:spChg>
        <pc:picChg chg="add del">
          <ac:chgData name="Sudha Padmanabhan" userId="S::spadmanabhan@microsoft.com::a23b696a-c618-47b4-a38c-118be735c7cc" providerId="AD" clId="Web-{94E38EA6-24E8-B571-C666-8A39EDC56466}" dt="2022-12-13T15:39:01.357" v="720"/>
          <ac:picMkLst>
            <pc:docMk/>
            <pc:sldMk cId="1032050290" sldId="2146846535"/>
            <ac:picMk id="4" creationId="{E6C5263C-E96B-0C69-827B-8B5173BD04F8}"/>
          </ac:picMkLst>
        </pc:picChg>
        <pc:picChg chg="add mod">
          <ac:chgData name="Sudha Padmanabhan" userId="S::spadmanabhan@microsoft.com::a23b696a-c618-47b4-a38c-118be735c7cc" providerId="AD" clId="Web-{94E38EA6-24E8-B571-C666-8A39EDC56466}" dt="2022-12-13T15:40:02.249" v="735" actId="1076"/>
          <ac:picMkLst>
            <pc:docMk/>
            <pc:sldMk cId="1032050290" sldId="2146846535"/>
            <ac:picMk id="7" creationId="{A96C8AA0-6638-1DEA-3EC2-210D40BB1551}"/>
          </ac:picMkLst>
        </pc:picChg>
      </pc:sldChg>
      <pc:sldChg chg="new del">
        <pc:chgData name="Sudha Padmanabhan" userId="S::spadmanabhan@microsoft.com::a23b696a-c618-47b4-a38c-118be735c7cc" providerId="AD" clId="Web-{94E38EA6-24E8-B571-C666-8A39EDC56466}" dt="2022-12-13T15:22:28.306" v="714"/>
        <pc:sldMkLst>
          <pc:docMk/>
          <pc:sldMk cId="3011240039" sldId="2146846535"/>
        </pc:sldMkLst>
      </pc:sldChg>
      <pc:sldChg chg="modSp add ord replId">
        <pc:chgData name="Sudha Padmanabhan" userId="S::spadmanabhan@microsoft.com::a23b696a-c618-47b4-a38c-118be735c7cc" providerId="AD" clId="Web-{94E38EA6-24E8-B571-C666-8A39EDC56466}" dt="2022-12-13T15:44:49.132" v="1135" actId="20577"/>
        <pc:sldMkLst>
          <pc:docMk/>
          <pc:sldMk cId="3663613223" sldId="2146846537"/>
        </pc:sldMkLst>
        <pc:spChg chg="mod">
          <ac:chgData name="Sudha Padmanabhan" userId="S::spadmanabhan@microsoft.com::a23b696a-c618-47b4-a38c-118be735c7cc" providerId="AD" clId="Web-{94E38EA6-24E8-B571-C666-8A39EDC56466}" dt="2022-12-13T15:43:24.051" v="1132" actId="20577"/>
          <ac:spMkLst>
            <pc:docMk/>
            <pc:sldMk cId="3663613223" sldId="2146846537"/>
            <ac:spMk id="2" creationId="{627AC2BD-4454-817E-B4FC-B0A023113EB0}"/>
          </ac:spMkLst>
        </pc:spChg>
        <pc:spChg chg="mod">
          <ac:chgData name="Sudha Padmanabhan" userId="S::spadmanabhan@microsoft.com::a23b696a-c618-47b4-a38c-118be735c7cc" providerId="AD" clId="Web-{94E38EA6-24E8-B571-C666-8A39EDC56466}" dt="2022-12-13T15:44:49.132" v="1135" actId="20577"/>
          <ac:spMkLst>
            <pc:docMk/>
            <pc:sldMk cId="3663613223" sldId="2146846537"/>
            <ac:spMk id="3" creationId="{839D6C34-796B-D6CB-39BA-20BDD1442240}"/>
          </ac:spMkLst>
        </pc:spChg>
      </pc:sldChg>
    </pc:docChg>
  </pc:docChgLst>
  <pc:docChgLst>
    <pc:chgData name="Elizabeth Samuel" userId="S::elizs@microsoft.com::919d70a2-16b1-42f7-9153-9bf906551685" providerId="AD" clId="Web-{D745E461-3233-89FF-5F14-45FC263B6E11}"/>
    <pc:docChg chg="addSld delSld modSld addMainMaster">
      <pc:chgData name="Elizabeth Samuel" userId="S::elizs@microsoft.com::919d70a2-16b1-42f7-9153-9bf906551685" providerId="AD" clId="Web-{D745E461-3233-89FF-5F14-45FC263B6E11}" dt="2022-12-12T20:50:12.779" v="69" actId="20577"/>
      <pc:docMkLst>
        <pc:docMk/>
      </pc:docMkLst>
      <pc:sldChg chg="modSp">
        <pc:chgData name="Elizabeth Samuel" userId="S::elizs@microsoft.com::919d70a2-16b1-42f7-9153-9bf906551685" providerId="AD" clId="Web-{D745E461-3233-89FF-5F14-45FC263B6E11}" dt="2022-12-12T20:50:12.779" v="69" actId="20577"/>
        <pc:sldMkLst>
          <pc:docMk/>
          <pc:sldMk cId="811644498" sldId="2012"/>
        </pc:sldMkLst>
        <pc:spChg chg="mod">
          <ac:chgData name="Elizabeth Samuel" userId="S::elizs@microsoft.com::919d70a2-16b1-42f7-9153-9bf906551685" providerId="AD" clId="Web-{D745E461-3233-89FF-5F14-45FC263B6E11}" dt="2022-12-12T20:50:12.779" v="69" actId="20577"/>
          <ac:spMkLst>
            <pc:docMk/>
            <pc:sldMk cId="811644498" sldId="2012"/>
            <ac:spMk id="10" creationId="{8CA22103-2C13-76E8-7A86-52C1C1C23D7F}"/>
          </ac:spMkLst>
        </pc:spChg>
      </pc:sldChg>
      <pc:sldChg chg="modSp">
        <pc:chgData name="Elizabeth Samuel" userId="S::elizs@microsoft.com::919d70a2-16b1-42f7-9153-9bf906551685" providerId="AD" clId="Web-{D745E461-3233-89FF-5F14-45FC263B6E11}" dt="2022-12-12T20:48:19.542" v="52" actId="20577"/>
        <pc:sldMkLst>
          <pc:docMk/>
          <pc:sldMk cId="3305893926" sldId="2146846513"/>
        </pc:sldMkLst>
        <pc:spChg chg="mod">
          <ac:chgData name="Elizabeth Samuel" userId="S::elizs@microsoft.com::919d70a2-16b1-42f7-9153-9bf906551685" providerId="AD" clId="Web-{D745E461-3233-89FF-5F14-45FC263B6E11}" dt="2022-12-12T20:48:19.542" v="52" actId="20577"/>
          <ac:spMkLst>
            <pc:docMk/>
            <pc:sldMk cId="3305893926" sldId="2146846513"/>
            <ac:spMk id="3" creationId="{B9BD24FA-E26A-4790-9925-73E6E60A02B0}"/>
          </ac:spMkLst>
        </pc:spChg>
        <pc:spChg chg="mod">
          <ac:chgData name="Elizabeth Samuel" userId="S::elizs@microsoft.com::919d70a2-16b1-42f7-9153-9bf906551685" providerId="AD" clId="Web-{D745E461-3233-89FF-5F14-45FC263B6E11}" dt="2022-12-12T20:47:04.290" v="6" actId="20577"/>
          <ac:spMkLst>
            <pc:docMk/>
            <pc:sldMk cId="3305893926" sldId="2146846513"/>
            <ac:spMk id="14" creationId="{AB5DDCAC-5FB5-4181-821D-D510F92F7EE7}"/>
          </ac:spMkLst>
        </pc:spChg>
      </pc:sldChg>
      <pc:sldChg chg="add">
        <pc:chgData name="Elizabeth Samuel" userId="S::elizs@microsoft.com::919d70a2-16b1-42f7-9153-9bf906551685" providerId="AD" clId="Web-{D745E461-3233-89FF-5F14-45FC263B6E11}" dt="2022-12-12T20:47:31.697" v="7"/>
        <pc:sldMkLst>
          <pc:docMk/>
          <pc:sldMk cId="219845392" sldId="2146846525"/>
        </pc:sldMkLst>
      </pc:sldChg>
      <pc:sldChg chg="add">
        <pc:chgData name="Elizabeth Samuel" userId="S::elizs@microsoft.com::919d70a2-16b1-42f7-9153-9bf906551685" providerId="AD" clId="Web-{D745E461-3233-89FF-5F14-45FC263B6E11}" dt="2022-12-12T20:47:31.760" v="8"/>
        <pc:sldMkLst>
          <pc:docMk/>
          <pc:sldMk cId="3320352882" sldId="2146846526"/>
        </pc:sldMkLst>
      </pc:sldChg>
      <pc:sldChg chg="add">
        <pc:chgData name="Elizabeth Samuel" userId="S::elizs@microsoft.com::919d70a2-16b1-42f7-9153-9bf906551685" providerId="AD" clId="Web-{D745E461-3233-89FF-5F14-45FC263B6E11}" dt="2022-12-12T20:47:31.807" v="9"/>
        <pc:sldMkLst>
          <pc:docMk/>
          <pc:sldMk cId="1200616765" sldId="2146846527"/>
        </pc:sldMkLst>
      </pc:sldChg>
      <pc:sldChg chg="add">
        <pc:chgData name="Elizabeth Samuel" userId="S::elizs@microsoft.com::919d70a2-16b1-42f7-9153-9bf906551685" providerId="AD" clId="Web-{D745E461-3233-89FF-5F14-45FC263B6E11}" dt="2022-12-12T20:47:31.854" v="10"/>
        <pc:sldMkLst>
          <pc:docMk/>
          <pc:sldMk cId="4222501245" sldId="2146846528"/>
        </pc:sldMkLst>
      </pc:sldChg>
      <pc:sldChg chg="add">
        <pc:chgData name="Elizabeth Samuel" userId="S::elizs@microsoft.com::919d70a2-16b1-42f7-9153-9bf906551685" providerId="AD" clId="Web-{D745E461-3233-89FF-5F14-45FC263B6E11}" dt="2022-12-12T20:47:31.916" v="11"/>
        <pc:sldMkLst>
          <pc:docMk/>
          <pc:sldMk cId="1243312067" sldId="2146846529"/>
        </pc:sldMkLst>
      </pc:sldChg>
      <pc:sldChg chg="add">
        <pc:chgData name="Elizabeth Samuel" userId="S::elizs@microsoft.com::919d70a2-16b1-42f7-9153-9bf906551685" providerId="AD" clId="Web-{D745E461-3233-89FF-5F14-45FC263B6E11}" dt="2022-12-12T20:47:31.963" v="12"/>
        <pc:sldMkLst>
          <pc:docMk/>
          <pc:sldMk cId="3778021719" sldId="2146846530"/>
        </pc:sldMkLst>
      </pc:sldChg>
      <pc:sldChg chg="add">
        <pc:chgData name="Elizabeth Samuel" userId="S::elizs@microsoft.com::919d70a2-16b1-42f7-9153-9bf906551685" providerId="AD" clId="Web-{D745E461-3233-89FF-5F14-45FC263B6E11}" dt="2022-12-12T20:47:32.010" v="13"/>
        <pc:sldMkLst>
          <pc:docMk/>
          <pc:sldMk cId="557116645" sldId="2146846531"/>
        </pc:sldMkLst>
      </pc:sldChg>
      <pc:sldChg chg="add del">
        <pc:chgData name="Elizabeth Samuel" userId="S::elizs@microsoft.com::919d70a2-16b1-42f7-9153-9bf906551685" providerId="AD" clId="Web-{D745E461-3233-89FF-5F14-45FC263B6E11}" dt="2022-12-12T20:48:25.636" v="53"/>
        <pc:sldMkLst>
          <pc:docMk/>
          <pc:sldMk cId="1807624397" sldId="2146846532"/>
        </pc:sldMkLst>
      </pc:sldChg>
      <pc:sldMasterChg chg="add addSldLayout">
        <pc:chgData name="Elizabeth Samuel" userId="S::elizs@microsoft.com::919d70a2-16b1-42f7-9153-9bf906551685" providerId="AD" clId="Web-{D745E461-3233-89FF-5F14-45FC263B6E11}" dt="2022-12-12T20:47:31.697" v="7"/>
        <pc:sldMasterMkLst>
          <pc:docMk/>
          <pc:sldMasterMk cId="3401181556" sldId="2147483648"/>
        </pc:sldMasterMkLst>
        <pc:sldLayoutChg chg="add">
          <pc:chgData name="Elizabeth Samuel" userId="S::elizs@microsoft.com::919d70a2-16b1-42f7-9153-9bf906551685" providerId="AD" clId="Web-{D745E461-3233-89FF-5F14-45FC263B6E11}" dt="2022-12-12T20:47:31.697" v="7"/>
          <pc:sldLayoutMkLst>
            <pc:docMk/>
            <pc:sldMasterMk cId="3401181556" sldId="2147483648"/>
            <pc:sldLayoutMk cId="3086797528" sldId="2147483649"/>
          </pc:sldLayoutMkLst>
        </pc:sldLayoutChg>
        <pc:sldLayoutChg chg="add">
          <pc:chgData name="Elizabeth Samuel" userId="S::elizs@microsoft.com::919d70a2-16b1-42f7-9153-9bf906551685" providerId="AD" clId="Web-{D745E461-3233-89FF-5F14-45FC263B6E11}" dt="2022-12-12T20:47:31.697" v="7"/>
          <pc:sldLayoutMkLst>
            <pc:docMk/>
            <pc:sldMasterMk cId="3401181556" sldId="2147483648"/>
            <pc:sldLayoutMk cId="3386281182" sldId="2147483650"/>
          </pc:sldLayoutMkLst>
        </pc:sldLayoutChg>
        <pc:sldLayoutChg chg="add">
          <pc:chgData name="Elizabeth Samuel" userId="S::elizs@microsoft.com::919d70a2-16b1-42f7-9153-9bf906551685" providerId="AD" clId="Web-{D745E461-3233-89FF-5F14-45FC263B6E11}" dt="2022-12-12T20:47:31.697" v="7"/>
          <pc:sldLayoutMkLst>
            <pc:docMk/>
            <pc:sldMasterMk cId="3401181556" sldId="2147483648"/>
            <pc:sldLayoutMk cId="1294018446" sldId="2147483651"/>
          </pc:sldLayoutMkLst>
        </pc:sldLayoutChg>
        <pc:sldLayoutChg chg="add">
          <pc:chgData name="Elizabeth Samuel" userId="S::elizs@microsoft.com::919d70a2-16b1-42f7-9153-9bf906551685" providerId="AD" clId="Web-{D745E461-3233-89FF-5F14-45FC263B6E11}" dt="2022-12-12T20:47:31.697" v="7"/>
          <pc:sldLayoutMkLst>
            <pc:docMk/>
            <pc:sldMasterMk cId="3401181556" sldId="2147483648"/>
            <pc:sldLayoutMk cId="1985871621" sldId="2147483652"/>
          </pc:sldLayoutMkLst>
        </pc:sldLayoutChg>
        <pc:sldLayoutChg chg="add">
          <pc:chgData name="Elizabeth Samuel" userId="S::elizs@microsoft.com::919d70a2-16b1-42f7-9153-9bf906551685" providerId="AD" clId="Web-{D745E461-3233-89FF-5F14-45FC263B6E11}" dt="2022-12-12T20:47:31.697" v="7"/>
          <pc:sldLayoutMkLst>
            <pc:docMk/>
            <pc:sldMasterMk cId="3401181556" sldId="2147483648"/>
            <pc:sldLayoutMk cId="2500976711" sldId="2147483653"/>
          </pc:sldLayoutMkLst>
        </pc:sldLayoutChg>
        <pc:sldLayoutChg chg="add">
          <pc:chgData name="Elizabeth Samuel" userId="S::elizs@microsoft.com::919d70a2-16b1-42f7-9153-9bf906551685" providerId="AD" clId="Web-{D745E461-3233-89FF-5F14-45FC263B6E11}" dt="2022-12-12T20:47:31.697" v="7"/>
          <pc:sldLayoutMkLst>
            <pc:docMk/>
            <pc:sldMasterMk cId="3401181556" sldId="2147483648"/>
            <pc:sldLayoutMk cId="3673892535" sldId="2147483654"/>
          </pc:sldLayoutMkLst>
        </pc:sldLayoutChg>
        <pc:sldLayoutChg chg="add">
          <pc:chgData name="Elizabeth Samuel" userId="S::elizs@microsoft.com::919d70a2-16b1-42f7-9153-9bf906551685" providerId="AD" clId="Web-{D745E461-3233-89FF-5F14-45FC263B6E11}" dt="2022-12-12T20:47:31.697" v="7"/>
          <pc:sldLayoutMkLst>
            <pc:docMk/>
            <pc:sldMasterMk cId="3401181556" sldId="2147483648"/>
            <pc:sldLayoutMk cId="1050427341" sldId="2147483655"/>
          </pc:sldLayoutMkLst>
        </pc:sldLayoutChg>
        <pc:sldLayoutChg chg="add">
          <pc:chgData name="Elizabeth Samuel" userId="S::elizs@microsoft.com::919d70a2-16b1-42f7-9153-9bf906551685" providerId="AD" clId="Web-{D745E461-3233-89FF-5F14-45FC263B6E11}" dt="2022-12-12T20:47:31.697" v="7"/>
          <pc:sldLayoutMkLst>
            <pc:docMk/>
            <pc:sldMasterMk cId="3401181556" sldId="2147483648"/>
            <pc:sldLayoutMk cId="3201968321" sldId="2147483656"/>
          </pc:sldLayoutMkLst>
        </pc:sldLayoutChg>
        <pc:sldLayoutChg chg="add">
          <pc:chgData name="Elizabeth Samuel" userId="S::elizs@microsoft.com::919d70a2-16b1-42f7-9153-9bf906551685" providerId="AD" clId="Web-{D745E461-3233-89FF-5F14-45FC263B6E11}" dt="2022-12-12T20:47:31.697" v="7"/>
          <pc:sldLayoutMkLst>
            <pc:docMk/>
            <pc:sldMasterMk cId="3401181556" sldId="2147483648"/>
            <pc:sldLayoutMk cId="133654847" sldId="2147483657"/>
          </pc:sldLayoutMkLst>
        </pc:sldLayoutChg>
        <pc:sldLayoutChg chg="add">
          <pc:chgData name="Elizabeth Samuel" userId="S::elizs@microsoft.com::919d70a2-16b1-42f7-9153-9bf906551685" providerId="AD" clId="Web-{D745E461-3233-89FF-5F14-45FC263B6E11}" dt="2022-12-12T20:47:31.697" v="7"/>
          <pc:sldLayoutMkLst>
            <pc:docMk/>
            <pc:sldMasterMk cId="3401181556" sldId="2147483648"/>
            <pc:sldLayoutMk cId="3065532915" sldId="2147483658"/>
          </pc:sldLayoutMkLst>
        </pc:sldLayoutChg>
        <pc:sldLayoutChg chg="add">
          <pc:chgData name="Elizabeth Samuel" userId="S::elizs@microsoft.com::919d70a2-16b1-42f7-9153-9bf906551685" providerId="AD" clId="Web-{D745E461-3233-89FF-5F14-45FC263B6E11}" dt="2022-12-12T20:47:31.697" v="7"/>
          <pc:sldLayoutMkLst>
            <pc:docMk/>
            <pc:sldMasterMk cId="3401181556" sldId="2147483648"/>
            <pc:sldLayoutMk cId="4240418220" sldId="2147483659"/>
          </pc:sldLayoutMkLst>
        </pc:sldLayoutChg>
      </pc:sldMasterChg>
    </pc:docChg>
  </pc:docChgLst>
  <pc:docChgLst>
    <pc:chgData name="Sudha Padmanabhan" userId="S::spadmanabhan@microsoft.com::a23b696a-c618-47b4-a38c-118be735c7cc" providerId="AD" clId="Web-{D97319FA-BDEB-340A-57BD-3002AE6A93E2}"/>
    <pc:docChg chg="modSld">
      <pc:chgData name="Sudha Padmanabhan" userId="S::spadmanabhan@microsoft.com::a23b696a-c618-47b4-a38c-118be735c7cc" providerId="AD" clId="Web-{D97319FA-BDEB-340A-57BD-3002AE6A93E2}" dt="2022-12-14T11:43:57.095" v="4" actId="20577"/>
      <pc:docMkLst>
        <pc:docMk/>
      </pc:docMkLst>
      <pc:sldChg chg="modSp">
        <pc:chgData name="Sudha Padmanabhan" userId="S::spadmanabhan@microsoft.com::a23b696a-c618-47b4-a38c-118be735c7cc" providerId="AD" clId="Web-{D97319FA-BDEB-340A-57BD-3002AE6A93E2}" dt="2022-12-14T11:43:57.095" v="4" actId="20577"/>
        <pc:sldMkLst>
          <pc:docMk/>
          <pc:sldMk cId="701810277" sldId="2146846532"/>
        </pc:sldMkLst>
        <pc:spChg chg="mod">
          <ac:chgData name="Sudha Padmanabhan" userId="S::spadmanabhan@microsoft.com::a23b696a-c618-47b4-a38c-118be735c7cc" providerId="AD" clId="Web-{D97319FA-BDEB-340A-57BD-3002AE6A93E2}" dt="2022-12-14T11:43:57.095" v="4" actId="20577"/>
          <ac:spMkLst>
            <pc:docMk/>
            <pc:sldMk cId="701810277" sldId="2146846532"/>
            <ac:spMk id="3" creationId="{839D6C34-796B-D6CB-39BA-20BDD1442240}"/>
          </ac:spMkLst>
        </pc:spChg>
      </pc:sldChg>
    </pc:docChg>
  </pc:docChgLst>
  <pc:docChgLst>
    <pc:chgData name="Elizabeth Samuel" userId="919d70a2-16b1-42f7-9153-9bf906551685" providerId="ADAL" clId="{A6915578-D8F4-488C-BD21-FD686C9DE7FA}"/>
    <pc:docChg chg="undo custSel modSld">
      <pc:chgData name="Elizabeth Samuel" userId="919d70a2-16b1-42f7-9153-9bf906551685" providerId="ADAL" clId="{A6915578-D8F4-488C-BD21-FD686C9DE7FA}" dt="2022-12-13T21:09:58.702" v="179" actId="20577"/>
      <pc:docMkLst>
        <pc:docMk/>
      </pc:docMkLst>
      <pc:sldChg chg="modSp mod">
        <pc:chgData name="Elizabeth Samuel" userId="919d70a2-16b1-42f7-9153-9bf906551685" providerId="ADAL" clId="{A6915578-D8F4-488C-BD21-FD686C9DE7FA}" dt="2022-12-13T21:02:22.426" v="43" actId="20577"/>
        <pc:sldMkLst>
          <pc:docMk/>
          <pc:sldMk cId="1200616765" sldId="2146846527"/>
        </pc:sldMkLst>
        <pc:spChg chg="mod">
          <ac:chgData name="Elizabeth Samuel" userId="919d70a2-16b1-42f7-9153-9bf906551685" providerId="ADAL" clId="{A6915578-D8F4-488C-BD21-FD686C9DE7FA}" dt="2022-12-13T21:02:22.426" v="43" actId="20577"/>
          <ac:spMkLst>
            <pc:docMk/>
            <pc:sldMk cId="1200616765" sldId="2146846527"/>
            <ac:spMk id="2" creationId="{DAB1378A-8F7F-9DB2-0657-5508FCC7373E}"/>
          </ac:spMkLst>
        </pc:spChg>
      </pc:sldChg>
      <pc:sldChg chg="modSp mod">
        <pc:chgData name="Elizabeth Samuel" userId="919d70a2-16b1-42f7-9153-9bf906551685" providerId="ADAL" clId="{A6915578-D8F4-488C-BD21-FD686C9DE7FA}" dt="2022-12-13T21:09:58.702" v="179" actId="20577"/>
        <pc:sldMkLst>
          <pc:docMk/>
          <pc:sldMk cId="1243312067" sldId="2146846529"/>
        </pc:sldMkLst>
        <pc:spChg chg="mod">
          <ac:chgData name="Elizabeth Samuel" userId="919d70a2-16b1-42f7-9153-9bf906551685" providerId="ADAL" clId="{A6915578-D8F4-488C-BD21-FD686C9DE7FA}" dt="2022-12-13T21:09:58.702" v="179" actId="20577"/>
          <ac:spMkLst>
            <pc:docMk/>
            <pc:sldMk cId="1243312067" sldId="2146846529"/>
            <ac:spMk id="3" creationId="{4011E5F7-D584-F57C-1B6E-0BEB0DF6C0BC}"/>
          </ac:spMkLst>
        </pc:spChg>
      </pc:sldChg>
      <pc:sldChg chg="modSp mod">
        <pc:chgData name="Elizabeth Samuel" userId="919d70a2-16b1-42f7-9153-9bf906551685" providerId="ADAL" clId="{A6915578-D8F4-488C-BD21-FD686C9DE7FA}" dt="2022-12-13T21:02:11.451" v="28" actId="20577"/>
        <pc:sldMkLst>
          <pc:docMk/>
          <pc:sldMk cId="557116645" sldId="2146846531"/>
        </pc:sldMkLst>
        <pc:spChg chg="mod">
          <ac:chgData name="Elizabeth Samuel" userId="919d70a2-16b1-42f7-9153-9bf906551685" providerId="ADAL" clId="{A6915578-D8F4-488C-BD21-FD686C9DE7FA}" dt="2022-12-13T21:02:11.451" v="28" actId="20577"/>
          <ac:spMkLst>
            <pc:docMk/>
            <pc:sldMk cId="557116645" sldId="2146846531"/>
            <ac:spMk id="3" creationId="{839D6C34-796B-D6CB-39BA-20BDD1442240}"/>
          </ac:spMkLst>
        </pc:spChg>
      </pc:sldChg>
    </pc:docChg>
  </pc:docChgLst>
  <pc:docChgLst>
    <pc:chgData name="Sudha Padmanabhan" userId="S::spadmanabhan@microsoft.com::a23b696a-c618-47b4-a38c-118be735c7cc" providerId="AD" clId="Web-{F28AE3B5-F8BE-F0D3-ECDB-074DAFAD544A}"/>
    <pc:docChg chg="addSld delSld">
      <pc:chgData name="Sudha Padmanabhan" userId="S::spadmanabhan@microsoft.com::a23b696a-c618-47b4-a38c-118be735c7cc" providerId="AD" clId="Web-{F28AE3B5-F8BE-F0D3-ECDB-074DAFAD544A}" dt="2022-12-14T15:24:32.479" v="9"/>
      <pc:docMkLst>
        <pc:docMk/>
      </pc:docMkLst>
      <pc:sldChg chg="del">
        <pc:chgData name="Sudha Padmanabhan" userId="S::spadmanabhan@microsoft.com::a23b696a-c618-47b4-a38c-118be735c7cc" providerId="AD" clId="Web-{F28AE3B5-F8BE-F0D3-ECDB-074DAFAD544A}" dt="2022-12-14T15:24:21.042" v="4"/>
        <pc:sldMkLst>
          <pc:docMk/>
          <pc:sldMk cId="701810277" sldId="2146846532"/>
        </pc:sldMkLst>
      </pc:sldChg>
      <pc:sldChg chg="del">
        <pc:chgData name="Sudha Padmanabhan" userId="S::spadmanabhan@microsoft.com::a23b696a-c618-47b4-a38c-118be735c7cc" providerId="AD" clId="Web-{F28AE3B5-F8BE-F0D3-ECDB-074DAFAD544A}" dt="2022-12-14T15:24:21.042" v="3"/>
        <pc:sldMkLst>
          <pc:docMk/>
          <pc:sldMk cId="4086111435" sldId="2146846533"/>
        </pc:sldMkLst>
      </pc:sldChg>
      <pc:sldChg chg="del">
        <pc:chgData name="Sudha Padmanabhan" userId="S::spadmanabhan@microsoft.com::a23b696a-c618-47b4-a38c-118be735c7cc" providerId="AD" clId="Web-{F28AE3B5-F8BE-F0D3-ECDB-074DAFAD544A}" dt="2022-12-14T15:24:21.042" v="2"/>
        <pc:sldMkLst>
          <pc:docMk/>
          <pc:sldMk cId="3298506715" sldId="2146846534"/>
        </pc:sldMkLst>
      </pc:sldChg>
      <pc:sldChg chg="del">
        <pc:chgData name="Sudha Padmanabhan" userId="S::spadmanabhan@microsoft.com::a23b696a-c618-47b4-a38c-118be735c7cc" providerId="AD" clId="Web-{F28AE3B5-F8BE-F0D3-ECDB-074DAFAD544A}" dt="2022-12-14T15:24:21.042" v="1"/>
        <pc:sldMkLst>
          <pc:docMk/>
          <pc:sldMk cId="1032050290" sldId="2146846535"/>
        </pc:sldMkLst>
      </pc:sldChg>
      <pc:sldChg chg="del">
        <pc:chgData name="Sudha Padmanabhan" userId="S::spadmanabhan@microsoft.com::a23b696a-c618-47b4-a38c-118be735c7cc" providerId="AD" clId="Web-{F28AE3B5-F8BE-F0D3-ECDB-074DAFAD544A}" dt="2022-12-14T15:24:21.026" v="0"/>
        <pc:sldMkLst>
          <pc:docMk/>
          <pc:sldMk cId="3663613223" sldId="2146846537"/>
        </pc:sldMkLst>
      </pc:sldChg>
      <pc:sldChg chg="add">
        <pc:chgData name="Sudha Padmanabhan" userId="S::spadmanabhan@microsoft.com::a23b696a-c618-47b4-a38c-118be735c7cc" providerId="AD" clId="Web-{F28AE3B5-F8BE-F0D3-ECDB-074DAFAD544A}" dt="2022-12-14T15:24:32.261" v="5"/>
        <pc:sldMkLst>
          <pc:docMk/>
          <pc:sldMk cId="3902298738" sldId="2146846542"/>
        </pc:sldMkLst>
      </pc:sldChg>
      <pc:sldChg chg="add">
        <pc:chgData name="Sudha Padmanabhan" userId="S::spadmanabhan@microsoft.com::a23b696a-c618-47b4-a38c-118be735c7cc" providerId="AD" clId="Web-{F28AE3B5-F8BE-F0D3-ECDB-074DAFAD544A}" dt="2022-12-14T15:24:32.354" v="6"/>
        <pc:sldMkLst>
          <pc:docMk/>
          <pc:sldMk cId="2906472330" sldId="2146846543"/>
        </pc:sldMkLst>
      </pc:sldChg>
      <pc:sldChg chg="add">
        <pc:chgData name="Sudha Padmanabhan" userId="S::spadmanabhan@microsoft.com::a23b696a-c618-47b4-a38c-118be735c7cc" providerId="AD" clId="Web-{F28AE3B5-F8BE-F0D3-ECDB-074DAFAD544A}" dt="2022-12-14T15:24:32.433" v="7"/>
        <pc:sldMkLst>
          <pc:docMk/>
          <pc:sldMk cId="3477347458" sldId="2146846544"/>
        </pc:sldMkLst>
      </pc:sldChg>
      <pc:sldChg chg="add">
        <pc:chgData name="Sudha Padmanabhan" userId="S::spadmanabhan@microsoft.com::a23b696a-c618-47b4-a38c-118be735c7cc" providerId="AD" clId="Web-{F28AE3B5-F8BE-F0D3-ECDB-074DAFAD544A}" dt="2022-12-14T15:24:32.464" v="8"/>
        <pc:sldMkLst>
          <pc:docMk/>
          <pc:sldMk cId="4121722637" sldId="2146846545"/>
        </pc:sldMkLst>
      </pc:sldChg>
      <pc:sldChg chg="add">
        <pc:chgData name="Sudha Padmanabhan" userId="S::spadmanabhan@microsoft.com::a23b696a-c618-47b4-a38c-118be735c7cc" providerId="AD" clId="Web-{F28AE3B5-F8BE-F0D3-ECDB-074DAFAD544A}" dt="2022-12-14T15:24:32.479" v="9"/>
        <pc:sldMkLst>
          <pc:docMk/>
          <pc:sldMk cId="1303097070" sldId="2146846546"/>
        </pc:sldMkLst>
      </pc:sldChg>
    </pc:docChg>
  </pc:docChgLst>
  <pc:docChgLst>
    <pc:chgData name="Elizabeth Samuel" userId="S::elizs@microsoft.com::919d70a2-16b1-42f7-9153-9bf906551685" providerId="AD" clId="Web-{7D3EBA8C-7110-3FB6-DE92-D8C900E0CB7B}"/>
    <pc:docChg chg="modSld">
      <pc:chgData name="Elizabeth Samuel" userId="S::elizs@microsoft.com::919d70a2-16b1-42f7-9153-9bf906551685" providerId="AD" clId="Web-{7D3EBA8C-7110-3FB6-DE92-D8C900E0CB7B}" dt="2022-12-21T20:17:06.234" v="36" actId="20577"/>
      <pc:docMkLst>
        <pc:docMk/>
      </pc:docMkLst>
      <pc:sldChg chg="modSp">
        <pc:chgData name="Elizabeth Samuel" userId="S::elizs@microsoft.com::919d70a2-16b1-42f7-9153-9bf906551685" providerId="AD" clId="Web-{7D3EBA8C-7110-3FB6-DE92-D8C900E0CB7B}" dt="2022-12-21T20:17:06.234" v="36" actId="20577"/>
        <pc:sldMkLst>
          <pc:docMk/>
          <pc:sldMk cId="219845392" sldId="2146846525"/>
        </pc:sldMkLst>
        <pc:spChg chg="mod">
          <ac:chgData name="Elizabeth Samuel" userId="S::elizs@microsoft.com::919d70a2-16b1-42f7-9153-9bf906551685" providerId="AD" clId="Web-{7D3EBA8C-7110-3FB6-DE92-D8C900E0CB7B}" dt="2022-12-21T20:17:06.234" v="36" actId="20577"/>
          <ac:spMkLst>
            <pc:docMk/>
            <pc:sldMk cId="219845392" sldId="2146846525"/>
            <ac:spMk id="3" creationId="{A4FBD9A9-ECCB-07A2-90DE-5C117478CC60}"/>
          </ac:spMkLst>
        </pc:spChg>
      </pc:sldChg>
    </pc:docChg>
  </pc:docChgLst>
  <pc:docChgLst>
    <pc:chgData name="Yun Wang" userId="S::wyun@microsoft.com::ed53f5a9-df72-4747-a65a-3149aa6deacc" providerId="AD" clId="Web-{5EBC2BDA-06E3-92DE-B2F8-77DE29F8B2D9}"/>
    <pc:docChg chg="addSld delSld modSld">
      <pc:chgData name="Yun Wang" userId="S::wyun@microsoft.com::ed53f5a9-df72-4747-a65a-3149aa6deacc" providerId="AD" clId="Web-{5EBC2BDA-06E3-92DE-B2F8-77DE29F8B2D9}" dt="2022-12-13T15:39:02.381" v="135" actId="20577"/>
      <pc:docMkLst>
        <pc:docMk/>
      </pc:docMkLst>
      <pc:sldChg chg="modSp">
        <pc:chgData name="Yun Wang" userId="S::wyun@microsoft.com::ed53f5a9-df72-4747-a65a-3149aa6deacc" providerId="AD" clId="Web-{5EBC2BDA-06E3-92DE-B2F8-77DE29F8B2D9}" dt="2022-12-13T15:33:49.935" v="20" actId="20577"/>
        <pc:sldMkLst>
          <pc:docMk/>
          <pc:sldMk cId="2463202714" sldId="2146846512"/>
        </pc:sldMkLst>
        <pc:spChg chg="mod">
          <ac:chgData name="Yun Wang" userId="S::wyun@microsoft.com::ed53f5a9-df72-4747-a65a-3149aa6deacc" providerId="AD" clId="Web-{5EBC2BDA-06E3-92DE-B2F8-77DE29F8B2D9}" dt="2022-12-13T15:33:49.935" v="20" actId="20577"/>
          <ac:spMkLst>
            <pc:docMk/>
            <pc:sldMk cId="2463202714" sldId="2146846512"/>
            <ac:spMk id="3" creationId="{B9BD24FA-E26A-4790-9925-73E6E60A02B0}"/>
          </ac:spMkLst>
        </pc:spChg>
      </pc:sldChg>
      <pc:sldChg chg="modSp add replId">
        <pc:chgData name="Yun Wang" userId="S::wyun@microsoft.com::ed53f5a9-df72-4747-a65a-3149aa6deacc" providerId="AD" clId="Web-{5EBC2BDA-06E3-92DE-B2F8-77DE29F8B2D9}" dt="2022-12-13T15:39:02.381" v="135" actId="20577"/>
        <pc:sldMkLst>
          <pc:docMk/>
          <pc:sldMk cId="1819205652" sldId="2146846536"/>
        </pc:sldMkLst>
        <pc:spChg chg="mod">
          <ac:chgData name="Yun Wang" userId="S::wyun@microsoft.com::ed53f5a9-df72-4747-a65a-3149aa6deacc" providerId="AD" clId="Web-{5EBC2BDA-06E3-92DE-B2F8-77DE29F8B2D9}" dt="2022-12-13T15:34:07.311" v="46" actId="20577"/>
          <ac:spMkLst>
            <pc:docMk/>
            <pc:sldMk cId="1819205652" sldId="2146846536"/>
            <ac:spMk id="2" creationId="{627AC2BD-4454-817E-B4FC-B0A023113EB0}"/>
          </ac:spMkLst>
        </pc:spChg>
        <pc:spChg chg="mod">
          <ac:chgData name="Yun Wang" userId="S::wyun@microsoft.com::ed53f5a9-df72-4747-a65a-3149aa6deacc" providerId="AD" clId="Web-{5EBC2BDA-06E3-92DE-B2F8-77DE29F8B2D9}" dt="2022-12-13T15:39:02.381" v="135" actId="20577"/>
          <ac:spMkLst>
            <pc:docMk/>
            <pc:sldMk cId="1819205652" sldId="2146846536"/>
            <ac:spMk id="3" creationId="{839D6C34-796B-D6CB-39BA-20BDD1442240}"/>
          </ac:spMkLst>
        </pc:spChg>
      </pc:sldChg>
      <pc:sldChg chg="new del">
        <pc:chgData name="Yun Wang" userId="S::wyun@microsoft.com::ed53f5a9-df72-4747-a65a-3149aa6deacc" providerId="AD" clId="Web-{5EBC2BDA-06E3-92DE-B2F8-77DE29F8B2D9}" dt="2022-12-13T15:33:00.809" v="1"/>
        <pc:sldMkLst>
          <pc:docMk/>
          <pc:sldMk cId="2814219204" sldId="2146846536"/>
        </pc:sldMkLst>
      </pc:sldChg>
    </pc:docChg>
  </pc:docChgLst>
  <pc:docChgLst>
    <pc:chgData name="Preethika Kiruveedula" userId="a42628ed-3538-4e45-a3a6-8c078a59d757" providerId="ADAL" clId="{409DB69F-7C7F-42AF-A2EA-017350AE9A07}"/>
    <pc:docChg chg="undo custSel addSld delSld modSld">
      <pc:chgData name="Preethika Kiruveedula" userId="a42628ed-3538-4e45-a3a6-8c078a59d757" providerId="ADAL" clId="{409DB69F-7C7F-42AF-A2EA-017350AE9A07}" dt="2022-12-14T15:48:12.146" v="1281" actId="14100"/>
      <pc:docMkLst>
        <pc:docMk/>
      </pc:docMkLst>
      <pc:sldChg chg="del">
        <pc:chgData name="Preethika Kiruveedula" userId="a42628ed-3538-4e45-a3a6-8c078a59d757" providerId="ADAL" clId="{409DB69F-7C7F-42AF-A2EA-017350AE9A07}" dt="2022-12-12T19:14:43.941" v="346" actId="2696"/>
        <pc:sldMkLst>
          <pc:docMk/>
          <pc:sldMk cId="3407643640" sldId="256"/>
        </pc:sldMkLst>
      </pc:sldChg>
      <pc:sldChg chg="del">
        <pc:chgData name="Preethika Kiruveedula" userId="a42628ed-3538-4e45-a3a6-8c078a59d757" providerId="ADAL" clId="{409DB69F-7C7F-42AF-A2EA-017350AE9A07}" dt="2022-12-12T19:14:46.806" v="347" actId="2696"/>
        <pc:sldMkLst>
          <pc:docMk/>
          <pc:sldMk cId="2477518182" sldId="257"/>
        </pc:sldMkLst>
      </pc:sldChg>
      <pc:sldChg chg="del">
        <pc:chgData name="Preethika Kiruveedula" userId="a42628ed-3538-4e45-a3a6-8c078a59d757" providerId="ADAL" clId="{409DB69F-7C7F-42AF-A2EA-017350AE9A07}" dt="2022-12-12T19:14:52.027" v="349" actId="2696"/>
        <pc:sldMkLst>
          <pc:docMk/>
          <pc:sldMk cId="3803945480" sldId="258"/>
        </pc:sldMkLst>
      </pc:sldChg>
      <pc:sldChg chg="del">
        <pc:chgData name="Preethika Kiruveedula" userId="a42628ed-3538-4e45-a3a6-8c078a59d757" providerId="ADAL" clId="{409DB69F-7C7F-42AF-A2EA-017350AE9A07}" dt="2022-12-12T19:14:49.700" v="348" actId="2696"/>
        <pc:sldMkLst>
          <pc:docMk/>
          <pc:sldMk cId="3647347850" sldId="259"/>
        </pc:sldMkLst>
      </pc:sldChg>
      <pc:sldChg chg="del">
        <pc:chgData name="Preethika Kiruveedula" userId="a42628ed-3538-4e45-a3a6-8c078a59d757" providerId="ADAL" clId="{409DB69F-7C7F-42AF-A2EA-017350AE9A07}" dt="2022-12-12T19:14:54.629" v="350" actId="2696"/>
        <pc:sldMkLst>
          <pc:docMk/>
          <pc:sldMk cId="1953547505" sldId="260"/>
        </pc:sldMkLst>
      </pc:sldChg>
      <pc:sldChg chg="addSp delSp modSp mod">
        <pc:chgData name="Preethika Kiruveedula" userId="a42628ed-3538-4e45-a3a6-8c078a59d757" providerId="ADAL" clId="{409DB69F-7C7F-42AF-A2EA-017350AE9A07}" dt="2022-12-14T15:48:02.255" v="1280" actId="14100"/>
        <pc:sldMkLst>
          <pc:docMk/>
          <pc:sldMk cId="2103110274" sldId="2011"/>
        </pc:sldMkLst>
        <pc:spChg chg="mod">
          <ac:chgData name="Preethika Kiruveedula" userId="a42628ed-3538-4e45-a3a6-8c078a59d757" providerId="ADAL" clId="{409DB69F-7C7F-42AF-A2EA-017350AE9A07}" dt="2022-12-14T15:27:03.384" v="738" actId="20577"/>
          <ac:spMkLst>
            <pc:docMk/>
            <pc:sldMk cId="2103110274" sldId="2011"/>
            <ac:spMk id="3" creationId="{B9BD24FA-E26A-4790-9925-73E6E60A02B0}"/>
          </ac:spMkLst>
        </pc:spChg>
        <pc:spChg chg="mod">
          <ac:chgData name="Preethika Kiruveedula" userId="a42628ed-3538-4e45-a3a6-8c078a59d757" providerId="ADAL" clId="{409DB69F-7C7F-42AF-A2EA-017350AE9A07}" dt="2022-12-12T19:04:46.119" v="20" actId="20577"/>
          <ac:spMkLst>
            <pc:docMk/>
            <pc:sldMk cId="2103110274" sldId="2011"/>
            <ac:spMk id="5" creationId="{BF8F3C10-4EBF-45A3-84F6-5F0529D98447}"/>
          </ac:spMkLst>
        </pc:spChg>
        <pc:spChg chg="add del mod topLvl">
          <ac:chgData name="Preethika Kiruveedula" userId="a42628ed-3538-4e45-a3a6-8c078a59d757" providerId="ADAL" clId="{409DB69F-7C7F-42AF-A2EA-017350AE9A07}" dt="2022-12-12T19:08:45.980" v="210" actId="478"/>
          <ac:spMkLst>
            <pc:docMk/>
            <pc:sldMk cId="2103110274" sldId="2011"/>
            <ac:spMk id="9" creationId="{59FD6BCF-6C82-770F-575B-545078315AB1}"/>
          </ac:spMkLst>
        </pc:spChg>
        <pc:spChg chg="add del mod">
          <ac:chgData name="Preethika Kiruveedula" userId="a42628ed-3538-4e45-a3a6-8c078a59d757" providerId="ADAL" clId="{409DB69F-7C7F-42AF-A2EA-017350AE9A07}" dt="2022-12-12T19:08:28.403" v="204" actId="478"/>
          <ac:spMkLst>
            <pc:docMk/>
            <pc:sldMk cId="2103110274" sldId="2011"/>
            <ac:spMk id="11" creationId="{37BC6419-2202-6EDC-560E-455CB9A488E2}"/>
          </ac:spMkLst>
        </pc:spChg>
        <pc:grpChg chg="add del mod">
          <ac:chgData name="Preethika Kiruveedula" userId="a42628ed-3538-4e45-a3a6-8c078a59d757" providerId="ADAL" clId="{409DB69F-7C7F-42AF-A2EA-017350AE9A07}" dt="2022-12-12T19:08:45.980" v="210" actId="478"/>
          <ac:grpSpMkLst>
            <pc:docMk/>
            <pc:sldMk cId="2103110274" sldId="2011"/>
            <ac:grpSpMk id="7" creationId="{BAC46C5F-6DA5-E37B-49C9-ABFACAF32AD0}"/>
          </ac:grpSpMkLst>
        </pc:grpChg>
        <pc:picChg chg="add del mod topLvl">
          <ac:chgData name="Preethika Kiruveedula" userId="a42628ed-3538-4e45-a3a6-8c078a59d757" providerId="ADAL" clId="{409DB69F-7C7F-42AF-A2EA-017350AE9A07}" dt="2022-12-12T19:09:26.646" v="220" actId="1076"/>
          <ac:picMkLst>
            <pc:docMk/>
            <pc:sldMk cId="2103110274" sldId="2011"/>
            <ac:picMk id="8" creationId="{5CDC76FC-FAF2-0DF0-25A8-7B82224E1674}"/>
          </ac:picMkLst>
        </pc:picChg>
        <pc:picChg chg="del">
          <ac:chgData name="Preethika Kiruveedula" userId="a42628ed-3538-4e45-a3a6-8c078a59d757" providerId="ADAL" clId="{409DB69F-7C7F-42AF-A2EA-017350AE9A07}" dt="2022-12-12T19:07:26.802" v="195" actId="478"/>
          <ac:picMkLst>
            <pc:docMk/>
            <pc:sldMk cId="2103110274" sldId="2011"/>
            <ac:picMk id="10" creationId="{C77F3648-3329-B3F7-3329-ED9937EDE8B7}"/>
          </ac:picMkLst>
        </pc:picChg>
        <pc:picChg chg="add mod">
          <ac:chgData name="Preethika Kiruveedula" userId="a42628ed-3538-4e45-a3a6-8c078a59d757" providerId="ADAL" clId="{409DB69F-7C7F-42AF-A2EA-017350AE9A07}" dt="2022-12-12T19:09:12.953" v="217" actId="1076"/>
          <ac:picMkLst>
            <pc:docMk/>
            <pc:sldMk cId="2103110274" sldId="2011"/>
            <ac:picMk id="12" creationId="{F0F20A76-9457-3245-F7D6-9963AADDE650}"/>
          </ac:picMkLst>
        </pc:picChg>
        <pc:picChg chg="del">
          <ac:chgData name="Preethika Kiruveedula" userId="a42628ed-3538-4e45-a3a6-8c078a59d757" providerId="ADAL" clId="{409DB69F-7C7F-42AF-A2EA-017350AE9A07}" dt="2022-12-12T19:07:28.054" v="196" actId="478"/>
          <ac:picMkLst>
            <pc:docMk/>
            <pc:sldMk cId="2103110274" sldId="2011"/>
            <ac:picMk id="1026" creationId="{B10FAA60-FACD-074B-D134-0EC74D247025}"/>
          </ac:picMkLst>
        </pc:picChg>
        <pc:picChg chg="add mod">
          <ac:chgData name="Preethika Kiruveedula" userId="a42628ed-3538-4e45-a3a6-8c078a59d757" providerId="ADAL" clId="{409DB69F-7C7F-42AF-A2EA-017350AE9A07}" dt="2022-12-14T15:48:02.255" v="1280" actId="14100"/>
          <ac:picMkLst>
            <pc:docMk/>
            <pc:sldMk cId="2103110274" sldId="2011"/>
            <ac:picMk id="1028" creationId="{89D26479-DBD2-13BF-3E8A-369A5ED4D5BD}"/>
          </ac:picMkLst>
        </pc:picChg>
        <pc:picChg chg="del">
          <ac:chgData name="Preethika Kiruveedula" userId="a42628ed-3538-4e45-a3a6-8c078a59d757" providerId="ADAL" clId="{409DB69F-7C7F-42AF-A2EA-017350AE9A07}" dt="2022-12-12T19:07:25.444" v="194" actId="478"/>
          <ac:picMkLst>
            <pc:docMk/>
            <pc:sldMk cId="2103110274" sldId="2011"/>
            <ac:picMk id="3074" creationId="{A91708AD-3938-6797-0C97-17CDEB032117}"/>
          </ac:picMkLst>
        </pc:picChg>
        <pc:picChg chg="del">
          <ac:chgData name="Preethika Kiruveedula" userId="a42628ed-3538-4e45-a3a6-8c078a59d757" providerId="ADAL" clId="{409DB69F-7C7F-42AF-A2EA-017350AE9A07}" dt="2022-12-12T19:07:29.314" v="197" actId="478"/>
          <ac:picMkLst>
            <pc:docMk/>
            <pc:sldMk cId="2103110274" sldId="2011"/>
            <ac:picMk id="3076" creationId="{9D489CE8-28A8-2892-640F-DE1CC9D45F14}"/>
          </ac:picMkLst>
        </pc:picChg>
      </pc:sldChg>
      <pc:sldChg chg="addSp delSp modSp mod">
        <pc:chgData name="Preethika Kiruveedula" userId="a42628ed-3538-4e45-a3a6-8c078a59d757" providerId="ADAL" clId="{409DB69F-7C7F-42AF-A2EA-017350AE9A07}" dt="2022-12-14T15:26:24.663" v="726" actId="1076"/>
        <pc:sldMkLst>
          <pc:docMk/>
          <pc:sldMk cId="811644498" sldId="2012"/>
        </pc:sldMkLst>
        <pc:spChg chg="mod">
          <ac:chgData name="Preethika Kiruveedula" userId="a42628ed-3538-4e45-a3a6-8c078a59d757" providerId="ADAL" clId="{409DB69F-7C7F-42AF-A2EA-017350AE9A07}" dt="2022-12-12T19:10:07.086" v="253"/>
          <ac:spMkLst>
            <pc:docMk/>
            <pc:sldMk cId="811644498" sldId="2012"/>
            <ac:spMk id="4" creationId="{FA9ACB8E-4E55-1D4D-05DD-38E0EF90F5D4}"/>
          </ac:spMkLst>
        </pc:spChg>
        <pc:spChg chg="add mod">
          <ac:chgData name="Preethika Kiruveedula" userId="a42628ed-3538-4e45-a3a6-8c078a59d757" providerId="ADAL" clId="{409DB69F-7C7F-42AF-A2EA-017350AE9A07}" dt="2022-12-12T19:10:33.355" v="255"/>
          <ac:spMkLst>
            <pc:docMk/>
            <pc:sldMk cId="811644498" sldId="2012"/>
            <ac:spMk id="7" creationId="{405578BE-BB42-5134-B49B-8CD030859A58}"/>
          </ac:spMkLst>
        </pc:spChg>
        <pc:spChg chg="del mod">
          <ac:chgData name="Preethika Kiruveedula" userId="a42628ed-3538-4e45-a3a6-8c078a59d757" providerId="ADAL" clId="{409DB69F-7C7F-42AF-A2EA-017350AE9A07}" dt="2022-12-12T19:09:39.148" v="226" actId="478"/>
          <ac:spMkLst>
            <pc:docMk/>
            <pc:sldMk cId="811644498" sldId="2012"/>
            <ac:spMk id="8" creationId="{87F92E33-A6D6-890E-DC43-A03C6035D07E}"/>
          </ac:spMkLst>
        </pc:spChg>
        <pc:spChg chg="del mod">
          <ac:chgData name="Preethika Kiruveedula" userId="a42628ed-3538-4e45-a3a6-8c078a59d757" providerId="ADAL" clId="{409DB69F-7C7F-42AF-A2EA-017350AE9A07}" dt="2022-12-12T19:09:42.231" v="228" actId="478"/>
          <ac:spMkLst>
            <pc:docMk/>
            <pc:sldMk cId="811644498" sldId="2012"/>
            <ac:spMk id="9" creationId="{67BCB248-6B74-FCB9-B930-E63ADBC6D6E8}"/>
          </ac:spMkLst>
        </pc:spChg>
        <pc:spChg chg="add mod">
          <ac:chgData name="Preethika Kiruveedula" userId="a42628ed-3538-4e45-a3a6-8c078a59d757" providerId="ADAL" clId="{409DB69F-7C7F-42AF-A2EA-017350AE9A07}" dt="2022-12-12T19:12:25.071" v="317" actId="20577"/>
          <ac:spMkLst>
            <pc:docMk/>
            <pc:sldMk cId="811644498" sldId="2012"/>
            <ac:spMk id="10" creationId="{8CA22103-2C13-76E8-7A86-52C1C1C23D7F}"/>
          </ac:spMkLst>
        </pc:spChg>
        <pc:spChg chg="mod">
          <ac:chgData name="Preethika Kiruveedula" userId="a42628ed-3538-4e45-a3a6-8c078a59d757" providerId="ADAL" clId="{409DB69F-7C7F-42AF-A2EA-017350AE9A07}" dt="2022-12-12T19:12:19.605" v="310" actId="20577"/>
          <ac:spMkLst>
            <pc:docMk/>
            <pc:sldMk cId="811644498" sldId="2012"/>
            <ac:spMk id="11" creationId="{1C028262-1417-614E-B4D3-2C745C829817}"/>
          </ac:spMkLst>
        </pc:spChg>
        <pc:spChg chg="mod">
          <ac:chgData name="Preethika Kiruveedula" userId="a42628ed-3538-4e45-a3a6-8c078a59d757" providerId="ADAL" clId="{409DB69F-7C7F-42AF-A2EA-017350AE9A07}" dt="2022-12-12T19:11:30.851" v="292" actId="1076"/>
          <ac:spMkLst>
            <pc:docMk/>
            <pc:sldMk cId="811644498" sldId="2012"/>
            <ac:spMk id="14" creationId="{356BA5AC-D9F4-6F16-84F7-99D9760F3273}"/>
          </ac:spMkLst>
        </pc:spChg>
        <pc:spChg chg="mod">
          <ac:chgData name="Preethika Kiruveedula" userId="a42628ed-3538-4e45-a3a6-8c078a59d757" providerId="ADAL" clId="{409DB69F-7C7F-42AF-A2EA-017350AE9A07}" dt="2022-12-12T19:11:43.813" v="294" actId="1076"/>
          <ac:spMkLst>
            <pc:docMk/>
            <pc:sldMk cId="811644498" sldId="2012"/>
            <ac:spMk id="15" creationId="{F0E64CDA-FCD1-282F-F09D-750618AD5FE6}"/>
          </ac:spMkLst>
        </pc:spChg>
        <pc:grpChg chg="add mod">
          <ac:chgData name="Preethika Kiruveedula" userId="a42628ed-3538-4e45-a3a6-8c078a59d757" providerId="ADAL" clId="{409DB69F-7C7F-42AF-A2EA-017350AE9A07}" dt="2022-12-12T19:12:59.091" v="324" actId="1076"/>
          <ac:grpSpMkLst>
            <pc:docMk/>
            <pc:sldMk cId="811644498" sldId="2012"/>
            <ac:grpSpMk id="5" creationId="{9B60EB28-0052-FB2E-05E9-FC40CB03F876}"/>
          </ac:grpSpMkLst>
        </pc:grpChg>
        <pc:grpChg chg="del">
          <ac:chgData name="Preethika Kiruveedula" userId="a42628ed-3538-4e45-a3a6-8c078a59d757" providerId="ADAL" clId="{409DB69F-7C7F-42AF-A2EA-017350AE9A07}" dt="2022-12-12T19:09:31.787" v="222" actId="478"/>
          <ac:grpSpMkLst>
            <pc:docMk/>
            <pc:sldMk cId="811644498" sldId="2012"/>
            <ac:grpSpMk id="18" creationId="{D7187149-A3A2-E3A7-AE56-595F3862F7BA}"/>
          </ac:grpSpMkLst>
        </pc:grpChg>
        <pc:picChg chg="add mod">
          <ac:chgData name="Preethika Kiruveedula" userId="a42628ed-3538-4e45-a3a6-8c078a59d757" providerId="ADAL" clId="{409DB69F-7C7F-42AF-A2EA-017350AE9A07}" dt="2022-12-12T19:13:26.103" v="327" actId="14100"/>
          <ac:picMkLst>
            <pc:docMk/>
            <pc:sldMk cId="811644498" sldId="2012"/>
            <ac:picMk id="6" creationId="{4DF0263E-D877-A846-6D81-C84B04328D63}"/>
          </ac:picMkLst>
        </pc:picChg>
        <pc:picChg chg="del">
          <ac:chgData name="Preethika Kiruveedula" userId="a42628ed-3538-4e45-a3a6-8c078a59d757" providerId="ADAL" clId="{409DB69F-7C7F-42AF-A2EA-017350AE9A07}" dt="2022-12-14T15:25:56.559" v="716" actId="478"/>
          <ac:picMkLst>
            <pc:docMk/>
            <pc:sldMk cId="811644498" sldId="2012"/>
            <ac:picMk id="8" creationId="{BB89E3E8-9C54-BE59-9EBC-72B8D15863A8}"/>
          </ac:picMkLst>
        </pc:picChg>
        <pc:picChg chg="add mod">
          <ac:chgData name="Preethika Kiruveedula" userId="a42628ed-3538-4e45-a3a6-8c078a59d757" providerId="ADAL" clId="{409DB69F-7C7F-42AF-A2EA-017350AE9A07}" dt="2022-12-12T19:12:43.985" v="321" actId="1076"/>
          <ac:picMkLst>
            <pc:docMk/>
            <pc:sldMk cId="811644498" sldId="2012"/>
            <ac:picMk id="16" creationId="{19A62FBC-1E15-4703-808A-5B35AB735DC7}"/>
          </ac:picMkLst>
        </pc:picChg>
        <pc:picChg chg="del">
          <ac:chgData name="Preethika Kiruveedula" userId="a42628ed-3538-4e45-a3a6-8c078a59d757" providerId="ADAL" clId="{409DB69F-7C7F-42AF-A2EA-017350AE9A07}" dt="2022-12-12T19:09:30.452" v="221" actId="478"/>
          <ac:picMkLst>
            <pc:docMk/>
            <pc:sldMk cId="811644498" sldId="2012"/>
            <ac:picMk id="1028" creationId="{3816B6F4-E46E-9469-E950-7A2D3C165C37}"/>
          </ac:picMkLst>
        </pc:picChg>
        <pc:picChg chg="del">
          <ac:chgData name="Preethika Kiruveedula" userId="a42628ed-3538-4e45-a3a6-8c078a59d757" providerId="ADAL" clId="{409DB69F-7C7F-42AF-A2EA-017350AE9A07}" dt="2022-12-12T19:09:35.398" v="224" actId="478"/>
          <ac:picMkLst>
            <pc:docMk/>
            <pc:sldMk cId="811644498" sldId="2012"/>
            <ac:picMk id="1030" creationId="{2457640F-6BC5-6454-ED58-9F886656964B}"/>
          </ac:picMkLst>
        </pc:picChg>
        <pc:picChg chg="del">
          <ac:chgData name="Preethika Kiruveedula" userId="a42628ed-3538-4e45-a3a6-8c078a59d757" providerId="ADAL" clId="{409DB69F-7C7F-42AF-A2EA-017350AE9A07}" dt="2022-12-12T19:09:33.894" v="223" actId="478"/>
          <ac:picMkLst>
            <pc:docMk/>
            <pc:sldMk cId="811644498" sldId="2012"/>
            <ac:picMk id="3074" creationId="{C60238A8-1C6B-AE6A-DA8A-C648979AB819}"/>
          </ac:picMkLst>
        </pc:picChg>
        <pc:picChg chg="add mod">
          <ac:chgData name="Preethika Kiruveedula" userId="a42628ed-3538-4e45-a3a6-8c078a59d757" providerId="ADAL" clId="{409DB69F-7C7F-42AF-A2EA-017350AE9A07}" dt="2022-12-14T15:26:24.663" v="726" actId="1076"/>
          <ac:picMkLst>
            <pc:docMk/>
            <pc:sldMk cId="811644498" sldId="2012"/>
            <ac:picMk id="4098" creationId="{9568EF7E-35EF-D520-047D-E69EF1097688}"/>
          </ac:picMkLst>
        </pc:picChg>
      </pc:sldChg>
      <pc:sldChg chg="del">
        <pc:chgData name="Preethika Kiruveedula" userId="a42628ed-3538-4e45-a3a6-8c078a59d757" providerId="ADAL" clId="{409DB69F-7C7F-42AF-A2EA-017350AE9A07}" dt="2022-12-12T19:14:40.790" v="345" actId="2696"/>
        <pc:sldMkLst>
          <pc:docMk/>
          <pc:sldMk cId="1910961688" sldId="2123259449"/>
        </pc:sldMkLst>
      </pc:sldChg>
      <pc:sldChg chg="del">
        <pc:chgData name="Preethika Kiruveedula" userId="a42628ed-3538-4e45-a3a6-8c078a59d757" providerId="ADAL" clId="{409DB69F-7C7F-42AF-A2EA-017350AE9A07}" dt="2022-12-12T19:14:34.231" v="344" actId="2696"/>
        <pc:sldMkLst>
          <pc:docMk/>
          <pc:sldMk cId="3179662004" sldId="2123259459"/>
        </pc:sldMkLst>
      </pc:sldChg>
      <pc:sldChg chg="modSp mod">
        <pc:chgData name="Preethika Kiruveedula" userId="a42628ed-3538-4e45-a3a6-8c078a59d757" providerId="ADAL" clId="{409DB69F-7C7F-42AF-A2EA-017350AE9A07}" dt="2022-12-12T19:17:38.196" v="498" actId="20577"/>
        <pc:sldMkLst>
          <pc:docMk/>
          <pc:sldMk cId="3283163536" sldId="2146846406"/>
        </pc:sldMkLst>
        <pc:spChg chg="mod">
          <ac:chgData name="Preethika Kiruveedula" userId="a42628ed-3538-4e45-a3a6-8c078a59d757" providerId="ADAL" clId="{409DB69F-7C7F-42AF-A2EA-017350AE9A07}" dt="2022-12-12T19:17:38.196" v="498" actId="20577"/>
          <ac:spMkLst>
            <pc:docMk/>
            <pc:sldMk cId="3283163536" sldId="2146846406"/>
            <ac:spMk id="4" creationId="{A04E16D6-6682-4068-BF11-BA8E4E8E1BBC}"/>
          </ac:spMkLst>
        </pc:spChg>
      </pc:sldChg>
      <pc:sldChg chg="addSp delSp modSp mod">
        <pc:chgData name="Preethika Kiruveedula" userId="a42628ed-3538-4e45-a3a6-8c078a59d757" providerId="ADAL" clId="{409DB69F-7C7F-42AF-A2EA-017350AE9A07}" dt="2022-12-14T15:48:12.146" v="1281" actId="14100"/>
        <pc:sldMkLst>
          <pc:docMk/>
          <pc:sldMk cId="1785031255" sldId="2146846495"/>
        </pc:sldMkLst>
        <pc:spChg chg="mod">
          <ac:chgData name="Preethika Kiruveedula" userId="a42628ed-3538-4e45-a3a6-8c078a59d757" providerId="ADAL" clId="{409DB69F-7C7F-42AF-A2EA-017350AE9A07}" dt="2022-12-12T19:27:25.966" v="515" actId="20577"/>
          <ac:spMkLst>
            <pc:docMk/>
            <pc:sldMk cId="1785031255" sldId="2146846495"/>
            <ac:spMk id="3" creationId="{B9BD24FA-E26A-4790-9925-73E6E60A02B0}"/>
          </ac:spMkLst>
        </pc:spChg>
        <pc:spChg chg="mod">
          <ac:chgData name="Preethika Kiruveedula" userId="a42628ed-3538-4e45-a3a6-8c078a59d757" providerId="ADAL" clId="{409DB69F-7C7F-42AF-A2EA-017350AE9A07}" dt="2022-12-12T19:14:23.647" v="341" actId="20577"/>
          <ac:spMkLst>
            <pc:docMk/>
            <pc:sldMk cId="1785031255" sldId="2146846495"/>
            <ac:spMk id="14" creationId="{AB5DDCAC-5FB5-4181-821D-D510F92F7EE7}"/>
          </ac:spMkLst>
        </pc:spChg>
        <pc:picChg chg="del">
          <ac:chgData name="Preethika Kiruveedula" userId="a42628ed-3538-4e45-a3a6-8c078a59d757" providerId="ADAL" clId="{409DB69F-7C7F-42AF-A2EA-017350AE9A07}" dt="2022-12-14T15:27:25.723" v="740" actId="478"/>
          <ac:picMkLst>
            <pc:docMk/>
            <pc:sldMk cId="1785031255" sldId="2146846495"/>
            <ac:picMk id="4" creationId="{270E2AE5-7A9E-3EA3-1CAD-E1D470CC3383}"/>
          </ac:picMkLst>
        </pc:picChg>
        <pc:picChg chg="del">
          <ac:chgData name="Preethika Kiruveedula" userId="a42628ed-3538-4e45-a3a6-8c078a59d757" providerId="ADAL" clId="{409DB69F-7C7F-42AF-A2EA-017350AE9A07}" dt="2022-12-12T19:14:26.982" v="343" actId="478"/>
          <ac:picMkLst>
            <pc:docMk/>
            <pc:sldMk cId="1785031255" sldId="2146846495"/>
            <ac:picMk id="4" creationId="{80C11E79-9725-8D60-6CE3-9862593ED97C}"/>
          </ac:picMkLst>
        </pc:picChg>
        <pc:picChg chg="del">
          <ac:chgData name="Preethika Kiruveedula" userId="a42628ed-3538-4e45-a3a6-8c078a59d757" providerId="ADAL" clId="{409DB69F-7C7F-42AF-A2EA-017350AE9A07}" dt="2022-12-12T19:14:25.486" v="342" actId="478"/>
          <ac:picMkLst>
            <pc:docMk/>
            <pc:sldMk cId="1785031255" sldId="2146846495"/>
            <ac:picMk id="5" creationId="{3DF8B4DA-A091-2F2D-A48C-02CB7FF457B2}"/>
          </ac:picMkLst>
        </pc:picChg>
        <pc:picChg chg="add mod">
          <ac:chgData name="Preethika Kiruveedula" userId="a42628ed-3538-4e45-a3a6-8c078a59d757" providerId="ADAL" clId="{409DB69F-7C7F-42AF-A2EA-017350AE9A07}" dt="2022-12-14T15:48:12.146" v="1281" actId="14100"/>
          <ac:picMkLst>
            <pc:docMk/>
            <pc:sldMk cId="1785031255" sldId="2146846495"/>
            <ac:picMk id="5122" creationId="{F5EE9D63-6C43-DCAC-55F0-BC251A473237}"/>
          </ac:picMkLst>
        </pc:picChg>
      </pc:sldChg>
      <pc:sldChg chg="addSp delSp modSp mod">
        <pc:chgData name="Preethika Kiruveedula" userId="a42628ed-3538-4e45-a3a6-8c078a59d757" providerId="ADAL" clId="{409DB69F-7C7F-42AF-A2EA-017350AE9A07}" dt="2022-12-14T15:27:19.909" v="739" actId="20577"/>
        <pc:sldMkLst>
          <pc:docMk/>
          <pc:sldMk cId="2463202714" sldId="2146846512"/>
        </pc:sldMkLst>
        <pc:spChg chg="mod">
          <ac:chgData name="Preethika Kiruveedula" userId="a42628ed-3538-4e45-a3a6-8c078a59d757" providerId="ADAL" clId="{409DB69F-7C7F-42AF-A2EA-017350AE9A07}" dt="2022-12-14T15:27:19.909" v="739" actId="20577"/>
          <ac:spMkLst>
            <pc:docMk/>
            <pc:sldMk cId="2463202714" sldId="2146846512"/>
            <ac:spMk id="3" creationId="{B9BD24FA-E26A-4790-9925-73E6E60A02B0}"/>
          </ac:spMkLst>
        </pc:spChg>
        <pc:spChg chg="mod">
          <ac:chgData name="Preethika Kiruveedula" userId="a42628ed-3538-4e45-a3a6-8c078a59d757" providerId="ADAL" clId="{409DB69F-7C7F-42AF-A2EA-017350AE9A07}" dt="2022-12-12T19:15:38.637" v="405" actId="20577"/>
          <ac:spMkLst>
            <pc:docMk/>
            <pc:sldMk cId="2463202714" sldId="2146846512"/>
            <ac:spMk id="14" creationId="{AB5DDCAC-5FB5-4181-821D-D510F92F7EE7}"/>
          </ac:spMkLst>
        </pc:spChg>
        <pc:picChg chg="del">
          <ac:chgData name="Preethika Kiruveedula" userId="a42628ed-3538-4e45-a3a6-8c078a59d757" providerId="ADAL" clId="{409DB69F-7C7F-42AF-A2EA-017350AE9A07}" dt="2022-12-12T19:15:21.102" v="356" actId="478"/>
          <ac:picMkLst>
            <pc:docMk/>
            <pc:sldMk cId="2463202714" sldId="2146846512"/>
            <ac:picMk id="2" creationId="{49D98700-4ECF-B0AF-785A-FE67207AAD5A}"/>
          </ac:picMkLst>
        </pc:picChg>
        <pc:picChg chg="add mod">
          <ac:chgData name="Preethika Kiruveedula" userId="a42628ed-3538-4e45-a3a6-8c078a59d757" providerId="ADAL" clId="{409DB69F-7C7F-42AF-A2EA-017350AE9A07}" dt="2022-12-12T19:15:24.340" v="357" actId="1076"/>
          <ac:picMkLst>
            <pc:docMk/>
            <pc:sldMk cId="2463202714" sldId="2146846512"/>
            <ac:picMk id="4" creationId="{CD9419F4-5790-B8CE-1DC6-3A9475A452E1}"/>
          </ac:picMkLst>
        </pc:picChg>
      </pc:sldChg>
      <pc:sldChg chg="addSp delSp modSp mod">
        <pc:chgData name="Preethika Kiruveedula" userId="a42628ed-3538-4e45-a3a6-8c078a59d757" providerId="ADAL" clId="{409DB69F-7C7F-42AF-A2EA-017350AE9A07}" dt="2022-12-12T19:16:44.499" v="465" actId="1076"/>
        <pc:sldMkLst>
          <pc:docMk/>
          <pc:sldMk cId="3305893926" sldId="2146846513"/>
        </pc:sldMkLst>
        <pc:spChg chg="mod">
          <ac:chgData name="Preethika Kiruveedula" userId="a42628ed-3538-4e45-a3a6-8c078a59d757" providerId="ADAL" clId="{409DB69F-7C7F-42AF-A2EA-017350AE9A07}" dt="2022-12-12T19:16:11.471" v="412" actId="5793"/>
          <ac:spMkLst>
            <pc:docMk/>
            <pc:sldMk cId="3305893926" sldId="2146846513"/>
            <ac:spMk id="3" creationId="{B9BD24FA-E26A-4790-9925-73E6E60A02B0}"/>
          </ac:spMkLst>
        </pc:spChg>
        <pc:spChg chg="mod">
          <ac:chgData name="Preethika Kiruveedula" userId="a42628ed-3538-4e45-a3a6-8c078a59d757" providerId="ADAL" clId="{409DB69F-7C7F-42AF-A2EA-017350AE9A07}" dt="2022-12-12T19:16:30.327" v="462" actId="20577"/>
          <ac:spMkLst>
            <pc:docMk/>
            <pc:sldMk cId="3305893926" sldId="2146846513"/>
            <ac:spMk id="14" creationId="{AB5DDCAC-5FB5-4181-821D-D510F92F7EE7}"/>
          </ac:spMkLst>
        </pc:spChg>
        <pc:picChg chg="add mod">
          <ac:chgData name="Preethika Kiruveedula" userId="a42628ed-3538-4e45-a3a6-8c078a59d757" providerId="ADAL" clId="{409DB69F-7C7F-42AF-A2EA-017350AE9A07}" dt="2022-12-12T19:16:44.499" v="465" actId="1076"/>
          <ac:picMkLst>
            <pc:docMk/>
            <pc:sldMk cId="3305893926" sldId="2146846513"/>
            <ac:picMk id="2" creationId="{4B09EED7-4161-155E-E90B-DC1EF91F015A}"/>
          </ac:picMkLst>
        </pc:picChg>
        <pc:picChg chg="del">
          <ac:chgData name="Preethika Kiruveedula" userId="a42628ed-3538-4e45-a3a6-8c078a59d757" providerId="ADAL" clId="{409DB69F-7C7F-42AF-A2EA-017350AE9A07}" dt="2022-12-12T19:16:34.516" v="463" actId="478"/>
          <ac:picMkLst>
            <pc:docMk/>
            <pc:sldMk cId="3305893926" sldId="2146846513"/>
            <ac:picMk id="5122" creationId="{E79E17C9-4C51-545B-733C-A205282EC7E7}"/>
          </ac:picMkLst>
        </pc:picChg>
      </pc:sldChg>
      <pc:sldChg chg="del">
        <pc:chgData name="Preethika Kiruveedula" userId="a42628ed-3538-4e45-a3a6-8c078a59d757" providerId="ADAL" clId="{409DB69F-7C7F-42AF-A2EA-017350AE9A07}" dt="2022-12-12T19:14:56.939" v="351" actId="2696"/>
        <pc:sldMkLst>
          <pc:docMk/>
          <pc:sldMk cId="2404689556" sldId="2146846514"/>
        </pc:sldMkLst>
      </pc:sldChg>
      <pc:sldChg chg="del">
        <pc:chgData name="Preethika Kiruveedula" userId="a42628ed-3538-4e45-a3a6-8c078a59d757" providerId="ADAL" clId="{409DB69F-7C7F-42AF-A2EA-017350AE9A07}" dt="2022-12-12T19:16:51.605" v="467" actId="2696"/>
        <pc:sldMkLst>
          <pc:docMk/>
          <pc:sldMk cId="403995272" sldId="2146846515"/>
        </pc:sldMkLst>
      </pc:sldChg>
      <pc:sldChg chg="del">
        <pc:chgData name="Preethika Kiruveedula" userId="a42628ed-3538-4e45-a3a6-8c078a59d757" providerId="ADAL" clId="{409DB69F-7C7F-42AF-A2EA-017350AE9A07}" dt="2022-12-12T19:16:48.906" v="466" actId="2696"/>
        <pc:sldMkLst>
          <pc:docMk/>
          <pc:sldMk cId="2901176786" sldId="2146846516"/>
        </pc:sldMkLst>
      </pc:sldChg>
      <pc:sldChg chg="del">
        <pc:chgData name="Preethika Kiruveedula" userId="a42628ed-3538-4e45-a3a6-8c078a59d757" providerId="ADAL" clId="{409DB69F-7C7F-42AF-A2EA-017350AE9A07}" dt="2022-12-12T19:15:48.821" v="406" actId="2696"/>
        <pc:sldMkLst>
          <pc:docMk/>
          <pc:sldMk cId="1974596331" sldId="2146846517"/>
        </pc:sldMkLst>
      </pc:sldChg>
      <pc:sldChg chg="del">
        <pc:chgData name="Preethika Kiruveedula" userId="a42628ed-3538-4e45-a3a6-8c078a59d757" providerId="ADAL" clId="{409DB69F-7C7F-42AF-A2EA-017350AE9A07}" dt="2022-12-12T19:15:52.304" v="407" actId="2696"/>
        <pc:sldMkLst>
          <pc:docMk/>
          <pc:sldMk cId="2659563474" sldId="2146846518"/>
        </pc:sldMkLst>
      </pc:sldChg>
      <pc:sldChg chg="del">
        <pc:chgData name="Preethika Kiruveedula" userId="a42628ed-3538-4e45-a3a6-8c078a59d757" providerId="ADAL" clId="{409DB69F-7C7F-42AF-A2EA-017350AE9A07}" dt="2022-12-12T19:15:54.656" v="408" actId="2696"/>
        <pc:sldMkLst>
          <pc:docMk/>
          <pc:sldMk cId="3152942002" sldId="2146846519"/>
        </pc:sldMkLst>
      </pc:sldChg>
      <pc:sldChg chg="del">
        <pc:chgData name="Preethika Kiruveedula" userId="a42628ed-3538-4e45-a3a6-8c078a59d757" providerId="ADAL" clId="{409DB69F-7C7F-42AF-A2EA-017350AE9A07}" dt="2022-12-12T19:15:57.309" v="409" actId="2696"/>
        <pc:sldMkLst>
          <pc:docMk/>
          <pc:sldMk cId="1179285755" sldId="2146846521"/>
        </pc:sldMkLst>
      </pc:sldChg>
      <pc:sldChg chg="del">
        <pc:chgData name="Preethika Kiruveedula" userId="a42628ed-3538-4e45-a3a6-8c078a59d757" providerId="ADAL" clId="{409DB69F-7C7F-42AF-A2EA-017350AE9A07}" dt="2022-12-12T19:16:00.572" v="410" actId="2696"/>
        <pc:sldMkLst>
          <pc:docMk/>
          <pc:sldMk cId="1576506629" sldId="2146846522"/>
        </pc:sldMkLst>
      </pc:sldChg>
      <pc:sldChg chg="modSp mod">
        <pc:chgData name="Preethika Kiruveedula" userId="a42628ed-3538-4e45-a3a6-8c078a59d757" providerId="ADAL" clId="{409DB69F-7C7F-42AF-A2EA-017350AE9A07}" dt="2022-12-14T15:37:27.510" v="904" actId="20577"/>
        <pc:sldMkLst>
          <pc:docMk/>
          <pc:sldMk cId="598635557" sldId="2146846523"/>
        </pc:sldMkLst>
        <pc:spChg chg="mod">
          <ac:chgData name="Preethika Kiruveedula" userId="a42628ed-3538-4e45-a3a6-8c078a59d757" providerId="ADAL" clId="{409DB69F-7C7F-42AF-A2EA-017350AE9A07}" dt="2022-12-14T15:37:27.510" v="904" actId="20577"/>
          <ac:spMkLst>
            <pc:docMk/>
            <pc:sldMk cId="598635557" sldId="2146846523"/>
            <ac:spMk id="7" creationId="{048707F4-9F95-4412-B47D-20D88DFA4CE1}"/>
          </ac:spMkLst>
        </pc:spChg>
      </pc:sldChg>
      <pc:sldChg chg="modSp mod">
        <pc:chgData name="Preethika Kiruveedula" userId="a42628ed-3538-4e45-a3a6-8c078a59d757" providerId="ADAL" clId="{409DB69F-7C7F-42AF-A2EA-017350AE9A07}" dt="2022-12-14T15:37:15.738" v="902" actId="20577"/>
        <pc:sldMkLst>
          <pc:docMk/>
          <pc:sldMk cId="2055666466" sldId="2146846524"/>
        </pc:sldMkLst>
        <pc:spChg chg="mod">
          <ac:chgData name="Preethika Kiruveedula" userId="a42628ed-3538-4e45-a3a6-8c078a59d757" providerId="ADAL" clId="{409DB69F-7C7F-42AF-A2EA-017350AE9A07}" dt="2022-12-14T15:37:15.738" v="902" actId="20577"/>
          <ac:spMkLst>
            <pc:docMk/>
            <pc:sldMk cId="2055666466" sldId="2146846524"/>
            <ac:spMk id="7" creationId="{048707F4-9F95-4412-B47D-20D88DFA4CE1}"/>
          </ac:spMkLst>
        </pc:spChg>
      </pc:sldChg>
      <pc:sldChg chg="addSp delSp modSp add mod">
        <pc:chgData name="Preethika Kiruveedula" userId="a42628ed-3538-4e45-a3a6-8c078a59d757" providerId="ADAL" clId="{409DB69F-7C7F-42AF-A2EA-017350AE9A07}" dt="2022-12-14T15:37:32.442" v="905" actId="20577"/>
        <pc:sldMkLst>
          <pc:docMk/>
          <pc:sldMk cId="1505673194" sldId="2146846541"/>
        </pc:sldMkLst>
        <pc:spChg chg="mod">
          <ac:chgData name="Preethika Kiruveedula" userId="a42628ed-3538-4e45-a3a6-8c078a59d757" providerId="ADAL" clId="{409DB69F-7C7F-42AF-A2EA-017350AE9A07}" dt="2022-12-14T15:37:32.442" v="905" actId="20577"/>
          <ac:spMkLst>
            <pc:docMk/>
            <pc:sldMk cId="1505673194" sldId="2146846541"/>
            <ac:spMk id="7" creationId="{048707F4-9F95-4412-B47D-20D88DFA4CE1}"/>
          </ac:spMkLst>
        </pc:spChg>
        <pc:graphicFrameChg chg="add del mod">
          <ac:chgData name="Preethika Kiruveedula" userId="a42628ed-3538-4e45-a3a6-8c078a59d757" providerId="ADAL" clId="{409DB69F-7C7F-42AF-A2EA-017350AE9A07}" dt="2022-12-14T15:31:05.481" v="748" actId="478"/>
          <ac:graphicFrameMkLst>
            <pc:docMk/>
            <pc:sldMk cId="1505673194" sldId="2146846541"/>
            <ac:graphicFrameMk id="2" creationId="{F68035DB-814F-D59E-06F4-44AD81021FDE}"/>
          </ac:graphicFrameMkLst>
        </pc:graphicFrameChg>
      </pc:sldChg>
      <pc:sldChg chg="new del">
        <pc:chgData name="Preethika Kiruveedula" userId="a42628ed-3538-4e45-a3a6-8c078a59d757" providerId="ADAL" clId="{409DB69F-7C7F-42AF-A2EA-017350AE9A07}" dt="2022-12-14T15:22:49.125" v="714" actId="680"/>
        <pc:sldMkLst>
          <pc:docMk/>
          <pc:sldMk cId="3628593383" sldId="2146846541"/>
        </pc:sldMkLst>
      </pc:sldChg>
      <pc:sldChg chg="modSp add mod">
        <pc:chgData name="Preethika Kiruveedula" userId="a42628ed-3538-4e45-a3a6-8c078a59d757" providerId="ADAL" clId="{409DB69F-7C7F-42AF-A2EA-017350AE9A07}" dt="2022-12-14T15:46:01.025" v="1279"/>
        <pc:sldMkLst>
          <pc:docMk/>
          <pc:sldMk cId="1201317085" sldId="2146846547"/>
        </pc:sldMkLst>
        <pc:spChg chg="mod">
          <ac:chgData name="Preethika Kiruveedula" userId="a42628ed-3538-4e45-a3a6-8c078a59d757" providerId="ADAL" clId="{409DB69F-7C7F-42AF-A2EA-017350AE9A07}" dt="2022-12-14T15:46:01.025" v="1279"/>
          <ac:spMkLst>
            <pc:docMk/>
            <pc:sldMk cId="1201317085" sldId="2146846547"/>
            <ac:spMk id="7" creationId="{048707F4-9F95-4412-B47D-20D88DFA4CE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1DB927-6474-4FD8-9BCA-BA75FB5B0ABF}" type="datetimeFigureOut">
              <a:rPr lang="en-US" smtClean="0"/>
              <a:t>12/30/2022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E6236B-63A1-4C03-9A02-58C23E36117C}" type="slidenum">
              <a:rPr lang="en-US" smtClean="0"/>
              <a:t>‹#›</a:t>
            </a:fld>
            <a:endParaRPr lang="en-US"/>
          </a:p>
        </p:txBody>
      </p:sp>
    </p:spTree>
    <p:extLst>
      <p:ext uri="{BB962C8B-B14F-4D97-AF65-F5344CB8AC3E}">
        <p14:creationId xmlns:p14="http://schemas.microsoft.com/office/powerpoint/2010/main" val="1847280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ka.ms/m365-dev-si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ka.ms/m365-dev-si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ka.ms/m365-dev-si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9E6236B-63A1-4C03-9A02-58C23E36117C}" type="slidenum">
              <a:rPr lang="en-US" smtClean="0"/>
              <a:t>1</a:t>
            </a:fld>
            <a:endParaRPr lang="en-US"/>
          </a:p>
        </p:txBody>
      </p:sp>
    </p:spTree>
    <p:extLst>
      <p:ext uri="{BB962C8B-B14F-4D97-AF65-F5344CB8AC3E}">
        <p14:creationId xmlns:p14="http://schemas.microsoft.com/office/powerpoint/2010/main" val="2171643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4B7F525-00EC-4CE6-9381-C4BFFC3F0057}" type="slidenum">
              <a:rPr lang="en-US" smtClean="0"/>
              <a:t>2</a:t>
            </a:fld>
            <a:endParaRPr lang="en-US"/>
          </a:p>
        </p:txBody>
      </p:sp>
    </p:spTree>
    <p:extLst>
      <p:ext uri="{BB962C8B-B14F-4D97-AF65-F5344CB8AC3E}">
        <p14:creationId xmlns:p14="http://schemas.microsoft.com/office/powerpoint/2010/main" val="1505170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quick poll - </a:t>
            </a:r>
          </a:p>
        </p:txBody>
      </p:sp>
      <p:sp>
        <p:nvSpPr>
          <p:cNvPr id="4" name="Slide Number Placeholder 3"/>
          <p:cNvSpPr>
            <a:spLocks noGrp="1"/>
          </p:cNvSpPr>
          <p:nvPr>
            <p:ph type="sldNum" sz="quarter" idx="5"/>
          </p:nvPr>
        </p:nvSpPr>
        <p:spPr/>
        <p:txBody>
          <a:bodyPr/>
          <a:lstStyle/>
          <a:p>
            <a:fld id="{09E6236B-63A1-4C03-9A02-58C23E36117C}" type="slidenum">
              <a:rPr lang="en-US" smtClean="0"/>
              <a:t>4</a:t>
            </a:fld>
            <a:endParaRPr lang="en-US"/>
          </a:p>
        </p:txBody>
      </p:sp>
    </p:spTree>
    <p:extLst>
      <p:ext uri="{BB962C8B-B14F-4D97-AF65-F5344CB8AC3E}">
        <p14:creationId xmlns:p14="http://schemas.microsoft.com/office/powerpoint/2010/main" val="2608028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a:solidFill>
                  <a:srgbClr val="0070C0"/>
                </a:solidFill>
                <a:hlinkClick r:id="rId3"/>
              </a:rPr>
              <a:t>m365-dev-sig</a:t>
            </a:r>
            <a:endParaRPr lang="en-US"/>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12/30/2022 5:40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80011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a:solidFill>
                  <a:srgbClr val="0070C0"/>
                </a:solidFill>
                <a:hlinkClick r:id="rId3"/>
              </a:rPr>
              <a:t>m365-dev-sig</a:t>
            </a:r>
            <a:endParaRPr lang="en-US"/>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12/30/2022 5:40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20044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a:solidFill>
                  <a:srgbClr val="0070C0"/>
                </a:solidFill>
                <a:hlinkClick r:id="rId3"/>
              </a:rPr>
              <a:t>m365-dev-sig</a:t>
            </a:r>
            <a:endParaRPr lang="en-US"/>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12/30/2022 5:40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39758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516456-3B92-48A4-8CB6-61EC86E74CAD}"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43473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B7F525-00EC-4CE6-9381-C4BFFC3F0057}" type="slidenum">
              <a:rPr lang="en-US" smtClean="0"/>
              <a:t>30</a:t>
            </a:fld>
            <a:endParaRPr lang="en-US"/>
          </a:p>
        </p:txBody>
      </p:sp>
    </p:spTree>
    <p:extLst>
      <p:ext uri="{BB962C8B-B14F-4D97-AF65-F5344CB8AC3E}">
        <p14:creationId xmlns:p14="http://schemas.microsoft.com/office/powerpoint/2010/main" val="876104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2.xml"/><Relationship Id="rId4" Type="http://schemas.openxmlformats.org/officeDocument/2006/relationships/image" Target="../media/image13.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2.xml"/><Relationship Id="rId5" Type="http://schemas.openxmlformats.org/officeDocument/2006/relationships/image" Target="../media/image17.jpeg"/><Relationship Id="rId4" Type="http://schemas.openxmlformats.org/officeDocument/2006/relationships/image" Target="../media/image16.jpe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Master" Target="../slideMasters/slideMaster2.xml"/><Relationship Id="rId4" Type="http://schemas.openxmlformats.org/officeDocument/2006/relationships/image" Target="../media/image22.jpe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Master" Target="../slideMasters/slideMaster2.xml"/><Relationship Id="rId5" Type="http://schemas.openxmlformats.org/officeDocument/2006/relationships/image" Target="../media/image26.jpeg"/><Relationship Id="rId4" Type="http://schemas.openxmlformats.org/officeDocument/2006/relationships/image" Target="../media/image25.jpe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Master" Target="../slideMasters/slideMaster2.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Master" Target="../slideMasters/slideMaster2.xml"/><Relationship Id="rId4" Type="http://schemas.openxmlformats.org/officeDocument/2006/relationships/image" Target="../media/image34.jpe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Master" Target="../slideMasters/slideMaster2.xml"/><Relationship Id="rId5" Type="http://schemas.openxmlformats.org/officeDocument/2006/relationships/image" Target="../media/image35.jpeg"/><Relationship Id="rId4" Type="http://schemas.openxmlformats.org/officeDocument/2006/relationships/image" Target="../media/image34.jpe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Master" Target="../slideMasters/slideMaster2.xml"/><Relationship Id="rId6" Type="http://schemas.openxmlformats.org/officeDocument/2006/relationships/image" Target="../media/image40.jpeg"/><Relationship Id="rId5" Type="http://schemas.openxmlformats.org/officeDocument/2006/relationships/image" Target="../media/image39.jpeg"/><Relationship Id="rId4" Type="http://schemas.openxmlformats.org/officeDocument/2006/relationships/image" Target="../media/image38.jpe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1E020-A4B6-1D42-D2EB-1C3BF099CF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59581F-5072-ECDE-59A9-B80C245732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B63AAC-9DAF-D901-D8B7-E5D239720455}"/>
              </a:ext>
            </a:extLst>
          </p:cNvPr>
          <p:cNvSpPr>
            <a:spLocks noGrp="1"/>
          </p:cNvSpPr>
          <p:nvPr>
            <p:ph type="dt" sz="half" idx="10"/>
          </p:nvPr>
        </p:nvSpPr>
        <p:spPr/>
        <p:txBody>
          <a:bodyPr/>
          <a:lstStyle/>
          <a:p>
            <a:fld id="{474DA20C-4A79-448A-87E0-DACCAE0DBDBA}" type="datetimeFigureOut">
              <a:rPr lang="en-US" smtClean="0"/>
              <a:t>12/30/2022</a:t>
            </a:fld>
            <a:endParaRPr lang="en-US"/>
          </a:p>
        </p:txBody>
      </p:sp>
      <p:sp>
        <p:nvSpPr>
          <p:cNvPr id="5" name="Footer Placeholder 4">
            <a:extLst>
              <a:ext uri="{FF2B5EF4-FFF2-40B4-BE49-F238E27FC236}">
                <a16:creationId xmlns:a16="http://schemas.microsoft.com/office/drawing/2014/main" id="{170DE941-1038-9B2A-DFA1-EF510A069A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D84AF3-420C-D9E3-4657-EBB9D7F6586A}"/>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2036766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DBC1-B516-27FE-9430-CD860B5A81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8A7DEA-7043-A305-B06E-C7162F3298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CFA2E4-CE42-2F25-FF0D-546FCA64D431}"/>
              </a:ext>
            </a:extLst>
          </p:cNvPr>
          <p:cNvSpPr>
            <a:spLocks noGrp="1"/>
          </p:cNvSpPr>
          <p:nvPr>
            <p:ph type="dt" sz="half" idx="10"/>
          </p:nvPr>
        </p:nvSpPr>
        <p:spPr/>
        <p:txBody>
          <a:bodyPr/>
          <a:lstStyle/>
          <a:p>
            <a:fld id="{474DA20C-4A79-448A-87E0-DACCAE0DBDBA}" type="datetimeFigureOut">
              <a:rPr lang="en-US" smtClean="0"/>
              <a:t>12/30/2022</a:t>
            </a:fld>
            <a:endParaRPr lang="en-US"/>
          </a:p>
        </p:txBody>
      </p:sp>
      <p:sp>
        <p:nvSpPr>
          <p:cNvPr id="5" name="Footer Placeholder 4">
            <a:extLst>
              <a:ext uri="{FF2B5EF4-FFF2-40B4-BE49-F238E27FC236}">
                <a16:creationId xmlns:a16="http://schemas.microsoft.com/office/drawing/2014/main" id="{A4C39B8C-D880-6FC9-3841-C3D4549ADF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A3409A-0AC3-9D80-E806-CC442968E904}"/>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4078570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1BF7E5-5BAA-E0E4-2EE1-CE5F9EA87C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62E68-3BD6-8538-F09C-424A947CD0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8CB63F-9FD0-34BA-E5BD-3A3341780F1E}"/>
              </a:ext>
            </a:extLst>
          </p:cNvPr>
          <p:cNvSpPr>
            <a:spLocks noGrp="1"/>
          </p:cNvSpPr>
          <p:nvPr>
            <p:ph type="dt" sz="half" idx="10"/>
          </p:nvPr>
        </p:nvSpPr>
        <p:spPr/>
        <p:txBody>
          <a:bodyPr/>
          <a:lstStyle/>
          <a:p>
            <a:fld id="{474DA20C-4A79-448A-87E0-DACCAE0DBDBA}" type="datetimeFigureOut">
              <a:rPr lang="en-US" smtClean="0"/>
              <a:t>12/30/2022</a:t>
            </a:fld>
            <a:endParaRPr lang="en-US"/>
          </a:p>
        </p:txBody>
      </p:sp>
      <p:sp>
        <p:nvSpPr>
          <p:cNvPr id="5" name="Footer Placeholder 4">
            <a:extLst>
              <a:ext uri="{FF2B5EF4-FFF2-40B4-BE49-F238E27FC236}">
                <a16:creationId xmlns:a16="http://schemas.microsoft.com/office/drawing/2014/main" id="{F4686585-1ACA-30EF-6E23-D399E052FC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3F279-F7D9-38E3-9AE0-9CCA374275A9}"/>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3997418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D83B01"/>
        </a:solidFill>
        <a:effectLst/>
      </p:bgPr>
    </p:bg>
    <p:spTree>
      <p:nvGrpSpPr>
        <p:cNvPr id="1" name=""/>
        <p:cNvGrpSpPr/>
        <p:nvPr/>
      </p:nvGrpSpPr>
      <p:grpSpPr>
        <a:xfrm>
          <a:off x="0" y="0"/>
          <a:ext cx="0" cy="0"/>
          <a:chOff x="0" y="0"/>
          <a:chExt cx="0" cy="0"/>
        </a:xfrm>
      </p:grpSpPr>
      <p:sp>
        <p:nvSpPr>
          <p:cNvPr id="2" name="Text Placeholder 7">
            <a:extLst>
              <a:ext uri="{FF2B5EF4-FFF2-40B4-BE49-F238E27FC236}">
                <a16:creationId xmlns:a16="http://schemas.microsoft.com/office/drawing/2014/main" id="{88388063-1010-443C-90B2-EE1E43943C45}"/>
              </a:ext>
            </a:extLst>
          </p:cNvPr>
          <p:cNvSpPr>
            <a:spLocks noGrp="1"/>
          </p:cNvSpPr>
          <p:nvPr>
            <p:ph type="body" sz="quarter" idx="10" hasCustomPrompt="1"/>
          </p:nvPr>
        </p:nvSpPr>
        <p:spPr>
          <a:xfrm>
            <a:off x="-2" y="671207"/>
            <a:ext cx="6506727" cy="1060316"/>
          </a:xfrm>
          <a:prstGeom prst="rect">
            <a:avLst/>
          </a:prstGeom>
          <a:solidFill>
            <a:schemeClr val="bg1">
              <a:alpha val="90000"/>
            </a:schemeClr>
          </a:solidFill>
        </p:spPr>
        <p:txBody>
          <a:bodyPr lIns="320040" rIns="274320" anchor="ctr"/>
          <a:lstStyle>
            <a:lvl1pPr marL="0" indent="0">
              <a:buNone/>
              <a:defRPr sz="3733">
                <a:solidFill>
                  <a:srgbClr val="D83B01"/>
                </a:solidFill>
                <a:latin typeface="Segoe UI Semibold" panose="020B0702040204020203" pitchFamily="34" charset="0"/>
                <a:cs typeface="Segoe UI Semibold" panose="020B0702040204020203" pitchFamily="34" charset="0"/>
              </a:defRPr>
            </a:lvl1pPr>
            <a:lvl2pPr marL="406410" indent="0">
              <a:buNone/>
              <a:defRPr>
                <a:solidFill>
                  <a:srgbClr val="FF0000"/>
                </a:solidFill>
                <a:latin typeface="Segoe UI" panose="020B0502040204020203" pitchFamily="34" charset="0"/>
                <a:cs typeface="Segoe UI" panose="020B0502040204020203" pitchFamily="34" charset="0"/>
              </a:defRPr>
            </a:lvl2pPr>
            <a:lvl3pPr marL="812820" indent="0">
              <a:buNone/>
              <a:defRPr>
                <a:solidFill>
                  <a:srgbClr val="FF0000"/>
                </a:solidFill>
                <a:latin typeface="Segoe UI" panose="020B0502040204020203" pitchFamily="34" charset="0"/>
                <a:cs typeface="Segoe UI" panose="020B0502040204020203" pitchFamily="34" charset="0"/>
              </a:defRPr>
            </a:lvl3pPr>
            <a:lvl4pPr marL="1219230" indent="0">
              <a:buNone/>
              <a:defRPr>
                <a:solidFill>
                  <a:srgbClr val="FF0000"/>
                </a:solidFill>
                <a:latin typeface="Segoe UI" panose="020B0502040204020203" pitchFamily="34" charset="0"/>
                <a:cs typeface="Segoe UI" panose="020B0502040204020203" pitchFamily="34" charset="0"/>
              </a:defRPr>
            </a:lvl4pPr>
            <a:lvl5pPr marL="1625641" indent="0">
              <a:buNone/>
              <a:defRPr>
                <a:solidFill>
                  <a:srgbClr val="FF0000"/>
                </a:solidFill>
                <a:latin typeface="Segoe UI" panose="020B0502040204020203" pitchFamily="34" charset="0"/>
                <a:cs typeface="Segoe UI" panose="020B0502040204020203" pitchFamily="34" charset="0"/>
              </a:defRPr>
            </a:lvl5pPr>
          </a:lstStyle>
          <a:p>
            <a:pPr lvl="0"/>
            <a:r>
              <a:rPr lang="en-US"/>
              <a:t>Click to add product name</a:t>
            </a:r>
          </a:p>
        </p:txBody>
      </p:sp>
      <p:sp>
        <p:nvSpPr>
          <p:cNvPr id="3" name="Text Placeholder 11">
            <a:extLst>
              <a:ext uri="{FF2B5EF4-FFF2-40B4-BE49-F238E27FC236}">
                <a16:creationId xmlns:a16="http://schemas.microsoft.com/office/drawing/2014/main" id="{E69F65C7-C3DE-4D5B-B126-CE16C5BD4A6B}"/>
              </a:ext>
            </a:extLst>
          </p:cNvPr>
          <p:cNvSpPr>
            <a:spLocks noGrp="1"/>
          </p:cNvSpPr>
          <p:nvPr>
            <p:ph type="body" sz="quarter" idx="11" hasCustomPrompt="1"/>
          </p:nvPr>
        </p:nvSpPr>
        <p:spPr>
          <a:xfrm>
            <a:off x="426721" y="2499191"/>
            <a:ext cx="6142567" cy="2043113"/>
          </a:xfrm>
          <a:prstGeom prst="rect">
            <a:avLst/>
          </a:prstGeom>
        </p:spPr>
        <p:txBody>
          <a:bodyPr lIns="0" tIns="0" rIns="0" bIns="0"/>
          <a:lstStyle>
            <a:lvl1pPr marL="0" indent="0">
              <a:buNone/>
              <a:defRPr sz="4267">
                <a:solidFill>
                  <a:schemeClr val="bg1"/>
                </a:solidFill>
                <a:latin typeface="Segoe UI Semibold" panose="020B0702040204020203" pitchFamily="34" charset="0"/>
                <a:cs typeface="Segoe UI Semibold" panose="020B0702040204020203" pitchFamily="34" charset="0"/>
              </a:defRPr>
            </a:lvl1pPr>
            <a:lvl2pPr marL="406410" indent="0">
              <a:buNone/>
              <a:defRPr>
                <a:latin typeface="Segoe UI Semibold" panose="020B0702040204020203" pitchFamily="34" charset="0"/>
                <a:cs typeface="Segoe UI Semibold" panose="020B0702040204020203" pitchFamily="34" charset="0"/>
              </a:defRPr>
            </a:lvl2pPr>
            <a:lvl3pPr marL="812820" indent="0">
              <a:buNone/>
              <a:defRPr>
                <a:latin typeface="Segoe UI Semibold" panose="020B0702040204020203" pitchFamily="34" charset="0"/>
                <a:cs typeface="Segoe UI Semibold" panose="020B0702040204020203" pitchFamily="34" charset="0"/>
              </a:defRPr>
            </a:lvl3pPr>
            <a:lvl4pPr marL="1219230" indent="0">
              <a:buNone/>
              <a:defRPr>
                <a:latin typeface="Segoe UI Semibold" panose="020B0702040204020203" pitchFamily="34" charset="0"/>
                <a:cs typeface="Segoe UI Semibold" panose="020B0702040204020203" pitchFamily="34" charset="0"/>
              </a:defRPr>
            </a:lvl4pPr>
            <a:lvl5pPr marL="1625641" indent="0">
              <a:buNone/>
              <a:defRPr>
                <a:latin typeface="Segoe UI Semibold" panose="020B0702040204020203" pitchFamily="34" charset="0"/>
                <a:cs typeface="Segoe UI Semibold" panose="020B0702040204020203" pitchFamily="34" charset="0"/>
              </a:defRPr>
            </a:lvl5pPr>
          </a:lstStyle>
          <a:p>
            <a:pPr lvl="0"/>
            <a:r>
              <a:rPr lang="en-US"/>
              <a:t>Click to add title</a:t>
            </a:r>
          </a:p>
        </p:txBody>
      </p:sp>
      <p:sp>
        <p:nvSpPr>
          <p:cNvPr id="4" name="Text Placeholder 13">
            <a:extLst>
              <a:ext uri="{FF2B5EF4-FFF2-40B4-BE49-F238E27FC236}">
                <a16:creationId xmlns:a16="http://schemas.microsoft.com/office/drawing/2014/main" id="{974D95E7-43D8-4B3D-9247-EB11317CE6A9}"/>
              </a:ext>
            </a:extLst>
          </p:cNvPr>
          <p:cNvSpPr>
            <a:spLocks noGrp="1"/>
          </p:cNvSpPr>
          <p:nvPr>
            <p:ph type="body" sz="quarter" idx="12" hasCustomPrompt="1"/>
          </p:nvPr>
        </p:nvSpPr>
        <p:spPr>
          <a:xfrm>
            <a:off x="426720" y="4795838"/>
            <a:ext cx="6157384" cy="611982"/>
          </a:xfrm>
          <a:prstGeom prst="rect">
            <a:avLst/>
          </a:prstGeom>
        </p:spPr>
        <p:txBody>
          <a:bodyPr lIns="0" tIns="0" rIns="0" bIns="0"/>
          <a:lstStyle>
            <a:lvl1pPr marL="0" indent="0">
              <a:buNone/>
              <a:defRPr lang="en-US" sz="3200" kern="1200" dirty="0">
                <a:solidFill>
                  <a:schemeClr val="bg1"/>
                </a:solidFill>
                <a:latin typeface="Segoe UI Semibold" panose="020B0702040204020203" pitchFamily="34" charset="0"/>
                <a:ea typeface="+mn-ea"/>
                <a:cs typeface="Segoe UI Semibold" panose="020B0702040204020203" pitchFamily="34" charset="0"/>
              </a:defRPr>
            </a:lvl1pPr>
            <a:lvl2pPr>
              <a:defRPr/>
            </a:lvl2pPr>
            <a:lvl3pPr>
              <a:defRPr/>
            </a:lvl3pPr>
            <a:lvl4pPr>
              <a:defRPr/>
            </a:lvl4pPr>
            <a:lvl5pPr>
              <a:defRPr/>
            </a:lvl5pPr>
          </a:lstStyle>
          <a:p>
            <a:pPr marL="203206" lvl="0" indent="-203206" algn="l" defTabSz="812820" rtl="0" eaLnBrk="1" latinLnBrk="0" hangingPunct="1">
              <a:lnSpc>
                <a:spcPct val="90000"/>
              </a:lnSpc>
              <a:spcBef>
                <a:spcPts val="889"/>
              </a:spcBef>
            </a:pPr>
            <a:r>
              <a:rPr lang="en-US"/>
              <a:t>Click to add subtitle</a:t>
            </a:r>
          </a:p>
        </p:txBody>
      </p:sp>
      <p:sp>
        <p:nvSpPr>
          <p:cNvPr id="5" name="Text Placeholder 15">
            <a:extLst>
              <a:ext uri="{FF2B5EF4-FFF2-40B4-BE49-F238E27FC236}">
                <a16:creationId xmlns:a16="http://schemas.microsoft.com/office/drawing/2014/main" id="{7F0F4EE7-A249-4AC6-AF49-39C2E45DFB87}"/>
              </a:ext>
            </a:extLst>
          </p:cNvPr>
          <p:cNvSpPr>
            <a:spLocks noGrp="1"/>
          </p:cNvSpPr>
          <p:nvPr>
            <p:ph type="body" sz="quarter" idx="13" hasCustomPrompt="1"/>
          </p:nvPr>
        </p:nvSpPr>
        <p:spPr>
          <a:xfrm>
            <a:off x="426720" y="6244045"/>
            <a:ext cx="5418667" cy="273845"/>
          </a:xfrm>
          <a:prstGeom prst="rect">
            <a:avLst/>
          </a:prstGeom>
        </p:spPr>
        <p:txBody>
          <a:bodyPr lIns="0" tIns="0" rIns="0" bIns="0"/>
          <a:lstStyle>
            <a:lvl1pPr marL="0" indent="0">
              <a:buNone/>
              <a:defRPr lang="en-US" sz="2133" kern="1200" dirty="0">
                <a:solidFill>
                  <a:schemeClr val="bg1"/>
                </a:solidFill>
                <a:latin typeface="Segoe UI" panose="020B0502040204020203" pitchFamily="34" charset="0"/>
                <a:ea typeface="+mn-ea"/>
                <a:cs typeface="Segoe UI" panose="020B0502040204020203" pitchFamily="34" charset="0"/>
              </a:defRPr>
            </a:lvl1pPr>
            <a:lvl2pPr>
              <a:defRPr/>
            </a:lvl2pPr>
            <a:lvl3pPr>
              <a:defRPr/>
            </a:lvl3pPr>
            <a:lvl4pPr>
              <a:defRPr/>
            </a:lvl4pPr>
            <a:lvl5pPr>
              <a:defRPr/>
            </a:lvl5pPr>
          </a:lstStyle>
          <a:p>
            <a:pPr marL="203206" lvl="0" indent="-203206" algn="l" defTabSz="812820" rtl="0" eaLnBrk="1" latinLnBrk="0" hangingPunct="1">
              <a:lnSpc>
                <a:spcPct val="90000"/>
              </a:lnSpc>
              <a:spcBef>
                <a:spcPts val="889"/>
              </a:spcBef>
            </a:pPr>
            <a:r>
              <a:rPr lang="en-US"/>
              <a:t>Click to add date</a:t>
            </a:r>
          </a:p>
        </p:txBody>
      </p:sp>
      <p:sp>
        <p:nvSpPr>
          <p:cNvPr id="14" name="Picture Placeholder 20">
            <a:extLst>
              <a:ext uri="{FF2B5EF4-FFF2-40B4-BE49-F238E27FC236}">
                <a16:creationId xmlns:a16="http://schemas.microsoft.com/office/drawing/2014/main" id="{80426B25-E1F8-4734-B631-C51F8C7E7609}"/>
              </a:ext>
            </a:extLst>
          </p:cNvPr>
          <p:cNvSpPr>
            <a:spLocks noGrp="1"/>
          </p:cNvSpPr>
          <p:nvPr>
            <p:ph type="pic" sz="quarter" idx="15"/>
          </p:nvPr>
        </p:nvSpPr>
        <p:spPr>
          <a:xfrm>
            <a:off x="8157695" y="2754779"/>
            <a:ext cx="1422532" cy="1600350"/>
          </a:xfrm>
          <a:prstGeom prst="ellipse">
            <a:avLst/>
          </a:prstGeom>
          <a:solidFill>
            <a:schemeClr val="bg1">
              <a:alpha val="45000"/>
            </a:schemeClr>
          </a:solidFill>
          <a:ln w="50800">
            <a:solidFill>
              <a:schemeClr val="bg1"/>
            </a:solidFill>
          </a:ln>
        </p:spPr>
        <p:txBody>
          <a:bodyPr anchor="ctr"/>
          <a:lstStyle>
            <a:lvl1pPr marL="0" indent="0" algn="ctr">
              <a:buNone/>
              <a:defRPr sz="1067">
                <a:solidFill>
                  <a:schemeClr val="tx1"/>
                </a:solidFill>
                <a:latin typeface="Segoe UI" panose="020B0502040204020203" pitchFamily="34" charset="0"/>
                <a:cs typeface="Segoe UI" panose="020B0502040204020203" pitchFamily="34" charset="0"/>
              </a:defRPr>
            </a:lvl1pPr>
          </a:lstStyle>
          <a:p>
            <a:endParaRPr lang="en-US"/>
          </a:p>
          <a:p>
            <a:br>
              <a:rPr lang="en-US"/>
            </a:br>
            <a:endParaRPr lang="en-US"/>
          </a:p>
          <a:p>
            <a:r>
              <a:rPr lang="en-US"/>
              <a:t>Click icon to insert photo</a:t>
            </a:r>
          </a:p>
        </p:txBody>
      </p:sp>
      <p:sp>
        <p:nvSpPr>
          <p:cNvPr id="15" name="Picture Placeholder 20">
            <a:extLst>
              <a:ext uri="{FF2B5EF4-FFF2-40B4-BE49-F238E27FC236}">
                <a16:creationId xmlns:a16="http://schemas.microsoft.com/office/drawing/2014/main" id="{0B29FBE0-43EF-4EB0-B366-FD05F6849B5A}"/>
              </a:ext>
            </a:extLst>
          </p:cNvPr>
          <p:cNvSpPr>
            <a:spLocks noGrp="1"/>
          </p:cNvSpPr>
          <p:nvPr>
            <p:ph type="pic" sz="quarter" idx="18"/>
          </p:nvPr>
        </p:nvSpPr>
        <p:spPr>
          <a:xfrm>
            <a:off x="8157695" y="740847"/>
            <a:ext cx="1422532" cy="1600350"/>
          </a:xfrm>
          <a:prstGeom prst="ellipse">
            <a:avLst/>
          </a:prstGeom>
          <a:solidFill>
            <a:schemeClr val="bg1">
              <a:alpha val="45000"/>
            </a:schemeClr>
          </a:solidFill>
          <a:ln w="50800">
            <a:solidFill>
              <a:schemeClr val="bg1"/>
            </a:solidFill>
          </a:ln>
        </p:spPr>
        <p:txBody>
          <a:bodyPr anchor="ctr"/>
          <a:lstStyle>
            <a:lvl1pPr marL="0" indent="0" algn="ctr">
              <a:buNone/>
              <a:defRPr sz="1067">
                <a:solidFill>
                  <a:schemeClr val="tx1"/>
                </a:solidFill>
                <a:latin typeface="Segoe UI" panose="020B0502040204020203" pitchFamily="34" charset="0"/>
                <a:cs typeface="Segoe UI" panose="020B0502040204020203" pitchFamily="34" charset="0"/>
              </a:defRPr>
            </a:lvl1pPr>
          </a:lstStyle>
          <a:p>
            <a:endParaRPr lang="en-US"/>
          </a:p>
          <a:p>
            <a:br>
              <a:rPr lang="en-US"/>
            </a:br>
            <a:endParaRPr lang="en-US"/>
          </a:p>
          <a:p>
            <a:r>
              <a:rPr lang="en-US"/>
              <a:t>Click icon to insert photo</a:t>
            </a:r>
          </a:p>
        </p:txBody>
      </p:sp>
      <p:sp>
        <p:nvSpPr>
          <p:cNvPr id="16" name="Picture Placeholder 20">
            <a:extLst>
              <a:ext uri="{FF2B5EF4-FFF2-40B4-BE49-F238E27FC236}">
                <a16:creationId xmlns:a16="http://schemas.microsoft.com/office/drawing/2014/main" id="{EF49230E-2382-44DA-97CE-FDC09CE30565}"/>
              </a:ext>
            </a:extLst>
          </p:cNvPr>
          <p:cNvSpPr>
            <a:spLocks noGrp="1"/>
          </p:cNvSpPr>
          <p:nvPr>
            <p:ph type="pic" sz="quarter" idx="19"/>
          </p:nvPr>
        </p:nvSpPr>
        <p:spPr>
          <a:xfrm>
            <a:off x="8157695" y="4768710"/>
            <a:ext cx="1422532" cy="1600350"/>
          </a:xfrm>
          <a:prstGeom prst="ellipse">
            <a:avLst/>
          </a:prstGeom>
          <a:solidFill>
            <a:schemeClr val="bg1">
              <a:alpha val="45000"/>
            </a:schemeClr>
          </a:solidFill>
          <a:ln w="50800">
            <a:solidFill>
              <a:schemeClr val="bg1"/>
            </a:solidFill>
          </a:ln>
        </p:spPr>
        <p:txBody>
          <a:bodyPr anchor="ctr"/>
          <a:lstStyle>
            <a:lvl1pPr marL="0" indent="0" algn="ctr">
              <a:buNone/>
              <a:defRPr sz="1067">
                <a:solidFill>
                  <a:schemeClr val="tx1"/>
                </a:solidFill>
                <a:latin typeface="Segoe UI" panose="020B0502040204020203" pitchFamily="34" charset="0"/>
                <a:cs typeface="Segoe UI" panose="020B0502040204020203" pitchFamily="34" charset="0"/>
              </a:defRPr>
            </a:lvl1pPr>
          </a:lstStyle>
          <a:p>
            <a:endParaRPr lang="en-US"/>
          </a:p>
          <a:p>
            <a:br>
              <a:rPr lang="en-US"/>
            </a:br>
            <a:endParaRPr lang="en-US"/>
          </a:p>
          <a:p>
            <a:r>
              <a:rPr lang="en-US"/>
              <a:t>Click icon to insert photo</a:t>
            </a:r>
          </a:p>
        </p:txBody>
      </p:sp>
      <p:sp>
        <p:nvSpPr>
          <p:cNvPr id="17" name="Text Placeholder 18">
            <a:extLst>
              <a:ext uri="{FF2B5EF4-FFF2-40B4-BE49-F238E27FC236}">
                <a16:creationId xmlns:a16="http://schemas.microsoft.com/office/drawing/2014/main" id="{A6B87138-2A0D-4A24-91A3-BD73CBC727D9}"/>
              </a:ext>
            </a:extLst>
          </p:cNvPr>
          <p:cNvSpPr>
            <a:spLocks noGrp="1"/>
          </p:cNvSpPr>
          <p:nvPr>
            <p:ph type="body" sz="quarter" idx="14" hasCustomPrompt="1"/>
          </p:nvPr>
        </p:nvSpPr>
        <p:spPr>
          <a:xfrm>
            <a:off x="9841653" y="1201364"/>
            <a:ext cx="1788160" cy="716354"/>
          </a:xfrm>
          <a:prstGeom prst="rect">
            <a:avLst/>
          </a:prstGeom>
        </p:spPr>
        <p:txBody>
          <a:bodyPr lIns="0" tIns="0" rIns="0" bIns="0"/>
          <a:lstStyle>
            <a:lvl1pPr marL="0" indent="0" algn="l">
              <a:lnSpc>
                <a:spcPct val="100000"/>
              </a:lnSpc>
              <a:spcBef>
                <a:spcPts val="0"/>
              </a:spcBef>
              <a:buNone/>
              <a:defRPr>
                <a:solidFill>
                  <a:schemeClr val="bg1"/>
                </a:solidFill>
                <a:latin typeface="Segoe UI" panose="020B0502040204020203" pitchFamily="34" charset="0"/>
                <a:cs typeface="Segoe UI" panose="020B0502040204020203" pitchFamily="34" charset="0"/>
              </a:defRPr>
            </a:lvl1pPr>
            <a:lvl2pPr marL="406410" indent="0" algn="ctr">
              <a:buNone/>
              <a:defRPr>
                <a:solidFill>
                  <a:schemeClr val="bg1"/>
                </a:solidFill>
                <a:latin typeface="Segoe UI" panose="020B0502040204020203" pitchFamily="34" charset="0"/>
                <a:cs typeface="Segoe UI" panose="020B0502040204020203" pitchFamily="34" charset="0"/>
              </a:defRPr>
            </a:lvl2pPr>
            <a:lvl3pPr marL="812820" indent="0" algn="ctr">
              <a:buNone/>
              <a:defRPr>
                <a:solidFill>
                  <a:schemeClr val="bg1"/>
                </a:solidFill>
                <a:latin typeface="Segoe UI" panose="020B0502040204020203" pitchFamily="34" charset="0"/>
                <a:cs typeface="Segoe UI" panose="020B0502040204020203" pitchFamily="34" charset="0"/>
              </a:defRPr>
            </a:lvl3pPr>
            <a:lvl4pPr marL="1219230" indent="0" algn="ctr">
              <a:buNone/>
              <a:defRPr>
                <a:solidFill>
                  <a:schemeClr val="bg1"/>
                </a:solidFill>
                <a:latin typeface="Segoe UI" panose="020B0502040204020203" pitchFamily="34" charset="0"/>
                <a:cs typeface="Segoe UI" panose="020B0502040204020203" pitchFamily="34" charset="0"/>
              </a:defRPr>
            </a:lvl4pPr>
            <a:lvl5pPr marL="1625641" indent="0" algn="ctr">
              <a:buNone/>
              <a:defRPr>
                <a:solidFill>
                  <a:schemeClr val="bg1"/>
                </a:solidFill>
                <a:latin typeface="Segoe UI" panose="020B0502040204020203" pitchFamily="34" charset="0"/>
                <a:cs typeface="Segoe UI" panose="020B0502040204020203" pitchFamily="34" charset="0"/>
              </a:defRPr>
            </a:lvl5pPr>
          </a:lstStyle>
          <a:p>
            <a:pPr lvl="0"/>
            <a:r>
              <a:rPr lang="en-US"/>
              <a:t>First name</a:t>
            </a:r>
            <a:br>
              <a:rPr lang="en-US"/>
            </a:br>
            <a:r>
              <a:rPr lang="en-US"/>
              <a:t>Last name</a:t>
            </a:r>
          </a:p>
        </p:txBody>
      </p:sp>
      <p:sp>
        <p:nvSpPr>
          <p:cNvPr id="18" name="Text Placeholder 18">
            <a:extLst>
              <a:ext uri="{FF2B5EF4-FFF2-40B4-BE49-F238E27FC236}">
                <a16:creationId xmlns:a16="http://schemas.microsoft.com/office/drawing/2014/main" id="{35AEB6BB-C6CC-4849-B493-19F390893410}"/>
              </a:ext>
            </a:extLst>
          </p:cNvPr>
          <p:cNvSpPr>
            <a:spLocks noGrp="1"/>
          </p:cNvSpPr>
          <p:nvPr>
            <p:ph type="body" sz="quarter" idx="20" hasCustomPrompt="1"/>
          </p:nvPr>
        </p:nvSpPr>
        <p:spPr>
          <a:xfrm>
            <a:off x="9841653" y="3206036"/>
            <a:ext cx="1788160" cy="716354"/>
          </a:xfrm>
          <a:prstGeom prst="rect">
            <a:avLst/>
          </a:prstGeom>
        </p:spPr>
        <p:txBody>
          <a:bodyPr lIns="0" tIns="0" rIns="0" bIns="0"/>
          <a:lstStyle>
            <a:lvl1pPr marL="0" indent="0" algn="l">
              <a:lnSpc>
                <a:spcPct val="100000"/>
              </a:lnSpc>
              <a:spcBef>
                <a:spcPts val="0"/>
              </a:spcBef>
              <a:buNone/>
              <a:defRPr>
                <a:solidFill>
                  <a:schemeClr val="bg1"/>
                </a:solidFill>
                <a:latin typeface="Segoe UI" panose="020B0502040204020203" pitchFamily="34" charset="0"/>
                <a:cs typeface="Segoe UI" panose="020B0502040204020203" pitchFamily="34" charset="0"/>
              </a:defRPr>
            </a:lvl1pPr>
            <a:lvl2pPr marL="406410" indent="0" algn="ctr">
              <a:buNone/>
              <a:defRPr>
                <a:solidFill>
                  <a:schemeClr val="bg1"/>
                </a:solidFill>
                <a:latin typeface="Segoe UI" panose="020B0502040204020203" pitchFamily="34" charset="0"/>
                <a:cs typeface="Segoe UI" panose="020B0502040204020203" pitchFamily="34" charset="0"/>
              </a:defRPr>
            </a:lvl2pPr>
            <a:lvl3pPr marL="812820" indent="0" algn="ctr">
              <a:buNone/>
              <a:defRPr>
                <a:solidFill>
                  <a:schemeClr val="bg1"/>
                </a:solidFill>
                <a:latin typeface="Segoe UI" panose="020B0502040204020203" pitchFamily="34" charset="0"/>
                <a:cs typeface="Segoe UI" panose="020B0502040204020203" pitchFamily="34" charset="0"/>
              </a:defRPr>
            </a:lvl3pPr>
            <a:lvl4pPr marL="1219230" indent="0" algn="ctr">
              <a:buNone/>
              <a:defRPr>
                <a:solidFill>
                  <a:schemeClr val="bg1"/>
                </a:solidFill>
                <a:latin typeface="Segoe UI" panose="020B0502040204020203" pitchFamily="34" charset="0"/>
                <a:cs typeface="Segoe UI" panose="020B0502040204020203" pitchFamily="34" charset="0"/>
              </a:defRPr>
            </a:lvl4pPr>
            <a:lvl5pPr marL="1625641" indent="0" algn="ctr">
              <a:buNone/>
              <a:defRPr>
                <a:solidFill>
                  <a:schemeClr val="bg1"/>
                </a:solidFill>
                <a:latin typeface="Segoe UI" panose="020B0502040204020203" pitchFamily="34" charset="0"/>
                <a:cs typeface="Segoe UI" panose="020B0502040204020203" pitchFamily="34" charset="0"/>
              </a:defRPr>
            </a:lvl5pPr>
          </a:lstStyle>
          <a:p>
            <a:pPr lvl="0"/>
            <a:r>
              <a:rPr lang="en-US"/>
              <a:t>First name</a:t>
            </a:r>
            <a:br>
              <a:rPr lang="en-US"/>
            </a:br>
            <a:r>
              <a:rPr lang="en-US"/>
              <a:t>Last name</a:t>
            </a:r>
          </a:p>
        </p:txBody>
      </p:sp>
      <p:sp>
        <p:nvSpPr>
          <p:cNvPr id="19" name="Text Placeholder 18">
            <a:extLst>
              <a:ext uri="{FF2B5EF4-FFF2-40B4-BE49-F238E27FC236}">
                <a16:creationId xmlns:a16="http://schemas.microsoft.com/office/drawing/2014/main" id="{6B40363C-D6C8-466F-A67A-4036B9D4B961}"/>
              </a:ext>
            </a:extLst>
          </p:cNvPr>
          <p:cNvSpPr>
            <a:spLocks noGrp="1"/>
          </p:cNvSpPr>
          <p:nvPr>
            <p:ph type="body" sz="quarter" idx="21" hasCustomPrompt="1"/>
          </p:nvPr>
        </p:nvSpPr>
        <p:spPr>
          <a:xfrm>
            <a:off x="9841653" y="5210710"/>
            <a:ext cx="1788160" cy="716354"/>
          </a:xfrm>
          <a:prstGeom prst="rect">
            <a:avLst/>
          </a:prstGeom>
        </p:spPr>
        <p:txBody>
          <a:bodyPr lIns="0" tIns="0" rIns="0" bIns="0"/>
          <a:lstStyle>
            <a:lvl1pPr marL="0" indent="0" algn="l">
              <a:lnSpc>
                <a:spcPct val="100000"/>
              </a:lnSpc>
              <a:spcBef>
                <a:spcPts val="0"/>
              </a:spcBef>
              <a:buNone/>
              <a:defRPr>
                <a:solidFill>
                  <a:schemeClr val="bg1"/>
                </a:solidFill>
                <a:latin typeface="Segoe UI" panose="020B0502040204020203" pitchFamily="34" charset="0"/>
                <a:cs typeface="Segoe UI" panose="020B0502040204020203" pitchFamily="34" charset="0"/>
              </a:defRPr>
            </a:lvl1pPr>
            <a:lvl2pPr marL="406410" indent="0" algn="ctr">
              <a:buNone/>
              <a:defRPr>
                <a:solidFill>
                  <a:schemeClr val="bg1"/>
                </a:solidFill>
                <a:latin typeface="Segoe UI" panose="020B0502040204020203" pitchFamily="34" charset="0"/>
                <a:cs typeface="Segoe UI" panose="020B0502040204020203" pitchFamily="34" charset="0"/>
              </a:defRPr>
            </a:lvl2pPr>
            <a:lvl3pPr marL="812820" indent="0" algn="ctr">
              <a:buNone/>
              <a:defRPr>
                <a:solidFill>
                  <a:schemeClr val="bg1"/>
                </a:solidFill>
                <a:latin typeface="Segoe UI" panose="020B0502040204020203" pitchFamily="34" charset="0"/>
                <a:cs typeface="Segoe UI" panose="020B0502040204020203" pitchFamily="34" charset="0"/>
              </a:defRPr>
            </a:lvl3pPr>
            <a:lvl4pPr marL="1219230" indent="0" algn="ctr">
              <a:buNone/>
              <a:defRPr>
                <a:solidFill>
                  <a:schemeClr val="bg1"/>
                </a:solidFill>
                <a:latin typeface="Segoe UI" panose="020B0502040204020203" pitchFamily="34" charset="0"/>
                <a:cs typeface="Segoe UI" panose="020B0502040204020203" pitchFamily="34" charset="0"/>
              </a:defRPr>
            </a:lvl4pPr>
            <a:lvl5pPr marL="1625641" indent="0" algn="ctr">
              <a:buNone/>
              <a:defRPr>
                <a:solidFill>
                  <a:schemeClr val="bg1"/>
                </a:solidFill>
                <a:latin typeface="Segoe UI" panose="020B0502040204020203" pitchFamily="34" charset="0"/>
                <a:cs typeface="Segoe UI" panose="020B0502040204020203" pitchFamily="34" charset="0"/>
              </a:defRPr>
            </a:lvl5pPr>
          </a:lstStyle>
          <a:p>
            <a:pPr lvl="0"/>
            <a:r>
              <a:rPr lang="en-US"/>
              <a:t>First name</a:t>
            </a:r>
            <a:br>
              <a:rPr lang="en-US"/>
            </a:br>
            <a:r>
              <a:rPr lang="en-US"/>
              <a:t>Last name</a:t>
            </a:r>
          </a:p>
        </p:txBody>
      </p:sp>
    </p:spTree>
    <p:extLst>
      <p:ext uri="{BB962C8B-B14F-4D97-AF65-F5344CB8AC3E}">
        <p14:creationId xmlns:p14="http://schemas.microsoft.com/office/powerpoint/2010/main" val="935461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23739" y="1481098"/>
            <a:ext cx="11401339" cy="1645450"/>
          </a:xfrm>
        </p:spPr>
        <p:txBody>
          <a:bodyPr wrap="square">
            <a:spAutoFit/>
          </a:bodyPr>
          <a:lstStyle>
            <a:lvl1pPr marL="0" indent="0">
              <a:buNone/>
              <a:defRPr sz="2400" baseline="0">
                <a:solidFill>
                  <a:schemeClr val="accent2"/>
                </a:solidFill>
                <a:latin typeface="Segoe UI Semibold" panose="020B0702040204020203" pitchFamily="34" charset="0"/>
              </a:defRPr>
            </a:lvl1pPr>
            <a:lvl2pPr>
              <a:defRPr sz="1961" baseline="0">
                <a:solidFill>
                  <a:schemeClr val="accent2"/>
                </a:solidFill>
                <a:latin typeface="Segoe UI Semilight" panose="020B0402040204020203" pitchFamily="34" charset="0"/>
              </a:defRPr>
            </a:lvl2pPr>
            <a:lvl3pPr>
              <a:defRPr sz="1765" baseline="0">
                <a:solidFill>
                  <a:schemeClr val="accent2"/>
                </a:solidFill>
                <a:latin typeface="Segoe UI Semilight" panose="020B0402040204020203" pitchFamily="34" charset="0"/>
              </a:defRPr>
            </a:lvl3pPr>
            <a:lvl4pPr>
              <a:defRPr sz="1568" baseline="0">
                <a:solidFill>
                  <a:schemeClr val="accent2"/>
                </a:solidFill>
                <a:latin typeface="Segoe UI Semilight" panose="020B0402040204020203" pitchFamily="34" charset="0"/>
              </a:defRPr>
            </a:lvl4pPr>
            <a:lvl5pPr>
              <a:defRPr sz="1372" baseline="0">
                <a:solidFill>
                  <a:schemeClr val="accent2"/>
                </a:solidFill>
                <a:latin typeface="Segoe UI Semilight" panose="020B04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a:xfrm>
            <a:off x="523740" y="289511"/>
            <a:ext cx="11401339" cy="899665"/>
          </a:xfrm>
        </p:spPr>
        <p:txBody>
          <a:bodyPr/>
          <a:lstStyle>
            <a:lvl1pPr>
              <a:defRPr sz="4800" baseline="0">
                <a:latin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112349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852862"/>
          </a:xfrm>
        </p:spPr>
        <p:txBody>
          <a:bodyPr>
            <a:spAutoFit/>
          </a:bodyPr>
          <a:lstStyle>
            <a:lvl1pPr>
              <a:defRPr sz="3921"/>
            </a:lvl1pPr>
            <a:lvl2pPr>
              <a:defRPr sz="1961"/>
            </a:lvl2pPr>
            <a:lvl3pPr>
              <a:defRPr sz="1765"/>
            </a:lvl3pPr>
            <a:lvl4pPr>
              <a:defRPr sz="1568"/>
            </a:lvl4pPr>
            <a:lvl5pPr>
              <a:defRPr sz="1372"/>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0762373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48212" y="470067"/>
            <a:ext cx="1454257" cy="304828"/>
          </a:xfrm>
          <a:prstGeom prst="rect">
            <a:avLst/>
          </a:prstGeom>
        </p:spPr>
      </p:pic>
    </p:spTree>
    <p:extLst>
      <p:ext uri="{BB962C8B-B14F-4D97-AF65-F5344CB8AC3E}">
        <p14:creationId xmlns:p14="http://schemas.microsoft.com/office/powerpoint/2010/main" val="1851053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BC7F09C-F2F7-4A08-8B38-AED118EA0F89}"/>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1" name="MS logo gray - EMF" descr="Microsoft logo, gray text version">
            <a:extLst>
              <a:ext uri="{FF2B5EF4-FFF2-40B4-BE49-F238E27FC236}">
                <a16:creationId xmlns:a16="http://schemas.microsoft.com/office/drawing/2014/main" id="{2072943C-F363-45F4-AAA4-3850AB55083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8962"/>
            <a:ext cx="1366440" cy="292608"/>
          </a:xfrm>
          <a:prstGeom prst="rect">
            <a:avLst/>
          </a:prstGeom>
        </p:spPr>
      </p:pic>
      <p:pic>
        <p:nvPicPr>
          <p:cNvPr id="7" name="Picture 6" descr="Microsoft Build">
            <a:extLst>
              <a:ext uri="{FF2B5EF4-FFF2-40B4-BE49-F238E27FC236}">
                <a16:creationId xmlns:a16="http://schemas.microsoft.com/office/drawing/2014/main" id="{F29F77A0-574A-4038-B732-B5FBC7C34F54}"/>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7355" y="2087764"/>
            <a:ext cx="4724809" cy="2682472"/>
          </a:xfrm>
          <a:prstGeom prst="rect">
            <a:avLst/>
          </a:prstGeom>
        </p:spPr>
      </p:pic>
    </p:spTree>
    <p:extLst>
      <p:ext uri="{BB962C8B-B14F-4D97-AF65-F5344CB8AC3E}">
        <p14:creationId xmlns:p14="http://schemas.microsoft.com/office/powerpoint/2010/main" val="35036065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0078D4"/>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13" name="MS logo gray - EMF" descr="Microsoft logo, gray text version">
            <a:extLst>
              <a:ext uri="{FF2B5EF4-FFF2-40B4-BE49-F238E27FC236}">
                <a16:creationId xmlns:a16="http://schemas.microsoft.com/office/drawing/2014/main" id="{19AC9154-3543-44C0-910D-76F63D09239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8962"/>
            <a:ext cx="1366440" cy="292608"/>
          </a:xfrm>
          <a:prstGeom prst="rect">
            <a:avLst/>
          </a:prstGeom>
        </p:spPr>
      </p:pic>
    </p:spTree>
    <p:extLst>
      <p:ext uri="{BB962C8B-B14F-4D97-AF65-F5344CB8AC3E}">
        <p14:creationId xmlns:p14="http://schemas.microsoft.com/office/powerpoint/2010/main" val="16593575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7077610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000506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067F2-31A6-8FF4-CCD5-7E9196C120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32B1C4-C9F0-C176-B026-C7B860A036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6D069-C517-E8C5-5A6C-5E98B69CAC98}"/>
              </a:ext>
            </a:extLst>
          </p:cNvPr>
          <p:cNvSpPr>
            <a:spLocks noGrp="1"/>
          </p:cNvSpPr>
          <p:nvPr>
            <p:ph type="dt" sz="half" idx="10"/>
          </p:nvPr>
        </p:nvSpPr>
        <p:spPr/>
        <p:txBody>
          <a:bodyPr/>
          <a:lstStyle/>
          <a:p>
            <a:fld id="{474DA20C-4A79-448A-87E0-DACCAE0DBDBA}" type="datetimeFigureOut">
              <a:rPr lang="en-US" smtClean="0"/>
              <a:t>12/30/2022</a:t>
            </a:fld>
            <a:endParaRPr lang="en-US"/>
          </a:p>
        </p:txBody>
      </p:sp>
      <p:sp>
        <p:nvSpPr>
          <p:cNvPr id="5" name="Footer Placeholder 4">
            <a:extLst>
              <a:ext uri="{FF2B5EF4-FFF2-40B4-BE49-F238E27FC236}">
                <a16:creationId xmlns:a16="http://schemas.microsoft.com/office/drawing/2014/main" id="{35A62C8F-6D10-1885-09C0-F723D50980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CFCD7E-641A-F8CD-6713-C5024880FF08}"/>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31059986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274397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923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675536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5482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6123745"/>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333668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282196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23434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9224628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855201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0E97E-BC7A-C57E-CBA1-A54E2B5B80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8A23CA-89A1-0C45-41FE-39C1EF9EEC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AF4B41-C4DE-FC70-7793-6DA90BAB8BF2}"/>
              </a:ext>
            </a:extLst>
          </p:cNvPr>
          <p:cNvSpPr>
            <a:spLocks noGrp="1"/>
          </p:cNvSpPr>
          <p:nvPr>
            <p:ph type="dt" sz="half" idx="10"/>
          </p:nvPr>
        </p:nvSpPr>
        <p:spPr/>
        <p:txBody>
          <a:bodyPr/>
          <a:lstStyle/>
          <a:p>
            <a:fld id="{474DA20C-4A79-448A-87E0-DACCAE0DBDBA}" type="datetimeFigureOut">
              <a:rPr lang="en-US" smtClean="0"/>
              <a:t>12/30/2022</a:t>
            </a:fld>
            <a:endParaRPr lang="en-US"/>
          </a:p>
        </p:txBody>
      </p:sp>
      <p:sp>
        <p:nvSpPr>
          <p:cNvPr id="5" name="Footer Placeholder 4">
            <a:extLst>
              <a:ext uri="{FF2B5EF4-FFF2-40B4-BE49-F238E27FC236}">
                <a16:creationId xmlns:a16="http://schemas.microsoft.com/office/drawing/2014/main" id="{C33F39E8-7E96-E18F-1065-9EBE5D0F6B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28D0CA-9A43-A26C-9E9D-39174BA0CCC5}"/>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40256587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extLst>
                <a:ext uri="{28A0092B-C50C-407E-A947-70E740481C1C}">
                  <a14:useLocalDpi xmlns:a14="http://schemas.microsoft.com/office/drawing/2010/main"/>
                </a:ext>
              </a:extLst>
            </a:blip>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4799284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extLst>
                <a:ext uri="{28A0092B-C50C-407E-A947-70E740481C1C}">
                  <a14:useLocalDpi xmlns:a14="http://schemas.microsoft.com/office/drawing/2010/main"/>
                </a:ext>
              </a:extLst>
            </a:blip>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55617763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extLst>
                <a:ext uri="{28A0092B-C50C-407E-A947-70E740481C1C}">
                  <a14:useLocalDpi xmlns:a14="http://schemas.microsoft.com/office/drawing/2010/main"/>
                </a:ext>
              </a:extLst>
            </a:blip>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5260612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cstate="email">
              <a:extLst>
                <a:ext uri="{28A0092B-C50C-407E-A947-70E740481C1C}">
                  <a14:useLocalDpi xmlns:a14="http://schemas.microsoft.com/office/drawing/2010/main"/>
                </a:ext>
              </a:extLst>
            </a:blip>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958673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cstate="email">
              <a:extLst>
                <a:ext uri="{28A0092B-C50C-407E-A947-70E740481C1C}">
                  <a14:useLocalDpi xmlns:a14="http://schemas.microsoft.com/office/drawing/2010/main"/>
                </a:ext>
              </a:extLst>
            </a:blip>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73990851"/>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cstate="email">
              <a:extLst>
                <a:ext uri="{28A0092B-C50C-407E-A947-70E740481C1C}">
                  <a14:useLocalDpi xmlns:a14="http://schemas.microsoft.com/office/drawing/2010/main"/>
                </a:ext>
              </a:extLst>
            </a:blip>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466399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cstate="email">
              <a:extLst>
                <a:ext uri="{28A0092B-C50C-407E-A947-70E740481C1C}">
                  <a14:useLocalDpi xmlns:a14="http://schemas.microsoft.com/office/drawing/2010/main"/>
                </a:ext>
              </a:extLst>
            </a:blip>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2747248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cstate="email">
              <a:extLst>
                <a:ext uri="{28A0092B-C50C-407E-A947-70E740481C1C}">
                  <a14:useLocalDpi xmlns:a14="http://schemas.microsoft.com/office/drawing/2010/main"/>
                </a:ext>
              </a:extLst>
            </a:blip>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3069933"/>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cstate="email">
              <a:extLst>
                <a:ext uri="{28A0092B-C50C-407E-A947-70E740481C1C}">
                  <a14:useLocalDpi xmlns:a14="http://schemas.microsoft.com/office/drawing/2010/main"/>
                </a:ext>
              </a:extLst>
            </a:blip>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8055064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7078544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C09D-A963-0DF5-0081-A2C8CA7EBD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3A4790-E7C7-B8B0-BC69-85996CBF40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98EF4E-5852-0A2F-8C2A-DE31EEA325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EB1159-3F03-188D-4D37-E2571F91D8C5}"/>
              </a:ext>
            </a:extLst>
          </p:cNvPr>
          <p:cNvSpPr>
            <a:spLocks noGrp="1"/>
          </p:cNvSpPr>
          <p:nvPr>
            <p:ph type="dt" sz="half" idx="10"/>
          </p:nvPr>
        </p:nvSpPr>
        <p:spPr/>
        <p:txBody>
          <a:bodyPr/>
          <a:lstStyle/>
          <a:p>
            <a:fld id="{474DA20C-4A79-448A-87E0-DACCAE0DBDBA}" type="datetimeFigureOut">
              <a:rPr lang="en-US" smtClean="0"/>
              <a:t>12/30/2022</a:t>
            </a:fld>
            <a:endParaRPr lang="en-US"/>
          </a:p>
        </p:txBody>
      </p:sp>
      <p:sp>
        <p:nvSpPr>
          <p:cNvPr id="6" name="Footer Placeholder 5">
            <a:extLst>
              <a:ext uri="{FF2B5EF4-FFF2-40B4-BE49-F238E27FC236}">
                <a16:creationId xmlns:a16="http://schemas.microsoft.com/office/drawing/2014/main" id="{DD35B074-E2B9-CECC-11C2-05A5170E71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547C18-AD09-DCF9-7AA5-C3FA4B8FD41A}"/>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40391930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155279242"/>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83324901"/>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3785040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6696858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6184786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cstate="email">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cstate="email">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cstate="email">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4386437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cstate="email">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cstate="email">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cstate="email">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cstate="email">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52390223"/>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cstate="email">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cstate="email">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cstate="email">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cstate="email">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cstate="email">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6122442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40472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9892424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3233-994E-F9FC-BC93-838C518131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0FD73C-B4E8-5D0F-69BE-FB0FDA95EF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BD812C-741F-1170-AD85-9D322A1C93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62DF6F-5EFB-76BE-AB0D-8E13A3BAB1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BF43DC-F4B3-1FE5-1E7E-ECFF74F89A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C9A57B-5535-4A78-6B59-1A793153EB02}"/>
              </a:ext>
            </a:extLst>
          </p:cNvPr>
          <p:cNvSpPr>
            <a:spLocks noGrp="1"/>
          </p:cNvSpPr>
          <p:nvPr>
            <p:ph type="dt" sz="half" idx="10"/>
          </p:nvPr>
        </p:nvSpPr>
        <p:spPr/>
        <p:txBody>
          <a:bodyPr/>
          <a:lstStyle/>
          <a:p>
            <a:fld id="{474DA20C-4A79-448A-87E0-DACCAE0DBDBA}" type="datetimeFigureOut">
              <a:rPr lang="en-US" smtClean="0"/>
              <a:t>12/30/2022</a:t>
            </a:fld>
            <a:endParaRPr lang="en-US"/>
          </a:p>
        </p:txBody>
      </p:sp>
      <p:sp>
        <p:nvSpPr>
          <p:cNvPr id="8" name="Footer Placeholder 7">
            <a:extLst>
              <a:ext uri="{FF2B5EF4-FFF2-40B4-BE49-F238E27FC236}">
                <a16:creationId xmlns:a16="http://schemas.microsoft.com/office/drawing/2014/main" id="{97CEDE2B-5FB7-64DF-6CEF-A741E013D8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181131-427D-9BD3-A4D0-1C134BA9CA8D}"/>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12360552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18193742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42542858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49368157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1330203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05613987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52916305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FF9349"/>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2981568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165430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0078D4"/>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9013548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71866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98C8A-D35D-601F-5E84-06E2069A50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213386-8E10-1C6C-5E85-4B77A2E8D51B}"/>
              </a:ext>
            </a:extLst>
          </p:cNvPr>
          <p:cNvSpPr>
            <a:spLocks noGrp="1"/>
          </p:cNvSpPr>
          <p:nvPr>
            <p:ph type="dt" sz="half" idx="10"/>
          </p:nvPr>
        </p:nvSpPr>
        <p:spPr/>
        <p:txBody>
          <a:bodyPr/>
          <a:lstStyle/>
          <a:p>
            <a:fld id="{474DA20C-4A79-448A-87E0-DACCAE0DBDBA}" type="datetimeFigureOut">
              <a:rPr lang="en-US" smtClean="0"/>
              <a:t>12/30/2022</a:t>
            </a:fld>
            <a:endParaRPr lang="en-US"/>
          </a:p>
        </p:txBody>
      </p:sp>
      <p:sp>
        <p:nvSpPr>
          <p:cNvPr id="4" name="Footer Placeholder 3">
            <a:extLst>
              <a:ext uri="{FF2B5EF4-FFF2-40B4-BE49-F238E27FC236}">
                <a16:creationId xmlns:a16="http://schemas.microsoft.com/office/drawing/2014/main" id="{CCCA3F62-398B-29CB-6094-260FD77591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8050FF-0484-0857-014D-368238D981FA}"/>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255177257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490182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7248828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90869716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Content Bullet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00F965-2E11-B443-A950-D7BA414B5199}"/>
              </a:ext>
            </a:extLst>
          </p:cNvPr>
          <p:cNvSpPr>
            <a:spLocks noGrp="1"/>
          </p:cNvSpPr>
          <p:nvPr>
            <p:ph type="title"/>
          </p:nvPr>
        </p:nvSpPr>
        <p:spPr>
          <a:xfrm>
            <a:off x="588263" y="1107280"/>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3" name="Content Placeholder 1">
            <a:extLst>
              <a:ext uri="{FF2B5EF4-FFF2-40B4-BE49-F238E27FC236}">
                <a16:creationId xmlns:a16="http://schemas.microsoft.com/office/drawing/2014/main" id="{42F5D3B7-C6D8-43D0-AD35-74E66B81A6BD}"/>
              </a:ext>
            </a:extLst>
          </p:cNvPr>
          <p:cNvSpPr>
            <a:spLocks noGrp="1"/>
          </p:cNvSpPr>
          <p:nvPr>
            <p:ph sz="quarter" idx="11"/>
          </p:nvPr>
        </p:nvSpPr>
        <p:spPr>
          <a:xfrm>
            <a:off x="586390" y="2410094"/>
            <a:ext cx="11060178" cy="4040712"/>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087524"/>
      </p:ext>
    </p:extLst>
  </p:cSld>
  <p:clrMapOvr>
    <a:masterClrMapping/>
  </p:clrMapOvr>
  <p:transition>
    <p:fade/>
  </p:transition>
  <p:extLst>
    <p:ext uri="{DCECCB84-F9BA-43D5-87BE-67443E8EF086}">
      <p15:sldGuideLst xmlns:p15="http://schemas.microsoft.com/office/powerpoint/2012/main">
        <p15:guide id="1" pos="184">
          <p15:clr>
            <a:srgbClr val="CCCCCC"/>
          </p15:clr>
        </p15:guide>
        <p15:guide id="2" pos="7496">
          <p15:clr>
            <a:srgbClr val="CCCCCC"/>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6" name="Section Title">
            <a:extLst>
              <a:ext uri="{FF2B5EF4-FFF2-40B4-BE49-F238E27FC236}">
                <a16:creationId xmlns:a16="http://schemas.microsoft.com/office/drawing/2014/main" id="{30255850-A627-8F43-9850-462988557095}"/>
              </a:ext>
            </a:extLst>
          </p:cNvPr>
          <p:cNvSpPr>
            <a:spLocks noGrp="1"/>
          </p:cNvSpPr>
          <p:nvPr>
            <p:ph type="title" hasCustomPrompt="1"/>
          </p:nvPr>
        </p:nvSpPr>
        <p:spPr>
          <a:xfrm>
            <a:off x="564199" y="2789554"/>
            <a:ext cx="8555737" cy="707886"/>
          </a:xfrm>
          <a:prstGeom prst="rect">
            <a:avLst/>
          </a:prstGeom>
        </p:spPr>
        <p:txBody>
          <a:bodyPr wrap="square" lIns="0" rIns="0" anchor="b" anchorCtr="0">
            <a:spAutoFit/>
          </a:bodyPr>
          <a:lstStyle>
            <a:lvl1pPr>
              <a:defRPr lang="en-US" sz="4000" b="0" kern="1200" cap="none" spc="-50" baseline="0" dirty="0">
                <a:ln w="3175">
                  <a:noFill/>
                </a:ln>
                <a:solidFill>
                  <a:schemeClr val="bg1">
                    <a:lumMod val="65000"/>
                    <a:lumOff val="35000"/>
                  </a:schemeClr>
                </a:solidFill>
                <a:effectLst/>
                <a:latin typeface="Segoe UI Black" panose="020B0A02040204020203" pitchFamily="34" charset="0"/>
                <a:ea typeface="Segoe UI Black" panose="020B0A02040204020203" pitchFamily="34" charset="0"/>
                <a:cs typeface="Segoe UI" pitchFamily="34" charset="0"/>
              </a:defRPr>
            </a:lvl1pPr>
          </a:lstStyle>
          <a:p>
            <a:r>
              <a:rPr lang="en-US"/>
              <a:t>Section title</a:t>
            </a:r>
          </a:p>
        </p:txBody>
      </p:sp>
      <p:sp>
        <p:nvSpPr>
          <p:cNvPr id="4" name="Section Subhead">
            <a:extLst>
              <a:ext uri="{FF2B5EF4-FFF2-40B4-BE49-F238E27FC236}">
                <a16:creationId xmlns:a16="http://schemas.microsoft.com/office/drawing/2014/main" id="{CA4B52E3-8E1C-E940-9EF2-6A57325F97E6}"/>
              </a:ext>
            </a:extLst>
          </p:cNvPr>
          <p:cNvSpPr>
            <a:spLocks noGrp="1"/>
          </p:cNvSpPr>
          <p:nvPr>
            <p:ph type="body" sz="quarter" idx="12" hasCustomPrompt="1"/>
          </p:nvPr>
        </p:nvSpPr>
        <p:spPr>
          <a:xfrm>
            <a:off x="582042" y="3697703"/>
            <a:ext cx="4164583" cy="276999"/>
          </a:xfrm>
          <a:prstGeom prst="rect">
            <a:avLst/>
          </a:prstGeo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Section subhead</a:t>
            </a:r>
          </a:p>
        </p:txBody>
      </p:sp>
    </p:spTree>
    <p:extLst>
      <p:ext uri="{BB962C8B-B14F-4D97-AF65-F5344CB8AC3E}">
        <p14:creationId xmlns:p14="http://schemas.microsoft.com/office/powerpoint/2010/main" val="35879830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Sub-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23839" y="1126089"/>
            <a:ext cx="11133641" cy="4605822"/>
          </a:xfrm>
        </p:spPr>
        <p:txBody>
          <a:bodyPr anchor="ctr"/>
          <a:lstStyle>
            <a:lvl1pPr marL="0" indent="0">
              <a:spcBef>
                <a:spcPts val="0"/>
              </a:spcBef>
              <a:spcAft>
                <a:spcPts val="1800"/>
              </a:spcAft>
              <a:buNone/>
              <a:defRPr sz="4400" spc="0" baseline="0">
                <a:solidFill>
                  <a:schemeClr val="bg2">
                    <a:lumMod val="50000"/>
                  </a:schemeClr>
                </a:solidFill>
                <a:latin typeface="Segoe UI Semilight" panose="020B0402040204020203" pitchFamily="34" charset="0"/>
                <a:cs typeface="Segoe UI Semilight" panose="020B0402040204020203" pitchFamily="34" charset="0"/>
              </a:defRPr>
            </a:lvl1pPr>
            <a:lvl2pPr marL="0" indent="0">
              <a:spcBef>
                <a:spcPts val="0"/>
              </a:spcBef>
              <a:spcAft>
                <a:spcPts val="1800"/>
              </a:spcAft>
              <a:buNone/>
              <a:defRPr sz="2400" spc="0" baseline="0">
                <a:solidFill>
                  <a:schemeClr val="bg2">
                    <a:lumMod val="50000"/>
                  </a:schemeClr>
                </a:solidFill>
                <a:latin typeface="Segoe UI Semilight" panose="020B0402040204020203" pitchFamily="34" charset="0"/>
                <a:cs typeface="Segoe UI Semilight" panose="020B0402040204020203" pitchFamily="34" charset="0"/>
              </a:defRPr>
            </a:lvl2pPr>
            <a:lvl3pPr marL="461963" indent="0">
              <a:spcBef>
                <a:spcPts val="0"/>
              </a:spcBef>
              <a:spcAft>
                <a:spcPts val="1200"/>
              </a:spcAft>
              <a:buNone/>
              <a:defRPr sz="1600" spc="0" baseline="0">
                <a:solidFill>
                  <a:schemeClr val="bg2">
                    <a:lumMod val="50000"/>
                  </a:schemeClr>
                </a:solidFill>
                <a:latin typeface="+mj-lt"/>
              </a:defRPr>
            </a:lvl3pPr>
            <a:lvl4pPr marL="461963" indent="0">
              <a:spcBef>
                <a:spcPts val="0"/>
              </a:spcBef>
              <a:spcAft>
                <a:spcPts val="1200"/>
              </a:spcAft>
              <a:buNone/>
              <a:defRPr sz="1600" spc="0" baseline="0">
                <a:solidFill>
                  <a:schemeClr val="bg2">
                    <a:lumMod val="50000"/>
                  </a:schemeClr>
                </a:solidFill>
                <a:latin typeface="+mj-lt"/>
              </a:defRPr>
            </a:lvl4pPr>
            <a:lvl5pPr marL="461963" indent="0">
              <a:spcBef>
                <a:spcPts val="0"/>
              </a:spcBef>
              <a:spcAft>
                <a:spcPts val="1200"/>
              </a:spcAft>
              <a:buNone/>
              <a:defRPr sz="1600" spc="0" baseline="0">
                <a:solidFill>
                  <a:schemeClr val="bg2">
                    <a:lumMod val="50000"/>
                  </a:schemeClr>
                </a:solidFill>
                <a:latin typeface="+mj-lt"/>
              </a:defRPr>
            </a:lvl5pPr>
          </a:lstStyle>
          <a:p>
            <a:pPr lvl="0"/>
            <a:r>
              <a:rPr lang="en-US"/>
              <a:t>Click to edit Master text styles</a:t>
            </a:r>
          </a:p>
          <a:p>
            <a:pPr lvl="1"/>
            <a:r>
              <a:rPr lang="en-US"/>
              <a:t>Second level</a:t>
            </a:r>
          </a:p>
        </p:txBody>
      </p:sp>
      <p:sp>
        <p:nvSpPr>
          <p:cNvPr id="4" name="Content Placeholder 2"/>
          <p:cNvSpPr>
            <a:spLocks noGrp="1"/>
          </p:cNvSpPr>
          <p:nvPr>
            <p:ph idx="10" hasCustomPrompt="1"/>
          </p:nvPr>
        </p:nvSpPr>
        <p:spPr>
          <a:xfrm>
            <a:off x="530563" y="430831"/>
            <a:ext cx="11133641" cy="399487"/>
          </a:xfrm>
        </p:spPr>
        <p:txBody>
          <a:bodyPr anchor="t"/>
          <a:lstStyle>
            <a:lvl1pPr marL="0" indent="0">
              <a:spcBef>
                <a:spcPts val="0"/>
              </a:spcBef>
              <a:spcAft>
                <a:spcPts val="1200"/>
              </a:spcAft>
              <a:buNone/>
              <a:defRPr sz="2000" spc="0" baseline="0">
                <a:solidFill>
                  <a:schemeClr val="accent1"/>
                </a:solidFill>
                <a:latin typeface="Segoe UI Semibold" panose="020B0702040204020203" pitchFamily="34" charset="0"/>
                <a:cs typeface="Segoe UI Semibold" panose="020B0702040204020203" pitchFamily="34" charset="0"/>
              </a:defRPr>
            </a:lvl1pPr>
            <a:lvl2pPr marL="0" indent="0">
              <a:spcBef>
                <a:spcPts val="0"/>
              </a:spcBef>
              <a:spcAft>
                <a:spcPts val="1200"/>
              </a:spcAft>
              <a:buNone/>
              <a:defRPr sz="2000" spc="0" baseline="0">
                <a:solidFill>
                  <a:schemeClr val="bg1">
                    <a:lumMod val="50000"/>
                  </a:schemeClr>
                </a:solidFill>
                <a:latin typeface="+mj-lt"/>
              </a:defRPr>
            </a:lvl2pPr>
            <a:lvl3pPr marL="461963" indent="0">
              <a:spcBef>
                <a:spcPts val="0"/>
              </a:spcBef>
              <a:spcAft>
                <a:spcPts val="1200"/>
              </a:spcAft>
              <a:buNone/>
              <a:defRPr sz="1600" spc="0" baseline="0">
                <a:solidFill>
                  <a:schemeClr val="bg2">
                    <a:lumMod val="50000"/>
                  </a:schemeClr>
                </a:solidFill>
                <a:latin typeface="+mj-lt"/>
              </a:defRPr>
            </a:lvl3pPr>
            <a:lvl4pPr marL="461963" indent="0">
              <a:spcBef>
                <a:spcPts val="0"/>
              </a:spcBef>
              <a:spcAft>
                <a:spcPts val="1200"/>
              </a:spcAft>
              <a:buNone/>
              <a:defRPr sz="1600" spc="0" baseline="0">
                <a:solidFill>
                  <a:schemeClr val="bg2">
                    <a:lumMod val="50000"/>
                  </a:schemeClr>
                </a:solidFill>
                <a:latin typeface="+mj-lt"/>
              </a:defRPr>
            </a:lvl4pPr>
            <a:lvl5pPr marL="461963" indent="0">
              <a:spcBef>
                <a:spcPts val="0"/>
              </a:spcBef>
              <a:spcAft>
                <a:spcPts val="1200"/>
              </a:spcAft>
              <a:buNone/>
              <a:defRPr sz="1600" spc="0" baseline="0">
                <a:solidFill>
                  <a:schemeClr val="bg2">
                    <a:lumMod val="50000"/>
                  </a:schemeClr>
                </a:solidFill>
                <a:latin typeface="+mj-lt"/>
              </a:defRPr>
            </a:lvl5pPr>
          </a:lstStyle>
          <a:p>
            <a:pPr lvl="0"/>
            <a:r>
              <a:rPr lang="en-US"/>
              <a:t> </a:t>
            </a:r>
          </a:p>
        </p:txBody>
      </p:sp>
      <p:sp>
        <p:nvSpPr>
          <p:cNvPr id="5" name="Rectangle 4">
            <a:extLst>
              <a:ext uri="{FF2B5EF4-FFF2-40B4-BE49-F238E27FC236}">
                <a16:creationId xmlns:a16="http://schemas.microsoft.com/office/drawing/2014/main" id="{5BE1F37C-F452-4AC3-A5D9-A6762B220C28}"/>
              </a:ext>
            </a:extLst>
          </p:cNvPr>
          <p:cNvSpPr/>
          <p:nvPr userDrawn="1"/>
        </p:nvSpPr>
        <p:spPr bwMode="auto">
          <a:xfrm>
            <a:off x="0" y="302607"/>
            <a:ext cx="70852" cy="52771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1562705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Title &amp;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a:t>Insert page title (sentence case)</a:t>
            </a:r>
            <a:endParaRPr lang="en-US"/>
          </a:p>
        </p:txBody>
      </p:sp>
      <p:sp>
        <p:nvSpPr>
          <p:cNvPr id="4" name="Text Placeholder 2"/>
          <p:cNvSpPr>
            <a:spLocks noGrp="1"/>
          </p:cNvSpPr>
          <p:nvPr>
            <p:ph idx="1"/>
          </p:nvPr>
        </p:nvSpPr>
        <p:spPr bwMode="gray">
          <a:xfrm>
            <a:off x="503870" y="1620001"/>
            <a:ext cx="11183564" cy="4230235"/>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3906306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3869" y="3090446"/>
            <a:ext cx="11182288" cy="677108"/>
          </a:xfrm>
        </p:spPr>
        <p:txBody>
          <a:bodyPr anchor="ctr" anchorCtr="0">
            <a:noAutofit/>
          </a:bodyPr>
          <a:lstStyle>
            <a:lvl1pPr>
              <a:defRPr sz="4399">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21747635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0244F-10FD-4F39-A0CF-C217AD8FE2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C62478-19C1-4D9C-B03E-ECF5F355A1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48CD6A-0DD7-4174-B104-9928E87E07B5}"/>
              </a:ext>
            </a:extLst>
          </p:cNvPr>
          <p:cNvSpPr>
            <a:spLocks noGrp="1"/>
          </p:cNvSpPr>
          <p:nvPr>
            <p:ph type="dt" sz="half" idx="10"/>
          </p:nvPr>
        </p:nvSpPr>
        <p:spPr/>
        <p:txBody>
          <a:bodyPr/>
          <a:lstStyle/>
          <a:p>
            <a:fld id="{19B69489-D2D2-493C-8B55-0DB90C8F1861}" type="datetimeFigureOut">
              <a:rPr lang="en-US" smtClean="0"/>
              <a:t>12/30/2022</a:t>
            </a:fld>
            <a:endParaRPr lang="en-US"/>
          </a:p>
        </p:txBody>
      </p:sp>
      <p:sp>
        <p:nvSpPr>
          <p:cNvPr id="5" name="Footer Placeholder 4">
            <a:extLst>
              <a:ext uri="{FF2B5EF4-FFF2-40B4-BE49-F238E27FC236}">
                <a16:creationId xmlns:a16="http://schemas.microsoft.com/office/drawing/2014/main" id="{E1A4FA19-1DBA-4540-B1C8-5A99A0A2FB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A223BE-B62E-4240-AB05-A7C381CF4BC4}"/>
              </a:ext>
            </a:extLst>
          </p:cNvPr>
          <p:cNvSpPr>
            <a:spLocks noGrp="1"/>
          </p:cNvSpPr>
          <p:nvPr>
            <p:ph type="sldNum" sz="quarter" idx="12"/>
          </p:nvPr>
        </p:nvSpPr>
        <p:spPr/>
        <p:txBody>
          <a:bodyPr/>
          <a:lstStyle/>
          <a:p>
            <a:fld id="{FD63C700-02BB-4FCE-BF7F-10C1A2657734}" type="slidenum">
              <a:rPr lang="en-US" smtClean="0"/>
              <a:t>‹#›</a:t>
            </a:fld>
            <a:endParaRPr lang="en-US"/>
          </a:p>
        </p:txBody>
      </p:sp>
    </p:spTree>
    <p:extLst>
      <p:ext uri="{BB962C8B-B14F-4D97-AF65-F5344CB8AC3E}">
        <p14:creationId xmlns:p14="http://schemas.microsoft.com/office/powerpoint/2010/main" val="386751397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strike="noStrike">
                <a:solidFill>
                  <a:srgbClr val="2F2F2F"/>
                </a:solidFill>
              </a:defRPr>
            </a:lvl1pPr>
          </a:lstStyle>
          <a:p>
            <a:r>
              <a:rPr lang="en-US"/>
              <a:t>Title</a:t>
            </a:r>
          </a:p>
        </p:txBody>
      </p:sp>
    </p:spTree>
    <p:extLst>
      <p:ext uri="{BB962C8B-B14F-4D97-AF65-F5344CB8AC3E}">
        <p14:creationId xmlns:p14="http://schemas.microsoft.com/office/powerpoint/2010/main" val="49265853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9D2A8E-456E-76F8-2B5C-F774B67B6C8E}"/>
              </a:ext>
            </a:extLst>
          </p:cNvPr>
          <p:cNvSpPr>
            <a:spLocks noGrp="1"/>
          </p:cNvSpPr>
          <p:nvPr>
            <p:ph type="dt" sz="half" idx="10"/>
          </p:nvPr>
        </p:nvSpPr>
        <p:spPr/>
        <p:txBody>
          <a:bodyPr/>
          <a:lstStyle/>
          <a:p>
            <a:fld id="{474DA20C-4A79-448A-87E0-DACCAE0DBDBA}" type="datetimeFigureOut">
              <a:rPr lang="en-US" smtClean="0"/>
              <a:t>12/30/2022</a:t>
            </a:fld>
            <a:endParaRPr lang="en-US"/>
          </a:p>
        </p:txBody>
      </p:sp>
      <p:sp>
        <p:nvSpPr>
          <p:cNvPr id="3" name="Footer Placeholder 2">
            <a:extLst>
              <a:ext uri="{FF2B5EF4-FFF2-40B4-BE49-F238E27FC236}">
                <a16:creationId xmlns:a16="http://schemas.microsoft.com/office/drawing/2014/main" id="{2FC12226-27EF-6B23-7CB8-71D9451760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026BD5-0EDC-994A-8875-CF6D7D73D284}"/>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254492866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4948F-FE9F-C3B7-C11F-A3A43D639A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88AFA3-C428-4B85-4E4E-9AE0ABAF77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8C0A8F-5DBA-EC52-FEC8-4E381440A167}"/>
              </a:ext>
            </a:extLst>
          </p:cNvPr>
          <p:cNvSpPr>
            <a:spLocks noGrp="1"/>
          </p:cNvSpPr>
          <p:nvPr>
            <p:ph type="dt" sz="half" idx="10"/>
          </p:nvPr>
        </p:nvSpPr>
        <p:spPr/>
        <p:txBody>
          <a:bodyPr/>
          <a:lstStyle/>
          <a:p>
            <a:fld id="{F007C4C1-2A7A-4221-B50D-B0B66594E82A}" type="datetimeFigureOut">
              <a:rPr lang="en-US" smtClean="0"/>
              <a:t>12/30/2022</a:t>
            </a:fld>
            <a:endParaRPr lang="en-US"/>
          </a:p>
        </p:txBody>
      </p:sp>
      <p:sp>
        <p:nvSpPr>
          <p:cNvPr id="5" name="Footer Placeholder 4">
            <a:extLst>
              <a:ext uri="{FF2B5EF4-FFF2-40B4-BE49-F238E27FC236}">
                <a16:creationId xmlns:a16="http://schemas.microsoft.com/office/drawing/2014/main" id="{36D1FFE1-FC62-7B6A-81CD-2D6860C06C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9937F9-2E45-0B81-B35A-DDC4376A5745}"/>
              </a:ext>
            </a:extLst>
          </p:cNvPr>
          <p:cNvSpPr>
            <a:spLocks noGrp="1"/>
          </p:cNvSpPr>
          <p:nvPr>
            <p:ph type="sldNum" sz="quarter" idx="12"/>
          </p:nvPr>
        </p:nvSpPr>
        <p:spPr/>
        <p:txBody>
          <a:bodyPr/>
          <a:lstStyle/>
          <a:p>
            <a:fld id="{B306CFFE-34D7-45DE-AF9F-D0E4C34129EE}" type="slidenum">
              <a:rPr lang="en-US" smtClean="0"/>
              <a:t>‹#›</a:t>
            </a:fld>
            <a:endParaRPr lang="en-US"/>
          </a:p>
        </p:txBody>
      </p:sp>
    </p:spTree>
    <p:extLst>
      <p:ext uri="{BB962C8B-B14F-4D97-AF65-F5344CB8AC3E}">
        <p14:creationId xmlns:p14="http://schemas.microsoft.com/office/powerpoint/2010/main" val="308679752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99B3C-65AC-EA78-90DB-56D8BF7FB7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15F3B6-1ECF-D0C6-C771-AA2F07F7D7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3B0070-C562-9256-ACEB-695EB600F327}"/>
              </a:ext>
            </a:extLst>
          </p:cNvPr>
          <p:cNvSpPr>
            <a:spLocks noGrp="1"/>
          </p:cNvSpPr>
          <p:nvPr>
            <p:ph type="dt" sz="half" idx="10"/>
          </p:nvPr>
        </p:nvSpPr>
        <p:spPr/>
        <p:txBody>
          <a:bodyPr/>
          <a:lstStyle/>
          <a:p>
            <a:fld id="{F007C4C1-2A7A-4221-B50D-B0B66594E82A}" type="datetimeFigureOut">
              <a:rPr lang="en-US" smtClean="0"/>
              <a:t>12/30/2022</a:t>
            </a:fld>
            <a:endParaRPr lang="en-US"/>
          </a:p>
        </p:txBody>
      </p:sp>
      <p:sp>
        <p:nvSpPr>
          <p:cNvPr id="5" name="Footer Placeholder 4">
            <a:extLst>
              <a:ext uri="{FF2B5EF4-FFF2-40B4-BE49-F238E27FC236}">
                <a16:creationId xmlns:a16="http://schemas.microsoft.com/office/drawing/2014/main" id="{D7040C27-8B8A-B5D6-E93B-E7F6612081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B5239-DA37-BFF2-F9DA-13340FC00110}"/>
              </a:ext>
            </a:extLst>
          </p:cNvPr>
          <p:cNvSpPr>
            <a:spLocks noGrp="1"/>
          </p:cNvSpPr>
          <p:nvPr>
            <p:ph type="sldNum" sz="quarter" idx="12"/>
          </p:nvPr>
        </p:nvSpPr>
        <p:spPr/>
        <p:txBody>
          <a:bodyPr/>
          <a:lstStyle/>
          <a:p>
            <a:fld id="{B306CFFE-34D7-45DE-AF9F-D0E4C34129EE}" type="slidenum">
              <a:rPr lang="en-US" smtClean="0"/>
              <a:t>‹#›</a:t>
            </a:fld>
            <a:endParaRPr lang="en-US"/>
          </a:p>
        </p:txBody>
      </p:sp>
    </p:spTree>
    <p:extLst>
      <p:ext uri="{BB962C8B-B14F-4D97-AF65-F5344CB8AC3E}">
        <p14:creationId xmlns:p14="http://schemas.microsoft.com/office/powerpoint/2010/main" val="338628118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5C592-AC8E-36AD-69AE-7EDA877AB3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E85078-5A5D-28BF-05AB-324CC3B03A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09F0A2-1EE9-7193-D7A9-DD8E7DB95DC7}"/>
              </a:ext>
            </a:extLst>
          </p:cNvPr>
          <p:cNvSpPr>
            <a:spLocks noGrp="1"/>
          </p:cNvSpPr>
          <p:nvPr>
            <p:ph type="dt" sz="half" idx="10"/>
          </p:nvPr>
        </p:nvSpPr>
        <p:spPr/>
        <p:txBody>
          <a:bodyPr/>
          <a:lstStyle/>
          <a:p>
            <a:fld id="{F007C4C1-2A7A-4221-B50D-B0B66594E82A}" type="datetimeFigureOut">
              <a:rPr lang="en-US" smtClean="0"/>
              <a:t>12/30/2022</a:t>
            </a:fld>
            <a:endParaRPr lang="en-US"/>
          </a:p>
        </p:txBody>
      </p:sp>
      <p:sp>
        <p:nvSpPr>
          <p:cNvPr id="5" name="Footer Placeholder 4">
            <a:extLst>
              <a:ext uri="{FF2B5EF4-FFF2-40B4-BE49-F238E27FC236}">
                <a16:creationId xmlns:a16="http://schemas.microsoft.com/office/drawing/2014/main" id="{B230BD84-265A-109B-24EE-0B63ADFEDB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C37D0-F4E1-6A78-49E0-B53C8E9EEDD0}"/>
              </a:ext>
            </a:extLst>
          </p:cNvPr>
          <p:cNvSpPr>
            <a:spLocks noGrp="1"/>
          </p:cNvSpPr>
          <p:nvPr>
            <p:ph type="sldNum" sz="quarter" idx="12"/>
          </p:nvPr>
        </p:nvSpPr>
        <p:spPr/>
        <p:txBody>
          <a:bodyPr/>
          <a:lstStyle/>
          <a:p>
            <a:fld id="{B306CFFE-34D7-45DE-AF9F-D0E4C34129EE}" type="slidenum">
              <a:rPr lang="en-US" smtClean="0"/>
              <a:t>‹#›</a:t>
            </a:fld>
            <a:endParaRPr lang="en-US"/>
          </a:p>
        </p:txBody>
      </p:sp>
    </p:spTree>
    <p:extLst>
      <p:ext uri="{BB962C8B-B14F-4D97-AF65-F5344CB8AC3E}">
        <p14:creationId xmlns:p14="http://schemas.microsoft.com/office/powerpoint/2010/main" val="129401844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2B224-D35C-8A48-4599-A8F0C357FB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7B8670-2B73-BFAD-BDA4-0EB7142AB0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BA85BD-829D-F59E-D731-2B205243E9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487378-F2F2-D4AC-C800-0CD4B4034C06}"/>
              </a:ext>
            </a:extLst>
          </p:cNvPr>
          <p:cNvSpPr>
            <a:spLocks noGrp="1"/>
          </p:cNvSpPr>
          <p:nvPr>
            <p:ph type="dt" sz="half" idx="10"/>
          </p:nvPr>
        </p:nvSpPr>
        <p:spPr/>
        <p:txBody>
          <a:bodyPr/>
          <a:lstStyle/>
          <a:p>
            <a:fld id="{F007C4C1-2A7A-4221-B50D-B0B66594E82A}" type="datetimeFigureOut">
              <a:rPr lang="en-US" smtClean="0"/>
              <a:t>12/30/2022</a:t>
            </a:fld>
            <a:endParaRPr lang="en-US"/>
          </a:p>
        </p:txBody>
      </p:sp>
      <p:sp>
        <p:nvSpPr>
          <p:cNvPr id="6" name="Footer Placeholder 5">
            <a:extLst>
              <a:ext uri="{FF2B5EF4-FFF2-40B4-BE49-F238E27FC236}">
                <a16:creationId xmlns:a16="http://schemas.microsoft.com/office/drawing/2014/main" id="{E47A74DA-F0FD-F246-6998-FAC2FDBD5C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E9423B-3251-B1E5-F506-D685B01C008F}"/>
              </a:ext>
            </a:extLst>
          </p:cNvPr>
          <p:cNvSpPr>
            <a:spLocks noGrp="1"/>
          </p:cNvSpPr>
          <p:nvPr>
            <p:ph type="sldNum" sz="quarter" idx="12"/>
          </p:nvPr>
        </p:nvSpPr>
        <p:spPr/>
        <p:txBody>
          <a:bodyPr/>
          <a:lstStyle/>
          <a:p>
            <a:fld id="{B306CFFE-34D7-45DE-AF9F-D0E4C34129EE}" type="slidenum">
              <a:rPr lang="en-US" smtClean="0"/>
              <a:t>‹#›</a:t>
            </a:fld>
            <a:endParaRPr lang="en-US"/>
          </a:p>
        </p:txBody>
      </p:sp>
    </p:spTree>
    <p:extLst>
      <p:ext uri="{BB962C8B-B14F-4D97-AF65-F5344CB8AC3E}">
        <p14:creationId xmlns:p14="http://schemas.microsoft.com/office/powerpoint/2010/main" val="198587162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116E6-EA25-96D7-1CB8-B62752E124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334D46-0A86-8190-F4C3-C31D30DC73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6D912E-2D31-2538-DE2C-8F1B797685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A2D961-D15D-255A-CBA0-C89E5D4BF7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0656FA-7059-F9CD-3BF8-FA2F6A0CAA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DE58CB-C07F-C71B-F80D-175A450A4AF1}"/>
              </a:ext>
            </a:extLst>
          </p:cNvPr>
          <p:cNvSpPr>
            <a:spLocks noGrp="1"/>
          </p:cNvSpPr>
          <p:nvPr>
            <p:ph type="dt" sz="half" idx="10"/>
          </p:nvPr>
        </p:nvSpPr>
        <p:spPr/>
        <p:txBody>
          <a:bodyPr/>
          <a:lstStyle/>
          <a:p>
            <a:fld id="{F007C4C1-2A7A-4221-B50D-B0B66594E82A}" type="datetimeFigureOut">
              <a:rPr lang="en-US" smtClean="0"/>
              <a:t>12/30/2022</a:t>
            </a:fld>
            <a:endParaRPr lang="en-US"/>
          </a:p>
        </p:txBody>
      </p:sp>
      <p:sp>
        <p:nvSpPr>
          <p:cNvPr id="8" name="Footer Placeholder 7">
            <a:extLst>
              <a:ext uri="{FF2B5EF4-FFF2-40B4-BE49-F238E27FC236}">
                <a16:creationId xmlns:a16="http://schemas.microsoft.com/office/drawing/2014/main" id="{9E206349-C5A4-B7F8-F891-3E9F0C662C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C984E9-195C-6E40-7D55-EB01DBA0EA1B}"/>
              </a:ext>
            </a:extLst>
          </p:cNvPr>
          <p:cNvSpPr>
            <a:spLocks noGrp="1"/>
          </p:cNvSpPr>
          <p:nvPr>
            <p:ph type="sldNum" sz="quarter" idx="12"/>
          </p:nvPr>
        </p:nvSpPr>
        <p:spPr/>
        <p:txBody>
          <a:bodyPr/>
          <a:lstStyle/>
          <a:p>
            <a:fld id="{B306CFFE-34D7-45DE-AF9F-D0E4C34129EE}" type="slidenum">
              <a:rPr lang="en-US" smtClean="0"/>
              <a:t>‹#›</a:t>
            </a:fld>
            <a:endParaRPr lang="en-US"/>
          </a:p>
        </p:txBody>
      </p:sp>
    </p:spTree>
    <p:extLst>
      <p:ext uri="{BB962C8B-B14F-4D97-AF65-F5344CB8AC3E}">
        <p14:creationId xmlns:p14="http://schemas.microsoft.com/office/powerpoint/2010/main" val="250097671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993D2-A8B6-6F77-8C6B-F149033918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15C66E-1EA1-027E-EAC2-BBD6221206D4}"/>
              </a:ext>
            </a:extLst>
          </p:cNvPr>
          <p:cNvSpPr>
            <a:spLocks noGrp="1"/>
          </p:cNvSpPr>
          <p:nvPr>
            <p:ph type="dt" sz="half" idx="10"/>
          </p:nvPr>
        </p:nvSpPr>
        <p:spPr/>
        <p:txBody>
          <a:bodyPr/>
          <a:lstStyle/>
          <a:p>
            <a:fld id="{F007C4C1-2A7A-4221-B50D-B0B66594E82A}" type="datetimeFigureOut">
              <a:rPr lang="en-US" smtClean="0"/>
              <a:t>12/30/2022</a:t>
            </a:fld>
            <a:endParaRPr lang="en-US"/>
          </a:p>
        </p:txBody>
      </p:sp>
      <p:sp>
        <p:nvSpPr>
          <p:cNvPr id="4" name="Footer Placeholder 3">
            <a:extLst>
              <a:ext uri="{FF2B5EF4-FFF2-40B4-BE49-F238E27FC236}">
                <a16:creationId xmlns:a16="http://schemas.microsoft.com/office/drawing/2014/main" id="{2EFA9445-49E6-2CC6-1BDE-87E92DB096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EA9E1D-AABC-CC71-A03A-CE921B2B0751}"/>
              </a:ext>
            </a:extLst>
          </p:cNvPr>
          <p:cNvSpPr>
            <a:spLocks noGrp="1"/>
          </p:cNvSpPr>
          <p:nvPr>
            <p:ph type="sldNum" sz="quarter" idx="12"/>
          </p:nvPr>
        </p:nvSpPr>
        <p:spPr/>
        <p:txBody>
          <a:bodyPr/>
          <a:lstStyle/>
          <a:p>
            <a:fld id="{B306CFFE-34D7-45DE-AF9F-D0E4C34129EE}" type="slidenum">
              <a:rPr lang="en-US" smtClean="0"/>
              <a:t>‹#›</a:t>
            </a:fld>
            <a:endParaRPr lang="en-US"/>
          </a:p>
        </p:txBody>
      </p:sp>
    </p:spTree>
    <p:extLst>
      <p:ext uri="{BB962C8B-B14F-4D97-AF65-F5344CB8AC3E}">
        <p14:creationId xmlns:p14="http://schemas.microsoft.com/office/powerpoint/2010/main" val="367389253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B3359E-8A8E-BEA5-CEFC-0B1BAD7B40C9}"/>
              </a:ext>
            </a:extLst>
          </p:cNvPr>
          <p:cNvSpPr>
            <a:spLocks noGrp="1"/>
          </p:cNvSpPr>
          <p:nvPr>
            <p:ph type="dt" sz="half" idx="10"/>
          </p:nvPr>
        </p:nvSpPr>
        <p:spPr/>
        <p:txBody>
          <a:bodyPr/>
          <a:lstStyle/>
          <a:p>
            <a:fld id="{F007C4C1-2A7A-4221-B50D-B0B66594E82A}" type="datetimeFigureOut">
              <a:rPr lang="en-US" smtClean="0"/>
              <a:t>12/30/2022</a:t>
            </a:fld>
            <a:endParaRPr lang="en-US"/>
          </a:p>
        </p:txBody>
      </p:sp>
      <p:sp>
        <p:nvSpPr>
          <p:cNvPr id="3" name="Footer Placeholder 2">
            <a:extLst>
              <a:ext uri="{FF2B5EF4-FFF2-40B4-BE49-F238E27FC236}">
                <a16:creationId xmlns:a16="http://schemas.microsoft.com/office/drawing/2014/main" id="{17B0F1F3-7185-DAB3-1ED1-F963FF3F0D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0BCDB9-0BA3-5DB9-C0E1-1353141EDCB5}"/>
              </a:ext>
            </a:extLst>
          </p:cNvPr>
          <p:cNvSpPr>
            <a:spLocks noGrp="1"/>
          </p:cNvSpPr>
          <p:nvPr>
            <p:ph type="sldNum" sz="quarter" idx="12"/>
          </p:nvPr>
        </p:nvSpPr>
        <p:spPr/>
        <p:txBody>
          <a:bodyPr/>
          <a:lstStyle/>
          <a:p>
            <a:fld id="{B306CFFE-34D7-45DE-AF9F-D0E4C34129EE}" type="slidenum">
              <a:rPr lang="en-US" smtClean="0"/>
              <a:t>‹#›</a:t>
            </a:fld>
            <a:endParaRPr lang="en-US"/>
          </a:p>
        </p:txBody>
      </p:sp>
    </p:spTree>
    <p:extLst>
      <p:ext uri="{BB962C8B-B14F-4D97-AF65-F5344CB8AC3E}">
        <p14:creationId xmlns:p14="http://schemas.microsoft.com/office/powerpoint/2010/main" val="105042734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4C00-D9A7-4066-D509-FC819DF824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9DA6CB-79CC-2908-5BC3-97D8239B0C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EAE979-C81E-800B-AFAD-AE777324F8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5E2962-E9E1-815C-933D-9A56C1157620}"/>
              </a:ext>
            </a:extLst>
          </p:cNvPr>
          <p:cNvSpPr>
            <a:spLocks noGrp="1"/>
          </p:cNvSpPr>
          <p:nvPr>
            <p:ph type="dt" sz="half" idx="10"/>
          </p:nvPr>
        </p:nvSpPr>
        <p:spPr/>
        <p:txBody>
          <a:bodyPr/>
          <a:lstStyle/>
          <a:p>
            <a:fld id="{F007C4C1-2A7A-4221-B50D-B0B66594E82A}" type="datetimeFigureOut">
              <a:rPr lang="en-US" smtClean="0"/>
              <a:t>12/30/2022</a:t>
            </a:fld>
            <a:endParaRPr lang="en-US"/>
          </a:p>
        </p:txBody>
      </p:sp>
      <p:sp>
        <p:nvSpPr>
          <p:cNvPr id="6" name="Footer Placeholder 5">
            <a:extLst>
              <a:ext uri="{FF2B5EF4-FFF2-40B4-BE49-F238E27FC236}">
                <a16:creationId xmlns:a16="http://schemas.microsoft.com/office/drawing/2014/main" id="{AFC94538-FF9E-3FF7-B893-3B0F778D35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56BE99-033D-02A0-5E2A-255FB670D964}"/>
              </a:ext>
            </a:extLst>
          </p:cNvPr>
          <p:cNvSpPr>
            <a:spLocks noGrp="1"/>
          </p:cNvSpPr>
          <p:nvPr>
            <p:ph type="sldNum" sz="quarter" idx="12"/>
          </p:nvPr>
        </p:nvSpPr>
        <p:spPr/>
        <p:txBody>
          <a:bodyPr/>
          <a:lstStyle/>
          <a:p>
            <a:fld id="{B306CFFE-34D7-45DE-AF9F-D0E4C34129EE}" type="slidenum">
              <a:rPr lang="en-US" smtClean="0"/>
              <a:t>‹#›</a:t>
            </a:fld>
            <a:endParaRPr lang="en-US"/>
          </a:p>
        </p:txBody>
      </p:sp>
    </p:spTree>
    <p:extLst>
      <p:ext uri="{BB962C8B-B14F-4D97-AF65-F5344CB8AC3E}">
        <p14:creationId xmlns:p14="http://schemas.microsoft.com/office/powerpoint/2010/main" val="320196832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3E933-006D-91DD-F79B-1AB39AC772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F2E0B7-CD60-B1D6-FD26-B22DB3623E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872E03-80ED-F952-274D-8C54F41A5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CE1692-FDA1-1D61-6BBD-552FF7D7B6F1}"/>
              </a:ext>
            </a:extLst>
          </p:cNvPr>
          <p:cNvSpPr>
            <a:spLocks noGrp="1"/>
          </p:cNvSpPr>
          <p:nvPr>
            <p:ph type="dt" sz="half" idx="10"/>
          </p:nvPr>
        </p:nvSpPr>
        <p:spPr/>
        <p:txBody>
          <a:bodyPr/>
          <a:lstStyle/>
          <a:p>
            <a:fld id="{F007C4C1-2A7A-4221-B50D-B0B66594E82A}" type="datetimeFigureOut">
              <a:rPr lang="en-US" smtClean="0"/>
              <a:t>12/30/2022</a:t>
            </a:fld>
            <a:endParaRPr lang="en-US"/>
          </a:p>
        </p:txBody>
      </p:sp>
      <p:sp>
        <p:nvSpPr>
          <p:cNvPr id="6" name="Footer Placeholder 5">
            <a:extLst>
              <a:ext uri="{FF2B5EF4-FFF2-40B4-BE49-F238E27FC236}">
                <a16:creationId xmlns:a16="http://schemas.microsoft.com/office/drawing/2014/main" id="{EE37D56F-08B6-CECD-4B0A-52BDB44A17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D551AC-DBEA-B398-B617-D5E125CB1D3A}"/>
              </a:ext>
            </a:extLst>
          </p:cNvPr>
          <p:cNvSpPr>
            <a:spLocks noGrp="1"/>
          </p:cNvSpPr>
          <p:nvPr>
            <p:ph type="sldNum" sz="quarter" idx="12"/>
          </p:nvPr>
        </p:nvSpPr>
        <p:spPr/>
        <p:txBody>
          <a:bodyPr/>
          <a:lstStyle/>
          <a:p>
            <a:fld id="{B306CFFE-34D7-45DE-AF9F-D0E4C34129EE}" type="slidenum">
              <a:rPr lang="en-US" smtClean="0"/>
              <a:t>‹#›</a:t>
            </a:fld>
            <a:endParaRPr lang="en-US"/>
          </a:p>
        </p:txBody>
      </p:sp>
    </p:spTree>
    <p:extLst>
      <p:ext uri="{BB962C8B-B14F-4D97-AF65-F5344CB8AC3E}">
        <p14:creationId xmlns:p14="http://schemas.microsoft.com/office/powerpoint/2010/main" val="13365484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67D23-C993-4460-48A1-57C4BC825E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7AE3F6-5257-71A7-4FE1-79B9EF1DD3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F7481B-009E-6186-5561-7A60D4EAE0EE}"/>
              </a:ext>
            </a:extLst>
          </p:cNvPr>
          <p:cNvSpPr>
            <a:spLocks noGrp="1"/>
          </p:cNvSpPr>
          <p:nvPr>
            <p:ph type="dt" sz="half" idx="10"/>
          </p:nvPr>
        </p:nvSpPr>
        <p:spPr/>
        <p:txBody>
          <a:bodyPr/>
          <a:lstStyle/>
          <a:p>
            <a:fld id="{F007C4C1-2A7A-4221-B50D-B0B66594E82A}" type="datetimeFigureOut">
              <a:rPr lang="en-US" smtClean="0"/>
              <a:t>12/30/2022</a:t>
            </a:fld>
            <a:endParaRPr lang="en-US"/>
          </a:p>
        </p:txBody>
      </p:sp>
      <p:sp>
        <p:nvSpPr>
          <p:cNvPr id="5" name="Footer Placeholder 4">
            <a:extLst>
              <a:ext uri="{FF2B5EF4-FFF2-40B4-BE49-F238E27FC236}">
                <a16:creationId xmlns:a16="http://schemas.microsoft.com/office/drawing/2014/main" id="{9EB28216-D4A5-4B9A-FB24-4D4869FD0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C9D9F-E2B9-1805-8080-994D60067A86}"/>
              </a:ext>
            </a:extLst>
          </p:cNvPr>
          <p:cNvSpPr>
            <a:spLocks noGrp="1"/>
          </p:cNvSpPr>
          <p:nvPr>
            <p:ph type="sldNum" sz="quarter" idx="12"/>
          </p:nvPr>
        </p:nvSpPr>
        <p:spPr/>
        <p:txBody>
          <a:bodyPr/>
          <a:lstStyle/>
          <a:p>
            <a:fld id="{B306CFFE-34D7-45DE-AF9F-D0E4C34129EE}" type="slidenum">
              <a:rPr lang="en-US" smtClean="0"/>
              <a:t>‹#›</a:t>
            </a:fld>
            <a:endParaRPr lang="en-US"/>
          </a:p>
        </p:txBody>
      </p:sp>
    </p:spTree>
    <p:extLst>
      <p:ext uri="{BB962C8B-B14F-4D97-AF65-F5344CB8AC3E}">
        <p14:creationId xmlns:p14="http://schemas.microsoft.com/office/powerpoint/2010/main" val="3065532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EB87A-6856-FB59-4B04-CC5D75598E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3B3593-7B94-6AC6-6B15-BBFD5F2045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819CF9-7E8B-9B16-31E1-D47AD4A0AC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378267-89AB-335F-468F-F7ADE4E4A912}"/>
              </a:ext>
            </a:extLst>
          </p:cNvPr>
          <p:cNvSpPr>
            <a:spLocks noGrp="1"/>
          </p:cNvSpPr>
          <p:nvPr>
            <p:ph type="dt" sz="half" idx="10"/>
          </p:nvPr>
        </p:nvSpPr>
        <p:spPr/>
        <p:txBody>
          <a:bodyPr/>
          <a:lstStyle/>
          <a:p>
            <a:fld id="{474DA20C-4A79-448A-87E0-DACCAE0DBDBA}" type="datetimeFigureOut">
              <a:rPr lang="en-US" smtClean="0"/>
              <a:t>12/30/2022</a:t>
            </a:fld>
            <a:endParaRPr lang="en-US"/>
          </a:p>
        </p:txBody>
      </p:sp>
      <p:sp>
        <p:nvSpPr>
          <p:cNvPr id="6" name="Footer Placeholder 5">
            <a:extLst>
              <a:ext uri="{FF2B5EF4-FFF2-40B4-BE49-F238E27FC236}">
                <a16:creationId xmlns:a16="http://schemas.microsoft.com/office/drawing/2014/main" id="{B44D578F-582E-FF67-6F09-3E13F588A3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22F8CD-15DD-6050-12C1-DCC697E1D9CD}"/>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419014246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EDA4DD-6A46-20AA-0331-740309D2B9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952B87-BF0C-B350-CDBC-35D69EE91D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FBDA57-30B7-871D-F4A6-3F9B5F7A6898}"/>
              </a:ext>
            </a:extLst>
          </p:cNvPr>
          <p:cNvSpPr>
            <a:spLocks noGrp="1"/>
          </p:cNvSpPr>
          <p:nvPr>
            <p:ph type="dt" sz="half" idx="10"/>
          </p:nvPr>
        </p:nvSpPr>
        <p:spPr/>
        <p:txBody>
          <a:bodyPr/>
          <a:lstStyle/>
          <a:p>
            <a:fld id="{F007C4C1-2A7A-4221-B50D-B0B66594E82A}" type="datetimeFigureOut">
              <a:rPr lang="en-US" smtClean="0"/>
              <a:t>12/30/2022</a:t>
            </a:fld>
            <a:endParaRPr lang="en-US"/>
          </a:p>
        </p:txBody>
      </p:sp>
      <p:sp>
        <p:nvSpPr>
          <p:cNvPr id="5" name="Footer Placeholder 4">
            <a:extLst>
              <a:ext uri="{FF2B5EF4-FFF2-40B4-BE49-F238E27FC236}">
                <a16:creationId xmlns:a16="http://schemas.microsoft.com/office/drawing/2014/main" id="{8A6263E3-741C-1FCF-B8AB-464F64D23F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A3AA40-E41D-4051-12BE-97036206D244}"/>
              </a:ext>
            </a:extLst>
          </p:cNvPr>
          <p:cNvSpPr>
            <a:spLocks noGrp="1"/>
          </p:cNvSpPr>
          <p:nvPr>
            <p:ph type="sldNum" sz="quarter" idx="12"/>
          </p:nvPr>
        </p:nvSpPr>
        <p:spPr/>
        <p:txBody>
          <a:bodyPr/>
          <a:lstStyle/>
          <a:p>
            <a:fld id="{B306CFFE-34D7-45DE-AF9F-D0E4C34129EE}" type="slidenum">
              <a:rPr lang="en-US" smtClean="0"/>
              <a:t>‹#›</a:t>
            </a:fld>
            <a:endParaRPr lang="en-US"/>
          </a:p>
        </p:txBody>
      </p:sp>
    </p:spTree>
    <p:extLst>
      <p:ext uri="{BB962C8B-B14F-4D97-AF65-F5344CB8AC3E}">
        <p14:creationId xmlns:p14="http://schemas.microsoft.com/office/powerpoint/2010/main" val="4240418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8CFF4-41A8-B528-BCA8-47F82D977F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3BD44D-F44C-A52B-30F8-F8CC52AA12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183927-EF40-E4BC-26AE-6FAF9974C2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277F0F-7F75-EC19-3016-0B420E5DBD90}"/>
              </a:ext>
            </a:extLst>
          </p:cNvPr>
          <p:cNvSpPr>
            <a:spLocks noGrp="1"/>
          </p:cNvSpPr>
          <p:nvPr>
            <p:ph type="dt" sz="half" idx="10"/>
          </p:nvPr>
        </p:nvSpPr>
        <p:spPr/>
        <p:txBody>
          <a:bodyPr/>
          <a:lstStyle/>
          <a:p>
            <a:fld id="{474DA20C-4A79-448A-87E0-DACCAE0DBDBA}" type="datetimeFigureOut">
              <a:rPr lang="en-US" smtClean="0"/>
              <a:t>12/30/2022</a:t>
            </a:fld>
            <a:endParaRPr lang="en-US"/>
          </a:p>
        </p:txBody>
      </p:sp>
      <p:sp>
        <p:nvSpPr>
          <p:cNvPr id="6" name="Footer Placeholder 5">
            <a:extLst>
              <a:ext uri="{FF2B5EF4-FFF2-40B4-BE49-F238E27FC236}">
                <a16:creationId xmlns:a16="http://schemas.microsoft.com/office/drawing/2014/main" id="{90FE94F5-7949-209F-3FDA-80BED6D5A4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0A90EB-E037-1422-3593-5BB39E9C5208}"/>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3615401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9" Type="http://schemas.openxmlformats.org/officeDocument/2006/relationships/slideLayout" Target="../slideLayouts/slideLayout54.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42" Type="http://schemas.openxmlformats.org/officeDocument/2006/relationships/slideLayout" Target="../slideLayouts/slideLayout57.xml"/><Relationship Id="rId47" Type="http://schemas.openxmlformats.org/officeDocument/2006/relationships/slideLayout" Target="../slideLayouts/slideLayout62.xml"/><Relationship Id="rId50" Type="http://schemas.openxmlformats.org/officeDocument/2006/relationships/slideLayout" Target="../slideLayouts/slideLayout65.xml"/><Relationship Id="rId55" Type="http://schemas.openxmlformats.org/officeDocument/2006/relationships/theme" Target="../theme/theme2.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9" Type="http://schemas.openxmlformats.org/officeDocument/2006/relationships/slideLayout" Target="../slideLayouts/slideLayout44.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40" Type="http://schemas.openxmlformats.org/officeDocument/2006/relationships/slideLayout" Target="../slideLayouts/slideLayout55.xml"/><Relationship Id="rId45" Type="http://schemas.openxmlformats.org/officeDocument/2006/relationships/slideLayout" Target="../slideLayouts/slideLayout60.xml"/><Relationship Id="rId53" Type="http://schemas.openxmlformats.org/officeDocument/2006/relationships/slideLayout" Target="../slideLayouts/slideLayout68.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4" Type="http://schemas.openxmlformats.org/officeDocument/2006/relationships/slideLayout" Target="../slideLayouts/slideLayout59.xml"/><Relationship Id="rId52" Type="http://schemas.openxmlformats.org/officeDocument/2006/relationships/slideLayout" Target="../slideLayouts/slideLayout67.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 Id="rId43" Type="http://schemas.openxmlformats.org/officeDocument/2006/relationships/slideLayout" Target="../slideLayouts/slideLayout58.xml"/><Relationship Id="rId48" Type="http://schemas.openxmlformats.org/officeDocument/2006/relationships/slideLayout" Target="../slideLayouts/slideLayout63.xml"/><Relationship Id="rId56" Type="http://schemas.openxmlformats.org/officeDocument/2006/relationships/image" Target="../media/image2.emf"/><Relationship Id="rId8" Type="http://schemas.openxmlformats.org/officeDocument/2006/relationships/slideLayout" Target="../slideLayouts/slideLayout23.xml"/><Relationship Id="rId51" Type="http://schemas.openxmlformats.org/officeDocument/2006/relationships/slideLayout" Target="../slideLayouts/slideLayout66.xml"/><Relationship Id="rId3" Type="http://schemas.openxmlformats.org/officeDocument/2006/relationships/slideLayout" Target="../slideLayouts/slideLayout18.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slideLayout" Target="../slideLayouts/slideLayout53.xml"/><Relationship Id="rId46" Type="http://schemas.openxmlformats.org/officeDocument/2006/relationships/slideLayout" Target="../slideLayouts/slideLayout61.xml"/><Relationship Id="rId20" Type="http://schemas.openxmlformats.org/officeDocument/2006/relationships/slideLayout" Target="../slideLayouts/slideLayout35.xml"/><Relationship Id="rId41" Type="http://schemas.openxmlformats.org/officeDocument/2006/relationships/slideLayout" Target="../slideLayouts/slideLayout56.xml"/><Relationship Id="rId54" Type="http://schemas.openxmlformats.org/officeDocument/2006/relationships/slideLayout" Target="../slideLayouts/slideLayout69.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49" Type="http://schemas.openxmlformats.org/officeDocument/2006/relationships/slideLayout" Target="../slideLayouts/slideLayout6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7.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theme" Target="../theme/theme3.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5E5B1E-0267-27C0-3EC0-EE980FCE8C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9026DA-26EA-B7AD-B76A-516DCC4130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7A66D3-E0FE-56DF-DA77-CCFD7295F0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DA20C-4A79-448A-87E0-DACCAE0DBDBA}" type="datetimeFigureOut">
              <a:rPr lang="en-US" smtClean="0"/>
              <a:t>12/30/2022</a:t>
            </a:fld>
            <a:endParaRPr lang="en-US"/>
          </a:p>
        </p:txBody>
      </p:sp>
      <p:sp>
        <p:nvSpPr>
          <p:cNvPr id="5" name="Footer Placeholder 4">
            <a:extLst>
              <a:ext uri="{FF2B5EF4-FFF2-40B4-BE49-F238E27FC236}">
                <a16:creationId xmlns:a16="http://schemas.microsoft.com/office/drawing/2014/main" id="{99D619D8-4377-A712-02DC-11463DBD1D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AF25C3-D8C9-277D-6384-FE189EA509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E46C28-70F6-4D0E-A6EE-7C5687B02312}" type="slidenum">
              <a:rPr lang="en-US" smtClean="0"/>
              <a:t>‹#›</a:t>
            </a:fld>
            <a:endParaRPr lang="en-US"/>
          </a:p>
        </p:txBody>
      </p:sp>
    </p:spTree>
    <p:extLst>
      <p:ext uri="{BB962C8B-B14F-4D97-AF65-F5344CB8AC3E}">
        <p14:creationId xmlns:p14="http://schemas.microsoft.com/office/powerpoint/2010/main" val="376396573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15" r:id="rId12"/>
    <p:sldLayoutId id="2147483716" r:id="rId13"/>
    <p:sldLayoutId id="2147483717" r:id="rId14"/>
    <p:sldLayoutId id="2147483718"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56" cstate="email">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3354114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guide id="31" orient="horz" pos="374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0A0F5D-AD06-4FBD-27D1-BA17E9890C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1B99AE-15F4-0731-FB4F-786E36D96B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8F4C51-6F85-C4E2-6F84-635CA3DF58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07C4C1-2A7A-4221-B50D-B0B66594E82A}" type="datetimeFigureOut">
              <a:rPr lang="en-US" smtClean="0"/>
              <a:t>12/30/2022</a:t>
            </a:fld>
            <a:endParaRPr lang="en-US"/>
          </a:p>
        </p:txBody>
      </p:sp>
      <p:sp>
        <p:nvSpPr>
          <p:cNvPr id="5" name="Footer Placeholder 4">
            <a:extLst>
              <a:ext uri="{FF2B5EF4-FFF2-40B4-BE49-F238E27FC236}">
                <a16:creationId xmlns:a16="http://schemas.microsoft.com/office/drawing/2014/main" id="{C9DBFD97-D0FE-89A0-D94E-D016C2FE99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57F710-5C71-41EE-4834-66C3C0CE59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6CFFE-34D7-45DE-AF9F-D0E4C34129EE}" type="slidenum">
              <a:rPr lang="en-US" smtClean="0"/>
              <a:t>‹#›</a:t>
            </a:fld>
            <a:endParaRPr lang="en-US"/>
          </a:p>
        </p:txBody>
      </p:sp>
    </p:spTree>
    <p:extLst>
      <p:ext uri="{BB962C8B-B14F-4D97-AF65-F5344CB8AC3E}">
        <p14:creationId xmlns:p14="http://schemas.microsoft.com/office/powerpoint/2010/main" val="3401181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4.png"/><Relationship Id="rId4" Type="http://schemas.openxmlformats.org/officeDocument/2006/relationships/image" Target="../media/image4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1.xml.rels><?xml version="1.0" encoding="UTF-8" standalone="yes"?>
<Relationships xmlns="http://schemas.openxmlformats.org/package/2006/relationships"><Relationship Id="rId3" Type="http://schemas.openxmlformats.org/officeDocument/2006/relationships/hyperlink" Target="https://learn.microsoft.com/en-us/office/dev/add-ins/excel/pnp-open-in-excel" TargetMode="External"/><Relationship Id="rId2" Type="http://schemas.openxmlformats.org/officeDocument/2006/relationships/hyperlink" Target="https://learn.microsoft.com/en-us/office/dev/add-ins/develop/automatically-open-on-installation" TargetMode="External"/><Relationship Id="rId1" Type="http://schemas.openxmlformats.org/officeDocument/2006/relationships/slideLayout" Target="../slideLayouts/slideLayout72.xml"/><Relationship Id="rId4" Type="http://schemas.openxmlformats.org/officeDocument/2006/relationships/hyperlink" Target="https://learn.microsoft.com/en-us/office/dev/add-ins/develop/automatically-open-a-task-pane-with-a-document"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aka.ms/addin-auto-open" TargetMode="External"/><Relationship Id="rId1" Type="http://schemas.openxmlformats.org/officeDocument/2006/relationships/slideLayout" Target="../slideLayouts/slideLayout72.xml"/></Relationships>
</file>

<file path=ppt/slides/_rels/slide13.xml.rels><?xml version="1.0" encoding="UTF-8" standalone="yes"?>
<Relationships xmlns="http://schemas.openxmlformats.org/package/2006/relationships"><Relationship Id="rId2" Type="http://schemas.openxmlformats.org/officeDocument/2006/relationships/hyperlink" Target="https://aka.ms/addin-auto-open" TargetMode="External"/><Relationship Id="rId1" Type="http://schemas.openxmlformats.org/officeDocument/2006/relationships/slideLayout" Target="../slideLayouts/slideLayout72.xml"/></Relationships>
</file>

<file path=ppt/slides/_rels/slide1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6.xml.rels><?xml version="1.0" encoding="UTF-8" standalone="yes"?>
<Relationships xmlns="http://schemas.openxmlformats.org/package/2006/relationships"><Relationship Id="rId2" Type="http://schemas.openxmlformats.org/officeDocument/2006/relationships/hyperlink" Target="https://learn.microsoft.com/legal/marketplace/certification-policies#11001-general-content" TargetMode="External"/><Relationship Id="rId1" Type="http://schemas.openxmlformats.org/officeDocument/2006/relationships/slideLayout" Target="../slideLayouts/slideLayout71.xml"/></Relationships>
</file>

<file path=ppt/slides/_rels/slide17.xml.rels><?xml version="1.0" encoding="UTF-8" standalone="yes"?>
<Relationships xmlns="http://schemas.openxmlformats.org/package/2006/relationships"><Relationship Id="rId3" Type="http://schemas.openxmlformats.org/officeDocument/2006/relationships/hyperlink" Target="HYPERLINK%20%22https:/learn.microsoft.com/legal/marketplace/certification-policies#11005-customer-control&quot;" TargetMode="External"/><Relationship Id="rId2" Type="http://schemas.openxmlformats.org/officeDocument/2006/relationships/hyperlink" Target="https://learn.microsoft.com/legal/marketplace/certification-policies#11001-general-content" TargetMode="External"/><Relationship Id="rId1" Type="http://schemas.openxmlformats.org/officeDocument/2006/relationships/slideLayout" Target="../slideLayouts/slideLayout71.xml"/></Relationships>
</file>

<file path=ppt/slides/_rels/slide18.xml.rels><?xml version="1.0" encoding="UTF-8" standalone="yes"?>
<Relationships xmlns="http://schemas.openxmlformats.org/package/2006/relationships"><Relationship Id="rId2" Type="http://schemas.openxmlformats.org/officeDocument/2006/relationships/hyperlink" Target="HYPERLINK%20%22https:/learn.microsoft.com/legal/marketplace/certification-policies#11005-customer-control&quot;" TargetMode="External"/><Relationship Id="rId1" Type="http://schemas.openxmlformats.org/officeDocument/2006/relationships/slideLayout" Target="../slideLayouts/slideLayout71.xml"/></Relationships>
</file>

<file path=ppt/slides/_rels/slide19.xml.rels><?xml version="1.0" encoding="UTF-8" standalone="yes"?>
<Relationships xmlns="http://schemas.openxmlformats.org/package/2006/relationships"><Relationship Id="rId3" Type="http://schemas.openxmlformats.org/officeDocument/2006/relationships/hyperlink" Target="https://learn.microsoft.com/legal/marketplace/certification-policies#11203-functionality" TargetMode="External"/><Relationship Id="rId2" Type="http://schemas.openxmlformats.org/officeDocument/2006/relationships/hyperlink" Target="https://learn.microsoft.com/javascript/api/manifest/providername?view=common-js" TargetMode="External"/><Relationship Id="rId1" Type="http://schemas.openxmlformats.org/officeDocument/2006/relationships/slideLayout" Target="../slideLayouts/slideLayout71.xml"/></Relationships>
</file>

<file path=ppt/slides/_rels/slide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46.png"/><Relationship Id="rId4" Type="http://schemas.openxmlformats.org/officeDocument/2006/relationships/image" Target="../media/image45.png"/></Relationships>
</file>

<file path=ppt/slides/_rels/slide20.xml.rels><?xml version="1.0" encoding="UTF-8" standalone="yes"?>
<Relationships xmlns="http://schemas.openxmlformats.org/package/2006/relationships"><Relationship Id="rId2" Type="http://schemas.openxmlformats.org/officeDocument/2006/relationships/hyperlink" Target="https://learn.microsoft.com/legal/marketplace/certification-policies#10014-testability" TargetMode="External"/><Relationship Id="rId1" Type="http://schemas.openxmlformats.org/officeDocument/2006/relationships/slideLayout" Target="../slideLayouts/slideLayout71.xml"/></Relationships>
</file>

<file path=ppt/slides/_rels/slide21.xml.rels><?xml version="1.0" encoding="UTF-8" standalone="yes"?>
<Relationships xmlns="http://schemas.openxmlformats.org/package/2006/relationships"><Relationship Id="rId8" Type="http://schemas.openxmlformats.org/officeDocument/2006/relationships/hyperlink" Target="https://devblogs.microsoft.com/microsoft365dev/top-5-appsource-validation-errors-for-office-add-ins-submissions/" TargetMode="External"/><Relationship Id="rId3" Type="http://schemas.openxmlformats.org/officeDocument/2006/relationships/hyperlink" Target="https://learn.microsoft.com/legal/marketplace/certification-policies#1100-microsoft-365" TargetMode="External"/><Relationship Id="rId7" Type="http://schemas.openxmlformats.org/officeDocument/2006/relationships/hyperlink" Target="https://learn.microsoft.com/azure/marketplace/add-in-submission-guide" TargetMode="External"/><Relationship Id="rId2" Type="http://schemas.openxmlformats.org/officeDocument/2006/relationships/hyperlink" Target="https://learn.microsoft.com/legal/marketplace/certification-policies#100-general" TargetMode="External"/><Relationship Id="rId1" Type="http://schemas.openxmlformats.org/officeDocument/2006/relationships/slideLayout" Target="../slideLayouts/slideLayout71.xml"/><Relationship Id="rId6" Type="http://schemas.openxmlformats.org/officeDocument/2006/relationships/hyperlink" Target="https://learn.microsoft.com/azure/marketplace/checklist" TargetMode="External"/><Relationship Id="rId5" Type="http://schemas.openxmlformats.org/officeDocument/2006/relationships/hyperlink" Target="https://learn.microsoft.com/legal/marketplace/certification-policies" TargetMode="External"/><Relationship Id="rId4" Type="http://schemas.openxmlformats.org/officeDocument/2006/relationships/hyperlink" Target="https://learn.microsoft.com/legal/marketplace/certification-policies#1120-office-add-ins-word-excel-powerpoint-and-outlook"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learn.microsoft.com/en-us/azure/key-vault/general/overview" TargetMode="Externa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AzureAD/microsoft-authentication-library-for-js/blob/dev/lib/msal-node/README.md" TargetMode="External"/><Relationship Id="rId2" Type="http://schemas.openxmlformats.org/officeDocument/2006/relationships/hyperlink" Target="https://github.com/AzureAD/microsoft-authentication-library-for-js#readme" TargetMode="Externa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keyur32/add-in-docs-new/blob/master/docs/overview/specify-office-hosts-and-api-requirements.md#options-to-specify-office-hosts-or-api-requirements" TargetMode="External"/><Relationship Id="rId2" Type="http://schemas.openxmlformats.org/officeDocument/2006/relationships/hyperlink" Target="https://appsource.microsoft.com/en-us/product/office/WA200004485?tab=Overview" TargetMode="External"/><Relationship Id="rId1" Type="http://schemas.openxmlformats.org/officeDocument/2006/relationships/slideLayout" Target="../slideLayouts/slideLayout12.xml"/><Relationship Id="rId5" Type="http://schemas.openxmlformats.org/officeDocument/2006/relationships/hyperlink" Target="https://aka.ms/office-addins-dev-questions" TargetMode="External"/><Relationship Id="rId4" Type="http://schemas.openxmlformats.org/officeDocument/2006/relationships/hyperlink" Target="https://learn.microsoft.com/en-us/microsoft-365/admin/manage/centralized-deployment-of-add-ins?view=o365-worldwide#centralized-deployment-compatibility-checker"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https://aka.ms/getscriptlab" TargetMode="External"/><Relationship Id="rId13" Type="http://schemas.openxmlformats.org/officeDocument/2006/relationships/image" Target="../media/image51.png"/><Relationship Id="rId3" Type="http://schemas.openxmlformats.org/officeDocument/2006/relationships/hyperlink" Target="https://aka.ms/office-add-ins-docs" TargetMode="External"/><Relationship Id="rId7" Type="http://schemas.openxmlformats.org/officeDocument/2006/relationships/hyperlink" Target="https://docs.microsoft.com/office/dev/add-ins/quickstarts/powerpoint-quickstart" TargetMode="External"/><Relationship Id="rId12" Type="http://schemas.openxmlformats.org/officeDocument/2006/relationships/image" Target="../media/image50.png"/><Relationship Id="rId17" Type="http://schemas.openxmlformats.org/officeDocument/2006/relationships/image" Target="../media/image55.png"/><Relationship Id="rId2" Type="http://schemas.openxmlformats.org/officeDocument/2006/relationships/notesSlide" Target="../notesSlides/notesSlide4.xml"/><Relationship Id="rId16" Type="http://schemas.openxmlformats.org/officeDocument/2006/relationships/image" Target="../media/image54.png"/><Relationship Id="rId1" Type="http://schemas.openxmlformats.org/officeDocument/2006/relationships/slideLayout" Target="../slideLayouts/slideLayout14.xml"/><Relationship Id="rId6" Type="http://schemas.openxmlformats.org/officeDocument/2006/relationships/hyperlink" Target="https://docs.microsoft.com/office/dev/add-ins/quickstarts/word-quickstart" TargetMode="External"/><Relationship Id="rId11" Type="http://schemas.openxmlformats.org/officeDocument/2006/relationships/hyperlink" Target="https://aka.ms/office-scripts-docs" TargetMode="External"/><Relationship Id="rId5" Type="http://schemas.openxmlformats.org/officeDocument/2006/relationships/hyperlink" Target="https://docs.microsoft.com/office/dev/add-ins/quickstarts/excel-quickstart-jquery" TargetMode="External"/><Relationship Id="rId15" Type="http://schemas.openxmlformats.org/officeDocument/2006/relationships/image" Target="../media/image53.png"/><Relationship Id="rId10" Type="http://schemas.openxmlformats.org/officeDocument/2006/relationships/hyperlink" Target="https://aka.ms/M365devprogram" TargetMode="External"/><Relationship Id="rId4" Type="http://schemas.openxmlformats.org/officeDocument/2006/relationships/hyperlink" Target="https://docs.microsoft.com/office/dev/add-ins/quickstarts/outlook-quickstart" TargetMode="External"/><Relationship Id="rId9" Type="http://schemas.openxmlformats.org/officeDocument/2006/relationships/hyperlink" Target="https://aka.ms/officeaddinsamples" TargetMode="External"/><Relationship Id="rId14" Type="http://schemas.openxmlformats.org/officeDocument/2006/relationships/image" Target="../media/image52.png"/></Relationships>
</file>

<file path=ppt/slides/_rels/slide27.xml.rels><?xml version="1.0" encoding="UTF-8" standalone="yes"?>
<Relationships xmlns="http://schemas.openxmlformats.org/package/2006/relationships"><Relationship Id="rId3" Type="http://schemas.openxmlformats.org/officeDocument/2006/relationships/hyperlink" Target="https://aka.ms/office-addins-dev-questions"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hyperlink" Target="https://aka.ms/m365dev-suggestions" TargetMode="External"/><Relationship Id="rId5" Type="http://schemas.openxmlformats.org/officeDocument/2006/relationships/hyperlink" Target="https://github.com/OfficeDev/office-js" TargetMode="External"/><Relationship Id="rId4" Type="http://schemas.openxmlformats.org/officeDocument/2006/relationships/hyperlink" Target="https://stackoverflow.com/"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s://aka.ms/officeaddinscommunitycall" TargetMode="External"/><Relationship Id="rId3" Type="http://schemas.openxmlformats.org/officeDocument/2006/relationships/hyperlink" Target="https://aka.ms/m365-dev-call" TargetMode="External"/><Relationship Id="rId7" Type="http://schemas.openxmlformats.org/officeDocument/2006/relationships/hyperlink" Target="https://aka.ms/IDDevCommunityCalendar"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hyperlink" Target="https://aka.ms/adaptivecardscommunitycall" TargetMode="External"/><Relationship Id="rId5" Type="http://schemas.openxmlformats.org/officeDocument/2006/relationships/hyperlink" Target="https://aka.ms/spdev-spfx-call" TargetMode="External"/><Relationship Id="rId10" Type="http://schemas.openxmlformats.org/officeDocument/2006/relationships/hyperlink" Target="https://aka.ms/m365pnp" TargetMode="External"/><Relationship Id="rId4" Type="http://schemas.openxmlformats.org/officeDocument/2006/relationships/hyperlink" Target="https://aka.ms/spdev-sig-call" TargetMode="External"/><Relationship Id="rId9" Type="http://schemas.openxmlformats.org/officeDocument/2006/relationships/hyperlink" Target="https://aka.ms/PowerAppsMonthlyCall"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aka.ms/M365PnP/videos"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hyperlink" Target="https://aka.ms/officeaddinsform" TargetMode="External"/><Relationship Id="rId5" Type="http://schemas.openxmlformats.org/officeDocument/2006/relationships/hyperlink" Target="https://aka.ms/officeaddinsagenda" TargetMode="External"/><Relationship Id="rId4" Type="http://schemas.openxmlformats.org/officeDocument/2006/relationships/hyperlink" Target="https://aka.ms/officeaddinscommunitycal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2.xml"/></Relationships>
</file>

<file path=ppt/slides/_rels/slide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2.xml"/></Relationships>
</file>

<file path=ppt/slides/_rels/slide8.xml.rels><?xml version="1.0" encoding="UTF-8" standalone="yes"?>
<Relationships xmlns="http://schemas.openxmlformats.org/package/2006/relationships"><Relationship Id="rId2" Type="http://schemas.openxmlformats.org/officeDocument/2006/relationships/hyperlink" Target="https://aka.ms/OfficeLeadsConsent" TargetMode="External"/><Relationship Id="rId1" Type="http://schemas.openxmlformats.org/officeDocument/2006/relationships/slideLayout" Target="../slideLayouts/slideLayout72.xml"/></Relationships>
</file>

<file path=ppt/slides/_rels/slide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FD33DA-50E7-427E-9009-4C02DB4929D3}"/>
              </a:ext>
            </a:extLst>
          </p:cNvPr>
          <p:cNvSpPr>
            <a:spLocks noGrp="1"/>
          </p:cNvSpPr>
          <p:nvPr>
            <p:ph type="body" sz="quarter" idx="10"/>
          </p:nvPr>
        </p:nvSpPr>
        <p:spPr/>
        <p:txBody>
          <a:bodyPr/>
          <a:lstStyle/>
          <a:p>
            <a:r>
              <a:rPr lang="en-US"/>
              <a:t>Microsoft Office Add-ins</a:t>
            </a:r>
          </a:p>
        </p:txBody>
      </p:sp>
      <p:sp>
        <p:nvSpPr>
          <p:cNvPr id="3" name="Text Placeholder 2">
            <a:extLst>
              <a:ext uri="{FF2B5EF4-FFF2-40B4-BE49-F238E27FC236}">
                <a16:creationId xmlns:a16="http://schemas.microsoft.com/office/drawing/2014/main" id="{B9BD24FA-E26A-4790-9925-73E6E60A02B0}"/>
              </a:ext>
            </a:extLst>
          </p:cNvPr>
          <p:cNvSpPr>
            <a:spLocks noGrp="1"/>
          </p:cNvSpPr>
          <p:nvPr>
            <p:ph type="body" sz="quarter" idx="11"/>
          </p:nvPr>
        </p:nvSpPr>
        <p:spPr>
          <a:xfrm>
            <a:off x="291548" y="2804620"/>
            <a:ext cx="7035758" cy="3145604"/>
          </a:xfrm>
        </p:spPr>
        <p:txBody>
          <a:bodyPr lIns="0" tIns="0" rIns="0" bIns="0" anchor="t"/>
          <a:lstStyle/>
          <a:p>
            <a:pPr marL="457200" indent="-457200">
              <a:buChar char="•"/>
            </a:pPr>
            <a:r>
              <a:rPr lang="en-US" sz="2800">
                <a:latin typeface="Segoe UI Semibold"/>
                <a:cs typeface="Segoe UI Semibold"/>
              </a:rPr>
              <a:t>Marketplace leads for Office plugins are now becoming available in the Referrals Workspace</a:t>
            </a:r>
          </a:p>
          <a:p>
            <a:pPr marL="457200" indent="-457200">
              <a:buChar char="•"/>
            </a:pPr>
            <a:r>
              <a:rPr lang="en-US" altLang="zh-CN" sz="2800">
                <a:latin typeface="Segoe UI Semibold"/>
                <a:cs typeface="Segoe UI Semibold"/>
              </a:rPr>
              <a:t>Add-in </a:t>
            </a:r>
            <a:r>
              <a:rPr lang="en-US" sz="2800">
                <a:latin typeface="Segoe UI Semibold"/>
                <a:cs typeface="Segoe UI Semibold"/>
              </a:rPr>
              <a:t>Auto </a:t>
            </a:r>
            <a:r>
              <a:rPr lang="en-US" altLang="zh-CN" sz="2800">
                <a:latin typeface="Segoe UI Semibold"/>
                <a:cs typeface="Segoe UI Semibold"/>
              </a:rPr>
              <a:t>Open</a:t>
            </a:r>
            <a:r>
              <a:rPr lang="en-US" sz="2800">
                <a:latin typeface="Segoe UI Semibold"/>
                <a:cs typeface="Segoe UI Semibold"/>
              </a:rPr>
              <a:t> for Word and Excel</a:t>
            </a:r>
          </a:p>
          <a:p>
            <a:pPr marL="457200" indent="-457200">
              <a:buChar char="•"/>
            </a:pPr>
            <a:r>
              <a:rPr lang="en-US" sz="2800">
                <a:latin typeface="Segoe UI Semibold"/>
                <a:cs typeface="Segoe UI Semibold"/>
              </a:rPr>
              <a:t>Top 5 AppSource Validation Errors</a:t>
            </a:r>
          </a:p>
        </p:txBody>
      </p:sp>
      <p:sp>
        <p:nvSpPr>
          <p:cNvPr id="4" name="Text Placeholder 3">
            <a:extLst>
              <a:ext uri="{FF2B5EF4-FFF2-40B4-BE49-F238E27FC236}">
                <a16:creationId xmlns:a16="http://schemas.microsoft.com/office/drawing/2014/main" id="{8ECF65E2-82ED-4E11-98E1-D5E480343175}"/>
              </a:ext>
            </a:extLst>
          </p:cNvPr>
          <p:cNvSpPr>
            <a:spLocks noGrp="1"/>
          </p:cNvSpPr>
          <p:nvPr>
            <p:ph type="body" sz="quarter" idx="12"/>
          </p:nvPr>
        </p:nvSpPr>
        <p:spPr>
          <a:xfrm>
            <a:off x="291548" y="1809366"/>
            <a:ext cx="6157384" cy="611982"/>
          </a:xfrm>
        </p:spPr>
        <p:txBody>
          <a:bodyPr/>
          <a:lstStyle/>
          <a:p>
            <a:r>
              <a:rPr lang="en-US"/>
              <a:t>Community call</a:t>
            </a:r>
          </a:p>
        </p:txBody>
      </p:sp>
      <p:sp>
        <p:nvSpPr>
          <p:cNvPr id="5" name="Text Placeholder 4">
            <a:extLst>
              <a:ext uri="{FF2B5EF4-FFF2-40B4-BE49-F238E27FC236}">
                <a16:creationId xmlns:a16="http://schemas.microsoft.com/office/drawing/2014/main" id="{BF8F3C10-4EBF-45A3-84F6-5F0529D98447}"/>
              </a:ext>
            </a:extLst>
          </p:cNvPr>
          <p:cNvSpPr>
            <a:spLocks noGrp="1"/>
          </p:cNvSpPr>
          <p:nvPr>
            <p:ph type="body" sz="quarter" idx="13"/>
          </p:nvPr>
        </p:nvSpPr>
        <p:spPr/>
        <p:txBody>
          <a:bodyPr lIns="0" tIns="0" rIns="0" bIns="0" anchor="t">
            <a:normAutofit lnSpcReduction="10000"/>
          </a:bodyPr>
          <a:lstStyle/>
          <a:p>
            <a:r>
              <a:rPr lang="en-US" sz="2100">
                <a:latin typeface="Segoe UI"/>
                <a:cs typeface="Segoe UI"/>
              </a:rPr>
              <a:t>December 14, 2022</a:t>
            </a:r>
          </a:p>
        </p:txBody>
      </p:sp>
      <p:sp>
        <p:nvSpPr>
          <p:cNvPr id="6" name="btfpLayoutConfig" hidden="1">
            <a:extLst>
              <a:ext uri="{FF2B5EF4-FFF2-40B4-BE49-F238E27FC236}">
                <a16:creationId xmlns:a16="http://schemas.microsoft.com/office/drawing/2014/main" id="{17308CF6-A3AB-4B85-97DB-CE60A660D1FE}"/>
              </a:ext>
            </a:extLst>
          </p:cNvPr>
          <p:cNvSpPr txBox="1"/>
          <p:nvPr/>
        </p:nvSpPr>
        <p:spPr>
          <a:xfrm>
            <a:off x="12700" y="12700"/>
            <a:ext cx="8890000" cy="107722"/>
          </a:xfrm>
          <a:prstGeom prst="rect">
            <a:avLst/>
          </a:prstGeom>
          <a:noFill/>
        </p:spPr>
        <p:txBody>
          <a:bodyPr vert="horz" rtlCol="0">
            <a:spAutoFit/>
          </a:bodyPr>
          <a:lstStyle/>
          <a:p>
            <a:r>
              <a:rPr lang="en-US" sz="100">
                <a:solidFill>
                  <a:srgbClr val="FFFFFF">
                    <a:alpha val="0"/>
                  </a:srgbClr>
                </a:solidFill>
              </a:rPr>
              <a:t>overall_1_132573879104528179 columns_1_132573879104528179 </a:t>
            </a:r>
          </a:p>
        </p:txBody>
      </p:sp>
      <p:pic>
        <p:nvPicPr>
          <p:cNvPr id="8" name="Picture 7" descr="A picture containing microscope, close&#10;&#10;Description automatically generated">
            <a:extLst>
              <a:ext uri="{FF2B5EF4-FFF2-40B4-BE49-F238E27FC236}">
                <a16:creationId xmlns:a16="http://schemas.microsoft.com/office/drawing/2014/main" id="{5CDC76FC-FAF2-0DF0-25A8-7B82224E1674}"/>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454839" y="4147152"/>
            <a:ext cx="2581447" cy="2547029"/>
          </a:xfrm>
          <a:prstGeom prst="rect">
            <a:avLst/>
          </a:prstGeom>
        </p:spPr>
      </p:pic>
      <p:pic>
        <p:nvPicPr>
          <p:cNvPr id="12" name="Picture 2">
            <a:extLst>
              <a:ext uri="{FF2B5EF4-FFF2-40B4-BE49-F238E27FC236}">
                <a16:creationId xmlns:a16="http://schemas.microsoft.com/office/drawing/2014/main" id="{F0F20A76-9457-3245-F7D6-9963AADDE650}"/>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715458" y="2651962"/>
            <a:ext cx="2203795" cy="20979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9D26479-DBD2-13BF-3E8A-369A5ED4D5BD}"/>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9265961" y="711973"/>
            <a:ext cx="2203795" cy="2039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110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AC2BD-4454-817E-B4FC-B0A023113EB0}"/>
              </a:ext>
            </a:extLst>
          </p:cNvPr>
          <p:cNvSpPr>
            <a:spLocks noGrp="1"/>
          </p:cNvSpPr>
          <p:nvPr>
            <p:ph type="title"/>
          </p:nvPr>
        </p:nvSpPr>
        <p:spPr>
          <a:xfrm>
            <a:off x="715308" y="-126323"/>
            <a:ext cx="11057591" cy="1052123"/>
          </a:xfrm>
        </p:spPr>
        <p:txBody>
          <a:bodyPr>
            <a:noAutofit/>
          </a:bodyPr>
          <a:lstStyle/>
          <a:p>
            <a:r>
              <a:rPr lang="en-US" sz="4000">
                <a:cs typeface="Calibri Light"/>
              </a:rPr>
              <a:t>Different understanding of auto open (auto launch)</a:t>
            </a:r>
            <a:endParaRPr lang="en-US" sz="4800">
              <a:cs typeface="Calibri Light"/>
            </a:endParaRPr>
          </a:p>
        </p:txBody>
      </p:sp>
      <p:sp>
        <p:nvSpPr>
          <p:cNvPr id="3" name="Text Placeholder 2">
            <a:extLst>
              <a:ext uri="{FF2B5EF4-FFF2-40B4-BE49-F238E27FC236}">
                <a16:creationId xmlns:a16="http://schemas.microsoft.com/office/drawing/2014/main" id="{839D6C34-796B-D6CB-39BA-20BDD1442240}"/>
              </a:ext>
            </a:extLst>
          </p:cNvPr>
          <p:cNvSpPr>
            <a:spLocks noGrp="1"/>
          </p:cNvSpPr>
          <p:nvPr>
            <p:ph type="body" idx="1"/>
          </p:nvPr>
        </p:nvSpPr>
        <p:spPr>
          <a:xfrm>
            <a:off x="441983" y="1045236"/>
            <a:ext cx="10329209" cy="5561851"/>
          </a:xfrm>
        </p:spPr>
        <p:txBody>
          <a:bodyPr vert="horz" lIns="91440" tIns="45720" rIns="91440" bIns="45720" rtlCol="0" anchor="t">
            <a:normAutofit/>
          </a:bodyPr>
          <a:lstStyle/>
          <a:p>
            <a:pPr lvl="1"/>
            <a:endParaRPr lang="en-US">
              <a:solidFill>
                <a:schemeClr val="tx1"/>
              </a:solidFill>
            </a:endParaRPr>
          </a:p>
          <a:p>
            <a:pPr marL="800100" lvl="1" indent="-342900">
              <a:buFont typeface="Arial" panose="020B0604020202020204" pitchFamily="34" charset="0"/>
              <a:buChar char="•"/>
            </a:pPr>
            <a:r>
              <a:rPr lang="en-US" sz="2400" b="0" i="0">
                <a:solidFill>
                  <a:srgbClr val="000000"/>
                </a:solidFill>
                <a:effectLst/>
                <a:latin typeface="Segoe UI" panose="020B0502040204020203" pitchFamily="34" charset="0"/>
              </a:rPr>
              <a:t>Add-in can be automatically installed and opened for </a:t>
            </a:r>
            <a:r>
              <a:rPr lang="en-US" sz="2400" b="1" i="0">
                <a:solidFill>
                  <a:srgbClr val="000000"/>
                </a:solidFill>
                <a:effectLst/>
                <a:latin typeface="Segoe UI" panose="020B0502040204020203" pitchFamily="34" charset="0"/>
              </a:rPr>
              <a:t>a specific</a:t>
            </a:r>
            <a:r>
              <a:rPr lang="en-US" sz="2400" b="0" i="0">
                <a:solidFill>
                  <a:srgbClr val="000000"/>
                </a:solidFill>
                <a:effectLst/>
                <a:latin typeface="Segoe UI" panose="020B0502040204020203" pitchFamily="34" charset="0"/>
              </a:rPr>
              <a:t> document. </a:t>
            </a:r>
          </a:p>
          <a:p>
            <a:pPr marL="800100" lvl="1" indent="-342900">
              <a:buFont typeface="Arial" panose="020B0604020202020204" pitchFamily="34" charset="0"/>
              <a:buChar char="•"/>
            </a:pPr>
            <a:endParaRPr lang="en-US" sz="2400" b="0" i="0">
              <a:solidFill>
                <a:srgbClr val="000000"/>
              </a:solidFill>
              <a:effectLst/>
              <a:latin typeface="Segoe UI" panose="020B0502040204020203" pitchFamily="34" charset="0"/>
            </a:endParaRPr>
          </a:p>
          <a:p>
            <a:pPr marL="800100" lvl="1" indent="-342900">
              <a:buFont typeface="Arial" panose="020B0604020202020204" pitchFamily="34" charset="0"/>
              <a:buChar char="•"/>
            </a:pPr>
            <a:r>
              <a:rPr lang="en-US" sz="2400" b="0" i="0">
                <a:solidFill>
                  <a:srgbClr val="000000"/>
                </a:solidFill>
                <a:effectLst/>
                <a:latin typeface="Segoe UI" panose="020B0502040204020203" pitchFamily="34" charset="0"/>
              </a:rPr>
              <a:t>Add-in can be automatically installed and opened for</a:t>
            </a:r>
            <a:r>
              <a:rPr lang="en-US" sz="2400" b="1" i="0">
                <a:solidFill>
                  <a:srgbClr val="000000"/>
                </a:solidFill>
                <a:effectLst/>
                <a:latin typeface="Segoe UI" panose="020B0502040204020203" pitchFamily="34" charset="0"/>
              </a:rPr>
              <a:t> any</a:t>
            </a:r>
            <a:r>
              <a:rPr lang="en-US" sz="2400" b="0" i="0">
                <a:solidFill>
                  <a:srgbClr val="000000"/>
                </a:solidFill>
                <a:effectLst/>
                <a:latin typeface="Segoe UI" panose="020B0502040204020203" pitchFamily="34" charset="0"/>
              </a:rPr>
              <a:t> document</a:t>
            </a:r>
          </a:p>
          <a:p>
            <a:pPr marL="800100" lvl="1" indent="-342900">
              <a:buFont typeface="Arial" panose="020B0604020202020204" pitchFamily="34" charset="0"/>
              <a:buChar char="•"/>
            </a:pPr>
            <a:endParaRPr lang="en-US" sz="2400">
              <a:solidFill>
                <a:srgbClr val="000000"/>
              </a:solidFill>
              <a:latin typeface="Segoe UI" panose="020B0502040204020203" pitchFamily="34" charset="0"/>
            </a:endParaRPr>
          </a:p>
          <a:p>
            <a:pPr marL="800100" lvl="1" indent="-342900">
              <a:buFont typeface="Arial" panose="020B0604020202020204" pitchFamily="34" charset="0"/>
              <a:buChar char="•"/>
            </a:pPr>
            <a:r>
              <a:rPr lang="en-US" sz="2400" b="0" i="0">
                <a:solidFill>
                  <a:srgbClr val="000000"/>
                </a:solidFill>
                <a:effectLst/>
                <a:latin typeface="Segoe UI" panose="020B0502040204020203" pitchFamily="34" charset="0"/>
              </a:rPr>
              <a:t>Add-in can be automatically opened for </a:t>
            </a:r>
            <a:r>
              <a:rPr lang="en-US" sz="2400" b="1" i="0">
                <a:solidFill>
                  <a:srgbClr val="000000"/>
                </a:solidFill>
                <a:effectLst/>
                <a:latin typeface="Segoe UI" panose="020B0502040204020203" pitchFamily="34" charset="0"/>
              </a:rPr>
              <a:t>a specific</a:t>
            </a:r>
            <a:r>
              <a:rPr lang="en-US" sz="2400" b="0" i="0">
                <a:solidFill>
                  <a:srgbClr val="000000"/>
                </a:solidFill>
                <a:effectLst/>
                <a:latin typeface="Segoe UI" panose="020B0502040204020203" pitchFamily="34" charset="0"/>
              </a:rPr>
              <a:t> document only when it has been installed</a:t>
            </a:r>
          </a:p>
          <a:p>
            <a:pPr marL="800100" lvl="1" indent="-342900">
              <a:buFont typeface="Arial" panose="020B0604020202020204" pitchFamily="34" charset="0"/>
              <a:buChar char="•"/>
            </a:pPr>
            <a:endParaRPr lang="en-US" sz="2400" b="0" i="0">
              <a:solidFill>
                <a:srgbClr val="000000"/>
              </a:solidFill>
              <a:effectLst/>
              <a:latin typeface="Segoe UI" panose="020B0502040204020203" pitchFamily="34" charset="0"/>
            </a:endParaRPr>
          </a:p>
          <a:p>
            <a:pPr marL="800100" lvl="1" indent="-342900">
              <a:buFont typeface="Arial" panose="020B0604020202020204" pitchFamily="34" charset="0"/>
              <a:buChar char="•"/>
            </a:pPr>
            <a:r>
              <a:rPr lang="en-US" sz="2400" b="0" i="0">
                <a:solidFill>
                  <a:srgbClr val="000000"/>
                </a:solidFill>
                <a:effectLst/>
                <a:latin typeface="Segoe UI" panose="020B0502040204020203" pitchFamily="34" charset="0"/>
              </a:rPr>
              <a:t>Add-in can be automatically opened for </a:t>
            </a:r>
            <a:r>
              <a:rPr lang="en-US" sz="2400" b="1" i="0">
                <a:solidFill>
                  <a:srgbClr val="000000"/>
                </a:solidFill>
                <a:effectLst/>
                <a:latin typeface="Segoe UI" panose="020B0502040204020203" pitchFamily="34" charset="0"/>
              </a:rPr>
              <a:t>any </a:t>
            </a:r>
            <a:r>
              <a:rPr lang="en-US" sz="2400" b="0" i="0">
                <a:solidFill>
                  <a:srgbClr val="000000"/>
                </a:solidFill>
                <a:effectLst/>
                <a:latin typeface="Segoe UI" panose="020B0502040204020203" pitchFamily="34" charset="0"/>
              </a:rPr>
              <a:t>document only when it has been installed</a:t>
            </a:r>
            <a:endParaRPr lang="en-US" sz="2400">
              <a:cs typeface="Calibri"/>
            </a:endParaRPr>
          </a:p>
        </p:txBody>
      </p:sp>
    </p:spTree>
    <p:extLst>
      <p:ext uri="{BB962C8B-B14F-4D97-AF65-F5344CB8AC3E}">
        <p14:creationId xmlns:p14="http://schemas.microsoft.com/office/powerpoint/2010/main" val="1819205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AC2BD-4454-817E-B4FC-B0A023113EB0}"/>
              </a:ext>
            </a:extLst>
          </p:cNvPr>
          <p:cNvSpPr>
            <a:spLocks noGrp="1"/>
          </p:cNvSpPr>
          <p:nvPr>
            <p:ph type="title"/>
          </p:nvPr>
        </p:nvSpPr>
        <p:spPr>
          <a:xfrm>
            <a:off x="715309" y="-126323"/>
            <a:ext cx="10515600" cy="1052123"/>
          </a:xfrm>
        </p:spPr>
        <p:txBody>
          <a:bodyPr>
            <a:noAutofit/>
          </a:bodyPr>
          <a:lstStyle/>
          <a:p>
            <a:r>
              <a:rPr lang="en-US" sz="4000">
                <a:cs typeface="Calibri Light"/>
              </a:rPr>
              <a:t>Existing options to open an add-in automatically</a:t>
            </a:r>
            <a:endParaRPr lang="en-US" sz="4800">
              <a:cs typeface="Calibri Light"/>
            </a:endParaRPr>
          </a:p>
        </p:txBody>
      </p:sp>
      <p:sp>
        <p:nvSpPr>
          <p:cNvPr id="3" name="Text Placeholder 2">
            <a:extLst>
              <a:ext uri="{FF2B5EF4-FFF2-40B4-BE49-F238E27FC236}">
                <a16:creationId xmlns:a16="http://schemas.microsoft.com/office/drawing/2014/main" id="{839D6C34-796B-D6CB-39BA-20BDD1442240}"/>
              </a:ext>
            </a:extLst>
          </p:cNvPr>
          <p:cNvSpPr>
            <a:spLocks noGrp="1"/>
          </p:cNvSpPr>
          <p:nvPr>
            <p:ph type="body" idx="1"/>
          </p:nvPr>
        </p:nvSpPr>
        <p:spPr>
          <a:xfrm>
            <a:off x="715309" y="861362"/>
            <a:ext cx="10584703" cy="5561851"/>
          </a:xfrm>
        </p:spPr>
        <p:txBody>
          <a:bodyPr vert="horz" lIns="91440" tIns="45720" rIns="91440" bIns="45720" rtlCol="0" anchor="t">
            <a:normAutofit fontScale="92500"/>
          </a:bodyPr>
          <a:lstStyle/>
          <a:p>
            <a:pPr lvl="1"/>
            <a:endParaRPr lang="en-US">
              <a:solidFill>
                <a:schemeClr val="tx1"/>
              </a:solidFill>
            </a:endParaRPr>
          </a:p>
          <a:p>
            <a:pPr marL="342900" indent="-342900">
              <a:buFont typeface="Arial" panose="020B0604020202020204" pitchFamily="34" charset="0"/>
              <a:buChar char="•"/>
            </a:pPr>
            <a:r>
              <a:rPr lang="en-US" b="1">
                <a:solidFill>
                  <a:schemeClr val="tx1"/>
                </a:solidFill>
                <a:cs typeface="Calibri"/>
              </a:rPr>
              <a:t>Automatically open a task pane when an add-in is installed</a:t>
            </a:r>
          </a:p>
          <a:p>
            <a:pPr marL="800100" lvl="1" indent="-342900">
              <a:buFont typeface="Arial" panose="020B0604020202020204" pitchFamily="34" charset="0"/>
              <a:buChar char="•"/>
            </a:pPr>
            <a:r>
              <a:rPr lang="en-US">
                <a:hlinkClick r:id="rId2"/>
              </a:rPr>
              <a:t>Automatically open a task pane when an add-in is installed - Office Add-ins | Microsoft Learn</a:t>
            </a:r>
            <a:endParaRPr lang="en-US">
              <a:solidFill>
                <a:schemeClr val="tx1"/>
              </a:solidFill>
              <a:cs typeface="Calibri"/>
            </a:endParaRPr>
          </a:p>
          <a:p>
            <a:pPr lvl="1"/>
            <a:endParaRPr lang="en-US">
              <a:solidFill>
                <a:schemeClr val="tx1"/>
              </a:solidFill>
              <a:cs typeface="Calibri"/>
            </a:endParaRPr>
          </a:p>
          <a:p>
            <a:pPr marL="342900" indent="-342900">
              <a:buFont typeface="Arial" panose="020B0604020202020204" pitchFamily="34" charset="0"/>
              <a:buChar char="•"/>
            </a:pPr>
            <a:r>
              <a:rPr lang="en-US" b="1">
                <a:solidFill>
                  <a:schemeClr val="tx1"/>
                </a:solidFill>
              </a:rPr>
              <a:t>Embed an </a:t>
            </a:r>
            <a:r>
              <a:rPr lang="en-US" b="1" err="1">
                <a:solidFill>
                  <a:schemeClr val="tx1"/>
                </a:solidFill>
              </a:rPr>
              <a:t>addin</a:t>
            </a:r>
            <a:r>
              <a:rPr lang="en-US" b="1">
                <a:solidFill>
                  <a:schemeClr val="tx1"/>
                </a:solidFill>
              </a:rPr>
              <a:t> into a document</a:t>
            </a:r>
          </a:p>
          <a:p>
            <a:pPr marL="800100" lvl="1" indent="-342900">
              <a:buFont typeface="Arial" panose="020B0604020202020204" pitchFamily="34" charset="0"/>
              <a:buChar char="•"/>
            </a:pPr>
            <a:r>
              <a:rPr lang="en-US">
                <a:hlinkClick r:id="rId3"/>
              </a:rPr>
              <a:t>Open Excel from your web page and embed your Office Add-in - Office Add-ins | Microsoft Learn</a:t>
            </a:r>
            <a:endParaRPr lang="en-US"/>
          </a:p>
          <a:p>
            <a:pPr marL="800100" lvl="1" indent="-342900">
              <a:buFont typeface="Arial" panose="020B0604020202020204" pitchFamily="34" charset="0"/>
              <a:buChar char="•"/>
            </a:pPr>
            <a:r>
              <a:rPr lang="en-US">
                <a:solidFill>
                  <a:schemeClr val="tx1"/>
                </a:solidFill>
              </a:rPr>
              <a:t>The add-in is persisted in </a:t>
            </a:r>
            <a:r>
              <a:rPr lang="en-US" b="1">
                <a:solidFill>
                  <a:schemeClr val="tx1"/>
                </a:solidFill>
              </a:rPr>
              <a:t>a specific </a:t>
            </a:r>
            <a:r>
              <a:rPr lang="en-US">
                <a:solidFill>
                  <a:schemeClr val="tx1"/>
                </a:solidFill>
              </a:rPr>
              <a:t>document</a:t>
            </a:r>
          </a:p>
          <a:p>
            <a:pPr marL="800100" lvl="1" indent="-342900">
              <a:buFont typeface="Arial" panose="020B0604020202020204" pitchFamily="34" charset="0"/>
              <a:buChar char="•"/>
            </a:pPr>
            <a:r>
              <a:rPr lang="en-US">
                <a:solidFill>
                  <a:schemeClr val="tx1"/>
                </a:solidFill>
              </a:rPr>
              <a:t>Documents are generated from a system so that the system will embed add-in into document</a:t>
            </a:r>
          </a:p>
          <a:p>
            <a:pPr marL="800100" lvl="1" indent="-342900">
              <a:buFont typeface="Arial" panose="020B0604020202020204" pitchFamily="34" charset="0"/>
              <a:buChar char="•"/>
            </a:pPr>
            <a:endParaRPr lang="en-US">
              <a:solidFill>
                <a:schemeClr val="tx1"/>
              </a:solidFill>
              <a:cs typeface="Calibri"/>
            </a:endParaRPr>
          </a:p>
          <a:p>
            <a:pPr marL="342900" indent="-342900">
              <a:buFont typeface="Arial" panose="020B0604020202020204" pitchFamily="34" charset="0"/>
              <a:buChar char="•"/>
            </a:pPr>
            <a:r>
              <a:rPr lang="en-US" b="1" err="1">
                <a:solidFill>
                  <a:schemeClr val="tx1"/>
                </a:solidFill>
                <a:cs typeface="Calibri"/>
              </a:rPr>
              <a:t>Autoopen</a:t>
            </a:r>
            <a:r>
              <a:rPr lang="en-US" b="1">
                <a:solidFill>
                  <a:schemeClr val="tx1"/>
                </a:solidFill>
                <a:cs typeface="Calibri"/>
              </a:rPr>
              <a:t> feature for specific document</a:t>
            </a:r>
            <a:endParaRPr lang="en-US" b="1">
              <a:solidFill>
                <a:schemeClr val="tx1"/>
              </a:solidFill>
            </a:endParaRPr>
          </a:p>
          <a:p>
            <a:pPr marL="800100" lvl="1" indent="-342900">
              <a:buFont typeface="Arial" panose="020B0604020202020204" pitchFamily="34" charset="0"/>
              <a:buChar char="•"/>
            </a:pPr>
            <a:r>
              <a:rPr lang="en-US">
                <a:solidFill>
                  <a:schemeClr val="tx1"/>
                </a:solidFill>
                <a:ea typeface="+mn-lt"/>
                <a:cs typeface="+mn-lt"/>
              </a:rPr>
              <a:t>Explicitly define or allow the user to define whether a specific task pane add-in persists in a specific document</a:t>
            </a:r>
          </a:p>
          <a:p>
            <a:pPr marL="1257300" lvl="2" indent="-342900">
              <a:lnSpc>
                <a:spcPct val="100000"/>
              </a:lnSpc>
              <a:buFont typeface="Arial" panose="020B0604020202020204" pitchFamily="34" charset="0"/>
              <a:buChar char="•"/>
            </a:pPr>
            <a:r>
              <a:rPr lang="en-US">
                <a:solidFill>
                  <a:schemeClr val="tx1"/>
                </a:solidFill>
                <a:ea typeface="+mn-lt"/>
                <a:cs typeface="+mn-lt"/>
              </a:rPr>
              <a:t>Include an option in your UI for users to choose to no longer automatically open the add-in task pane.</a:t>
            </a:r>
          </a:p>
          <a:p>
            <a:pPr marL="800100" lvl="1" indent="-342900">
              <a:lnSpc>
                <a:spcPct val="100000"/>
              </a:lnSpc>
              <a:buFont typeface="Arial" panose="020B0604020202020204" pitchFamily="34" charset="0"/>
              <a:buChar char="•"/>
            </a:pPr>
            <a:r>
              <a:rPr lang="en-US">
                <a:solidFill>
                  <a:schemeClr val="tx1"/>
                </a:solidFill>
                <a:ea typeface="+mn-lt"/>
                <a:cs typeface="+mn-lt"/>
              </a:rPr>
              <a:t>Use requirement set detection to determine whether the </a:t>
            </a:r>
            <a:r>
              <a:rPr lang="en-US" err="1">
                <a:solidFill>
                  <a:schemeClr val="tx1"/>
                </a:solidFill>
                <a:ea typeface="+mn-lt"/>
                <a:cs typeface="+mn-lt"/>
              </a:rPr>
              <a:t>autoopen</a:t>
            </a:r>
            <a:r>
              <a:rPr lang="en-US">
                <a:solidFill>
                  <a:schemeClr val="tx1"/>
                </a:solidFill>
                <a:ea typeface="+mn-lt"/>
                <a:cs typeface="+mn-lt"/>
              </a:rPr>
              <a:t> feature is available, and provide a fallback behavior if it isn’t.</a:t>
            </a:r>
          </a:p>
          <a:p>
            <a:pPr marL="800100" lvl="1" indent="-342900">
              <a:lnSpc>
                <a:spcPct val="100000"/>
              </a:lnSpc>
              <a:buFont typeface="Arial" panose="020B0604020202020204" pitchFamily="34" charset="0"/>
              <a:buChar char="•"/>
            </a:pPr>
            <a:r>
              <a:rPr lang="en-US">
                <a:hlinkClick r:id="rId4"/>
              </a:rPr>
              <a:t>Automatically open a task pane with a document - Office Add-ins | Microsoft Learn</a:t>
            </a:r>
            <a:endParaRPr lang="en-US">
              <a:solidFill>
                <a:schemeClr val="tx1"/>
              </a:solidFill>
              <a:ea typeface="+mn-lt"/>
              <a:cs typeface="+mn-lt"/>
            </a:endParaRPr>
          </a:p>
          <a:p>
            <a:pPr marL="800100" lvl="1" indent="-342900">
              <a:buFont typeface="Arial" panose="020B0604020202020204" pitchFamily="34" charset="0"/>
              <a:buChar char="•"/>
            </a:pPr>
            <a:endParaRPr lang="en-US">
              <a:cs typeface="Calibri"/>
            </a:endParaRPr>
          </a:p>
        </p:txBody>
      </p:sp>
    </p:spTree>
    <p:extLst>
      <p:ext uri="{BB962C8B-B14F-4D97-AF65-F5344CB8AC3E}">
        <p14:creationId xmlns:p14="http://schemas.microsoft.com/office/powerpoint/2010/main" val="284059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AC2BD-4454-817E-B4FC-B0A023113EB0}"/>
              </a:ext>
            </a:extLst>
          </p:cNvPr>
          <p:cNvSpPr>
            <a:spLocks noGrp="1"/>
          </p:cNvSpPr>
          <p:nvPr>
            <p:ph type="title"/>
          </p:nvPr>
        </p:nvSpPr>
        <p:spPr>
          <a:xfrm>
            <a:off x="715309" y="-126323"/>
            <a:ext cx="10515600" cy="1052123"/>
          </a:xfrm>
        </p:spPr>
        <p:txBody>
          <a:bodyPr>
            <a:normAutofit/>
          </a:bodyPr>
          <a:lstStyle/>
          <a:p>
            <a:r>
              <a:rPr lang="en-US" sz="4800">
                <a:cs typeface="Calibri Light"/>
              </a:rPr>
              <a:t>Further auto open requirements</a:t>
            </a:r>
          </a:p>
        </p:txBody>
      </p:sp>
      <p:sp>
        <p:nvSpPr>
          <p:cNvPr id="3" name="Text Placeholder 2">
            <a:extLst>
              <a:ext uri="{FF2B5EF4-FFF2-40B4-BE49-F238E27FC236}">
                <a16:creationId xmlns:a16="http://schemas.microsoft.com/office/drawing/2014/main" id="{839D6C34-796B-D6CB-39BA-20BDD1442240}"/>
              </a:ext>
            </a:extLst>
          </p:cNvPr>
          <p:cNvSpPr>
            <a:spLocks noGrp="1"/>
          </p:cNvSpPr>
          <p:nvPr>
            <p:ph type="body" idx="1"/>
          </p:nvPr>
        </p:nvSpPr>
        <p:spPr>
          <a:xfrm>
            <a:off x="-228600" y="982385"/>
            <a:ext cx="8960224" cy="5709768"/>
          </a:xfrm>
        </p:spPr>
        <p:txBody>
          <a:bodyPr vert="horz" lIns="91440" tIns="45720" rIns="91440" bIns="45720" rtlCol="0" anchor="t">
            <a:normAutofit fontScale="92500" lnSpcReduction="20000"/>
          </a:bodyPr>
          <a:lstStyle/>
          <a:p>
            <a:pPr marL="800100" lvl="1" indent="-342900">
              <a:lnSpc>
                <a:spcPct val="120000"/>
              </a:lnSpc>
              <a:buFont typeface="Arial" panose="020B0604020202020204" pitchFamily="34" charset="0"/>
              <a:buChar char="•"/>
            </a:pPr>
            <a:r>
              <a:rPr lang="en-US" sz="1800" b="1" i="0">
                <a:solidFill>
                  <a:srgbClr val="000000"/>
                </a:solidFill>
                <a:effectLst/>
                <a:latin typeface="Segoe UI" panose="020B0502040204020203" pitchFamily="34" charset="0"/>
              </a:rPr>
              <a:t>Document automation</a:t>
            </a:r>
            <a:r>
              <a:rPr lang="en-US" sz="1800" b="0" i="0">
                <a:solidFill>
                  <a:srgbClr val="000000"/>
                </a:solidFill>
                <a:effectLst/>
                <a:latin typeface="Segoe UI" panose="020B0502040204020203" pitchFamily="34" charset="0"/>
              </a:rPr>
              <a:t>, including setting labels, encrypting content, classification checking, data integrity checking, etc. All the documents in a company should go through such document automation process. </a:t>
            </a:r>
          </a:p>
          <a:p>
            <a:pPr marL="800100" lvl="1" indent="-342900">
              <a:lnSpc>
                <a:spcPct val="120000"/>
              </a:lnSpc>
              <a:buFont typeface="Arial" panose="020B0604020202020204" pitchFamily="34" charset="0"/>
              <a:buChar char="•"/>
            </a:pPr>
            <a:endParaRPr lang="en-US" sz="1800" b="0" i="0">
              <a:solidFill>
                <a:srgbClr val="000000"/>
              </a:solidFill>
              <a:effectLst/>
              <a:latin typeface="Segoe UI" panose="020B0502040204020203" pitchFamily="34" charset="0"/>
            </a:endParaRPr>
          </a:p>
          <a:p>
            <a:pPr marL="800100" lvl="1" indent="-342900">
              <a:lnSpc>
                <a:spcPct val="120000"/>
              </a:lnSpc>
              <a:buFont typeface="Arial" panose="020B0604020202020204" pitchFamily="34" charset="0"/>
              <a:buChar char="•"/>
            </a:pPr>
            <a:r>
              <a:rPr lang="en-US" sz="1800" b="0" i="0">
                <a:solidFill>
                  <a:srgbClr val="000000"/>
                </a:solidFill>
                <a:effectLst/>
                <a:latin typeface="Segoe UI" panose="020B0502040204020203" pitchFamily="34" charset="0"/>
              </a:rPr>
              <a:t>Add-in should be automatically launched when user receive a</a:t>
            </a:r>
            <a:r>
              <a:rPr lang="en-US" sz="1800" b="1" i="0">
                <a:solidFill>
                  <a:srgbClr val="000000"/>
                </a:solidFill>
                <a:effectLst/>
                <a:latin typeface="Segoe UI" panose="020B0502040204020203" pitchFamily="34" charset="0"/>
              </a:rPr>
              <a:t> file/document shared</a:t>
            </a:r>
            <a:r>
              <a:rPr lang="en-US" sz="1800" b="0" i="0">
                <a:solidFill>
                  <a:srgbClr val="000000"/>
                </a:solidFill>
                <a:effectLst/>
                <a:latin typeface="Segoe UI" panose="020B0502040204020203" pitchFamily="34" charset="0"/>
              </a:rPr>
              <a:t> by others, and need this add-in to keep doing work with that document. The add-in should be automatically installed for the shared document if it hasn’t been. </a:t>
            </a:r>
          </a:p>
          <a:p>
            <a:pPr marL="800100" lvl="1" indent="-342900">
              <a:lnSpc>
                <a:spcPct val="120000"/>
              </a:lnSpc>
              <a:buFont typeface="Arial" panose="020B0604020202020204" pitchFamily="34" charset="0"/>
              <a:buChar char="•"/>
            </a:pPr>
            <a:endParaRPr lang="en-US" sz="1800">
              <a:solidFill>
                <a:srgbClr val="000000"/>
              </a:solidFill>
              <a:latin typeface="Segoe UI" panose="020B0502040204020203" pitchFamily="34" charset="0"/>
            </a:endParaRPr>
          </a:p>
          <a:p>
            <a:pPr marL="800100" lvl="1" indent="-342900">
              <a:lnSpc>
                <a:spcPct val="120000"/>
              </a:lnSpc>
              <a:buFont typeface="Arial" panose="020B0604020202020204" pitchFamily="34" charset="0"/>
              <a:buChar char="•"/>
            </a:pPr>
            <a:r>
              <a:rPr lang="en-US" sz="1800" b="0" i="0">
                <a:solidFill>
                  <a:srgbClr val="000000"/>
                </a:solidFill>
                <a:effectLst/>
                <a:latin typeface="Segoe UI" panose="020B0502040204020203" pitchFamily="34" charset="0"/>
              </a:rPr>
              <a:t>Add-in should be automatically launched if </a:t>
            </a:r>
            <a:r>
              <a:rPr lang="en-US" sz="1800" b="1" i="0">
                <a:solidFill>
                  <a:srgbClr val="000000"/>
                </a:solidFill>
                <a:effectLst/>
                <a:latin typeface="Segoe UI" panose="020B0502040204020203" pitchFamily="34" charset="0"/>
              </a:rPr>
              <a:t>the user opened it last time and didn't close it</a:t>
            </a:r>
            <a:r>
              <a:rPr lang="en-US" sz="1800" b="0" i="0">
                <a:solidFill>
                  <a:srgbClr val="000000"/>
                </a:solidFill>
                <a:effectLst/>
                <a:latin typeface="Segoe UI" panose="020B0502040204020203" pitchFamily="34" charset="0"/>
              </a:rPr>
              <a:t>. In this case, auto open happens for </a:t>
            </a:r>
            <a:r>
              <a:rPr lang="en-US" sz="1800" b="1" i="0">
                <a:solidFill>
                  <a:srgbClr val="000000"/>
                </a:solidFill>
                <a:effectLst/>
                <a:latin typeface="Segoe UI" panose="020B0502040204020203" pitchFamily="34" charset="0"/>
              </a:rPr>
              <a:t>all</a:t>
            </a:r>
            <a:r>
              <a:rPr lang="en-US" sz="1800" b="0" i="0">
                <a:solidFill>
                  <a:srgbClr val="000000"/>
                </a:solidFill>
                <a:effectLst/>
                <a:latin typeface="Segoe UI" panose="020B0502040204020203" pitchFamily="34" charset="0"/>
              </a:rPr>
              <a:t> the documents. </a:t>
            </a:r>
          </a:p>
          <a:p>
            <a:pPr marL="800100" lvl="1" indent="-342900">
              <a:lnSpc>
                <a:spcPct val="120000"/>
              </a:lnSpc>
              <a:buFont typeface="Arial" panose="020B0604020202020204" pitchFamily="34" charset="0"/>
              <a:buChar char="•"/>
            </a:pPr>
            <a:endParaRPr lang="en-US" sz="1800" b="0" i="0">
              <a:solidFill>
                <a:srgbClr val="000000"/>
              </a:solidFill>
              <a:effectLst/>
              <a:latin typeface="Segoe UI" panose="020B0502040204020203" pitchFamily="34" charset="0"/>
            </a:endParaRPr>
          </a:p>
          <a:p>
            <a:pPr marL="800100" lvl="1" indent="-342900">
              <a:lnSpc>
                <a:spcPct val="120000"/>
              </a:lnSpc>
              <a:buFont typeface="Arial" panose="020B0604020202020204" pitchFamily="34" charset="0"/>
              <a:buChar char="•"/>
            </a:pPr>
            <a:r>
              <a:rPr lang="en-US" sz="1800" b="0" i="0">
                <a:solidFill>
                  <a:srgbClr val="000000"/>
                </a:solidFill>
                <a:effectLst/>
                <a:latin typeface="Segoe UI" panose="020B0502040204020203" pitchFamily="34" charset="0"/>
              </a:rPr>
              <a:t>Add-in should be automatically launched for all the documents stored in </a:t>
            </a:r>
            <a:r>
              <a:rPr lang="en-US" sz="1800" b="1" i="0">
                <a:solidFill>
                  <a:srgbClr val="000000"/>
                </a:solidFill>
                <a:effectLst/>
                <a:latin typeface="Segoe UI" panose="020B0502040204020203" pitchFamily="34" charset="0"/>
              </a:rPr>
              <a:t>specific locations</a:t>
            </a:r>
            <a:r>
              <a:rPr lang="en-US" sz="1800" b="0" i="0">
                <a:solidFill>
                  <a:srgbClr val="000000"/>
                </a:solidFill>
                <a:effectLst/>
                <a:latin typeface="Segoe UI" panose="020B0502040204020203" pitchFamily="34" charset="0"/>
              </a:rPr>
              <a:t>. </a:t>
            </a:r>
          </a:p>
          <a:p>
            <a:pPr marL="800100" lvl="1" indent="-342900">
              <a:lnSpc>
                <a:spcPct val="120000"/>
              </a:lnSpc>
              <a:buFont typeface="Arial" panose="020B0604020202020204" pitchFamily="34" charset="0"/>
              <a:buChar char="•"/>
            </a:pPr>
            <a:endParaRPr lang="en-US" sz="1800">
              <a:solidFill>
                <a:srgbClr val="000000"/>
              </a:solidFill>
              <a:latin typeface="Segoe UI" panose="020B0502040204020203" pitchFamily="34" charset="0"/>
            </a:endParaRPr>
          </a:p>
          <a:p>
            <a:pPr marL="800100" lvl="1" indent="-342900">
              <a:lnSpc>
                <a:spcPct val="120000"/>
              </a:lnSpc>
              <a:buFont typeface="Arial" panose="020B0604020202020204" pitchFamily="34" charset="0"/>
              <a:buChar char="•"/>
            </a:pPr>
            <a:r>
              <a:rPr lang="en-US" sz="1800" b="0" i="0">
                <a:solidFill>
                  <a:srgbClr val="000000"/>
                </a:solidFill>
                <a:effectLst/>
                <a:latin typeface="Segoe UI" panose="020B0502040204020203" pitchFamily="34" charset="0"/>
              </a:rPr>
              <a:t>Add-in should be automatically launched when </a:t>
            </a:r>
            <a:r>
              <a:rPr lang="en-US" sz="1800" b="1" i="0">
                <a:solidFill>
                  <a:srgbClr val="000000"/>
                </a:solidFill>
                <a:effectLst/>
                <a:latin typeface="Segoe UI" panose="020B0502040204020203" pitchFamily="34" charset="0"/>
              </a:rPr>
              <a:t>specific events have been triggered</a:t>
            </a:r>
            <a:r>
              <a:rPr lang="en-US" sz="1800" b="0" i="0">
                <a:solidFill>
                  <a:srgbClr val="000000"/>
                </a:solidFill>
                <a:effectLst/>
                <a:latin typeface="Segoe UI" panose="020B0502040204020203" pitchFamily="34" charset="0"/>
              </a:rPr>
              <a:t>. E.g. Save the document. </a:t>
            </a:r>
          </a:p>
          <a:p>
            <a:pPr marL="800100" lvl="1" indent="-342900">
              <a:lnSpc>
                <a:spcPct val="120000"/>
              </a:lnSpc>
              <a:buFont typeface="Arial" panose="020B0604020202020204" pitchFamily="34" charset="0"/>
              <a:buChar char="•"/>
            </a:pPr>
            <a:endParaRPr lang="en-US" sz="1800" b="0" i="0">
              <a:solidFill>
                <a:srgbClr val="000000"/>
              </a:solidFill>
              <a:effectLst/>
              <a:latin typeface="Segoe UI" panose="020B0502040204020203" pitchFamily="34" charset="0"/>
            </a:endParaRPr>
          </a:p>
          <a:p>
            <a:pPr marL="800100" lvl="1" indent="-342900">
              <a:lnSpc>
                <a:spcPct val="120000"/>
              </a:lnSpc>
              <a:buFont typeface="Arial" panose="020B0604020202020204" pitchFamily="34" charset="0"/>
              <a:buChar char="•"/>
            </a:pPr>
            <a:r>
              <a:rPr lang="en-US" sz="1800" b="0" i="0">
                <a:solidFill>
                  <a:srgbClr val="000000"/>
                </a:solidFill>
                <a:effectLst/>
                <a:latin typeface="Segoe UI" panose="020B0502040204020203" pitchFamily="34" charset="0"/>
              </a:rPr>
              <a:t>Let the admin decide which add-in should be automatically launched all the time. </a:t>
            </a:r>
            <a:endParaRPr lang="en-US" sz="1800">
              <a:cs typeface="Calibri"/>
            </a:endParaRPr>
          </a:p>
        </p:txBody>
      </p:sp>
      <p:sp>
        <p:nvSpPr>
          <p:cNvPr id="6" name="TextBox 5">
            <a:extLst>
              <a:ext uri="{FF2B5EF4-FFF2-40B4-BE49-F238E27FC236}">
                <a16:creationId xmlns:a16="http://schemas.microsoft.com/office/drawing/2014/main" id="{38134537-0A48-9DA0-FF59-269418AE7E13}"/>
              </a:ext>
            </a:extLst>
          </p:cNvPr>
          <p:cNvSpPr txBox="1"/>
          <p:nvPr/>
        </p:nvSpPr>
        <p:spPr>
          <a:xfrm>
            <a:off x="8731624" y="2865976"/>
            <a:ext cx="3213848" cy="1200329"/>
          </a:xfrm>
          <a:prstGeom prst="rect">
            <a:avLst/>
          </a:prstGeom>
          <a:noFill/>
          <a:ln w="19050">
            <a:solidFill>
              <a:schemeClr val="accent1"/>
            </a:solidFill>
          </a:ln>
        </p:spPr>
        <p:txBody>
          <a:bodyPr wrap="square" rtlCol="0">
            <a:spAutoFit/>
          </a:bodyPr>
          <a:lstStyle/>
          <a:p>
            <a:r>
              <a:rPr lang="en-US" b="1"/>
              <a:t>Need your input – Collecting auto open requirements:</a:t>
            </a:r>
          </a:p>
          <a:p>
            <a:r>
              <a:rPr lang="en-US">
                <a:hlinkClick r:id="rId2"/>
              </a:rPr>
              <a:t>https://aka.ms/addin-auto-open</a:t>
            </a:r>
            <a:endParaRPr lang="en-US"/>
          </a:p>
          <a:p>
            <a:endParaRPr lang="en-US"/>
          </a:p>
        </p:txBody>
      </p:sp>
    </p:spTree>
    <p:extLst>
      <p:ext uri="{BB962C8B-B14F-4D97-AF65-F5344CB8AC3E}">
        <p14:creationId xmlns:p14="http://schemas.microsoft.com/office/powerpoint/2010/main" val="109756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AC2BD-4454-817E-B4FC-B0A023113EB0}"/>
              </a:ext>
            </a:extLst>
          </p:cNvPr>
          <p:cNvSpPr>
            <a:spLocks noGrp="1"/>
          </p:cNvSpPr>
          <p:nvPr>
            <p:ph type="title"/>
          </p:nvPr>
        </p:nvSpPr>
        <p:spPr>
          <a:xfrm>
            <a:off x="715309" y="-126323"/>
            <a:ext cx="10515600" cy="1052123"/>
          </a:xfrm>
        </p:spPr>
        <p:txBody>
          <a:bodyPr>
            <a:normAutofit/>
          </a:bodyPr>
          <a:lstStyle/>
          <a:p>
            <a:r>
              <a:rPr lang="en-US" sz="4800">
                <a:cs typeface="Calibri Light"/>
              </a:rPr>
              <a:t>Further auto install requirements</a:t>
            </a:r>
          </a:p>
        </p:txBody>
      </p:sp>
      <p:sp>
        <p:nvSpPr>
          <p:cNvPr id="3" name="Text Placeholder 2">
            <a:extLst>
              <a:ext uri="{FF2B5EF4-FFF2-40B4-BE49-F238E27FC236}">
                <a16:creationId xmlns:a16="http://schemas.microsoft.com/office/drawing/2014/main" id="{839D6C34-796B-D6CB-39BA-20BDD1442240}"/>
              </a:ext>
            </a:extLst>
          </p:cNvPr>
          <p:cNvSpPr>
            <a:spLocks noGrp="1"/>
          </p:cNvSpPr>
          <p:nvPr>
            <p:ph type="body" idx="1"/>
          </p:nvPr>
        </p:nvSpPr>
        <p:spPr>
          <a:xfrm>
            <a:off x="-202071" y="1583897"/>
            <a:ext cx="8848530" cy="5561851"/>
          </a:xfrm>
        </p:spPr>
        <p:txBody>
          <a:bodyPr vert="horz" lIns="91440" tIns="45720" rIns="91440" bIns="45720" rtlCol="0" anchor="t">
            <a:normAutofit/>
          </a:bodyPr>
          <a:lstStyle/>
          <a:p>
            <a:pPr marL="800100" lvl="1" indent="-342900">
              <a:buFont typeface="Arial" panose="020B0604020202020204" pitchFamily="34" charset="0"/>
              <a:buChar char="•"/>
            </a:pPr>
            <a:r>
              <a:rPr lang="en-US" b="0" i="0">
                <a:solidFill>
                  <a:srgbClr val="000000"/>
                </a:solidFill>
                <a:effectLst/>
                <a:latin typeface="Segoe UI" panose="020B0502040204020203" pitchFamily="34" charset="0"/>
              </a:rPr>
              <a:t>I have both COM and JS add-in. If a user already has COM add-in on one device, I expect my Office on other devices without COM add-in to be automatically installed with JS-</a:t>
            </a:r>
            <a:r>
              <a:rPr lang="en-US" b="0" i="0" err="1">
                <a:solidFill>
                  <a:srgbClr val="000000"/>
                </a:solidFill>
                <a:effectLst/>
                <a:latin typeface="Segoe UI" panose="020B0502040204020203" pitchFamily="34" charset="0"/>
              </a:rPr>
              <a:t>addin</a:t>
            </a:r>
            <a:r>
              <a:rPr lang="en-US" b="0" i="0">
                <a:solidFill>
                  <a:srgbClr val="000000"/>
                </a:solidFill>
                <a:effectLst/>
                <a:latin typeface="Segoe UI" panose="020B0502040204020203" pitchFamily="34" charset="0"/>
              </a:rPr>
              <a:t>. </a:t>
            </a:r>
          </a:p>
          <a:p>
            <a:pPr marL="800100" lvl="1" indent="-342900">
              <a:buFont typeface="Arial" panose="020B0604020202020204" pitchFamily="34" charset="0"/>
              <a:buChar char="•"/>
            </a:pPr>
            <a:endParaRPr lang="en-US" b="0" i="0">
              <a:solidFill>
                <a:srgbClr val="000000"/>
              </a:solidFill>
              <a:effectLst/>
              <a:latin typeface="Segoe UI" panose="020B0502040204020203" pitchFamily="34" charset="0"/>
            </a:endParaRPr>
          </a:p>
          <a:p>
            <a:pPr marL="800100" lvl="1" indent="-342900">
              <a:buFont typeface="Arial" panose="020B0604020202020204" pitchFamily="34" charset="0"/>
              <a:buChar char="•"/>
            </a:pPr>
            <a:r>
              <a:rPr lang="en-US" b="0" i="0">
                <a:solidFill>
                  <a:srgbClr val="000000"/>
                </a:solidFill>
                <a:effectLst/>
                <a:latin typeface="Segoe UI" panose="020B0502040204020203" pitchFamily="34" charset="0"/>
              </a:rPr>
              <a:t>I want my JS add-in to be bundled with my main application. The installation can have both main application and add-in installed at the same time per user preference. </a:t>
            </a:r>
          </a:p>
          <a:p>
            <a:pPr marL="800100" lvl="1" indent="-342900">
              <a:buFont typeface="Arial" panose="020B0604020202020204" pitchFamily="34" charset="0"/>
              <a:buChar char="•"/>
            </a:pPr>
            <a:endParaRPr lang="en-US">
              <a:solidFill>
                <a:srgbClr val="000000"/>
              </a:solidFill>
              <a:latin typeface="Segoe UI" panose="020B0502040204020203" pitchFamily="34" charset="0"/>
            </a:endParaRPr>
          </a:p>
          <a:p>
            <a:pPr marL="800100" lvl="1" indent="-342900">
              <a:buFont typeface="Arial" panose="020B0604020202020204" pitchFamily="34" charset="0"/>
              <a:buChar char="•"/>
            </a:pPr>
            <a:r>
              <a:rPr lang="en-US" b="0" i="0">
                <a:solidFill>
                  <a:srgbClr val="000000"/>
                </a:solidFill>
                <a:effectLst/>
                <a:latin typeface="Segoe UI" panose="020B0502040204020203" pitchFamily="34" charset="0"/>
              </a:rPr>
              <a:t>Add-in should be installed and launched automatically for our company's standard templates.  </a:t>
            </a:r>
          </a:p>
          <a:p>
            <a:pPr marL="800100" lvl="1" indent="-342900">
              <a:buFont typeface="Arial" panose="020B0604020202020204" pitchFamily="34" charset="0"/>
              <a:buChar char="•"/>
            </a:pPr>
            <a:endParaRPr lang="en-US" b="0" i="0">
              <a:solidFill>
                <a:srgbClr val="000000"/>
              </a:solidFill>
              <a:effectLst/>
              <a:latin typeface="Segoe UI" panose="020B0502040204020203" pitchFamily="34" charset="0"/>
            </a:endParaRPr>
          </a:p>
          <a:p>
            <a:pPr marL="800100" lvl="1" indent="-342900">
              <a:buFont typeface="Arial" panose="020B0604020202020204" pitchFamily="34" charset="0"/>
              <a:buChar char="•"/>
            </a:pPr>
            <a:r>
              <a:rPr lang="en-US" b="0" i="0">
                <a:solidFill>
                  <a:srgbClr val="000000"/>
                </a:solidFill>
                <a:effectLst/>
                <a:latin typeface="Segoe UI" panose="020B0502040204020203" pitchFamily="34" charset="0"/>
              </a:rPr>
              <a:t>I need my JS add-in to be auto installed when I open a file shared by others, and I need the add-in to continue working with this file</a:t>
            </a:r>
            <a:r>
              <a:rPr lang="en-US">
                <a:solidFill>
                  <a:srgbClr val="000000"/>
                </a:solidFill>
                <a:latin typeface="Segoe UI" panose="020B0502040204020203" pitchFamily="34" charset="0"/>
              </a:rPr>
              <a:t>.</a:t>
            </a:r>
            <a:r>
              <a:rPr lang="en-US" b="0" i="0">
                <a:solidFill>
                  <a:srgbClr val="000000"/>
                </a:solidFill>
                <a:effectLst/>
                <a:latin typeface="Segoe UI" panose="020B0502040204020203" pitchFamily="34" charset="0"/>
              </a:rPr>
              <a:t> </a:t>
            </a:r>
          </a:p>
        </p:txBody>
      </p:sp>
      <p:sp>
        <p:nvSpPr>
          <p:cNvPr id="4" name="TextBox 3">
            <a:extLst>
              <a:ext uri="{FF2B5EF4-FFF2-40B4-BE49-F238E27FC236}">
                <a16:creationId xmlns:a16="http://schemas.microsoft.com/office/drawing/2014/main" id="{512D2E15-274D-903F-F5BA-B28C3B86257B}"/>
              </a:ext>
            </a:extLst>
          </p:cNvPr>
          <p:cNvSpPr txBox="1"/>
          <p:nvPr/>
        </p:nvSpPr>
        <p:spPr>
          <a:xfrm>
            <a:off x="8731624" y="2865976"/>
            <a:ext cx="3213848" cy="1200329"/>
          </a:xfrm>
          <a:prstGeom prst="rect">
            <a:avLst/>
          </a:prstGeom>
          <a:noFill/>
          <a:ln w="19050">
            <a:solidFill>
              <a:schemeClr val="accent1"/>
            </a:solidFill>
          </a:ln>
        </p:spPr>
        <p:txBody>
          <a:bodyPr wrap="square" rtlCol="0">
            <a:spAutoFit/>
          </a:bodyPr>
          <a:lstStyle/>
          <a:p>
            <a:r>
              <a:rPr lang="en-US" b="1"/>
              <a:t>Need your input – Collecting auto open requirements:</a:t>
            </a:r>
          </a:p>
          <a:p>
            <a:r>
              <a:rPr lang="en-US">
                <a:hlinkClick r:id="rId2"/>
              </a:rPr>
              <a:t>https://aka.ms/addin-auto-open</a:t>
            </a:r>
            <a:endParaRPr lang="en-US"/>
          </a:p>
          <a:p>
            <a:endParaRPr lang="en-US"/>
          </a:p>
        </p:txBody>
      </p:sp>
    </p:spTree>
    <p:extLst>
      <p:ext uri="{BB962C8B-B14F-4D97-AF65-F5344CB8AC3E}">
        <p14:creationId xmlns:p14="http://schemas.microsoft.com/office/powerpoint/2010/main" val="2740744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BD24FA-E26A-4790-9925-73E6E60A02B0}"/>
              </a:ext>
            </a:extLst>
          </p:cNvPr>
          <p:cNvSpPr>
            <a:spLocks noGrp="1"/>
          </p:cNvSpPr>
          <p:nvPr>
            <p:ph type="body" sz="quarter" idx="11"/>
          </p:nvPr>
        </p:nvSpPr>
        <p:spPr>
          <a:xfrm>
            <a:off x="473057" y="846989"/>
            <a:ext cx="11104001" cy="1721801"/>
          </a:xfrm>
        </p:spPr>
        <p:txBody>
          <a:bodyPr lIns="0" tIns="0" rIns="0" bIns="0" anchor="t"/>
          <a:lstStyle/>
          <a:p>
            <a:r>
              <a:rPr lang="en-US" sz="4000">
                <a:latin typeface="Segoe UI Semibold"/>
                <a:cs typeface="Segoe UI Semibold"/>
              </a:rPr>
              <a:t>Top 5 AppSource validation errors</a:t>
            </a:r>
            <a:br>
              <a:rPr lang="en-US" sz="4000">
                <a:latin typeface="Segoe UI Semibold"/>
                <a:cs typeface="Segoe UI Semibold"/>
              </a:rPr>
            </a:br>
            <a:r>
              <a:rPr lang="en-US" sz="4000">
                <a:latin typeface="Segoe UI Semibold"/>
                <a:cs typeface="Segoe UI Semibold"/>
              </a:rPr>
              <a:t>hit by Office Add-ins' submissions</a:t>
            </a:r>
          </a:p>
        </p:txBody>
      </p:sp>
      <p:sp>
        <p:nvSpPr>
          <p:cNvPr id="14" name="TextBox 13">
            <a:extLst>
              <a:ext uri="{FF2B5EF4-FFF2-40B4-BE49-F238E27FC236}">
                <a16:creationId xmlns:a16="http://schemas.microsoft.com/office/drawing/2014/main" id="{AB5DDCAC-5FB5-4181-821D-D510F92F7EE7}"/>
              </a:ext>
            </a:extLst>
          </p:cNvPr>
          <p:cNvSpPr txBox="1"/>
          <p:nvPr/>
        </p:nvSpPr>
        <p:spPr>
          <a:xfrm>
            <a:off x="473057" y="5060721"/>
            <a:ext cx="10375504" cy="400110"/>
          </a:xfrm>
          <a:prstGeom prst="rect">
            <a:avLst/>
          </a:prstGeom>
          <a:noFill/>
        </p:spPr>
        <p:txBody>
          <a:bodyPr wrap="square" lIns="91440" tIns="45720" rIns="91440" bIns="45720" anchor="t">
            <a:spAutoFit/>
          </a:bodyPr>
          <a:lstStyle/>
          <a:p>
            <a:r>
              <a:rPr lang="en-US" sz="2000">
                <a:solidFill>
                  <a:schemeClr val="bg1"/>
                </a:solidFill>
                <a:ea typeface="Calibri"/>
                <a:cs typeface="Calibri"/>
              </a:rPr>
              <a:t>Elizabeth Samuel: Senior Technical Writer</a:t>
            </a:r>
          </a:p>
        </p:txBody>
      </p:sp>
      <p:pic>
        <p:nvPicPr>
          <p:cNvPr id="2" name="Picture 1" descr="A picture containing microscope, close&#10;&#10;Description automatically generated">
            <a:extLst>
              <a:ext uri="{FF2B5EF4-FFF2-40B4-BE49-F238E27FC236}">
                <a16:creationId xmlns:a16="http://schemas.microsoft.com/office/drawing/2014/main" id="{4B09EED7-4161-155E-E90B-DC1EF91F015A}"/>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2482" y="2457500"/>
            <a:ext cx="2581447" cy="2547029"/>
          </a:xfrm>
          <a:prstGeom prst="rect">
            <a:avLst/>
          </a:prstGeom>
        </p:spPr>
      </p:pic>
    </p:spTree>
    <p:extLst>
      <p:ext uri="{BB962C8B-B14F-4D97-AF65-F5344CB8AC3E}">
        <p14:creationId xmlns:p14="http://schemas.microsoft.com/office/powerpoint/2010/main" val="3305893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AC2BD-4454-817E-B4FC-B0A023113EB0}"/>
              </a:ext>
            </a:extLst>
          </p:cNvPr>
          <p:cNvSpPr>
            <a:spLocks noGrp="1"/>
          </p:cNvSpPr>
          <p:nvPr>
            <p:ph type="title"/>
          </p:nvPr>
        </p:nvSpPr>
        <p:spPr>
          <a:xfrm>
            <a:off x="831850" y="1709738"/>
            <a:ext cx="10515600" cy="1052123"/>
          </a:xfrm>
        </p:spPr>
        <p:txBody>
          <a:bodyPr/>
          <a:lstStyle/>
          <a:p>
            <a:r>
              <a:rPr lang="en-US"/>
              <a:t>Top 5 errors</a:t>
            </a:r>
          </a:p>
        </p:txBody>
      </p:sp>
      <p:sp>
        <p:nvSpPr>
          <p:cNvPr id="3" name="Text Placeholder 2">
            <a:extLst>
              <a:ext uri="{FF2B5EF4-FFF2-40B4-BE49-F238E27FC236}">
                <a16:creationId xmlns:a16="http://schemas.microsoft.com/office/drawing/2014/main" id="{839D6C34-796B-D6CB-39BA-20BDD1442240}"/>
              </a:ext>
            </a:extLst>
          </p:cNvPr>
          <p:cNvSpPr>
            <a:spLocks noGrp="1"/>
          </p:cNvSpPr>
          <p:nvPr>
            <p:ph type="body" idx="1"/>
          </p:nvPr>
        </p:nvSpPr>
        <p:spPr>
          <a:xfrm>
            <a:off x="831850" y="2883159"/>
            <a:ext cx="10515600" cy="3206492"/>
          </a:xfrm>
        </p:spPr>
        <p:txBody>
          <a:bodyPr>
            <a:normAutofit/>
          </a:bodyPr>
          <a:lstStyle/>
          <a:p>
            <a:pPr marL="342900" indent="-342900">
              <a:buFont typeface="Arial" panose="020B0604020202020204" pitchFamily="34" charset="0"/>
              <a:buChar char="•"/>
            </a:pPr>
            <a:r>
              <a:rPr lang="en-US"/>
              <a:t>Additional charges not disclosed</a:t>
            </a:r>
          </a:p>
          <a:p>
            <a:pPr marL="342900" indent="-342900">
              <a:buFont typeface="Arial" panose="020B0604020202020204" pitchFamily="34" charset="0"/>
              <a:buChar char="•"/>
            </a:pPr>
            <a:r>
              <a:rPr lang="en-US"/>
              <a:t>First-run experience unclear</a:t>
            </a:r>
          </a:p>
          <a:p>
            <a:pPr marL="342900" indent="-342900">
              <a:buFont typeface="Arial" panose="020B0604020202020204" pitchFamily="34" charset="0"/>
              <a:buChar char="•"/>
            </a:pPr>
            <a:r>
              <a:rPr lang="en-US"/>
              <a:t>No links for sign in, sign out, sign up</a:t>
            </a:r>
          </a:p>
          <a:p>
            <a:pPr marL="342900" indent="-342900">
              <a:buFont typeface="Arial" panose="020B0604020202020204" pitchFamily="34" charset="0"/>
              <a:buChar char="•"/>
            </a:pPr>
            <a:r>
              <a:rPr lang="en-US" err="1"/>
              <a:t>ProviderName</a:t>
            </a:r>
            <a:r>
              <a:rPr lang="en-US"/>
              <a:t> doesn’t match Publisher name</a:t>
            </a:r>
          </a:p>
          <a:p>
            <a:pPr marL="342900" indent="-342900">
              <a:buFont typeface="Arial" panose="020B0604020202020204" pitchFamily="34" charset="0"/>
              <a:buChar char="•"/>
            </a:pPr>
            <a:r>
              <a:rPr lang="en-US"/>
              <a:t>Testing instructions missing or inadequate</a:t>
            </a:r>
          </a:p>
          <a:p>
            <a:endParaRPr lang="en-US"/>
          </a:p>
          <a:p>
            <a:pPr algn="r"/>
            <a:r>
              <a:rPr lang="en-US" i="1"/>
              <a:t>Based on data as of November 2022</a:t>
            </a:r>
          </a:p>
        </p:txBody>
      </p:sp>
    </p:spTree>
    <p:extLst>
      <p:ext uri="{BB962C8B-B14F-4D97-AF65-F5344CB8AC3E}">
        <p14:creationId xmlns:p14="http://schemas.microsoft.com/office/powerpoint/2010/main" val="557116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29DFF-5822-07A1-183B-ED9ED0F02841}"/>
              </a:ext>
            </a:extLst>
          </p:cNvPr>
          <p:cNvSpPr>
            <a:spLocks noGrp="1"/>
          </p:cNvSpPr>
          <p:nvPr>
            <p:ph type="title"/>
          </p:nvPr>
        </p:nvSpPr>
        <p:spPr/>
        <p:txBody>
          <a:bodyPr/>
          <a:lstStyle/>
          <a:p>
            <a:r>
              <a:rPr lang="en-US"/>
              <a:t>Additional charges not disclosed</a:t>
            </a:r>
          </a:p>
        </p:txBody>
      </p:sp>
      <p:sp>
        <p:nvSpPr>
          <p:cNvPr id="3" name="Content Placeholder 2">
            <a:extLst>
              <a:ext uri="{FF2B5EF4-FFF2-40B4-BE49-F238E27FC236}">
                <a16:creationId xmlns:a16="http://schemas.microsoft.com/office/drawing/2014/main" id="{BAFA8F6E-8E8D-9E61-3764-F514127E84E3}"/>
              </a:ext>
            </a:extLst>
          </p:cNvPr>
          <p:cNvSpPr>
            <a:spLocks noGrp="1"/>
          </p:cNvSpPr>
          <p:nvPr>
            <p:ph idx="1"/>
          </p:nvPr>
        </p:nvSpPr>
        <p:spPr/>
        <p:txBody>
          <a:bodyPr/>
          <a:lstStyle/>
          <a:p>
            <a:r>
              <a:rPr lang="en-US"/>
              <a:t>Does your add-in have any dependencies on additional accounts and services? Do they require purchase?</a:t>
            </a:r>
          </a:p>
          <a:p>
            <a:r>
              <a:rPr lang="en-US"/>
              <a:t>Ensure this information is included in the description of your add-in’s AppSource listing.</a:t>
            </a:r>
          </a:p>
          <a:p>
            <a:pPr lvl="1"/>
            <a:r>
              <a:rPr lang="en-US"/>
              <a:t>For example: Account/Service name, site link so user can acquire it</a:t>
            </a:r>
          </a:p>
          <a:p>
            <a:endParaRPr lang="en-US"/>
          </a:p>
          <a:p>
            <a:r>
              <a:rPr lang="en-US"/>
              <a:t>Related policy: </a:t>
            </a:r>
            <a:r>
              <a:rPr lang="en-US">
                <a:hlinkClick r:id="rId2"/>
              </a:rPr>
              <a:t>1100.1 Microsoft 365 &gt; General content</a:t>
            </a:r>
            <a:endParaRPr lang="en-US"/>
          </a:p>
        </p:txBody>
      </p:sp>
    </p:spTree>
    <p:extLst>
      <p:ext uri="{BB962C8B-B14F-4D97-AF65-F5344CB8AC3E}">
        <p14:creationId xmlns:p14="http://schemas.microsoft.com/office/powerpoint/2010/main" val="3778021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34405-B753-F81B-B61D-C36F0C5296C1}"/>
              </a:ext>
            </a:extLst>
          </p:cNvPr>
          <p:cNvSpPr>
            <a:spLocks noGrp="1"/>
          </p:cNvSpPr>
          <p:nvPr>
            <p:ph type="title"/>
          </p:nvPr>
        </p:nvSpPr>
        <p:spPr/>
        <p:txBody>
          <a:bodyPr/>
          <a:lstStyle/>
          <a:p>
            <a:r>
              <a:rPr lang="en-US"/>
              <a:t>First-run experience unclear</a:t>
            </a:r>
          </a:p>
        </p:txBody>
      </p:sp>
      <p:sp>
        <p:nvSpPr>
          <p:cNvPr id="3" name="Content Placeholder 2">
            <a:extLst>
              <a:ext uri="{FF2B5EF4-FFF2-40B4-BE49-F238E27FC236}">
                <a16:creationId xmlns:a16="http://schemas.microsoft.com/office/drawing/2014/main" id="{4011E5F7-D584-F57C-1B6E-0BEB0DF6C0BC}"/>
              </a:ext>
            </a:extLst>
          </p:cNvPr>
          <p:cNvSpPr>
            <a:spLocks noGrp="1"/>
          </p:cNvSpPr>
          <p:nvPr>
            <p:ph idx="1"/>
          </p:nvPr>
        </p:nvSpPr>
        <p:spPr/>
        <p:txBody>
          <a:bodyPr>
            <a:normAutofit fontScale="92500" lnSpcReduction="20000"/>
          </a:bodyPr>
          <a:lstStyle/>
          <a:p>
            <a:r>
              <a:rPr lang="en-US"/>
              <a:t>Does your add-in have a clear value proposition? Describe functionality and benefit in at least 1-2 lines on the add-in’s start screen</a:t>
            </a:r>
          </a:p>
          <a:p>
            <a:r>
              <a:rPr lang="en-US"/>
              <a:t>Is the add-in’s first-run experience seamless?</a:t>
            </a:r>
          </a:p>
          <a:p>
            <a:r>
              <a:rPr lang="en-US"/>
              <a:t>If users must sign in or sign up to use the add-in, is the value of the associated account/service clear to them in the add-in UI before they sign up?</a:t>
            </a:r>
          </a:p>
          <a:p>
            <a:r>
              <a:rPr lang="en-US"/>
              <a:t>Add-in targets Enterprise? If so, you can instead include an email contact or link in the add-in UI for users to learn about your services</a:t>
            </a:r>
          </a:p>
          <a:p>
            <a:endParaRPr lang="en-US"/>
          </a:p>
          <a:p>
            <a:r>
              <a:rPr lang="en-US"/>
              <a:t>Related policies:</a:t>
            </a:r>
          </a:p>
          <a:p>
            <a:pPr lvl="1"/>
            <a:r>
              <a:rPr lang="en-US">
                <a:hlinkClick r:id="rId2"/>
              </a:rPr>
              <a:t>1100.1 Microsoft 365 &gt; General content</a:t>
            </a:r>
            <a:endParaRPr lang="en-US"/>
          </a:p>
          <a:p>
            <a:pPr lvl="1"/>
            <a:r>
              <a:rPr lang="en-US">
                <a:hlinkClick r:id="rId3"/>
              </a:rPr>
              <a:t>1100.5 Microsoft 365 &gt; Customer control</a:t>
            </a:r>
            <a:endParaRPr lang="en-US"/>
          </a:p>
          <a:p>
            <a:endParaRPr lang="en-US"/>
          </a:p>
        </p:txBody>
      </p:sp>
    </p:spTree>
    <p:extLst>
      <p:ext uri="{BB962C8B-B14F-4D97-AF65-F5344CB8AC3E}">
        <p14:creationId xmlns:p14="http://schemas.microsoft.com/office/powerpoint/2010/main" val="1243312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BF7F-35AE-5913-55D5-E300369DA907}"/>
              </a:ext>
            </a:extLst>
          </p:cNvPr>
          <p:cNvSpPr>
            <a:spLocks noGrp="1"/>
          </p:cNvSpPr>
          <p:nvPr>
            <p:ph type="title"/>
          </p:nvPr>
        </p:nvSpPr>
        <p:spPr/>
        <p:txBody>
          <a:bodyPr/>
          <a:lstStyle/>
          <a:p>
            <a:r>
              <a:rPr lang="en-US"/>
              <a:t>No links for sign in, sign out, sign up</a:t>
            </a:r>
          </a:p>
        </p:txBody>
      </p:sp>
      <p:sp>
        <p:nvSpPr>
          <p:cNvPr id="3" name="Content Placeholder 2">
            <a:extLst>
              <a:ext uri="{FF2B5EF4-FFF2-40B4-BE49-F238E27FC236}">
                <a16:creationId xmlns:a16="http://schemas.microsoft.com/office/drawing/2014/main" id="{1CF79551-117B-1DAA-C8D4-A76E69FB7A22}"/>
              </a:ext>
            </a:extLst>
          </p:cNvPr>
          <p:cNvSpPr>
            <a:spLocks noGrp="1"/>
          </p:cNvSpPr>
          <p:nvPr>
            <p:ph idx="1"/>
          </p:nvPr>
        </p:nvSpPr>
        <p:spPr/>
        <p:txBody>
          <a:bodyPr/>
          <a:lstStyle/>
          <a:p>
            <a:r>
              <a:rPr lang="en-US"/>
              <a:t>Does your add-in depend on external accounts or services?</a:t>
            </a:r>
          </a:p>
          <a:p>
            <a:r>
              <a:rPr lang="en-US"/>
              <a:t>If so, your add-in must provide clear and simple experiences for sign in, sign out, and sign up</a:t>
            </a:r>
          </a:p>
          <a:p>
            <a:r>
              <a:rPr lang="en-US"/>
              <a:t>Add-in targets Enterprise? If so, you don’t have to provide a sign-in experience </a:t>
            </a:r>
            <a:r>
              <a:rPr lang="en-US" b="1" i="1"/>
              <a:t>if</a:t>
            </a:r>
            <a:r>
              <a:rPr lang="en-US"/>
              <a:t> sign-ups are managed by the enterprise outside of the add-in and not by the individual user</a:t>
            </a:r>
          </a:p>
          <a:p>
            <a:endParaRPr lang="en-US"/>
          </a:p>
          <a:p>
            <a:r>
              <a:rPr lang="en-US"/>
              <a:t>Related policy: </a:t>
            </a:r>
            <a:r>
              <a:rPr lang="en-US">
                <a:hlinkClick r:id="rId2"/>
              </a:rPr>
              <a:t>1100.5 Microsoft 365 &gt; Customer control</a:t>
            </a:r>
            <a:endParaRPr lang="en-US"/>
          </a:p>
        </p:txBody>
      </p:sp>
    </p:spTree>
    <p:extLst>
      <p:ext uri="{BB962C8B-B14F-4D97-AF65-F5344CB8AC3E}">
        <p14:creationId xmlns:p14="http://schemas.microsoft.com/office/powerpoint/2010/main" val="4222501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1378A-8F7F-9DB2-0657-5508FCC7373E}"/>
              </a:ext>
            </a:extLst>
          </p:cNvPr>
          <p:cNvSpPr>
            <a:spLocks noGrp="1"/>
          </p:cNvSpPr>
          <p:nvPr>
            <p:ph type="title"/>
          </p:nvPr>
        </p:nvSpPr>
        <p:spPr/>
        <p:txBody>
          <a:bodyPr/>
          <a:lstStyle/>
          <a:p>
            <a:r>
              <a:rPr lang="en-US" err="1"/>
              <a:t>ProviderName</a:t>
            </a:r>
            <a:r>
              <a:rPr lang="en-US"/>
              <a:t> doesn’t match Publisher name</a:t>
            </a:r>
          </a:p>
        </p:txBody>
      </p:sp>
      <p:sp>
        <p:nvSpPr>
          <p:cNvPr id="3" name="Content Placeholder 2">
            <a:extLst>
              <a:ext uri="{FF2B5EF4-FFF2-40B4-BE49-F238E27FC236}">
                <a16:creationId xmlns:a16="http://schemas.microsoft.com/office/drawing/2014/main" id="{B19578BE-7560-DC69-D6FA-AE412CA43F41}"/>
              </a:ext>
            </a:extLst>
          </p:cNvPr>
          <p:cNvSpPr>
            <a:spLocks noGrp="1"/>
          </p:cNvSpPr>
          <p:nvPr>
            <p:ph idx="1"/>
          </p:nvPr>
        </p:nvSpPr>
        <p:spPr/>
        <p:txBody>
          <a:bodyPr vert="horz" lIns="91440" tIns="45720" rIns="91440" bIns="45720" rtlCol="0" anchor="t">
            <a:normAutofit/>
          </a:bodyPr>
          <a:lstStyle/>
          <a:p>
            <a:r>
              <a:rPr lang="en-US"/>
              <a:t>What is the name in the </a:t>
            </a:r>
            <a:r>
              <a:rPr lang="en-US" err="1">
                <a:hlinkClick r:id="rId2"/>
              </a:rPr>
              <a:t>ProviderName</a:t>
            </a:r>
            <a:r>
              <a:rPr lang="en-US">
                <a:hlinkClick r:id="rId2"/>
              </a:rPr>
              <a:t> element</a:t>
            </a:r>
            <a:r>
              <a:rPr lang="en-US"/>
              <a:t> of the add-in manifest?</a:t>
            </a:r>
          </a:p>
          <a:p>
            <a:r>
              <a:rPr lang="en-US"/>
              <a:t>Is it identical or similar to the name associated with your Publisher ID?</a:t>
            </a:r>
          </a:p>
          <a:p>
            <a:endParaRPr lang="en-US"/>
          </a:p>
          <a:p>
            <a:r>
              <a:rPr lang="en-US"/>
              <a:t>Related policy: </a:t>
            </a:r>
            <a:r>
              <a:rPr lang="en-US">
                <a:hlinkClick r:id="rId3"/>
              </a:rPr>
              <a:t>1120.3 Office Add-ins: Word, Excel, PowerPoint, and Outlook &gt; Functionality</a:t>
            </a:r>
            <a:endParaRPr lang="en-US"/>
          </a:p>
        </p:txBody>
      </p:sp>
    </p:spTree>
    <p:extLst>
      <p:ext uri="{BB962C8B-B14F-4D97-AF65-F5344CB8AC3E}">
        <p14:creationId xmlns:p14="http://schemas.microsoft.com/office/powerpoint/2010/main" val="1200616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0F501C-EB4E-4B52-9C27-E86C75723544}"/>
              </a:ext>
            </a:extLst>
          </p:cNvPr>
          <p:cNvSpPr>
            <a:spLocks noGrp="1"/>
          </p:cNvSpPr>
          <p:nvPr>
            <p:ph type="body" sz="quarter" idx="10"/>
          </p:nvPr>
        </p:nvSpPr>
        <p:spPr>
          <a:xfrm>
            <a:off x="596306" y="1443210"/>
            <a:ext cx="11203488" cy="1199303"/>
          </a:xfrm>
        </p:spPr>
        <p:txBody>
          <a:bodyPr vert="horz" wrap="square" lIns="146304" tIns="91440" rIns="146304" bIns="91440" rtlCol="0" anchor="t">
            <a:spAutoFit/>
          </a:bodyPr>
          <a:lstStyle/>
          <a:p>
            <a:endParaRPr lang="en-US" sz="3200">
              <a:latin typeface="Segoe UI Semibold"/>
              <a:cs typeface="Segoe UI Semibold"/>
            </a:endParaRPr>
          </a:p>
          <a:p>
            <a:pPr marL="223520" indent="-223520">
              <a:buFont typeface="Wingdings,Sans-Serif"/>
              <a:buChar char=""/>
            </a:pPr>
            <a:endParaRPr lang="en-US" sz="3200">
              <a:latin typeface="Segoe UI Semibold"/>
              <a:cs typeface="Segoe UI Semibold"/>
            </a:endParaRPr>
          </a:p>
        </p:txBody>
      </p:sp>
      <p:sp>
        <p:nvSpPr>
          <p:cNvPr id="3" name="Title 2">
            <a:extLst>
              <a:ext uri="{FF2B5EF4-FFF2-40B4-BE49-F238E27FC236}">
                <a16:creationId xmlns:a16="http://schemas.microsoft.com/office/drawing/2014/main" id="{BFD2EC8C-3CB8-47FD-952E-6A0CB387D041}"/>
              </a:ext>
            </a:extLst>
          </p:cNvPr>
          <p:cNvSpPr>
            <a:spLocks noGrp="1"/>
          </p:cNvSpPr>
          <p:nvPr>
            <p:ph type="title"/>
          </p:nvPr>
        </p:nvSpPr>
        <p:spPr/>
        <p:txBody>
          <a:bodyPr/>
          <a:lstStyle/>
          <a:p>
            <a:r>
              <a:rPr lang="en-US"/>
              <a:t>Agenda</a:t>
            </a:r>
          </a:p>
        </p:txBody>
      </p:sp>
      <p:sp>
        <p:nvSpPr>
          <p:cNvPr id="4" name="Rectangle 3">
            <a:extLst>
              <a:ext uri="{FF2B5EF4-FFF2-40B4-BE49-F238E27FC236}">
                <a16:creationId xmlns:a16="http://schemas.microsoft.com/office/drawing/2014/main" id="{FA9ACB8E-4E55-1D4D-05DD-38E0EF90F5D4}"/>
              </a:ext>
            </a:extLst>
          </p:cNvPr>
          <p:cNvSpPr/>
          <p:nvPr/>
        </p:nvSpPr>
        <p:spPr>
          <a:xfrm>
            <a:off x="808217" y="4671964"/>
            <a:ext cx="2196179" cy="369332"/>
          </a:xfrm>
          <a:prstGeom prst="rect">
            <a:avLst/>
          </a:prstGeom>
        </p:spPr>
        <p:txBody>
          <a:bodyPr wrap="non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atin typeface="+mj-lt"/>
              </a:rPr>
              <a:t>Sudha Padmanabhan </a:t>
            </a:r>
          </a:p>
        </p:txBody>
      </p:sp>
      <p:sp>
        <p:nvSpPr>
          <p:cNvPr id="11" name="Rectangle 10">
            <a:extLst>
              <a:ext uri="{FF2B5EF4-FFF2-40B4-BE49-F238E27FC236}">
                <a16:creationId xmlns:a16="http://schemas.microsoft.com/office/drawing/2014/main" id="{1C028262-1417-614E-B4D3-2C745C829817}"/>
              </a:ext>
            </a:extLst>
          </p:cNvPr>
          <p:cNvSpPr/>
          <p:nvPr/>
        </p:nvSpPr>
        <p:spPr>
          <a:xfrm>
            <a:off x="891572" y="4954798"/>
            <a:ext cx="1959640" cy="307777"/>
          </a:xfrm>
          <a:prstGeom prst="rect">
            <a:avLst/>
          </a:prstGeom>
        </p:spPr>
        <p:txBody>
          <a:bodyPr wrap="non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a:latin typeface="Calibri" panose="020F0502020204030204"/>
              </a:rPr>
              <a:t>Senior Product Manager</a:t>
            </a:r>
            <a:endParaRPr lang="en-US" sz="1400"/>
          </a:p>
        </p:txBody>
      </p:sp>
      <p:sp>
        <p:nvSpPr>
          <p:cNvPr id="14" name="Rectangle 13">
            <a:extLst>
              <a:ext uri="{FF2B5EF4-FFF2-40B4-BE49-F238E27FC236}">
                <a16:creationId xmlns:a16="http://schemas.microsoft.com/office/drawing/2014/main" id="{356BA5AC-D9F4-6F16-84F7-99D9760F3273}"/>
              </a:ext>
            </a:extLst>
          </p:cNvPr>
          <p:cNvSpPr/>
          <p:nvPr/>
        </p:nvSpPr>
        <p:spPr>
          <a:xfrm>
            <a:off x="5540591" y="4667567"/>
            <a:ext cx="1110817" cy="369332"/>
          </a:xfrm>
          <a:prstGeom prst="rect">
            <a:avLst/>
          </a:prstGeom>
        </p:spPr>
        <p:txBody>
          <a:bodyPr wrap="non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atin typeface="+mj-lt"/>
              </a:rPr>
              <a:t>Yun Wang</a:t>
            </a:r>
          </a:p>
        </p:txBody>
      </p:sp>
      <p:sp>
        <p:nvSpPr>
          <p:cNvPr id="15" name="Rectangle 14">
            <a:extLst>
              <a:ext uri="{FF2B5EF4-FFF2-40B4-BE49-F238E27FC236}">
                <a16:creationId xmlns:a16="http://schemas.microsoft.com/office/drawing/2014/main" id="{F0E64CDA-FCD1-282F-F09D-750618AD5FE6}"/>
              </a:ext>
            </a:extLst>
          </p:cNvPr>
          <p:cNvSpPr/>
          <p:nvPr/>
        </p:nvSpPr>
        <p:spPr>
          <a:xfrm>
            <a:off x="5032823" y="4954799"/>
            <a:ext cx="2126351" cy="307777"/>
          </a:xfrm>
          <a:prstGeom prst="rect">
            <a:avLst/>
          </a:prstGeom>
        </p:spPr>
        <p:txBody>
          <a:bodyPr wrap="none"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a:t>Principal Product Manager</a:t>
            </a:r>
          </a:p>
        </p:txBody>
      </p:sp>
      <p:grpSp>
        <p:nvGrpSpPr>
          <p:cNvPr id="5" name="Group 4">
            <a:extLst>
              <a:ext uri="{FF2B5EF4-FFF2-40B4-BE49-F238E27FC236}">
                <a16:creationId xmlns:a16="http://schemas.microsoft.com/office/drawing/2014/main" id="{9B60EB28-0052-FB2E-05E9-FC40CB03F876}"/>
              </a:ext>
            </a:extLst>
          </p:cNvPr>
          <p:cNvGrpSpPr/>
          <p:nvPr/>
        </p:nvGrpSpPr>
        <p:grpSpPr>
          <a:xfrm>
            <a:off x="8788464" y="2445326"/>
            <a:ext cx="2392219" cy="2920368"/>
            <a:chOff x="443223" y="3768775"/>
            <a:chExt cx="1925387" cy="2518645"/>
          </a:xfrm>
        </p:grpSpPr>
        <p:pic>
          <p:nvPicPr>
            <p:cNvPr id="6" name="Picture 5" descr="A picture containing microscope, close&#10;&#10;Description automatically generated">
              <a:extLst>
                <a:ext uri="{FF2B5EF4-FFF2-40B4-BE49-F238E27FC236}">
                  <a16:creationId xmlns:a16="http://schemas.microsoft.com/office/drawing/2014/main" id="{4DF0263E-D877-A846-6D81-C84B04328D63}"/>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43223" y="3768775"/>
              <a:ext cx="1925387" cy="2003091"/>
            </a:xfrm>
            <a:prstGeom prst="rect">
              <a:avLst/>
            </a:prstGeom>
          </p:spPr>
        </p:pic>
        <p:sp>
          <p:nvSpPr>
            <p:cNvPr id="7" name="Rectangle 6">
              <a:extLst>
                <a:ext uri="{FF2B5EF4-FFF2-40B4-BE49-F238E27FC236}">
                  <a16:creationId xmlns:a16="http://schemas.microsoft.com/office/drawing/2014/main" id="{405578BE-BB42-5134-B49B-8CD030859A58}"/>
                </a:ext>
              </a:extLst>
            </p:cNvPr>
            <p:cNvSpPr/>
            <p:nvPr/>
          </p:nvSpPr>
          <p:spPr>
            <a:xfrm>
              <a:off x="506434" y="5685790"/>
              <a:ext cx="1862176" cy="369332"/>
            </a:xfrm>
            <a:prstGeom prst="rect">
              <a:avLst/>
            </a:prstGeom>
          </p:spPr>
          <p:txBody>
            <a:bodyPr wrap="non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atin typeface="Calibri Light" panose="020F0302020204030204"/>
                </a:rPr>
                <a:t>Elizabeth Samuel </a:t>
              </a:r>
              <a:endParaRPr lang="en-US"/>
            </a:p>
          </p:txBody>
        </p:sp>
        <p:sp>
          <p:nvSpPr>
            <p:cNvPr id="10" name="Rectangle 9">
              <a:extLst>
                <a:ext uri="{FF2B5EF4-FFF2-40B4-BE49-F238E27FC236}">
                  <a16:creationId xmlns:a16="http://schemas.microsoft.com/office/drawing/2014/main" id="{8CA22103-2C13-76E8-7A86-52C1C1C23D7F}"/>
                </a:ext>
              </a:extLst>
            </p:cNvPr>
            <p:cNvSpPr/>
            <p:nvPr/>
          </p:nvSpPr>
          <p:spPr>
            <a:xfrm>
              <a:off x="701050" y="6021981"/>
              <a:ext cx="1505438" cy="265439"/>
            </a:xfrm>
            <a:prstGeom prst="rect">
              <a:avLst/>
            </a:prstGeom>
          </p:spPr>
          <p:txBody>
            <a:bodyPr wrap="non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a:latin typeface="Calibri" panose="020F0502020204030204"/>
                </a:rPr>
                <a:t>Senior Technical Writer</a:t>
              </a:r>
              <a:endParaRPr lang="en-US"/>
            </a:p>
          </p:txBody>
        </p:sp>
      </p:grpSp>
      <p:pic>
        <p:nvPicPr>
          <p:cNvPr id="16" name="Picture 2">
            <a:extLst>
              <a:ext uri="{FF2B5EF4-FFF2-40B4-BE49-F238E27FC236}">
                <a16:creationId xmlns:a16="http://schemas.microsoft.com/office/drawing/2014/main" id="{19A62FBC-1E15-4703-808A-5B35AB735DC7}"/>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075113" y="2696972"/>
            <a:ext cx="2041769" cy="194366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9568EF7E-35EF-D520-047D-E69EF1097688}"/>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79052" y="2642513"/>
            <a:ext cx="1984679" cy="1969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6444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79A19-5F7D-9C88-414E-50984BF6053B}"/>
              </a:ext>
            </a:extLst>
          </p:cNvPr>
          <p:cNvSpPr>
            <a:spLocks noGrp="1"/>
          </p:cNvSpPr>
          <p:nvPr>
            <p:ph type="title"/>
          </p:nvPr>
        </p:nvSpPr>
        <p:spPr/>
        <p:txBody>
          <a:bodyPr/>
          <a:lstStyle/>
          <a:p>
            <a:r>
              <a:rPr lang="en-US"/>
              <a:t>Testing instructions missing or inadequate</a:t>
            </a:r>
          </a:p>
        </p:txBody>
      </p:sp>
      <p:sp>
        <p:nvSpPr>
          <p:cNvPr id="3" name="Content Placeholder 2">
            <a:extLst>
              <a:ext uri="{FF2B5EF4-FFF2-40B4-BE49-F238E27FC236}">
                <a16:creationId xmlns:a16="http://schemas.microsoft.com/office/drawing/2014/main" id="{34B99A1F-232B-F79A-D23B-46DADA8681D6}"/>
              </a:ext>
            </a:extLst>
          </p:cNvPr>
          <p:cNvSpPr>
            <a:spLocks noGrp="1"/>
          </p:cNvSpPr>
          <p:nvPr>
            <p:ph idx="1"/>
          </p:nvPr>
        </p:nvSpPr>
        <p:spPr/>
        <p:txBody>
          <a:bodyPr>
            <a:normAutofit lnSpcReduction="10000"/>
          </a:bodyPr>
          <a:lstStyle/>
          <a:p>
            <a:r>
              <a:rPr lang="en-US"/>
              <a:t>Did you provide enough test instructions so that the certification reviewer can successfully validate your add-in?</a:t>
            </a:r>
          </a:p>
          <a:p>
            <a:r>
              <a:rPr lang="en-US"/>
              <a:t>If your add-in has account/service dependencies (direct and external), have you included test credentials, product keys, etc.?</a:t>
            </a:r>
          </a:p>
          <a:p>
            <a:r>
              <a:rPr lang="en-US"/>
              <a:t>Does your add-in contain custom functions? If so, did you include test instructions for at least one of your custom functions?</a:t>
            </a:r>
          </a:p>
          <a:p>
            <a:r>
              <a:rPr lang="en-US"/>
              <a:t>Especially for complex scenarios: Clearly describe your add-in’s scenarios, upload screenshots, etc.</a:t>
            </a:r>
          </a:p>
          <a:p>
            <a:endParaRPr lang="en-US"/>
          </a:p>
          <a:p>
            <a:r>
              <a:rPr lang="en-US"/>
              <a:t>Related policy: </a:t>
            </a:r>
            <a:r>
              <a:rPr lang="en-US">
                <a:hlinkClick r:id="rId2"/>
              </a:rPr>
              <a:t>100.14 General &gt; Testability</a:t>
            </a:r>
            <a:endParaRPr lang="en-US"/>
          </a:p>
        </p:txBody>
      </p:sp>
    </p:spTree>
    <p:extLst>
      <p:ext uri="{BB962C8B-B14F-4D97-AF65-F5344CB8AC3E}">
        <p14:creationId xmlns:p14="http://schemas.microsoft.com/office/powerpoint/2010/main" val="3320352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5370-C9F5-967B-1D3A-9F09C55E70E1}"/>
              </a:ext>
            </a:extLst>
          </p:cNvPr>
          <p:cNvSpPr>
            <a:spLocks noGrp="1"/>
          </p:cNvSpPr>
          <p:nvPr>
            <p:ph type="title"/>
          </p:nvPr>
        </p:nvSpPr>
        <p:spPr/>
        <p:txBody>
          <a:bodyPr/>
          <a:lstStyle/>
          <a:p>
            <a:r>
              <a:rPr lang="en-US"/>
              <a:t>Resources</a:t>
            </a:r>
          </a:p>
        </p:txBody>
      </p:sp>
      <p:sp>
        <p:nvSpPr>
          <p:cNvPr id="3" name="Content Placeholder 2">
            <a:extLst>
              <a:ext uri="{FF2B5EF4-FFF2-40B4-BE49-F238E27FC236}">
                <a16:creationId xmlns:a16="http://schemas.microsoft.com/office/drawing/2014/main" id="{A4FBD9A9-ECCB-07A2-90DE-5C117478CC60}"/>
              </a:ext>
            </a:extLst>
          </p:cNvPr>
          <p:cNvSpPr>
            <a:spLocks noGrp="1"/>
          </p:cNvSpPr>
          <p:nvPr>
            <p:ph idx="1"/>
          </p:nvPr>
        </p:nvSpPr>
        <p:spPr/>
        <p:txBody>
          <a:bodyPr vert="horz" lIns="91440" tIns="45720" rIns="91440" bIns="45720" rtlCol="0" anchor="t">
            <a:normAutofit/>
          </a:bodyPr>
          <a:lstStyle/>
          <a:p>
            <a:r>
              <a:rPr lang="en-US" dirty="0"/>
              <a:t>Key marketplace certification policies related to Office Add-ins</a:t>
            </a:r>
          </a:p>
          <a:p>
            <a:pPr lvl="1"/>
            <a:r>
              <a:rPr lang="en-US" dirty="0">
                <a:hlinkClick r:id="rId2"/>
              </a:rPr>
              <a:t>100 General</a:t>
            </a:r>
            <a:endParaRPr lang="en-US" dirty="0"/>
          </a:p>
          <a:p>
            <a:pPr lvl="1"/>
            <a:r>
              <a:rPr lang="en-US" dirty="0">
                <a:hlinkClick r:id="rId3"/>
              </a:rPr>
              <a:t>1100 Microsoft 365</a:t>
            </a:r>
            <a:endParaRPr lang="en-US" dirty="0"/>
          </a:p>
          <a:p>
            <a:pPr lvl="1"/>
            <a:r>
              <a:rPr lang="en-US" dirty="0">
                <a:hlinkClick r:id="rId4"/>
              </a:rPr>
              <a:t>1120 Office Add-ins</a:t>
            </a:r>
            <a:endParaRPr lang="en-US" dirty="0"/>
          </a:p>
          <a:p>
            <a:r>
              <a:rPr lang="en-US" dirty="0">
                <a:hlinkClick r:id="rId5"/>
              </a:rPr>
              <a:t>Marketplace certification policies</a:t>
            </a:r>
            <a:endParaRPr lang="en-US" dirty="0"/>
          </a:p>
          <a:p>
            <a:r>
              <a:rPr lang="en-US" dirty="0">
                <a:hlinkClick r:id="rId6"/>
              </a:rPr>
              <a:t>Office store apps checklist: Am I ready to publish?</a:t>
            </a:r>
            <a:endParaRPr lang="en-US" dirty="0"/>
          </a:p>
          <a:p>
            <a:r>
              <a:rPr lang="en-US" dirty="0">
                <a:hlinkClick r:id="rId7"/>
              </a:rPr>
              <a:t>Office store apps: Store step-by-step submission guide</a:t>
            </a:r>
            <a:endParaRPr lang="en-US" dirty="0"/>
          </a:p>
          <a:p>
            <a:r>
              <a:rPr lang="en-US" dirty="0">
                <a:hlinkClick r:id="rId8"/>
              </a:rPr>
              <a:t>Related blog post: Top 5 AppSource validation errors for Office Add-ins submissions</a:t>
            </a:r>
            <a:endParaRPr lang="en-US" dirty="0">
              <a:cs typeface="Calibri"/>
              <a:hlinkClick r:id="rId8"/>
            </a:endParaRPr>
          </a:p>
        </p:txBody>
      </p:sp>
    </p:spTree>
    <p:extLst>
      <p:ext uri="{BB962C8B-B14F-4D97-AF65-F5344CB8AC3E}">
        <p14:creationId xmlns:p14="http://schemas.microsoft.com/office/powerpoint/2010/main" val="219845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F7339A-4383-400E-AD82-2FEF2A6F3713}"/>
              </a:ext>
            </a:extLst>
          </p:cNvPr>
          <p:cNvSpPr txBox="1"/>
          <p:nvPr/>
        </p:nvSpPr>
        <p:spPr>
          <a:xfrm>
            <a:off x="689217" y="1745147"/>
            <a:ext cx="7365467" cy="1138773"/>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Q&amp;A</a:t>
            </a:r>
          </a:p>
          <a:p>
            <a:pPr marL="0" marR="0" lvl="0" indent="0" algn="l" defTabSz="914400">
              <a:lnSpc>
                <a:spcPct val="100000"/>
              </a:lnSpc>
              <a:spcBef>
                <a:spcPts val="0"/>
              </a:spcBef>
              <a:spcAft>
                <a:spcPts val="0"/>
              </a:spcAft>
              <a:buClrTx/>
              <a:buSzTx/>
              <a:buFontTx/>
              <a:buNone/>
              <a:tabLst/>
              <a:defRPr/>
            </a:pPr>
            <a:endParaRPr lang="en-US" sz="2000" b="0" i="0" u="none" strike="noStrike" kern="1200" cap="none" spc="0" normalizeH="0" baseline="0" noProof="0">
              <a:ln>
                <a:noFill/>
              </a:ln>
              <a:effectLst/>
              <a:uLnTx/>
              <a:uFillTx/>
              <a:latin typeface="Segoe UI"/>
              <a:cs typeface="Segoe UI"/>
            </a:endParaRPr>
          </a:p>
        </p:txBody>
      </p:sp>
      <p:sp>
        <p:nvSpPr>
          <p:cNvPr id="4" name="Text Placeholder 3">
            <a:extLst>
              <a:ext uri="{FF2B5EF4-FFF2-40B4-BE49-F238E27FC236}">
                <a16:creationId xmlns:a16="http://schemas.microsoft.com/office/drawing/2014/main" id="{7A29D8E1-F2B9-4E2F-9F6A-CE6B12E98BAE}"/>
              </a:ext>
            </a:extLst>
          </p:cNvPr>
          <p:cNvSpPr txBox="1">
            <a:spLocks/>
          </p:cNvSpPr>
          <p:nvPr/>
        </p:nvSpPr>
        <p:spPr>
          <a:xfrm>
            <a:off x="3017308" y="2369906"/>
            <a:ext cx="6157384" cy="2343789"/>
          </a:xfrm>
          <a:prstGeom prst="rect">
            <a:avLst/>
          </a:prstGeom>
        </p:spPr>
        <p:txBody>
          <a:bodyPr lIns="0" tIns="0" rIns="0" bIns="0" anchor="t"/>
          <a:lstStyle>
            <a:lvl1pPr marL="0" indent="0" algn="l" defTabSz="812820" rtl="0" eaLnBrk="1" latinLnBrk="0" hangingPunct="1">
              <a:lnSpc>
                <a:spcPct val="90000"/>
              </a:lnSpc>
              <a:spcBef>
                <a:spcPts val="889"/>
              </a:spcBef>
              <a:buFont typeface="Arial" panose="020B0604020202020204" pitchFamily="34" charset="0"/>
              <a:buNone/>
              <a:defRPr lang="en-US" sz="3200" kern="1200" dirty="0">
                <a:solidFill>
                  <a:schemeClr val="bg1"/>
                </a:solidFill>
                <a:latin typeface="Segoe UI Semibold" panose="020B0702040204020203" pitchFamily="34" charset="0"/>
                <a:ea typeface="+mn-ea"/>
                <a:cs typeface="Segoe UI Semibold" panose="020B0702040204020203" pitchFamily="34" charset="0"/>
              </a:defRPr>
            </a:lvl1pPr>
            <a:lvl2pPr marL="609615" indent="-203206" algn="l" defTabSz="812820" rtl="0" eaLnBrk="1" latinLnBrk="0" hangingPunct="1">
              <a:lnSpc>
                <a:spcPct val="90000"/>
              </a:lnSpc>
              <a:spcBef>
                <a:spcPts val="444"/>
              </a:spcBef>
              <a:buFont typeface="Arial" panose="020B0604020202020204" pitchFamily="34" charset="0"/>
              <a:buChar char="•"/>
              <a:defRPr sz="2133" kern="1200">
                <a:solidFill>
                  <a:schemeClr val="tx1"/>
                </a:solidFill>
                <a:latin typeface="+mn-lt"/>
                <a:ea typeface="+mn-ea"/>
                <a:cs typeface="+mn-cs"/>
              </a:defRPr>
            </a:lvl2pPr>
            <a:lvl3pPr marL="1016025" indent="-203206" algn="l" defTabSz="812820" rtl="0" eaLnBrk="1" latinLnBrk="0" hangingPunct="1">
              <a:lnSpc>
                <a:spcPct val="90000"/>
              </a:lnSpc>
              <a:spcBef>
                <a:spcPts val="444"/>
              </a:spcBef>
              <a:buFont typeface="Arial" panose="020B0604020202020204" pitchFamily="34" charset="0"/>
              <a:buChar char="•"/>
              <a:defRPr sz="1777" kern="1200">
                <a:solidFill>
                  <a:schemeClr val="tx1"/>
                </a:solidFill>
                <a:latin typeface="+mn-lt"/>
                <a:ea typeface="+mn-ea"/>
                <a:cs typeface="+mn-cs"/>
              </a:defRPr>
            </a:lvl3pPr>
            <a:lvl4pPr marL="1422435"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4pPr>
            <a:lvl5pPr marL="182884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5pPr>
            <a:lvl6pPr marL="223525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6pPr>
            <a:lvl7pPr marL="264166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7pPr>
            <a:lvl8pPr marL="304807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8pPr>
            <a:lvl9pPr marL="3454487"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9pPr>
          </a:lstStyle>
          <a:p>
            <a:pPr marL="171450" indent="-171450">
              <a:buFont typeface="Arial" panose="020B0604020202020204" pitchFamily="34" charset="0"/>
              <a:buChar char="•"/>
            </a:pPr>
            <a:endParaRPr lang="en-US" sz="1800">
              <a:latin typeface="Segoe UI Semibold"/>
              <a:cs typeface="Segoe UI Semibold"/>
            </a:endParaRPr>
          </a:p>
        </p:txBody>
      </p:sp>
      <p:sp>
        <p:nvSpPr>
          <p:cNvPr id="7" name="Rectangle 6">
            <a:extLst>
              <a:ext uri="{FF2B5EF4-FFF2-40B4-BE49-F238E27FC236}">
                <a16:creationId xmlns:a16="http://schemas.microsoft.com/office/drawing/2014/main" id="{048707F4-9F95-4412-B47D-20D88DFA4CE1}"/>
              </a:ext>
            </a:extLst>
          </p:cNvPr>
          <p:cNvSpPr/>
          <p:nvPr/>
        </p:nvSpPr>
        <p:spPr>
          <a:xfrm>
            <a:off x="3188416" y="668900"/>
            <a:ext cx="8381998" cy="54323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800" b="1">
                <a:solidFill>
                  <a:schemeClr val="tx1"/>
                </a:solidFill>
                <a:effectLst/>
                <a:latin typeface="Calibri"/>
                <a:ea typeface="+mn-lt"/>
                <a:cs typeface="+mn-lt"/>
              </a:rPr>
              <a:t>Question:</a:t>
            </a:r>
          </a:p>
          <a:p>
            <a:pPr rtl="0"/>
            <a:r>
              <a:rPr lang="en-US">
                <a:solidFill>
                  <a:schemeClr val="tx1"/>
                </a:solidFill>
              </a:rPr>
              <a:t>When using SSO, the samples use a .ENV file to contain the secret.</a:t>
            </a:r>
          </a:p>
          <a:p>
            <a:pPr rtl="0"/>
            <a:r>
              <a:rPr lang="en-US">
                <a:solidFill>
                  <a:schemeClr val="tx1"/>
                </a:solidFill>
                <a:effectLst/>
              </a:rPr>
              <a:t>Are there any links on where to put the secret when you release to production?</a:t>
            </a:r>
          </a:p>
          <a:p>
            <a:pPr rtl="0"/>
            <a:endParaRPr lang="en-US">
              <a:solidFill>
                <a:schemeClr val="tx1"/>
              </a:solidFill>
            </a:endParaRPr>
          </a:p>
          <a:p>
            <a:r>
              <a:rPr lang="en-US" sz="1800" b="1">
                <a:solidFill>
                  <a:schemeClr val="tx1"/>
                </a:solidFill>
                <a:effectLst/>
                <a:latin typeface="Calibri"/>
                <a:ea typeface="Calibri"/>
                <a:cs typeface="Calibri"/>
              </a:rPr>
              <a:t>Answer:</a:t>
            </a:r>
          </a:p>
          <a:p>
            <a:r>
              <a:rPr lang="en-US">
                <a:solidFill>
                  <a:schemeClr val="tx1"/>
                </a:solidFill>
              </a:rPr>
              <a:t>We recommend you use something like Azure Key Vault for securely storing and accessing secrets on your production app service.</a:t>
            </a:r>
          </a:p>
          <a:p>
            <a:r>
              <a:rPr lang="en-US">
                <a:hlinkClick r:id="rId2"/>
              </a:rPr>
              <a:t>Azure Key Vault Overview - Azure Key Vault | Microsoft Learn</a:t>
            </a:r>
            <a:endParaRPr lang="en-US" sz="1800" b="1">
              <a:solidFill>
                <a:schemeClr val="tx1"/>
              </a:solidFill>
              <a:effectLst/>
              <a:latin typeface="Calibri"/>
              <a:ea typeface="Calibri"/>
              <a:cs typeface="Calibri"/>
            </a:endParaRPr>
          </a:p>
        </p:txBody>
      </p:sp>
    </p:spTree>
    <p:extLst>
      <p:ext uri="{BB962C8B-B14F-4D97-AF65-F5344CB8AC3E}">
        <p14:creationId xmlns:p14="http://schemas.microsoft.com/office/powerpoint/2010/main" val="598635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F7339A-4383-400E-AD82-2FEF2A6F3713}"/>
              </a:ext>
            </a:extLst>
          </p:cNvPr>
          <p:cNvSpPr txBox="1"/>
          <p:nvPr/>
        </p:nvSpPr>
        <p:spPr>
          <a:xfrm>
            <a:off x="689217" y="1745147"/>
            <a:ext cx="7365467" cy="1138773"/>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Q&amp;A</a:t>
            </a:r>
          </a:p>
          <a:p>
            <a:pPr marL="0" marR="0" lvl="0" indent="0" algn="l" defTabSz="914400">
              <a:lnSpc>
                <a:spcPct val="100000"/>
              </a:lnSpc>
              <a:spcBef>
                <a:spcPts val="0"/>
              </a:spcBef>
              <a:spcAft>
                <a:spcPts val="0"/>
              </a:spcAft>
              <a:buClrTx/>
              <a:buSzTx/>
              <a:buFontTx/>
              <a:buNone/>
              <a:tabLst/>
              <a:defRPr/>
            </a:pPr>
            <a:endParaRPr lang="en-US" sz="2000" b="0" i="0" u="none" strike="noStrike" kern="1200" cap="none" spc="0" normalizeH="0" baseline="0" noProof="0">
              <a:ln>
                <a:noFill/>
              </a:ln>
              <a:effectLst/>
              <a:uLnTx/>
              <a:uFillTx/>
              <a:latin typeface="Segoe UI"/>
              <a:cs typeface="Segoe UI"/>
            </a:endParaRPr>
          </a:p>
        </p:txBody>
      </p:sp>
      <p:sp>
        <p:nvSpPr>
          <p:cNvPr id="4" name="Text Placeholder 3">
            <a:extLst>
              <a:ext uri="{FF2B5EF4-FFF2-40B4-BE49-F238E27FC236}">
                <a16:creationId xmlns:a16="http://schemas.microsoft.com/office/drawing/2014/main" id="{7A29D8E1-F2B9-4E2F-9F6A-CE6B12E98BAE}"/>
              </a:ext>
            </a:extLst>
          </p:cNvPr>
          <p:cNvSpPr txBox="1">
            <a:spLocks/>
          </p:cNvSpPr>
          <p:nvPr/>
        </p:nvSpPr>
        <p:spPr>
          <a:xfrm>
            <a:off x="3017308" y="2369906"/>
            <a:ext cx="6157384" cy="2343789"/>
          </a:xfrm>
          <a:prstGeom prst="rect">
            <a:avLst/>
          </a:prstGeom>
        </p:spPr>
        <p:txBody>
          <a:bodyPr lIns="0" tIns="0" rIns="0" bIns="0" anchor="t"/>
          <a:lstStyle>
            <a:lvl1pPr marL="0" indent="0" algn="l" defTabSz="812820" rtl="0" eaLnBrk="1" latinLnBrk="0" hangingPunct="1">
              <a:lnSpc>
                <a:spcPct val="90000"/>
              </a:lnSpc>
              <a:spcBef>
                <a:spcPts val="889"/>
              </a:spcBef>
              <a:buFont typeface="Arial" panose="020B0604020202020204" pitchFamily="34" charset="0"/>
              <a:buNone/>
              <a:defRPr lang="en-US" sz="3200" kern="1200" dirty="0">
                <a:solidFill>
                  <a:schemeClr val="bg1"/>
                </a:solidFill>
                <a:latin typeface="Segoe UI Semibold" panose="020B0702040204020203" pitchFamily="34" charset="0"/>
                <a:ea typeface="+mn-ea"/>
                <a:cs typeface="Segoe UI Semibold" panose="020B0702040204020203" pitchFamily="34" charset="0"/>
              </a:defRPr>
            </a:lvl1pPr>
            <a:lvl2pPr marL="609615" indent="-203206" algn="l" defTabSz="812820" rtl="0" eaLnBrk="1" latinLnBrk="0" hangingPunct="1">
              <a:lnSpc>
                <a:spcPct val="90000"/>
              </a:lnSpc>
              <a:spcBef>
                <a:spcPts val="444"/>
              </a:spcBef>
              <a:buFont typeface="Arial" panose="020B0604020202020204" pitchFamily="34" charset="0"/>
              <a:buChar char="•"/>
              <a:defRPr sz="2133" kern="1200">
                <a:solidFill>
                  <a:schemeClr val="tx1"/>
                </a:solidFill>
                <a:latin typeface="+mn-lt"/>
                <a:ea typeface="+mn-ea"/>
                <a:cs typeface="+mn-cs"/>
              </a:defRPr>
            </a:lvl2pPr>
            <a:lvl3pPr marL="1016025" indent="-203206" algn="l" defTabSz="812820" rtl="0" eaLnBrk="1" latinLnBrk="0" hangingPunct="1">
              <a:lnSpc>
                <a:spcPct val="90000"/>
              </a:lnSpc>
              <a:spcBef>
                <a:spcPts val="444"/>
              </a:spcBef>
              <a:buFont typeface="Arial" panose="020B0604020202020204" pitchFamily="34" charset="0"/>
              <a:buChar char="•"/>
              <a:defRPr sz="1777" kern="1200">
                <a:solidFill>
                  <a:schemeClr val="tx1"/>
                </a:solidFill>
                <a:latin typeface="+mn-lt"/>
                <a:ea typeface="+mn-ea"/>
                <a:cs typeface="+mn-cs"/>
              </a:defRPr>
            </a:lvl3pPr>
            <a:lvl4pPr marL="1422435"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4pPr>
            <a:lvl5pPr marL="182884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5pPr>
            <a:lvl6pPr marL="223525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6pPr>
            <a:lvl7pPr marL="264166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7pPr>
            <a:lvl8pPr marL="304807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8pPr>
            <a:lvl9pPr marL="3454487"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9pPr>
          </a:lstStyle>
          <a:p>
            <a:pPr marL="171450" indent="-171450">
              <a:buFont typeface="Arial" panose="020B0604020202020204" pitchFamily="34" charset="0"/>
              <a:buChar char="•"/>
            </a:pPr>
            <a:endParaRPr lang="en-US" sz="1800">
              <a:latin typeface="Segoe UI Semibold"/>
              <a:cs typeface="Segoe UI Semibold"/>
            </a:endParaRPr>
          </a:p>
        </p:txBody>
      </p:sp>
      <p:sp>
        <p:nvSpPr>
          <p:cNvPr id="7" name="Rectangle 6">
            <a:extLst>
              <a:ext uri="{FF2B5EF4-FFF2-40B4-BE49-F238E27FC236}">
                <a16:creationId xmlns:a16="http://schemas.microsoft.com/office/drawing/2014/main" id="{048707F4-9F95-4412-B47D-20D88DFA4CE1}"/>
              </a:ext>
            </a:extLst>
          </p:cNvPr>
          <p:cNvSpPr/>
          <p:nvPr/>
        </p:nvSpPr>
        <p:spPr>
          <a:xfrm>
            <a:off x="3188416" y="668900"/>
            <a:ext cx="8276371" cy="57915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800" b="1">
                <a:solidFill>
                  <a:schemeClr val="tx1"/>
                </a:solidFill>
                <a:effectLst/>
                <a:latin typeface="Calibri"/>
                <a:ea typeface="+mn-lt"/>
                <a:cs typeface="+mn-lt"/>
              </a:rPr>
              <a:t>Question:</a:t>
            </a:r>
          </a:p>
          <a:p>
            <a:pPr rtl="0"/>
            <a:r>
              <a:rPr lang="en-US">
                <a:solidFill>
                  <a:schemeClr val="tx1"/>
                </a:solidFill>
                <a:effectLst/>
              </a:rPr>
              <a:t>We are Scribe an email signature management software. We developed an Outlook </a:t>
            </a:r>
            <a:r>
              <a:rPr lang="en-US" err="1">
                <a:solidFill>
                  <a:schemeClr val="tx1"/>
                </a:solidFill>
                <a:effectLst/>
              </a:rPr>
              <a:t>Addin</a:t>
            </a:r>
            <a:r>
              <a:rPr lang="en-US">
                <a:solidFill>
                  <a:schemeClr val="tx1"/>
                </a:solidFill>
                <a:effectLst/>
              </a:rPr>
              <a:t> with an event base integration to insert the signature on the "</a:t>
            </a:r>
            <a:r>
              <a:rPr lang="en-US" err="1">
                <a:solidFill>
                  <a:schemeClr val="tx1"/>
                </a:solidFill>
                <a:effectLst/>
              </a:rPr>
              <a:t>OnNewMessageCompose</a:t>
            </a:r>
            <a:r>
              <a:rPr lang="en-US">
                <a:solidFill>
                  <a:schemeClr val="tx1"/>
                </a:solidFill>
                <a:effectLst/>
              </a:rPr>
              <a:t>" event.</a:t>
            </a:r>
          </a:p>
          <a:p>
            <a:pPr rtl="0"/>
            <a:r>
              <a:rPr lang="en-US">
                <a:solidFill>
                  <a:schemeClr val="tx1"/>
                </a:solidFill>
                <a:effectLst/>
              </a:rPr>
              <a:t>But, we have users that have aliases and when they change the "From" address we would like to be able to re-trigger the </a:t>
            </a:r>
            <a:r>
              <a:rPr lang="en-US" err="1">
                <a:solidFill>
                  <a:schemeClr val="tx1"/>
                </a:solidFill>
                <a:effectLst/>
              </a:rPr>
              <a:t>Addin</a:t>
            </a:r>
            <a:r>
              <a:rPr lang="en-US">
                <a:solidFill>
                  <a:schemeClr val="tx1"/>
                </a:solidFill>
                <a:effectLst/>
              </a:rPr>
              <a:t> script to insert the alias signature. Is there a way to do that?</a:t>
            </a:r>
          </a:p>
          <a:p>
            <a:pPr rtl="0"/>
            <a:r>
              <a:rPr lang="en-US">
                <a:solidFill>
                  <a:schemeClr val="tx1"/>
                </a:solidFill>
                <a:effectLst/>
              </a:rPr>
              <a:t>If not, is there a possibility to implement a new event for that in the future?</a:t>
            </a:r>
          </a:p>
          <a:p>
            <a:pPr rtl="0"/>
            <a:endParaRPr lang="en-US">
              <a:solidFill>
                <a:schemeClr val="tx1"/>
              </a:solidFill>
              <a:effectLst/>
            </a:endParaRPr>
          </a:p>
          <a:p>
            <a:r>
              <a:rPr lang="en-US" sz="1800" b="1">
                <a:solidFill>
                  <a:schemeClr val="tx1"/>
                </a:solidFill>
                <a:effectLst/>
                <a:latin typeface="Calibri"/>
                <a:ea typeface="Calibri"/>
                <a:cs typeface="Calibri"/>
              </a:rPr>
              <a:t>Answer:</a:t>
            </a:r>
          </a:p>
          <a:p>
            <a:r>
              <a:rPr lang="en-US" sz="1800">
                <a:solidFill>
                  <a:schemeClr val="tx1"/>
                </a:solidFill>
                <a:effectLst/>
                <a:latin typeface="Calibri"/>
                <a:ea typeface="Calibri"/>
                <a:cs typeface="Calibri"/>
              </a:rPr>
              <a:t>This feature is actually going to be delivered </a:t>
            </a:r>
            <a:r>
              <a:rPr lang="en-US">
                <a:solidFill>
                  <a:schemeClr val="tx1"/>
                </a:solidFill>
                <a:latin typeface="Calibri"/>
                <a:ea typeface="Calibri"/>
                <a:cs typeface="Calibri"/>
              </a:rPr>
              <a:t>in the near future, stay tuned for an update on the release date. </a:t>
            </a:r>
            <a:endParaRPr lang="en-US" sz="1800">
              <a:solidFill>
                <a:schemeClr val="tx1"/>
              </a:solidFill>
              <a:effectLst/>
              <a:latin typeface="Calibri"/>
              <a:ea typeface="Calibri"/>
              <a:cs typeface="Calibri"/>
            </a:endParaRPr>
          </a:p>
        </p:txBody>
      </p:sp>
    </p:spTree>
    <p:extLst>
      <p:ext uri="{BB962C8B-B14F-4D97-AF65-F5344CB8AC3E}">
        <p14:creationId xmlns:p14="http://schemas.microsoft.com/office/powerpoint/2010/main" val="2055666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F7339A-4383-400E-AD82-2FEF2A6F3713}"/>
              </a:ext>
            </a:extLst>
          </p:cNvPr>
          <p:cNvSpPr txBox="1"/>
          <p:nvPr/>
        </p:nvSpPr>
        <p:spPr>
          <a:xfrm>
            <a:off x="689217" y="1745147"/>
            <a:ext cx="7365467" cy="1138773"/>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Q&amp;A</a:t>
            </a:r>
          </a:p>
          <a:p>
            <a:pPr marL="0" marR="0" lvl="0" indent="0" algn="l" defTabSz="914400">
              <a:lnSpc>
                <a:spcPct val="100000"/>
              </a:lnSpc>
              <a:spcBef>
                <a:spcPts val="0"/>
              </a:spcBef>
              <a:spcAft>
                <a:spcPts val="0"/>
              </a:spcAft>
              <a:buClrTx/>
              <a:buSzTx/>
              <a:buFontTx/>
              <a:buNone/>
              <a:tabLst/>
              <a:defRPr/>
            </a:pPr>
            <a:endParaRPr lang="en-US" sz="2000" b="0" i="0" u="none" strike="noStrike" kern="1200" cap="none" spc="0" normalizeH="0" baseline="0" noProof="0">
              <a:ln>
                <a:noFill/>
              </a:ln>
              <a:effectLst/>
              <a:uLnTx/>
              <a:uFillTx/>
              <a:latin typeface="Segoe UI"/>
              <a:cs typeface="Segoe UI"/>
            </a:endParaRPr>
          </a:p>
        </p:txBody>
      </p:sp>
      <p:sp>
        <p:nvSpPr>
          <p:cNvPr id="4" name="Text Placeholder 3">
            <a:extLst>
              <a:ext uri="{FF2B5EF4-FFF2-40B4-BE49-F238E27FC236}">
                <a16:creationId xmlns:a16="http://schemas.microsoft.com/office/drawing/2014/main" id="{7A29D8E1-F2B9-4E2F-9F6A-CE6B12E98BAE}"/>
              </a:ext>
            </a:extLst>
          </p:cNvPr>
          <p:cNvSpPr txBox="1">
            <a:spLocks/>
          </p:cNvSpPr>
          <p:nvPr/>
        </p:nvSpPr>
        <p:spPr>
          <a:xfrm>
            <a:off x="3017308" y="2369906"/>
            <a:ext cx="6157384" cy="2343789"/>
          </a:xfrm>
          <a:prstGeom prst="rect">
            <a:avLst/>
          </a:prstGeom>
        </p:spPr>
        <p:txBody>
          <a:bodyPr lIns="0" tIns="0" rIns="0" bIns="0" anchor="t"/>
          <a:lstStyle>
            <a:lvl1pPr marL="0" indent="0" algn="l" defTabSz="812820" rtl="0" eaLnBrk="1" latinLnBrk="0" hangingPunct="1">
              <a:lnSpc>
                <a:spcPct val="90000"/>
              </a:lnSpc>
              <a:spcBef>
                <a:spcPts val="889"/>
              </a:spcBef>
              <a:buFont typeface="Arial" panose="020B0604020202020204" pitchFamily="34" charset="0"/>
              <a:buNone/>
              <a:defRPr lang="en-US" sz="3200" kern="1200" dirty="0">
                <a:solidFill>
                  <a:schemeClr val="bg1"/>
                </a:solidFill>
                <a:latin typeface="Segoe UI Semibold" panose="020B0702040204020203" pitchFamily="34" charset="0"/>
                <a:ea typeface="+mn-ea"/>
                <a:cs typeface="Segoe UI Semibold" panose="020B0702040204020203" pitchFamily="34" charset="0"/>
              </a:defRPr>
            </a:lvl1pPr>
            <a:lvl2pPr marL="609615" indent="-203206" algn="l" defTabSz="812820" rtl="0" eaLnBrk="1" latinLnBrk="0" hangingPunct="1">
              <a:lnSpc>
                <a:spcPct val="90000"/>
              </a:lnSpc>
              <a:spcBef>
                <a:spcPts val="444"/>
              </a:spcBef>
              <a:buFont typeface="Arial" panose="020B0604020202020204" pitchFamily="34" charset="0"/>
              <a:buChar char="•"/>
              <a:defRPr sz="2133" kern="1200">
                <a:solidFill>
                  <a:schemeClr val="tx1"/>
                </a:solidFill>
                <a:latin typeface="+mn-lt"/>
                <a:ea typeface="+mn-ea"/>
                <a:cs typeface="+mn-cs"/>
              </a:defRPr>
            </a:lvl2pPr>
            <a:lvl3pPr marL="1016025" indent="-203206" algn="l" defTabSz="812820" rtl="0" eaLnBrk="1" latinLnBrk="0" hangingPunct="1">
              <a:lnSpc>
                <a:spcPct val="90000"/>
              </a:lnSpc>
              <a:spcBef>
                <a:spcPts val="444"/>
              </a:spcBef>
              <a:buFont typeface="Arial" panose="020B0604020202020204" pitchFamily="34" charset="0"/>
              <a:buChar char="•"/>
              <a:defRPr sz="1777" kern="1200">
                <a:solidFill>
                  <a:schemeClr val="tx1"/>
                </a:solidFill>
                <a:latin typeface="+mn-lt"/>
                <a:ea typeface="+mn-ea"/>
                <a:cs typeface="+mn-cs"/>
              </a:defRPr>
            </a:lvl3pPr>
            <a:lvl4pPr marL="1422435"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4pPr>
            <a:lvl5pPr marL="182884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5pPr>
            <a:lvl6pPr marL="223525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6pPr>
            <a:lvl7pPr marL="264166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7pPr>
            <a:lvl8pPr marL="304807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8pPr>
            <a:lvl9pPr marL="3454487"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9pPr>
          </a:lstStyle>
          <a:p>
            <a:pPr marL="171450" indent="-171450">
              <a:buFont typeface="Arial" panose="020B0604020202020204" pitchFamily="34" charset="0"/>
              <a:buChar char="•"/>
            </a:pPr>
            <a:endParaRPr lang="en-US" sz="1800">
              <a:latin typeface="Segoe UI Semibold"/>
              <a:cs typeface="Segoe UI Semibold"/>
            </a:endParaRPr>
          </a:p>
        </p:txBody>
      </p:sp>
      <p:sp>
        <p:nvSpPr>
          <p:cNvPr id="7" name="Rectangle 6">
            <a:extLst>
              <a:ext uri="{FF2B5EF4-FFF2-40B4-BE49-F238E27FC236}">
                <a16:creationId xmlns:a16="http://schemas.microsoft.com/office/drawing/2014/main" id="{048707F4-9F95-4412-B47D-20D88DFA4CE1}"/>
              </a:ext>
            </a:extLst>
          </p:cNvPr>
          <p:cNvSpPr/>
          <p:nvPr/>
        </p:nvSpPr>
        <p:spPr>
          <a:xfrm>
            <a:off x="3188416" y="668900"/>
            <a:ext cx="8276371" cy="57915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800" b="1">
                <a:solidFill>
                  <a:schemeClr val="tx1"/>
                </a:solidFill>
                <a:effectLst/>
                <a:latin typeface="Calibri"/>
                <a:ea typeface="+mn-lt"/>
                <a:cs typeface="+mn-lt"/>
              </a:rPr>
              <a:t>Question:</a:t>
            </a:r>
          </a:p>
          <a:p>
            <a:pPr marL="0" marR="0">
              <a:spcBef>
                <a:spcPts val="0"/>
              </a:spcBef>
              <a:spcAft>
                <a:spcPts val="0"/>
              </a:spcAft>
            </a:pPr>
            <a:r>
              <a:rPr lang="en-US" sz="1800">
                <a:solidFill>
                  <a:schemeClr val="tx1"/>
                </a:solidFill>
                <a:effectLst/>
                <a:latin typeface="Calibri" panose="020F0502020204030204" pitchFamily="34" charset="0"/>
              </a:rPr>
              <a:t>Could you explain the difference between '@azure/</a:t>
            </a:r>
            <a:r>
              <a:rPr lang="en-US" sz="1800" err="1">
                <a:solidFill>
                  <a:schemeClr val="tx1"/>
                </a:solidFill>
                <a:effectLst/>
                <a:latin typeface="Calibri" panose="020F0502020204030204" pitchFamily="34" charset="0"/>
              </a:rPr>
              <a:t>msal</a:t>
            </a:r>
            <a:r>
              <a:rPr lang="en-US" sz="1800">
                <a:solidFill>
                  <a:schemeClr val="tx1"/>
                </a:solidFill>
                <a:effectLst/>
                <a:latin typeface="Calibri" panose="020F0502020204030204" pitchFamily="34" charset="0"/>
              </a:rPr>
              <a:t>-node' and '@azure/</a:t>
            </a:r>
            <a:r>
              <a:rPr lang="en-US" sz="1800" err="1">
                <a:solidFill>
                  <a:schemeClr val="tx1"/>
                </a:solidFill>
                <a:effectLst/>
                <a:latin typeface="Calibri" panose="020F0502020204030204" pitchFamily="34" charset="0"/>
              </a:rPr>
              <a:t>msal</a:t>
            </a:r>
            <a:r>
              <a:rPr lang="en-US" sz="1800">
                <a:solidFill>
                  <a:schemeClr val="tx1"/>
                </a:solidFill>
                <a:effectLst/>
                <a:latin typeface="Calibri" panose="020F0502020204030204" pitchFamily="34" charset="0"/>
              </a:rPr>
              <a:t>-browser’?</a:t>
            </a:r>
          </a:p>
          <a:p>
            <a:pPr marL="0" marR="0">
              <a:spcBef>
                <a:spcPts val="0"/>
              </a:spcBef>
              <a:spcAft>
                <a:spcPts val="0"/>
              </a:spcAft>
            </a:pPr>
            <a:endParaRPr lang="en-US">
              <a:solidFill>
                <a:schemeClr val="tx1"/>
              </a:solidFill>
              <a:effectLst/>
            </a:endParaRPr>
          </a:p>
          <a:p>
            <a:r>
              <a:rPr lang="en-US" sz="1800" b="1">
                <a:solidFill>
                  <a:schemeClr val="tx1"/>
                </a:solidFill>
                <a:effectLst/>
                <a:latin typeface="Calibri"/>
                <a:ea typeface="Calibri"/>
                <a:cs typeface="Calibri"/>
              </a:rPr>
              <a:t>Answer:</a:t>
            </a:r>
          </a:p>
          <a:p>
            <a:r>
              <a:rPr lang="en-US">
                <a:solidFill>
                  <a:schemeClr val="tx1"/>
                </a:solidFill>
              </a:rPr>
              <a:t>@azure/msal-node is for node JS support, and @azure/msal-browser is for clients running in the browser like SPA. Here are a few documentation pages that may come in handy:</a:t>
            </a:r>
          </a:p>
          <a:p>
            <a:r>
              <a:rPr lang="en-US">
                <a:solidFill>
                  <a:schemeClr val="tx1"/>
                </a:solidFill>
              </a:rPr>
              <a:t>The following outlines the complete list of platforms supported by </a:t>
            </a:r>
            <a:r>
              <a:rPr lang="en-US" err="1">
                <a:solidFill>
                  <a:schemeClr val="tx1"/>
                </a:solidFill>
              </a:rPr>
              <a:t>msal</a:t>
            </a:r>
            <a:r>
              <a:rPr lang="en-US">
                <a:solidFill>
                  <a:schemeClr val="tx1"/>
                </a:solidFill>
              </a:rPr>
              <a:t>:  </a:t>
            </a:r>
            <a:r>
              <a:rPr lang="en-US" err="1">
                <a:hlinkClick r:id="rId2"/>
              </a:rPr>
              <a:t>AzureAD</a:t>
            </a:r>
            <a:r>
              <a:rPr lang="en-US">
                <a:hlinkClick r:id="rId2"/>
              </a:rPr>
              <a:t>/</a:t>
            </a:r>
            <a:r>
              <a:rPr lang="en-US" err="1">
                <a:hlinkClick r:id="rId2"/>
              </a:rPr>
              <a:t>microsoft</a:t>
            </a:r>
            <a:r>
              <a:rPr lang="en-US">
                <a:hlinkClick r:id="rId2"/>
              </a:rPr>
              <a:t>-authentication-library-for-</a:t>
            </a:r>
            <a:r>
              <a:rPr lang="en-US" err="1">
                <a:hlinkClick r:id="rId2"/>
              </a:rPr>
              <a:t>js</a:t>
            </a:r>
            <a:r>
              <a:rPr lang="en-US">
                <a:hlinkClick r:id="rId2"/>
              </a:rPr>
              <a:t>: Microsoft Authentication Library (MSAL) for JS (github.com)</a:t>
            </a:r>
            <a:endParaRPr lang="en-US"/>
          </a:p>
          <a:p>
            <a:r>
              <a:rPr lang="en-US">
                <a:solidFill>
                  <a:schemeClr val="tx1"/>
                </a:solidFill>
              </a:rPr>
              <a:t>This </a:t>
            </a:r>
            <a:r>
              <a:rPr lang="en-US" err="1">
                <a:solidFill>
                  <a:schemeClr val="tx1"/>
                </a:solidFill>
              </a:rPr>
              <a:t>github</a:t>
            </a:r>
            <a:r>
              <a:rPr lang="en-US">
                <a:solidFill>
                  <a:schemeClr val="tx1"/>
                </a:solidFill>
              </a:rPr>
              <a:t> link provides more in-depth information for </a:t>
            </a:r>
            <a:r>
              <a:rPr lang="en-US" err="1">
                <a:solidFill>
                  <a:schemeClr val="tx1"/>
                </a:solidFill>
              </a:rPr>
              <a:t>msal</a:t>
            </a:r>
            <a:r>
              <a:rPr lang="en-US">
                <a:solidFill>
                  <a:schemeClr val="tx1"/>
                </a:solidFill>
              </a:rPr>
              <a:t>-node:</a:t>
            </a:r>
          </a:p>
          <a:p>
            <a:r>
              <a:rPr lang="en-US">
                <a:hlinkClick r:id="rId3"/>
              </a:rPr>
              <a:t>microsoft-authentication-library-for-js/README.md at dev · </a:t>
            </a:r>
            <a:r>
              <a:rPr lang="en-US" err="1">
                <a:hlinkClick r:id="rId3"/>
              </a:rPr>
              <a:t>AzureAD</a:t>
            </a:r>
            <a:r>
              <a:rPr lang="en-US">
                <a:hlinkClick r:id="rId3"/>
              </a:rPr>
              <a:t>/</a:t>
            </a:r>
            <a:r>
              <a:rPr lang="en-US" err="1">
                <a:hlinkClick r:id="rId3"/>
              </a:rPr>
              <a:t>microsoft</a:t>
            </a:r>
            <a:r>
              <a:rPr lang="en-US">
                <a:hlinkClick r:id="rId3"/>
              </a:rPr>
              <a:t>-authentication-library-for-</a:t>
            </a:r>
            <a:r>
              <a:rPr lang="en-US" err="1">
                <a:hlinkClick r:id="rId3"/>
              </a:rPr>
              <a:t>js</a:t>
            </a:r>
            <a:r>
              <a:rPr lang="en-US">
                <a:hlinkClick r:id="rId3"/>
              </a:rPr>
              <a:t> (github.com)</a:t>
            </a:r>
            <a:endParaRPr lang="en-US">
              <a:solidFill>
                <a:schemeClr val="tx1"/>
              </a:solidFill>
            </a:endParaRPr>
          </a:p>
        </p:txBody>
      </p:sp>
    </p:spTree>
    <p:extLst>
      <p:ext uri="{BB962C8B-B14F-4D97-AF65-F5344CB8AC3E}">
        <p14:creationId xmlns:p14="http://schemas.microsoft.com/office/powerpoint/2010/main" val="1201317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F7339A-4383-400E-AD82-2FEF2A6F3713}"/>
              </a:ext>
            </a:extLst>
          </p:cNvPr>
          <p:cNvSpPr txBox="1"/>
          <p:nvPr/>
        </p:nvSpPr>
        <p:spPr>
          <a:xfrm>
            <a:off x="689217" y="1745147"/>
            <a:ext cx="7365467" cy="1138773"/>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Q&amp;A</a:t>
            </a:r>
          </a:p>
          <a:p>
            <a:pPr marL="0" marR="0" lvl="0" indent="0" algn="l" defTabSz="914400">
              <a:lnSpc>
                <a:spcPct val="100000"/>
              </a:lnSpc>
              <a:spcBef>
                <a:spcPts val="0"/>
              </a:spcBef>
              <a:spcAft>
                <a:spcPts val="0"/>
              </a:spcAft>
              <a:buClrTx/>
              <a:buSzTx/>
              <a:buFontTx/>
              <a:buNone/>
              <a:tabLst/>
              <a:defRPr/>
            </a:pPr>
            <a:endParaRPr lang="en-US" sz="2000" b="0" i="0" u="none" strike="noStrike" kern="1200" cap="none" spc="0" normalizeH="0" baseline="0" noProof="0">
              <a:ln>
                <a:noFill/>
              </a:ln>
              <a:effectLst/>
              <a:uLnTx/>
              <a:uFillTx/>
              <a:latin typeface="Segoe UI"/>
              <a:cs typeface="Segoe UI"/>
            </a:endParaRPr>
          </a:p>
        </p:txBody>
      </p:sp>
      <p:sp>
        <p:nvSpPr>
          <p:cNvPr id="4" name="Text Placeholder 3">
            <a:extLst>
              <a:ext uri="{FF2B5EF4-FFF2-40B4-BE49-F238E27FC236}">
                <a16:creationId xmlns:a16="http://schemas.microsoft.com/office/drawing/2014/main" id="{7A29D8E1-F2B9-4E2F-9F6A-CE6B12E98BAE}"/>
              </a:ext>
            </a:extLst>
          </p:cNvPr>
          <p:cNvSpPr txBox="1">
            <a:spLocks/>
          </p:cNvSpPr>
          <p:nvPr/>
        </p:nvSpPr>
        <p:spPr>
          <a:xfrm>
            <a:off x="3017308" y="2369906"/>
            <a:ext cx="6157384" cy="2343789"/>
          </a:xfrm>
          <a:prstGeom prst="rect">
            <a:avLst/>
          </a:prstGeom>
        </p:spPr>
        <p:txBody>
          <a:bodyPr lIns="0" tIns="0" rIns="0" bIns="0" anchor="t"/>
          <a:lstStyle>
            <a:lvl1pPr marL="0" indent="0" algn="l" defTabSz="812820" rtl="0" eaLnBrk="1" latinLnBrk="0" hangingPunct="1">
              <a:lnSpc>
                <a:spcPct val="90000"/>
              </a:lnSpc>
              <a:spcBef>
                <a:spcPts val="889"/>
              </a:spcBef>
              <a:buFont typeface="Arial" panose="020B0604020202020204" pitchFamily="34" charset="0"/>
              <a:buNone/>
              <a:defRPr lang="en-US" sz="3200" kern="1200" dirty="0">
                <a:solidFill>
                  <a:schemeClr val="bg1"/>
                </a:solidFill>
                <a:latin typeface="Segoe UI Semibold" panose="020B0702040204020203" pitchFamily="34" charset="0"/>
                <a:ea typeface="+mn-ea"/>
                <a:cs typeface="Segoe UI Semibold" panose="020B0702040204020203" pitchFamily="34" charset="0"/>
              </a:defRPr>
            </a:lvl1pPr>
            <a:lvl2pPr marL="609615" indent="-203206" algn="l" defTabSz="812820" rtl="0" eaLnBrk="1" latinLnBrk="0" hangingPunct="1">
              <a:lnSpc>
                <a:spcPct val="90000"/>
              </a:lnSpc>
              <a:spcBef>
                <a:spcPts val="444"/>
              </a:spcBef>
              <a:buFont typeface="Arial" panose="020B0604020202020204" pitchFamily="34" charset="0"/>
              <a:buChar char="•"/>
              <a:defRPr sz="2133" kern="1200">
                <a:solidFill>
                  <a:schemeClr val="tx1"/>
                </a:solidFill>
                <a:latin typeface="+mn-lt"/>
                <a:ea typeface="+mn-ea"/>
                <a:cs typeface="+mn-cs"/>
              </a:defRPr>
            </a:lvl2pPr>
            <a:lvl3pPr marL="1016025" indent="-203206" algn="l" defTabSz="812820" rtl="0" eaLnBrk="1" latinLnBrk="0" hangingPunct="1">
              <a:lnSpc>
                <a:spcPct val="90000"/>
              </a:lnSpc>
              <a:spcBef>
                <a:spcPts val="444"/>
              </a:spcBef>
              <a:buFont typeface="Arial" panose="020B0604020202020204" pitchFamily="34" charset="0"/>
              <a:buChar char="•"/>
              <a:defRPr sz="1777" kern="1200">
                <a:solidFill>
                  <a:schemeClr val="tx1"/>
                </a:solidFill>
                <a:latin typeface="+mn-lt"/>
                <a:ea typeface="+mn-ea"/>
                <a:cs typeface="+mn-cs"/>
              </a:defRPr>
            </a:lvl3pPr>
            <a:lvl4pPr marL="1422435"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4pPr>
            <a:lvl5pPr marL="182884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5pPr>
            <a:lvl6pPr marL="223525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6pPr>
            <a:lvl7pPr marL="264166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7pPr>
            <a:lvl8pPr marL="304807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8pPr>
            <a:lvl9pPr marL="3454487"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9pPr>
          </a:lstStyle>
          <a:p>
            <a:pPr marL="171450" indent="-171450">
              <a:buFont typeface="Arial" panose="020B0604020202020204" pitchFamily="34" charset="0"/>
              <a:buChar char="•"/>
            </a:pPr>
            <a:endParaRPr lang="en-US" sz="1800">
              <a:latin typeface="Segoe UI Semibold"/>
              <a:cs typeface="Segoe UI Semibold"/>
            </a:endParaRPr>
          </a:p>
        </p:txBody>
      </p:sp>
      <p:sp>
        <p:nvSpPr>
          <p:cNvPr id="7" name="Rectangle 6">
            <a:extLst>
              <a:ext uri="{FF2B5EF4-FFF2-40B4-BE49-F238E27FC236}">
                <a16:creationId xmlns:a16="http://schemas.microsoft.com/office/drawing/2014/main" id="{048707F4-9F95-4412-B47D-20D88DFA4CE1}"/>
              </a:ext>
            </a:extLst>
          </p:cNvPr>
          <p:cNvSpPr/>
          <p:nvPr/>
        </p:nvSpPr>
        <p:spPr>
          <a:xfrm>
            <a:off x="3188416" y="668900"/>
            <a:ext cx="8276371" cy="57915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800" b="1">
                <a:solidFill>
                  <a:schemeClr val="tx1"/>
                </a:solidFill>
                <a:effectLst/>
                <a:latin typeface="Calibri"/>
                <a:ea typeface="+mn-lt"/>
                <a:cs typeface="+mn-lt"/>
              </a:rPr>
              <a:t>Question:</a:t>
            </a:r>
          </a:p>
          <a:p>
            <a:pPr marL="0" marR="0" fontAlgn="t">
              <a:spcBef>
                <a:spcPts val="0"/>
              </a:spcBef>
              <a:spcAft>
                <a:spcPts val="0"/>
              </a:spcAft>
            </a:pPr>
            <a:r>
              <a:rPr lang="en-US" sz="1600">
                <a:solidFill>
                  <a:schemeClr val="tx1"/>
                </a:solidFill>
                <a:effectLst/>
                <a:latin typeface="Calibri" panose="020F0502020204030204" pitchFamily="34" charset="0"/>
              </a:rPr>
              <a:t>How do we correctly specify API requirement sets per host for a multi-host Add-in?</a:t>
            </a:r>
          </a:p>
          <a:p>
            <a:pPr marL="0" marR="0" fontAlgn="t">
              <a:spcBef>
                <a:spcPts val="0"/>
              </a:spcBef>
              <a:spcAft>
                <a:spcPts val="0"/>
              </a:spcAft>
            </a:pPr>
            <a:r>
              <a:rPr lang="en-US" sz="1600">
                <a:solidFill>
                  <a:schemeClr val="tx1"/>
                </a:solidFill>
                <a:effectLst/>
                <a:latin typeface="Calibri" panose="020F0502020204030204" pitchFamily="34" charset="0"/>
              </a:rPr>
              <a:t>Background:</a:t>
            </a:r>
          </a:p>
          <a:p>
            <a:pPr marL="0" marR="0" fontAlgn="t">
              <a:spcBef>
                <a:spcPts val="0"/>
              </a:spcBef>
              <a:spcAft>
                <a:spcPts val="0"/>
              </a:spcAft>
            </a:pPr>
            <a:r>
              <a:rPr lang="en-US" sz="1600">
                <a:solidFill>
                  <a:schemeClr val="tx1"/>
                </a:solidFill>
                <a:effectLst/>
                <a:latin typeface="Calibri" panose="020F0502020204030204" pitchFamily="34" charset="0"/>
              </a:rPr>
              <a:t>Our Add-In (</a:t>
            </a:r>
            <a:r>
              <a:rPr lang="en-US" sz="1600">
                <a:solidFill>
                  <a:schemeClr val="tx1"/>
                </a:solidFill>
                <a:effectLst/>
                <a:latin typeface="Calibri" panose="020F0502020204030204" pitchFamily="34" charset="0"/>
                <a:hlinkClick r:id="rId2">
                  <a:extLst>
                    <a:ext uri="{A12FA001-AC4F-418D-AE19-62706E023703}">
                      <ahyp:hlinkClr xmlns:ahyp="http://schemas.microsoft.com/office/drawing/2018/hyperlinkcolor" val="tx"/>
                    </a:ext>
                  </a:extLst>
                </a:hlinkClick>
              </a:rPr>
              <a:t>https://appsource.microsoft.com/en-us/product/office/WA200004485?tab=Overview</a:t>
            </a:r>
            <a:r>
              <a:rPr lang="en-US" sz="1600">
                <a:solidFill>
                  <a:schemeClr val="tx1"/>
                </a:solidFill>
                <a:effectLst/>
                <a:latin typeface="Calibri" panose="020F0502020204030204" pitchFamily="34" charset="0"/>
              </a:rPr>
              <a:t>) supports both Word and PowerPoint. It can't be installed/doesn't appear for </a:t>
            </a:r>
            <a:r>
              <a:rPr lang="en-US" sz="1600" err="1">
                <a:solidFill>
                  <a:schemeClr val="tx1"/>
                </a:solidFill>
                <a:effectLst/>
                <a:latin typeface="Calibri" panose="020F0502020204030204" pitchFamily="34" charset="0"/>
              </a:rPr>
              <a:t>Powerpoint</a:t>
            </a:r>
            <a:r>
              <a:rPr lang="en-US" sz="1600">
                <a:solidFill>
                  <a:schemeClr val="tx1"/>
                </a:solidFill>
                <a:effectLst/>
                <a:latin typeface="Calibri" panose="020F0502020204030204" pitchFamily="34" charset="0"/>
              </a:rPr>
              <a:t> on the Web, but works fine for PowerPoint Desktop and all Word versions. We're not sure if our manifest specifies some incompatible APIs, or if there's some other issue.</a:t>
            </a:r>
          </a:p>
          <a:p>
            <a:pPr marL="0" marR="0" fontAlgn="t">
              <a:spcBef>
                <a:spcPts val="0"/>
              </a:spcBef>
              <a:spcAft>
                <a:spcPts val="0"/>
              </a:spcAft>
            </a:pPr>
            <a:r>
              <a:rPr lang="en-US" sz="1600">
                <a:solidFill>
                  <a:schemeClr val="tx1"/>
                </a:solidFill>
                <a:effectLst/>
                <a:latin typeface="Calibri" panose="020F0502020204030204" pitchFamily="34" charset="0"/>
              </a:rPr>
              <a:t>We included the API requirements in the following places in the manifest:</a:t>
            </a:r>
          </a:p>
          <a:p>
            <a:pPr marL="0" marR="0" fontAlgn="t">
              <a:spcBef>
                <a:spcPts val="0"/>
              </a:spcBef>
              <a:spcAft>
                <a:spcPts val="0"/>
              </a:spcAft>
            </a:pPr>
            <a:r>
              <a:rPr lang="en-US" sz="1600">
                <a:solidFill>
                  <a:schemeClr val="tx1"/>
                </a:solidFill>
                <a:effectLst/>
                <a:latin typeface="Calibri" panose="020F0502020204030204" pitchFamily="34" charset="0"/>
              </a:rPr>
              <a:t>Common requirements: </a:t>
            </a:r>
            <a:r>
              <a:rPr lang="en-US" sz="1600" err="1">
                <a:solidFill>
                  <a:schemeClr val="tx1"/>
                </a:solidFill>
                <a:effectLst/>
                <a:latin typeface="Calibri" panose="020F0502020204030204" pitchFamily="34" charset="0"/>
              </a:rPr>
              <a:t>OfficeApp</a:t>
            </a:r>
            <a:r>
              <a:rPr lang="en-US" sz="1600">
                <a:solidFill>
                  <a:schemeClr val="tx1"/>
                </a:solidFill>
                <a:effectLst/>
                <a:latin typeface="Calibri" panose="020F0502020204030204" pitchFamily="34" charset="0"/>
              </a:rPr>
              <a:t>-&gt;Requirements-&gt;Sets</a:t>
            </a:r>
          </a:p>
          <a:p>
            <a:pPr marL="0" marR="0" fontAlgn="t">
              <a:spcBef>
                <a:spcPts val="0"/>
              </a:spcBef>
              <a:spcAft>
                <a:spcPts val="0"/>
              </a:spcAft>
            </a:pPr>
            <a:r>
              <a:rPr lang="en-US" sz="1600">
                <a:solidFill>
                  <a:schemeClr val="tx1"/>
                </a:solidFill>
                <a:effectLst/>
                <a:latin typeface="Calibri" panose="020F0502020204030204" pitchFamily="34" charset="0"/>
              </a:rPr>
              <a:t>Host-specific requirements: </a:t>
            </a:r>
            <a:r>
              <a:rPr lang="en-US" sz="1600" err="1">
                <a:solidFill>
                  <a:schemeClr val="tx1"/>
                </a:solidFill>
                <a:effectLst/>
                <a:latin typeface="Calibri" panose="020F0502020204030204" pitchFamily="34" charset="0"/>
              </a:rPr>
              <a:t>OfficeApp</a:t>
            </a:r>
            <a:r>
              <a:rPr lang="en-US" sz="1600">
                <a:solidFill>
                  <a:schemeClr val="tx1"/>
                </a:solidFill>
                <a:effectLst/>
                <a:latin typeface="Calibri" panose="020F0502020204030204" pitchFamily="34" charset="0"/>
              </a:rPr>
              <a:t>-&gt;</a:t>
            </a:r>
            <a:r>
              <a:rPr lang="en-US" sz="1600" err="1">
                <a:solidFill>
                  <a:schemeClr val="tx1"/>
                </a:solidFill>
                <a:effectLst/>
                <a:latin typeface="Calibri" panose="020F0502020204030204" pitchFamily="34" charset="0"/>
              </a:rPr>
              <a:t>VersionOverrides</a:t>
            </a:r>
            <a:r>
              <a:rPr lang="en-US" sz="1600">
                <a:solidFill>
                  <a:schemeClr val="tx1"/>
                </a:solidFill>
                <a:effectLst/>
                <a:latin typeface="Calibri" panose="020F0502020204030204" pitchFamily="34" charset="0"/>
              </a:rPr>
              <a:t>-&gt;Requirements-&gt;Sets</a:t>
            </a:r>
          </a:p>
          <a:p>
            <a:pPr marL="0" marR="0" fontAlgn="t">
              <a:spcBef>
                <a:spcPts val="0"/>
              </a:spcBef>
              <a:spcAft>
                <a:spcPts val="0"/>
              </a:spcAft>
            </a:pPr>
            <a:r>
              <a:rPr lang="en-US" sz="1600">
                <a:solidFill>
                  <a:schemeClr val="tx1"/>
                </a:solidFill>
                <a:effectLst/>
                <a:latin typeface="Calibri" panose="020F0502020204030204" pitchFamily="34" charset="0"/>
              </a:rPr>
              <a:t> According to this article: </a:t>
            </a:r>
            <a:r>
              <a:rPr lang="en-US" sz="1600">
                <a:solidFill>
                  <a:schemeClr val="tx1"/>
                </a:solidFill>
                <a:effectLst/>
                <a:latin typeface="Calibri" panose="020F0502020204030204" pitchFamily="34" charset="0"/>
                <a:hlinkClick r:id="rId3">
                  <a:extLst>
                    <a:ext uri="{A12FA001-AC4F-418D-AE19-62706E023703}">
                      <ahyp:hlinkClr xmlns:ahyp="http://schemas.microsoft.com/office/drawing/2018/hyperlinkcolor" val="tx"/>
                    </a:ext>
                  </a:extLst>
                </a:hlinkClick>
              </a:rPr>
              <a:t>https://github.com/keyur32/add-in-docs-new/blob/master/docs/overview/specify-office-hosts-and-api-requirements.md#options-to-specify-office-hosts-or-api-requirements</a:t>
            </a:r>
            <a:r>
              <a:rPr lang="en-US" sz="1600">
                <a:solidFill>
                  <a:schemeClr val="tx1"/>
                </a:solidFill>
                <a:effectLst/>
                <a:latin typeface="Calibri" panose="020F0502020204030204" pitchFamily="34" charset="0"/>
              </a:rPr>
              <a:t>, we should probably not specify the host-specific requirements at all and just do runtime checks. But then again, why does our plugin install in all versions except for PowerPoint on the web?</a:t>
            </a:r>
          </a:p>
          <a:p>
            <a:pPr marL="0" marR="0" fontAlgn="t">
              <a:spcBef>
                <a:spcPts val="0"/>
              </a:spcBef>
              <a:spcAft>
                <a:spcPts val="0"/>
              </a:spcAft>
            </a:pPr>
            <a:r>
              <a:rPr lang="en-US" sz="1600">
                <a:solidFill>
                  <a:schemeClr val="tx1"/>
                </a:solidFill>
                <a:effectLst/>
                <a:latin typeface="Calibri" panose="020F0502020204030204" pitchFamily="34" charset="0"/>
              </a:rPr>
              <a:t> We couldn't get the compatibility checker to work because of 2FA requirements in our </a:t>
            </a:r>
            <a:r>
              <a:rPr lang="en-US" sz="1600" err="1">
                <a:solidFill>
                  <a:schemeClr val="tx1"/>
                </a:solidFill>
                <a:effectLst/>
                <a:latin typeface="Calibri" panose="020F0502020204030204" pitchFamily="34" charset="0"/>
              </a:rPr>
              <a:t>organisations</a:t>
            </a:r>
            <a:r>
              <a:rPr lang="en-US" sz="1600">
                <a:solidFill>
                  <a:schemeClr val="tx1"/>
                </a:solidFill>
                <a:effectLst/>
                <a:latin typeface="Calibri" panose="020F0502020204030204" pitchFamily="34" charset="0"/>
              </a:rPr>
              <a:t>. </a:t>
            </a:r>
            <a:r>
              <a:rPr lang="en-US" sz="1600">
                <a:solidFill>
                  <a:schemeClr val="tx1"/>
                </a:solidFill>
                <a:effectLst/>
                <a:latin typeface="Calibri" panose="020F0502020204030204" pitchFamily="34" charset="0"/>
                <a:hlinkClick r:id="rId4">
                  <a:extLst>
                    <a:ext uri="{A12FA001-AC4F-418D-AE19-62706E023703}">
                      <ahyp:hlinkClr xmlns:ahyp="http://schemas.microsoft.com/office/drawing/2018/hyperlinkcolor" val="tx"/>
                    </a:ext>
                  </a:extLst>
                </a:hlinkClick>
              </a:rPr>
              <a:t>https://learn.microsoft.com/en-us/microsoft-365/admin/manage/centralized-deployment-of-add-ins?view=o365-worldwide#centralized-deployment-compatibility-checker</a:t>
            </a:r>
            <a:endParaRPr lang="en-US" sz="1600">
              <a:solidFill>
                <a:schemeClr val="tx1"/>
              </a:solidFill>
              <a:effectLst/>
              <a:latin typeface="Calibri" panose="020F0502020204030204" pitchFamily="34" charset="0"/>
            </a:endParaRPr>
          </a:p>
          <a:p>
            <a:pPr marL="0" marR="0" fontAlgn="t">
              <a:spcBef>
                <a:spcPts val="0"/>
              </a:spcBef>
              <a:spcAft>
                <a:spcPts val="0"/>
              </a:spcAft>
            </a:pPr>
            <a:endParaRPr lang="en-US" sz="1600">
              <a:solidFill>
                <a:schemeClr val="tx1"/>
              </a:solidFill>
              <a:effectLst/>
              <a:latin typeface="Calibri" panose="020F0502020204030204" pitchFamily="34" charset="0"/>
            </a:endParaRPr>
          </a:p>
          <a:p>
            <a:r>
              <a:rPr lang="en-US" sz="1800" b="1">
                <a:solidFill>
                  <a:schemeClr val="tx1"/>
                </a:solidFill>
                <a:effectLst/>
                <a:latin typeface="Calibri"/>
                <a:ea typeface="Calibri"/>
                <a:cs typeface="Calibri"/>
              </a:rPr>
              <a:t>Answer:</a:t>
            </a:r>
          </a:p>
          <a:p>
            <a:r>
              <a:rPr lang="en-US" sz="1600">
                <a:solidFill>
                  <a:schemeClr val="tx1"/>
                </a:solidFill>
                <a:latin typeface="Calibri"/>
                <a:ea typeface="Calibri"/>
                <a:cs typeface="Calibri"/>
              </a:rPr>
              <a:t>It would be great if you could submit this as a question here: </a:t>
            </a:r>
            <a:r>
              <a:rPr lang="en-US" sz="1600" u="sng" kern="1200">
                <a:solidFill>
                  <a:schemeClr val="dk1"/>
                </a:solidFill>
                <a:effectLst/>
                <a:latin typeface="Segoe UI" panose="020B0502040204020203" pitchFamily="34" charset="0"/>
                <a:cs typeface="Segoe UI" panose="020B0502040204020203" pitchFamily="34" charset="0"/>
                <a:hlinkClick r:id="rId5"/>
              </a:rPr>
              <a:t>https://aka.ms/office-addins-dev-questions</a:t>
            </a:r>
            <a:r>
              <a:rPr lang="en-US" sz="1600" u="sng" kern="1200">
                <a:solidFill>
                  <a:schemeClr val="dk1"/>
                </a:solidFill>
                <a:effectLst/>
                <a:latin typeface="Segoe UI" panose="020B0502040204020203" pitchFamily="34" charset="0"/>
                <a:cs typeface="Segoe UI" panose="020B0502040204020203" pitchFamily="34" charset="0"/>
              </a:rPr>
              <a:t> </a:t>
            </a:r>
            <a:r>
              <a:rPr lang="en-US" sz="1600" kern="1200">
                <a:solidFill>
                  <a:schemeClr val="dk1"/>
                </a:solidFill>
                <a:effectLst/>
                <a:latin typeface="Segoe UI" panose="020B0502040204020203" pitchFamily="34" charset="0"/>
                <a:cs typeface="Segoe UI" panose="020B0502040204020203" pitchFamily="34" charset="0"/>
              </a:rPr>
              <a:t>with all of the details you have provided above. </a:t>
            </a:r>
            <a:endParaRPr lang="en-US" sz="1600">
              <a:latin typeface="Segoe UI" panose="020B0502040204020203" pitchFamily="34" charset="0"/>
              <a:cs typeface="Segoe UI" panose="020B0502040204020203" pitchFamily="34" charset="0"/>
            </a:endParaRPr>
          </a:p>
          <a:p>
            <a:endParaRPr lang="en-US" sz="1800">
              <a:solidFill>
                <a:schemeClr val="tx1"/>
              </a:solidFill>
              <a:effectLst/>
              <a:latin typeface="Calibri"/>
              <a:ea typeface="Calibri"/>
              <a:cs typeface="Calibri"/>
            </a:endParaRPr>
          </a:p>
        </p:txBody>
      </p:sp>
    </p:spTree>
    <p:extLst>
      <p:ext uri="{BB962C8B-B14F-4D97-AF65-F5344CB8AC3E}">
        <p14:creationId xmlns:p14="http://schemas.microsoft.com/office/powerpoint/2010/main" val="1505673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3">
            <a:extLst>
              <a:ext uri="{FF2B5EF4-FFF2-40B4-BE49-F238E27FC236}">
                <a16:creationId xmlns:a16="http://schemas.microsoft.com/office/drawing/2014/main" id="{24665417-9E69-50B3-FC10-1505CCE5A57A}"/>
              </a:ext>
            </a:extLst>
          </p:cNvPr>
          <p:cNvGraphicFramePr>
            <a:graphicFrameLocks noGrp="1"/>
          </p:cNvGraphicFramePr>
          <p:nvPr/>
        </p:nvGraphicFramePr>
        <p:xfrm>
          <a:off x="1472184" y="1608462"/>
          <a:ext cx="10122408" cy="4759960"/>
        </p:xfrm>
        <a:graphic>
          <a:graphicData uri="http://schemas.openxmlformats.org/drawingml/2006/table">
            <a:tbl>
              <a:tblPr firstRow="1" bandRow="1">
                <a:tableStyleId>{2D5ABB26-0587-4C30-8999-92F81FD0307C}</a:tableStyleId>
              </a:tblPr>
              <a:tblGrid>
                <a:gridCol w="786384">
                  <a:extLst>
                    <a:ext uri="{9D8B030D-6E8A-4147-A177-3AD203B41FA5}">
                      <a16:colId xmlns:a16="http://schemas.microsoft.com/office/drawing/2014/main" val="3500360107"/>
                    </a:ext>
                  </a:extLst>
                </a:gridCol>
                <a:gridCol w="2441448">
                  <a:extLst>
                    <a:ext uri="{9D8B030D-6E8A-4147-A177-3AD203B41FA5}">
                      <a16:colId xmlns:a16="http://schemas.microsoft.com/office/drawing/2014/main" val="613343397"/>
                    </a:ext>
                  </a:extLst>
                </a:gridCol>
                <a:gridCol w="6894576">
                  <a:extLst>
                    <a:ext uri="{9D8B030D-6E8A-4147-A177-3AD203B41FA5}">
                      <a16:colId xmlns:a16="http://schemas.microsoft.com/office/drawing/2014/main" val="3503939565"/>
                    </a:ext>
                  </a:extLst>
                </a:gridCol>
              </a:tblGrid>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79012057"/>
                  </a:ext>
                </a:extLst>
              </a:tr>
              <a:tr h="370840">
                <a:tc>
                  <a:txBody>
                    <a:bodyPr/>
                    <a:lstStyle/>
                    <a:p>
                      <a:endParaRPr lang="en-US"/>
                    </a:p>
                    <a:p>
                      <a:endParaRPr lang="en-US"/>
                    </a:p>
                  </a:txBody>
                  <a:tcPr/>
                </a:tc>
                <a:tc>
                  <a:txBody>
                    <a:bodyPr/>
                    <a:lstStyle/>
                    <a:p>
                      <a:r>
                        <a:rPr lang="en-US" sz="2400">
                          <a:solidFill>
                            <a:srgbClr val="2F2F2F"/>
                          </a:solidFill>
                          <a:latin typeface="Segoe UI"/>
                          <a:cs typeface="Segoe UI"/>
                        </a:rPr>
                        <a:t>Documentation</a:t>
                      </a:r>
                    </a:p>
                  </a:txBody>
                  <a:tcPr/>
                </a:tc>
                <a:tc>
                  <a:txBody>
                    <a:bodyPr/>
                    <a:lstStyle/>
                    <a:p>
                      <a:pPr>
                        <a:buNone/>
                      </a:pPr>
                      <a:r>
                        <a:rPr lang="en-US" sz="2400" b="0" u="sng" kern="1200">
                          <a:solidFill>
                            <a:schemeClr val="dk1"/>
                          </a:solidFill>
                          <a:effectLst/>
                          <a:latin typeface="Segoe UI" panose="020B0502040204020203" pitchFamily="34" charset="0"/>
                          <a:cs typeface="Segoe UI" panose="020B0502040204020203" pitchFamily="34" charset="0"/>
                          <a:hlinkClick r:id="rId3"/>
                        </a:rPr>
                        <a:t>https://aka.ms/office-add-ins-docs</a:t>
                      </a:r>
                      <a:r>
                        <a:rPr lang="en-US" sz="2400" b="0" u="sng" kern="1200">
                          <a:solidFill>
                            <a:schemeClr val="dk1"/>
                          </a:solidFill>
                          <a:effectLst/>
                          <a:latin typeface="Segoe UI" panose="020B0502040204020203" pitchFamily="34" charset="0"/>
                          <a:cs typeface="Segoe UI" panose="020B0502040204020203" pitchFamily="34" charset="0"/>
                        </a:rPr>
                        <a:t> </a:t>
                      </a:r>
                      <a:endParaRPr lang="en-US" sz="240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914436529"/>
                  </a:ext>
                </a:extLst>
              </a:tr>
              <a:tr h="370840">
                <a:tc>
                  <a:txBody>
                    <a:bodyPr/>
                    <a:lstStyle/>
                    <a:p>
                      <a:endParaRPr lang="en-US"/>
                    </a:p>
                    <a:p>
                      <a:endParaRPr lang="en-US"/>
                    </a:p>
                  </a:txBody>
                  <a:tcPr/>
                </a:tc>
                <a:tc>
                  <a:txBody>
                    <a:bodyPr/>
                    <a:lstStyle/>
                    <a:p>
                      <a:r>
                        <a:rPr lang="en-US" sz="2400">
                          <a:solidFill>
                            <a:srgbClr val="2F2F2F"/>
                          </a:solidFill>
                          <a:latin typeface="Segoe UI"/>
                          <a:cs typeface="Segoe UI"/>
                        </a:rPr>
                        <a:t>Quick starts</a:t>
                      </a:r>
                    </a:p>
                  </a:txBody>
                  <a:tcPr/>
                </a:tc>
                <a:tc>
                  <a:txBody>
                    <a:bodyPr/>
                    <a:lstStyle/>
                    <a:p>
                      <a:r>
                        <a:rPr lang="en-US" sz="2400">
                          <a:latin typeface="Segoe UI"/>
                          <a:cs typeface="Segoe UI"/>
                          <a:hlinkClick r:id="rId4"/>
                        </a:rPr>
                        <a:t>Outlook</a:t>
                      </a:r>
                      <a:r>
                        <a:rPr lang="en-US" sz="2400">
                          <a:latin typeface="Segoe UI"/>
                          <a:cs typeface="Segoe UI"/>
                        </a:rPr>
                        <a:t>, </a:t>
                      </a:r>
                      <a:r>
                        <a:rPr lang="en-US" sz="2400">
                          <a:latin typeface="Segoe UI"/>
                          <a:cs typeface="Segoe UI"/>
                          <a:hlinkClick r:id="rId5"/>
                        </a:rPr>
                        <a:t>Excel</a:t>
                      </a:r>
                      <a:r>
                        <a:rPr lang="en-US" sz="2400">
                          <a:latin typeface="Segoe UI"/>
                          <a:cs typeface="Segoe UI"/>
                        </a:rPr>
                        <a:t>, </a:t>
                      </a:r>
                      <a:r>
                        <a:rPr lang="en-US" sz="2400">
                          <a:latin typeface="Segoe UI"/>
                          <a:cs typeface="Segoe UI"/>
                          <a:hlinkClick r:id="rId6"/>
                        </a:rPr>
                        <a:t>Word</a:t>
                      </a:r>
                      <a:r>
                        <a:rPr lang="en-US" sz="2400">
                          <a:latin typeface="Segoe UI"/>
                          <a:cs typeface="Segoe UI"/>
                        </a:rPr>
                        <a:t>, </a:t>
                      </a:r>
                      <a:r>
                        <a:rPr lang="en-US" sz="2400">
                          <a:latin typeface="Segoe UI"/>
                          <a:cs typeface="Segoe UI"/>
                          <a:hlinkClick r:id="rId7"/>
                        </a:rPr>
                        <a:t>PowerPoint</a:t>
                      </a:r>
                      <a:endParaRPr lang="en-US" sz="2400">
                        <a:latin typeface="Segoe UI"/>
                        <a:cs typeface="Segoe UI"/>
                      </a:endParaRPr>
                    </a:p>
                  </a:txBody>
                  <a:tcPr/>
                </a:tc>
                <a:extLst>
                  <a:ext uri="{0D108BD9-81ED-4DB2-BD59-A6C34878D82A}">
                    <a16:rowId xmlns:a16="http://schemas.microsoft.com/office/drawing/2014/main" val="4137257855"/>
                  </a:ext>
                </a:extLst>
              </a:tr>
              <a:tr h="370840">
                <a:tc>
                  <a:txBody>
                    <a:bodyPr/>
                    <a:lstStyle/>
                    <a:p>
                      <a:endParaRPr lang="en-US"/>
                    </a:p>
                    <a:p>
                      <a:endParaRPr lang="en-US"/>
                    </a:p>
                  </a:txBody>
                  <a:tcPr/>
                </a:tc>
                <a:tc>
                  <a:txBody>
                    <a:bodyPr/>
                    <a:lstStyle/>
                    <a:p>
                      <a:r>
                        <a:rPr lang="en-US" sz="2400">
                          <a:solidFill>
                            <a:srgbClr val="2F2F2F"/>
                          </a:solidFill>
                          <a:latin typeface="Segoe UI"/>
                          <a:cs typeface="Segoe UI"/>
                        </a:rPr>
                        <a:t>Script Lab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a:latin typeface="Segoe UI" panose="020B0502040204020203" pitchFamily="34" charset="0"/>
                          <a:cs typeface="Segoe UI" panose="020B0502040204020203" pitchFamily="34" charset="0"/>
                          <a:hlinkClick r:id="rId8"/>
                        </a:rPr>
                        <a:t>https://aka.ms/getscriptlab</a:t>
                      </a:r>
                      <a:r>
                        <a:rPr lang="en-US" sz="2400">
                          <a:latin typeface="Segoe UI" panose="020B0502040204020203" pitchFamily="34" charset="0"/>
                          <a:cs typeface="Segoe UI" panose="020B0502040204020203" pitchFamily="34" charset="0"/>
                        </a:rPr>
                        <a:t> </a:t>
                      </a:r>
                    </a:p>
                  </a:txBody>
                  <a:tcPr/>
                </a:tc>
                <a:extLst>
                  <a:ext uri="{0D108BD9-81ED-4DB2-BD59-A6C34878D82A}">
                    <a16:rowId xmlns:a16="http://schemas.microsoft.com/office/drawing/2014/main" val="1795446554"/>
                  </a:ext>
                </a:extLst>
              </a:tr>
              <a:tr h="370840">
                <a:tc>
                  <a:txBody>
                    <a:bodyPr/>
                    <a:lstStyle/>
                    <a:p>
                      <a:endParaRPr lang="en-US"/>
                    </a:p>
                    <a:p>
                      <a:endParaRPr lang="en-US"/>
                    </a:p>
                  </a:txBody>
                  <a:tcPr/>
                </a:tc>
                <a:tc>
                  <a:txBody>
                    <a:bodyPr/>
                    <a:lstStyle/>
                    <a:p>
                      <a:r>
                        <a:rPr lang="en-US" sz="2400">
                          <a:solidFill>
                            <a:srgbClr val="2F2F2F"/>
                          </a:solidFill>
                          <a:latin typeface="Segoe UI"/>
                          <a:cs typeface="Segoe UI"/>
                        </a:rPr>
                        <a:t>Samples</a:t>
                      </a:r>
                    </a:p>
                  </a:txBody>
                  <a:tcPr/>
                </a:tc>
                <a:tc>
                  <a:txBody>
                    <a:bodyPr/>
                    <a:lstStyle/>
                    <a:p>
                      <a:r>
                        <a:rPr lang="en-US" sz="2400">
                          <a:latin typeface="Segoe UI" panose="020B0502040204020203" pitchFamily="34" charset="0"/>
                          <a:cs typeface="Segoe UI" panose="020B0502040204020203" pitchFamily="34" charset="0"/>
                          <a:hlinkClick r:id="rId9"/>
                        </a:rPr>
                        <a:t>https://aka.ms/officeaddinsamples</a:t>
                      </a:r>
                      <a:r>
                        <a:rPr lang="en-US" sz="2400">
                          <a:latin typeface="Segoe UI" panose="020B0502040204020203" pitchFamily="34" charset="0"/>
                          <a:cs typeface="Segoe UI" panose="020B0502040204020203" pitchFamily="34" charset="0"/>
                        </a:rPr>
                        <a:t> </a:t>
                      </a:r>
                    </a:p>
                  </a:txBody>
                  <a:tcPr/>
                </a:tc>
                <a:extLst>
                  <a:ext uri="{0D108BD9-81ED-4DB2-BD59-A6C34878D82A}">
                    <a16:rowId xmlns:a16="http://schemas.microsoft.com/office/drawing/2014/main" val="3856300112"/>
                  </a:ext>
                </a:extLst>
              </a:tr>
              <a:tr h="370840">
                <a:tc>
                  <a:txBody>
                    <a:bodyPr/>
                    <a:lstStyle/>
                    <a:p>
                      <a:endParaRPr lang="en-US"/>
                    </a:p>
                  </a:txBody>
                  <a:tcPr/>
                </a:tc>
                <a:tc>
                  <a:txBody>
                    <a:bodyPr/>
                    <a:lstStyle/>
                    <a:p>
                      <a:r>
                        <a:rPr lang="en-US" sz="2400">
                          <a:solidFill>
                            <a:srgbClr val="2F2F2F"/>
                          </a:solidFill>
                          <a:latin typeface="Segoe UI"/>
                          <a:cs typeface="Segoe UI"/>
                        </a:rPr>
                        <a:t>Microsoft 365 Developer Program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a:latin typeface="Segoe UI" panose="020B0502040204020203" pitchFamily="34" charset="0"/>
                          <a:cs typeface="Segoe UI" panose="020B0502040204020203" pitchFamily="34" charset="0"/>
                          <a:hlinkClick r:id="rId10"/>
                        </a:rPr>
                        <a:t>https://aka.ms/M365devprogram</a:t>
                      </a:r>
                      <a:r>
                        <a:rPr lang="en-US" sz="2400">
                          <a:latin typeface="Segoe UI" panose="020B0502040204020203" pitchFamily="34" charset="0"/>
                          <a:cs typeface="Segoe UI" panose="020B0502040204020203" pitchFamily="34" charset="0"/>
                        </a:rPr>
                        <a:t> </a:t>
                      </a:r>
                    </a:p>
                    <a:p>
                      <a:endParaRPr lang="en-US" sz="240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977239041"/>
                  </a:ext>
                </a:extLst>
              </a:tr>
              <a:tr h="370840">
                <a:tc>
                  <a:txBody>
                    <a:bodyPr/>
                    <a:lstStyle/>
                    <a:p>
                      <a:endParaRPr lang="en-US"/>
                    </a:p>
                    <a:p>
                      <a:endParaRPr lang="en-US"/>
                    </a:p>
                  </a:txBody>
                  <a:tcPr/>
                </a:tc>
                <a:tc>
                  <a:txBody>
                    <a:bodyPr/>
                    <a:lstStyle/>
                    <a:p>
                      <a:r>
                        <a:rPr lang="en-US" sz="2400">
                          <a:latin typeface="Segoe UI"/>
                          <a:cs typeface="Segoe UI"/>
                        </a:rPr>
                        <a:t>Office Scripts</a:t>
                      </a:r>
                    </a:p>
                  </a:txBody>
                  <a:tcPr/>
                </a:tc>
                <a:tc>
                  <a:txBody>
                    <a:bodyPr/>
                    <a:lstStyle/>
                    <a:p>
                      <a:r>
                        <a:rPr lang="en-US" sz="2400">
                          <a:latin typeface="Segoe UI" panose="020B0502040204020203" pitchFamily="34" charset="0"/>
                          <a:cs typeface="Segoe UI" panose="020B0502040204020203" pitchFamily="34" charset="0"/>
                          <a:hlinkClick r:id="rId11"/>
                        </a:rPr>
                        <a:t>aka.ms/office-scripts-docs</a:t>
                      </a:r>
                      <a:endParaRPr lang="en-US" sz="240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329789468"/>
                  </a:ext>
                </a:extLst>
              </a:tr>
            </a:tbl>
          </a:graphicData>
        </a:graphic>
      </p:graphicFrame>
      <p:sp>
        <p:nvSpPr>
          <p:cNvPr id="6" name="TextBox 1">
            <a:extLst>
              <a:ext uri="{FF2B5EF4-FFF2-40B4-BE49-F238E27FC236}">
                <a16:creationId xmlns:a16="http://schemas.microsoft.com/office/drawing/2014/main" id="{D8732A70-E431-40CE-AE82-955A41715423}"/>
              </a:ext>
            </a:extLst>
          </p:cNvPr>
          <p:cNvSpPr txBox="1"/>
          <p:nvPr/>
        </p:nvSpPr>
        <p:spPr>
          <a:xfrm>
            <a:off x="478125" y="460496"/>
            <a:ext cx="8975950" cy="1147966"/>
          </a:xfrm>
          <a:prstGeom prst="rect">
            <a:avLst/>
          </a:prstGeom>
          <a:noFill/>
        </p:spPr>
        <p:txBody>
          <a:bodyPr wrap="square" lIns="182854" tIns="146284" rIns="182854" bIns="14628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lnSpc>
                <a:spcPct val="90000"/>
              </a:lnSpc>
              <a:spcAft>
                <a:spcPts val="600"/>
              </a:spcAft>
            </a:pPr>
            <a:r>
              <a:rPr lang="en-US" sz="3200" b="1">
                <a:solidFill>
                  <a:srgbClr val="0070C0"/>
                </a:solidFill>
                <a:latin typeface="Segoe UI"/>
              </a:rPr>
              <a:t>New to Office Add-ins?</a:t>
            </a:r>
            <a:endParaRPr lang="en-US" sz="3200" b="1">
              <a:gradFill>
                <a:gsLst>
                  <a:gs pos="2917">
                    <a:srgbClr val="2F2F2F"/>
                  </a:gs>
                  <a:gs pos="30000">
                    <a:srgbClr val="2F2F2F"/>
                  </a:gs>
                </a:gsLst>
                <a:lin ang="5400000" scaled="0"/>
              </a:gradFill>
              <a:latin typeface="Segoe UI"/>
            </a:endParaRPr>
          </a:p>
          <a:p>
            <a:pPr defTabSz="914367">
              <a:lnSpc>
                <a:spcPct val="90000"/>
              </a:lnSpc>
              <a:spcAft>
                <a:spcPts val="600"/>
              </a:spcAft>
            </a:pPr>
            <a:r>
              <a:rPr lang="en-US" sz="2400">
                <a:gradFill>
                  <a:gsLst>
                    <a:gs pos="2917">
                      <a:srgbClr val="2F2F2F"/>
                    </a:gs>
                    <a:gs pos="30000">
                      <a:srgbClr val="2F2F2F"/>
                    </a:gs>
                  </a:gsLst>
                  <a:lin ang="5400000" scaled="0"/>
                </a:gradFill>
                <a:latin typeface="Segoe UI"/>
              </a:rPr>
              <a:t> </a:t>
            </a:r>
          </a:p>
        </p:txBody>
      </p:sp>
      <p:pic>
        <p:nvPicPr>
          <p:cNvPr id="3" name="Picture 2">
            <a:extLst>
              <a:ext uri="{FF2B5EF4-FFF2-40B4-BE49-F238E27FC236}">
                <a16:creationId xmlns:a16="http://schemas.microsoft.com/office/drawing/2014/main" id="{E47219AA-8041-EF05-43D9-C40E3411B041}"/>
              </a:ext>
            </a:extLst>
          </p:cNvPr>
          <p:cNvPicPr>
            <a:picLocks noChangeAspect="1"/>
          </p:cNvPicPr>
          <p:nvPr/>
        </p:nvPicPr>
        <p:blipFill>
          <a:blip r:embed="rId12">
            <a:extLst>
              <a:ext uri="{28A0092B-C50C-407E-A947-70E740481C1C}">
                <a14:useLocalDpi xmlns:a14="http://schemas.microsoft.com/office/drawing/2010/main"/>
              </a:ext>
            </a:extLst>
          </a:blip>
          <a:stretch>
            <a:fillRect/>
          </a:stretch>
        </p:blipFill>
        <p:spPr>
          <a:xfrm>
            <a:off x="1492718" y="1917681"/>
            <a:ext cx="676369" cy="590632"/>
          </a:xfrm>
          <a:prstGeom prst="rect">
            <a:avLst/>
          </a:prstGeom>
        </p:spPr>
      </p:pic>
      <p:pic>
        <p:nvPicPr>
          <p:cNvPr id="5" name="Picture 4">
            <a:extLst>
              <a:ext uri="{FF2B5EF4-FFF2-40B4-BE49-F238E27FC236}">
                <a16:creationId xmlns:a16="http://schemas.microsoft.com/office/drawing/2014/main" id="{C2FF269F-69D0-41C0-E787-3CFA791B91E8}"/>
              </a:ext>
            </a:extLst>
          </p:cNvPr>
          <p:cNvPicPr>
            <a:picLocks noChangeAspect="1"/>
          </p:cNvPicPr>
          <p:nvPr/>
        </p:nvPicPr>
        <p:blipFill>
          <a:blip r:embed="rId13">
            <a:extLst>
              <a:ext uri="{28A0092B-C50C-407E-A947-70E740481C1C}">
                <a14:useLocalDpi xmlns:a14="http://schemas.microsoft.com/office/drawing/2010/main"/>
              </a:ext>
            </a:extLst>
          </a:blip>
          <a:stretch>
            <a:fillRect/>
          </a:stretch>
        </p:blipFill>
        <p:spPr>
          <a:xfrm>
            <a:off x="1440024" y="3914107"/>
            <a:ext cx="695422" cy="552527"/>
          </a:xfrm>
          <a:prstGeom prst="rect">
            <a:avLst/>
          </a:prstGeom>
        </p:spPr>
      </p:pic>
      <p:pic>
        <p:nvPicPr>
          <p:cNvPr id="10" name="Picture 9">
            <a:extLst>
              <a:ext uri="{FF2B5EF4-FFF2-40B4-BE49-F238E27FC236}">
                <a16:creationId xmlns:a16="http://schemas.microsoft.com/office/drawing/2014/main" id="{997E1E2E-9B73-EACF-ECBE-864E4313AC5D}"/>
              </a:ext>
            </a:extLst>
          </p:cNvPr>
          <p:cNvPicPr>
            <a:picLocks noChangeAspect="1"/>
          </p:cNvPicPr>
          <p:nvPr/>
        </p:nvPicPr>
        <p:blipFill>
          <a:blip r:embed="rId14">
            <a:extLst>
              <a:ext uri="{28A0092B-C50C-407E-A947-70E740481C1C}">
                <a14:useLocalDpi xmlns:a14="http://schemas.microsoft.com/office/drawing/2010/main"/>
              </a:ext>
            </a:extLst>
          </a:blip>
          <a:stretch>
            <a:fillRect/>
          </a:stretch>
        </p:blipFill>
        <p:spPr>
          <a:xfrm>
            <a:off x="1455209" y="2554460"/>
            <a:ext cx="695422" cy="724001"/>
          </a:xfrm>
          <a:prstGeom prst="rect">
            <a:avLst/>
          </a:prstGeom>
        </p:spPr>
      </p:pic>
      <p:pic>
        <p:nvPicPr>
          <p:cNvPr id="12" name="Picture 11">
            <a:extLst>
              <a:ext uri="{FF2B5EF4-FFF2-40B4-BE49-F238E27FC236}">
                <a16:creationId xmlns:a16="http://schemas.microsoft.com/office/drawing/2014/main" id="{3DEFC20D-2C45-0FA6-90CD-BD79526E5435}"/>
              </a:ext>
            </a:extLst>
          </p:cNvPr>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1549142" y="3269825"/>
            <a:ext cx="568016" cy="568016"/>
          </a:xfrm>
          <a:prstGeom prst="rect">
            <a:avLst/>
          </a:prstGeom>
        </p:spPr>
      </p:pic>
      <p:pic>
        <p:nvPicPr>
          <p:cNvPr id="4" name="Picture 3">
            <a:extLst>
              <a:ext uri="{FF2B5EF4-FFF2-40B4-BE49-F238E27FC236}">
                <a16:creationId xmlns:a16="http://schemas.microsoft.com/office/drawing/2014/main" id="{CC193859-E11F-FE79-83EE-E386270CCE00}"/>
              </a:ext>
            </a:extLst>
          </p:cNvPr>
          <p:cNvPicPr>
            <a:picLocks noChangeAspect="1"/>
          </p:cNvPicPr>
          <p:nvPr/>
        </p:nvPicPr>
        <p:blipFill>
          <a:blip r:embed="rId16">
            <a:extLst>
              <a:ext uri="{28A0092B-C50C-407E-A947-70E740481C1C}">
                <a14:useLocalDpi xmlns:a14="http://schemas.microsoft.com/office/drawing/2010/main"/>
              </a:ext>
            </a:extLst>
          </a:blip>
          <a:stretch>
            <a:fillRect/>
          </a:stretch>
        </p:blipFill>
        <p:spPr>
          <a:xfrm>
            <a:off x="1500929" y="5614600"/>
            <a:ext cx="666843" cy="714475"/>
          </a:xfrm>
          <a:prstGeom prst="rect">
            <a:avLst/>
          </a:prstGeom>
        </p:spPr>
      </p:pic>
      <p:pic>
        <p:nvPicPr>
          <p:cNvPr id="8" name="Picture 7">
            <a:extLst>
              <a:ext uri="{FF2B5EF4-FFF2-40B4-BE49-F238E27FC236}">
                <a16:creationId xmlns:a16="http://schemas.microsoft.com/office/drawing/2014/main" id="{88DB9257-463C-301D-D352-4C17C9C6C32A}"/>
              </a:ext>
            </a:extLst>
          </p:cNvPr>
          <p:cNvPicPr>
            <a:picLocks noChangeAspect="1"/>
          </p:cNvPicPr>
          <p:nvPr/>
        </p:nvPicPr>
        <p:blipFill>
          <a:blip r:embed="rId17">
            <a:extLst>
              <a:ext uri="{28A0092B-C50C-407E-A947-70E740481C1C}">
                <a14:useLocalDpi xmlns:a14="http://schemas.microsoft.com/office/drawing/2010/main"/>
              </a:ext>
            </a:extLst>
          </a:blip>
          <a:stretch>
            <a:fillRect/>
          </a:stretch>
        </p:blipFill>
        <p:spPr>
          <a:xfrm>
            <a:off x="1559402" y="4733304"/>
            <a:ext cx="609685" cy="590632"/>
          </a:xfrm>
          <a:prstGeom prst="rect">
            <a:avLst/>
          </a:prstGeom>
        </p:spPr>
      </p:pic>
    </p:spTree>
    <p:extLst>
      <p:ext uri="{BB962C8B-B14F-4D97-AF65-F5344CB8AC3E}">
        <p14:creationId xmlns:p14="http://schemas.microsoft.com/office/powerpoint/2010/main" val="9612063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a:extLst>
              <a:ext uri="{FF2B5EF4-FFF2-40B4-BE49-F238E27FC236}">
                <a16:creationId xmlns:a16="http://schemas.microsoft.com/office/drawing/2014/main" id="{D8732A70-E431-40CE-AE82-955A41715423}"/>
              </a:ext>
            </a:extLst>
          </p:cNvPr>
          <p:cNvSpPr txBox="1"/>
          <p:nvPr/>
        </p:nvSpPr>
        <p:spPr>
          <a:xfrm>
            <a:off x="478125" y="460496"/>
            <a:ext cx="8975950" cy="1163423"/>
          </a:xfrm>
          <a:prstGeom prst="rect">
            <a:avLst/>
          </a:prstGeom>
          <a:noFill/>
        </p:spPr>
        <p:txBody>
          <a:bodyPr wrap="square" lIns="182854" tIns="146284" rIns="182854" bIns="14628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lnSpc>
                <a:spcPct val="90000"/>
              </a:lnSpc>
              <a:spcAft>
                <a:spcPts val="600"/>
              </a:spcAft>
            </a:pPr>
            <a:r>
              <a:rPr lang="en-US" sz="3200" b="1">
                <a:solidFill>
                  <a:srgbClr val="0070C0"/>
                </a:solidFill>
                <a:latin typeface="Segoe UI"/>
              </a:rPr>
              <a:t>Engage with the team </a:t>
            </a:r>
            <a:endParaRPr lang="en-US" sz="3200" b="1">
              <a:gradFill>
                <a:gsLst>
                  <a:gs pos="2917">
                    <a:srgbClr val="2F2F2F"/>
                  </a:gs>
                  <a:gs pos="30000">
                    <a:srgbClr val="2F2F2F"/>
                  </a:gs>
                </a:gsLst>
                <a:lin ang="5400000" scaled="0"/>
              </a:gradFill>
              <a:latin typeface="Segoe UI"/>
            </a:endParaRPr>
          </a:p>
          <a:p>
            <a:pPr defTabSz="914367">
              <a:lnSpc>
                <a:spcPct val="90000"/>
              </a:lnSpc>
              <a:spcAft>
                <a:spcPts val="600"/>
              </a:spcAft>
            </a:pPr>
            <a:r>
              <a:rPr lang="en-US" sz="2400">
                <a:gradFill>
                  <a:gsLst>
                    <a:gs pos="2917">
                      <a:srgbClr val="2F2F2F"/>
                    </a:gs>
                    <a:gs pos="30000">
                      <a:srgbClr val="2F2F2F"/>
                    </a:gs>
                  </a:gsLst>
                  <a:lin ang="5400000" scaled="0"/>
                </a:gradFill>
                <a:latin typeface="Segoe UI"/>
              </a:rPr>
              <a:t> </a:t>
            </a:r>
          </a:p>
        </p:txBody>
      </p:sp>
      <p:graphicFrame>
        <p:nvGraphicFramePr>
          <p:cNvPr id="8" name="Table 7">
            <a:extLst>
              <a:ext uri="{FF2B5EF4-FFF2-40B4-BE49-F238E27FC236}">
                <a16:creationId xmlns:a16="http://schemas.microsoft.com/office/drawing/2014/main" id="{8BFDD43B-8C4D-B457-840E-EEE4580B8F0F}"/>
              </a:ext>
            </a:extLst>
          </p:cNvPr>
          <p:cNvGraphicFramePr>
            <a:graphicFrameLocks noGrp="1"/>
          </p:cNvGraphicFramePr>
          <p:nvPr/>
        </p:nvGraphicFramePr>
        <p:xfrm>
          <a:off x="859536" y="1623919"/>
          <a:ext cx="10332720" cy="3627120"/>
        </p:xfrm>
        <a:graphic>
          <a:graphicData uri="http://schemas.openxmlformats.org/drawingml/2006/table">
            <a:tbl>
              <a:tblPr firstRow="1" bandRow="1">
                <a:tableStyleId>{073A0DAA-6AF3-43AB-8588-CEC1D06C72B9}</a:tableStyleId>
              </a:tblPr>
              <a:tblGrid>
                <a:gridCol w="3941064">
                  <a:extLst>
                    <a:ext uri="{9D8B030D-6E8A-4147-A177-3AD203B41FA5}">
                      <a16:colId xmlns:a16="http://schemas.microsoft.com/office/drawing/2014/main" val="2014650578"/>
                    </a:ext>
                  </a:extLst>
                </a:gridCol>
                <a:gridCol w="6391656">
                  <a:extLst>
                    <a:ext uri="{9D8B030D-6E8A-4147-A177-3AD203B41FA5}">
                      <a16:colId xmlns:a16="http://schemas.microsoft.com/office/drawing/2014/main" val="1549858200"/>
                    </a:ext>
                  </a:extLst>
                </a:gridCol>
              </a:tblGrid>
              <a:tr h="356410">
                <a:tc>
                  <a:txBody>
                    <a:bodyPr/>
                    <a:lstStyle/>
                    <a:p>
                      <a:r>
                        <a:rPr lang="en-US" sz="2400">
                          <a:latin typeface="Segoe UI"/>
                          <a:cs typeface="Segoe UI"/>
                        </a:rPr>
                        <a:t>Engagement</a:t>
                      </a:r>
                    </a:p>
                  </a:txBody>
                  <a:tcPr/>
                </a:tc>
                <a:tc>
                  <a:txBody>
                    <a:bodyPr/>
                    <a:lstStyle/>
                    <a:p>
                      <a:r>
                        <a:rPr lang="en-US" sz="2400">
                          <a:latin typeface="Segoe UI"/>
                          <a:cs typeface="Segoe UI"/>
                        </a:rPr>
                        <a:t>Where to go</a:t>
                      </a:r>
                    </a:p>
                  </a:txBody>
                  <a:tcPr/>
                </a:tc>
                <a:extLst>
                  <a:ext uri="{0D108BD9-81ED-4DB2-BD59-A6C34878D82A}">
                    <a16:rowId xmlns:a16="http://schemas.microsoft.com/office/drawing/2014/main" val="3620981387"/>
                  </a:ext>
                </a:extLst>
              </a:tr>
              <a:tr h="370839">
                <a:tc>
                  <a:txBody>
                    <a:bodyPr/>
                    <a:lstStyle/>
                    <a:p>
                      <a:pPr lvl="0">
                        <a:buNone/>
                      </a:pPr>
                      <a:r>
                        <a:rPr lang="en-US" sz="2400" b="0" i="0" u="none" strike="noStrike" noProof="0">
                          <a:latin typeface="Segoe UI"/>
                          <a:cs typeface="Segoe UI"/>
                        </a:rPr>
                        <a:t>Technical questions about Office Add-ins</a:t>
                      </a:r>
                      <a:endParaRPr lang="en-US" sz="2400">
                        <a:latin typeface="Segoe UI"/>
                        <a:cs typeface="Segoe UI"/>
                      </a:endParaRPr>
                    </a:p>
                  </a:txBody>
                  <a:tcPr/>
                </a:tc>
                <a:tc>
                  <a:txBody>
                    <a:bodyPr/>
                    <a:lstStyle/>
                    <a:p>
                      <a:pPr lvl="0">
                        <a:buNone/>
                      </a:pPr>
                      <a:r>
                        <a:rPr lang="en-US" sz="2400" u="sng" kern="1200">
                          <a:solidFill>
                            <a:schemeClr val="dk1"/>
                          </a:solidFill>
                          <a:effectLst/>
                          <a:latin typeface="Segoe UI" panose="020B0502040204020203" pitchFamily="34" charset="0"/>
                          <a:cs typeface="Segoe UI" panose="020B0502040204020203" pitchFamily="34" charset="0"/>
                          <a:hlinkClick r:id="rId3"/>
                        </a:rPr>
                        <a:t>https://aka.ms/office-addins-dev-questions</a:t>
                      </a:r>
                      <a:endParaRPr lang="en-US" sz="2400">
                        <a:latin typeface="Segoe UI" panose="020B0502040204020203" pitchFamily="34" charset="0"/>
                        <a:cs typeface="Segoe UI" panose="020B0502040204020203" pitchFamily="34" charset="0"/>
                      </a:endParaRPr>
                    </a:p>
                    <a:p>
                      <a:pPr lvl="0">
                        <a:buNone/>
                      </a:pPr>
                      <a:r>
                        <a:rPr lang="en-US" sz="2000" b="1" u="none" kern="1200">
                          <a:solidFill>
                            <a:schemeClr val="dk1"/>
                          </a:solidFill>
                          <a:effectLst/>
                          <a:latin typeface="Segoe UI"/>
                          <a:cs typeface="Segoe UI"/>
                        </a:rPr>
                        <a:t>[</a:t>
                      </a:r>
                      <a:r>
                        <a:rPr lang="en-US" sz="2000" b="1" i="0" u="none" strike="noStrike" kern="1200" noProof="0">
                          <a:effectLst/>
                          <a:latin typeface="Segoe UI"/>
                          <a:cs typeface="Segoe UI"/>
                        </a:rPr>
                        <a:t>office-</a:t>
                      </a:r>
                      <a:r>
                        <a:rPr lang="en-US" sz="2000" b="1" i="0" u="none" strike="noStrike" kern="1200" noProof="0" err="1">
                          <a:effectLst/>
                          <a:latin typeface="Segoe UI"/>
                          <a:cs typeface="Segoe UI"/>
                        </a:rPr>
                        <a:t>js</a:t>
                      </a:r>
                      <a:r>
                        <a:rPr lang="en-US" sz="2000" b="1" i="0" u="none" strike="noStrike" kern="1200" noProof="0">
                          <a:effectLst/>
                          <a:latin typeface="Segoe UI"/>
                          <a:cs typeface="Segoe UI"/>
                        </a:rPr>
                        <a:t>-dev</a:t>
                      </a:r>
                      <a:r>
                        <a:rPr lang="en-US" sz="2000" b="1" u="none" kern="1200">
                          <a:solidFill>
                            <a:schemeClr val="dk1"/>
                          </a:solidFill>
                          <a:effectLst/>
                          <a:latin typeface="Segoe UI"/>
                          <a:cs typeface="Segoe UI"/>
                        </a:rPr>
                        <a:t>] [</a:t>
                      </a:r>
                      <a:r>
                        <a:rPr lang="en-US" sz="2000" b="1" i="0" u="none" strike="noStrike" kern="1200" noProof="0">
                          <a:effectLst/>
                          <a:latin typeface="Segoe UI"/>
                          <a:cs typeface="Segoe UI"/>
                        </a:rPr>
                        <a:t>office-</a:t>
                      </a:r>
                      <a:r>
                        <a:rPr lang="en-US" sz="2000" b="1" i="0" u="none" strike="noStrike" kern="1200" noProof="0" err="1">
                          <a:effectLst/>
                          <a:latin typeface="Segoe UI"/>
                          <a:cs typeface="Segoe UI"/>
                        </a:rPr>
                        <a:t>addins</a:t>
                      </a:r>
                      <a:r>
                        <a:rPr lang="en-US" sz="2000" b="1" i="0" u="none" strike="noStrike" kern="1200" noProof="0">
                          <a:effectLst/>
                          <a:latin typeface="Segoe UI"/>
                          <a:cs typeface="Segoe UI"/>
                        </a:rPr>
                        <a:t>-dev</a:t>
                      </a:r>
                      <a:r>
                        <a:rPr lang="en-US" sz="2000" b="1" u="none" kern="1200">
                          <a:solidFill>
                            <a:schemeClr val="dk1"/>
                          </a:solidFill>
                          <a:effectLst/>
                          <a:latin typeface="Segoe UI"/>
                          <a:cs typeface="Segoe UI"/>
                        </a:rPr>
                        <a:t>]</a:t>
                      </a:r>
                    </a:p>
                    <a:p>
                      <a:pPr lvl="0">
                        <a:buNone/>
                      </a:pPr>
                      <a:endParaRPr lang="en-US" sz="2400">
                        <a:latin typeface="Segoe UI" panose="020B0502040204020203" pitchFamily="34" charset="0"/>
                        <a:cs typeface="Segoe UI" panose="020B0502040204020203" pitchFamily="34" charset="0"/>
                        <a:hlinkClick r:id="rId4"/>
                      </a:endParaRPr>
                    </a:p>
                    <a:p>
                      <a:r>
                        <a:rPr lang="en-US" sz="2400">
                          <a:latin typeface="Segoe UI" panose="020B0502040204020203" pitchFamily="34" charset="0"/>
                          <a:cs typeface="Segoe UI" panose="020B0502040204020203" pitchFamily="34" charset="0"/>
                          <a:hlinkClick r:id="rId4"/>
                        </a:rPr>
                        <a:t>https://stackoverflow.com</a:t>
                      </a:r>
                      <a:r>
                        <a:rPr lang="en-US" sz="2400">
                          <a:latin typeface="Segoe UI" panose="020B0502040204020203" pitchFamily="34" charset="0"/>
                          <a:cs typeface="Segoe UI" panose="020B0502040204020203" pitchFamily="34" charset="0"/>
                        </a:rPr>
                        <a:t> </a:t>
                      </a:r>
                    </a:p>
                    <a:p>
                      <a:r>
                        <a:rPr lang="en-US" sz="2000" b="1">
                          <a:latin typeface="Segoe UI"/>
                          <a:cs typeface="Segoe UI"/>
                        </a:rPr>
                        <a:t>[office-</a:t>
                      </a:r>
                      <a:r>
                        <a:rPr lang="en-US" sz="2000" b="1" err="1">
                          <a:latin typeface="Segoe UI"/>
                          <a:cs typeface="Segoe UI"/>
                        </a:rPr>
                        <a:t>js</a:t>
                      </a:r>
                      <a:r>
                        <a:rPr lang="en-US" sz="2000" b="1">
                          <a:latin typeface="Segoe UI"/>
                          <a:cs typeface="Segoe UI"/>
                        </a:rPr>
                        <a:t>] [outlook-web-</a:t>
                      </a:r>
                      <a:r>
                        <a:rPr lang="en-US" sz="2000" b="1" err="1">
                          <a:latin typeface="Segoe UI"/>
                          <a:cs typeface="Segoe UI"/>
                        </a:rPr>
                        <a:t>addins</a:t>
                      </a:r>
                      <a:r>
                        <a:rPr lang="en-US" sz="2000" b="1">
                          <a:latin typeface="Segoe UI"/>
                          <a:cs typeface="Segoe UI"/>
                        </a:rPr>
                        <a:t>] [office-scripts]</a:t>
                      </a:r>
                    </a:p>
                  </a:txBody>
                  <a:tcPr/>
                </a:tc>
                <a:extLst>
                  <a:ext uri="{0D108BD9-81ED-4DB2-BD59-A6C34878D82A}">
                    <a16:rowId xmlns:a16="http://schemas.microsoft.com/office/drawing/2014/main" val="646979704"/>
                  </a:ext>
                </a:extLst>
              </a:tr>
              <a:tr h="370840">
                <a:tc>
                  <a:txBody>
                    <a:bodyPr/>
                    <a:lstStyle/>
                    <a:p>
                      <a:r>
                        <a:rPr lang="en-US" sz="2400">
                          <a:latin typeface="Segoe UI"/>
                          <a:cs typeface="Segoe UI"/>
                        </a:rPr>
                        <a:t>Product bugs</a:t>
                      </a:r>
                    </a:p>
                  </a:txBody>
                  <a:tcPr/>
                </a:tc>
                <a:tc>
                  <a:txBody>
                    <a:bodyPr/>
                    <a:lstStyle/>
                    <a:p>
                      <a:r>
                        <a:rPr lang="en-US" sz="2400">
                          <a:latin typeface="Segoe UI" panose="020B0502040204020203" pitchFamily="34" charset="0"/>
                          <a:cs typeface="Segoe UI" panose="020B0502040204020203" pitchFamily="34" charset="0"/>
                          <a:hlinkClick r:id="rId5"/>
                        </a:rPr>
                        <a:t>https://github.com/OfficeDev/</a:t>
                      </a:r>
                      <a:r>
                        <a:rPr lang="en-US" sz="2400" b="1">
                          <a:latin typeface="Segoe UI" panose="020B0502040204020203" pitchFamily="34" charset="0"/>
                          <a:cs typeface="Segoe UI" panose="020B0502040204020203" pitchFamily="34" charset="0"/>
                          <a:hlinkClick r:id="rId5"/>
                        </a:rPr>
                        <a:t>office-js</a:t>
                      </a:r>
                      <a:r>
                        <a:rPr lang="en-US" sz="2400" b="1">
                          <a:latin typeface="Segoe UI" panose="020B0502040204020203" pitchFamily="34" charset="0"/>
                          <a:cs typeface="Segoe UI" panose="020B0502040204020203" pitchFamily="34" charset="0"/>
                        </a:rPr>
                        <a:t> </a:t>
                      </a:r>
                    </a:p>
                  </a:txBody>
                  <a:tcPr/>
                </a:tc>
                <a:extLst>
                  <a:ext uri="{0D108BD9-81ED-4DB2-BD59-A6C34878D82A}">
                    <a16:rowId xmlns:a16="http://schemas.microsoft.com/office/drawing/2014/main" val="1687387376"/>
                  </a:ext>
                </a:extLst>
              </a:tr>
              <a:tr h="370840">
                <a:tc>
                  <a:txBody>
                    <a:bodyPr/>
                    <a:lstStyle/>
                    <a:p>
                      <a:r>
                        <a:rPr lang="en-US" sz="2400">
                          <a:latin typeface="Segoe UI"/>
                          <a:cs typeface="Segoe UI"/>
                        </a:rPr>
                        <a:t>Feature requests and ideas</a:t>
                      </a:r>
                    </a:p>
                  </a:txBody>
                  <a:tcPr/>
                </a:tc>
                <a:tc>
                  <a:txBody>
                    <a:bodyPr/>
                    <a:lstStyle/>
                    <a:p>
                      <a:r>
                        <a:rPr lang="en-US" sz="2400" b="0" i="0" u="sng" strike="noStrike" kern="1200">
                          <a:solidFill>
                            <a:schemeClr val="dk1"/>
                          </a:solidFill>
                          <a:effectLst/>
                          <a:latin typeface="Segoe UI" panose="020B0502040204020203" pitchFamily="34" charset="0"/>
                          <a:ea typeface="+mn-ea"/>
                          <a:cs typeface="Segoe UI" panose="020B0502040204020203" pitchFamily="34" charset="0"/>
                          <a:hlinkClick r:id="rId6"/>
                        </a:rPr>
                        <a:t>https://aka.ms/m365dev-suggestions</a:t>
                      </a:r>
                      <a:endParaRPr lang="en-US" sz="2400" b="1">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988641810"/>
                  </a:ext>
                </a:extLst>
              </a:tr>
              <a:tr h="370840">
                <a:tc>
                  <a:txBody>
                    <a:bodyPr/>
                    <a:lstStyle/>
                    <a:p>
                      <a:r>
                        <a:rPr lang="en-US" sz="2400">
                          <a:latin typeface="Segoe UI"/>
                          <a:cs typeface="Segoe UI"/>
                        </a:rPr>
                        <a:t>Send a Smile or Frown</a:t>
                      </a:r>
                    </a:p>
                  </a:txBody>
                  <a:tcPr/>
                </a:tc>
                <a:tc>
                  <a:txBody>
                    <a:bodyPr/>
                    <a:lstStyle/>
                    <a:p>
                      <a:r>
                        <a:rPr lang="en-US" sz="2400">
                          <a:latin typeface="Segoe UI"/>
                          <a:cs typeface="Segoe UI"/>
                        </a:rPr>
                        <a:t>Inside Office</a:t>
                      </a:r>
                    </a:p>
                  </a:txBody>
                  <a:tcPr/>
                </a:tc>
                <a:extLst>
                  <a:ext uri="{0D108BD9-81ED-4DB2-BD59-A6C34878D82A}">
                    <a16:rowId xmlns:a16="http://schemas.microsoft.com/office/drawing/2014/main" val="2569973482"/>
                  </a:ext>
                </a:extLst>
              </a:tr>
            </a:tbl>
          </a:graphicData>
        </a:graphic>
      </p:graphicFrame>
    </p:spTree>
    <p:extLst>
      <p:ext uri="{BB962C8B-B14F-4D97-AF65-F5344CB8AC3E}">
        <p14:creationId xmlns:p14="http://schemas.microsoft.com/office/powerpoint/2010/main" val="277358469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a:extLst>
              <a:ext uri="{FF2B5EF4-FFF2-40B4-BE49-F238E27FC236}">
                <a16:creationId xmlns:a16="http://schemas.microsoft.com/office/drawing/2014/main" id="{D8732A70-E431-40CE-AE82-955A41715423}"/>
              </a:ext>
            </a:extLst>
          </p:cNvPr>
          <p:cNvSpPr txBox="1"/>
          <p:nvPr/>
        </p:nvSpPr>
        <p:spPr>
          <a:xfrm>
            <a:off x="478125" y="460496"/>
            <a:ext cx="8975950" cy="1163423"/>
          </a:xfrm>
          <a:prstGeom prst="rect">
            <a:avLst/>
          </a:prstGeom>
          <a:noFill/>
        </p:spPr>
        <p:txBody>
          <a:bodyPr wrap="square" lIns="182854" tIns="146284" rIns="182854" bIns="14628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lnSpc>
                <a:spcPct val="90000"/>
              </a:lnSpc>
              <a:spcAft>
                <a:spcPts val="600"/>
              </a:spcAft>
            </a:pPr>
            <a:r>
              <a:rPr lang="en-US" sz="3200" b="1">
                <a:solidFill>
                  <a:srgbClr val="0070C0"/>
                </a:solidFill>
                <a:latin typeface="Segoe UI"/>
              </a:rPr>
              <a:t>Microsoft 365 </a:t>
            </a:r>
            <a:r>
              <a:rPr lang="en-US" sz="3200" b="1">
                <a:gradFill>
                  <a:gsLst>
                    <a:gs pos="2917">
                      <a:srgbClr val="2F2F2F"/>
                    </a:gs>
                    <a:gs pos="30000">
                      <a:srgbClr val="2F2F2F"/>
                    </a:gs>
                  </a:gsLst>
                  <a:lin ang="5400000" scaled="0"/>
                </a:gradFill>
                <a:latin typeface="Segoe UI"/>
              </a:rPr>
              <a:t>developer community calls</a:t>
            </a:r>
          </a:p>
          <a:p>
            <a:pPr defTabSz="914367">
              <a:lnSpc>
                <a:spcPct val="90000"/>
              </a:lnSpc>
              <a:spcAft>
                <a:spcPts val="600"/>
              </a:spcAft>
            </a:pPr>
            <a:r>
              <a:rPr lang="en-US" sz="2400">
                <a:gradFill>
                  <a:gsLst>
                    <a:gs pos="2917">
                      <a:srgbClr val="2F2F2F"/>
                    </a:gs>
                    <a:gs pos="30000">
                      <a:srgbClr val="2F2F2F"/>
                    </a:gs>
                  </a:gsLst>
                  <a:lin ang="5400000" scaled="0"/>
                </a:gradFill>
                <a:latin typeface="Segoe UI"/>
              </a:rPr>
              <a:t> </a:t>
            </a:r>
          </a:p>
        </p:txBody>
      </p:sp>
      <p:sp>
        <p:nvSpPr>
          <p:cNvPr id="7" name="TextBox 2">
            <a:extLst>
              <a:ext uri="{FF2B5EF4-FFF2-40B4-BE49-F238E27FC236}">
                <a16:creationId xmlns:a16="http://schemas.microsoft.com/office/drawing/2014/main" id="{6F939F32-4E37-4CA3-B710-00610E5E59D3}"/>
              </a:ext>
            </a:extLst>
          </p:cNvPr>
          <p:cNvSpPr txBox="1"/>
          <p:nvPr/>
        </p:nvSpPr>
        <p:spPr>
          <a:xfrm>
            <a:off x="478124" y="1317266"/>
            <a:ext cx="11628884" cy="5024477"/>
          </a:xfrm>
          <a:prstGeom prst="rect">
            <a:avLst/>
          </a:prstGeom>
          <a:noFill/>
        </p:spPr>
        <p:txBody>
          <a:bodyPr wrap="square" lIns="182854" tIns="146284" rIns="182854" bIns="14628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lnSpc>
                <a:spcPct val="90000"/>
              </a:lnSpc>
              <a:spcAft>
                <a:spcPts val="600"/>
              </a:spcAft>
            </a:pPr>
            <a:r>
              <a:rPr lang="en-US" sz="2400">
                <a:gradFill>
                  <a:gsLst>
                    <a:gs pos="2917">
                      <a:srgbClr val="2F2F2F"/>
                    </a:gs>
                    <a:gs pos="30000">
                      <a:srgbClr val="2F2F2F"/>
                    </a:gs>
                  </a:gsLst>
                  <a:lin ang="5400000" scaled="0"/>
                </a:gradFill>
                <a:latin typeface="Segoe UI"/>
              </a:rPr>
              <a:t>Microsoft 365 platform call </a:t>
            </a:r>
            <a:r>
              <a:rPr lang="en-US" sz="1078">
                <a:gradFill>
                  <a:gsLst>
                    <a:gs pos="2917">
                      <a:srgbClr val="2F2F2F"/>
                    </a:gs>
                    <a:gs pos="30000">
                      <a:srgbClr val="2F2F2F"/>
                    </a:gs>
                  </a:gsLst>
                  <a:lin ang="5400000" scaled="0"/>
                </a:gradFill>
                <a:latin typeface="Segoe UI"/>
              </a:rPr>
              <a:t>(weekly)</a:t>
            </a:r>
            <a:r>
              <a:rPr lang="en-US" sz="2400">
                <a:gradFill>
                  <a:gsLst>
                    <a:gs pos="2917">
                      <a:srgbClr val="2F2F2F"/>
                    </a:gs>
                    <a:gs pos="30000">
                      <a:srgbClr val="2F2F2F"/>
                    </a:gs>
                  </a:gsLst>
                  <a:lin ang="5400000" scaled="0"/>
                </a:gradFill>
                <a:latin typeface="Segoe UI"/>
              </a:rPr>
              <a:t>	</a:t>
            </a:r>
            <a:r>
              <a:rPr lang="en-US" sz="2400">
                <a:gradFill>
                  <a:gsLst>
                    <a:gs pos="2917">
                      <a:srgbClr val="2F2F2F"/>
                    </a:gs>
                    <a:gs pos="30000">
                      <a:srgbClr val="2F2F2F"/>
                    </a:gs>
                  </a:gsLst>
                  <a:lin ang="5400000" scaled="0"/>
                </a:gradFill>
                <a:latin typeface="Segoe UI"/>
                <a:hlinkClick r:id="rId3"/>
              </a:rPr>
              <a:t>https://aka.ms/m365-dev-call</a:t>
            </a:r>
            <a:br>
              <a:rPr lang="en-US" sz="2400">
                <a:gradFill>
                  <a:gsLst>
                    <a:gs pos="2917">
                      <a:srgbClr val="2F2F2F"/>
                    </a:gs>
                    <a:gs pos="30000">
                      <a:srgbClr val="2F2F2F"/>
                    </a:gs>
                  </a:gsLst>
                  <a:lin ang="5400000" scaled="0"/>
                </a:gradFill>
                <a:latin typeface="Segoe UI"/>
              </a:rPr>
            </a:br>
            <a:r>
              <a:rPr lang="en-US" sz="2400">
                <a:gradFill>
                  <a:gsLst>
                    <a:gs pos="2917">
                      <a:srgbClr val="2F2F2F"/>
                    </a:gs>
                    <a:gs pos="30000">
                      <a:srgbClr val="2F2F2F"/>
                    </a:gs>
                  </a:gsLst>
                  <a:lin ang="5400000" scaled="0"/>
                </a:gradFill>
                <a:latin typeface="Segoe UI"/>
              </a:rPr>
              <a:t>	</a:t>
            </a:r>
          </a:p>
          <a:p>
            <a:pPr defTabSz="914367">
              <a:lnSpc>
                <a:spcPct val="90000"/>
              </a:lnSpc>
              <a:spcAft>
                <a:spcPts val="600"/>
              </a:spcAft>
            </a:pPr>
            <a:r>
              <a:rPr lang="en-US" sz="2400">
                <a:gradFill>
                  <a:gsLst>
                    <a:gs pos="2917">
                      <a:srgbClr val="2F2F2F"/>
                    </a:gs>
                    <a:gs pos="30000">
                      <a:srgbClr val="2F2F2F"/>
                    </a:gs>
                  </a:gsLst>
                  <a:lin ang="5400000" scaled="0"/>
                </a:gradFill>
                <a:latin typeface="Segoe UI"/>
              </a:rPr>
              <a:t>Microsoft 365 &amp; Power Platform</a:t>
            </a:r>
            <a:br>
              <a:rPr lang="en-US" sz="2400">
                <a:gradFill>
                  <a:gsLst>
                    <a:gs pos="2917">
                      <a:srgbClr val="2F2F2F"/>
                    </a:gs>
                    <a:gs pos="30000">
                      <a:srgbClr val="2F2F2F"/>
                    </a:gs>
                  </a:gsLst>
                  <a:lin ang="5400000" scaled="0"/>
                </a:gradFill>
                <a:latin typeface="Segoe UI"/>
              </a:rPr>
            </a:br>
            <a:r>
              <a:rPr lang="en-US" sz="2400">
                <a:gradFill>
                  <a:gsLst>
                    <a:gs pos="2917">
                      <a:srgbClr val="2F2F2F"/>
                    </a:gs>
                    <a:gs pos="30000">
                      <a:srgbClr val="2F2F2F"/>
                    </a:gs>
                  </a:gsLst>
                  <a:lin ang="5400000" scaled="0"/>
                </a:gradFill>
                <a:latin typeface="Segoe UI"/>
              </a:rPr>
              <a:t>Development </a:t>
            </a:r>
            <a:r>
              <a:rPr lang="en-US" sz="1078">
                <a:gradFill>
                  <a:gsLst>
                    <a:gs pos="2917">
                      <a:srgbClr val="2F2F2F"/>
                    </a:gs>
                    <a:gs pos="30000">
                      <a:srgbClr val="2F2F2F"/>
                    </a:gs>
                  </a:gsLst>
                  <a:lin ang="5400000" scaled="0"/>
                </a:gradFill>
                <a:latin typeface="Segoe UI"/>
              </a:rPr>
              <a:t>(bi-weekly)		</a:t>
            </a:r>
            <a:r>
              <a:rPr lang="en-US" sz="2400">
                <a:gradFill>
                  <a:gsLst>
                    <a:gs pos="2917">
                      <a:srgbClr val="2F2F2F"/>
                    </a:gs>
                    <a:gs pos="30000">
                      <a:srgbClr val="2F2F2F"/>
                    </a:gs>
                  </a:gsLst>
                  <a:lin ang="5400000" scaled="0"/>
                </a:gradFill>
                <a:latin typeface="Segoe UI"/>
              </a:rPr>
              <a:t> 	</a:t>
            </a:r>
            <a:r>
              <a:rPr lang="en-US" sz="2400">
                <a:solidFill>
                  <a:srgbClr val="0070C0"/>
                </a:solidFill>
                <a:latin typeface="Segoe UI"/>
                <a:hlinkClick r:id="rId4">
                  <a:extLst>
                    <a:ext uri="{A12FA001-AC4F-418D-AE19-62706E023703}">
                      <ahyp:hlinkClr xmlns:ahyp="http://schemas.microsoft.com/office/drawing/2018/hyperlinkcolor" val="tx"/>
                    </a:ext>
                  </a:extLst>
                </a:hlinkClick>
              </a:rPr>
              <a:t>https://aka.ms/m365-dev-sig</a:t>
            </a:r>
            <a:r>
              <a:rPr lang="en-US" sz="2400">
                <a:solidFill>
                  <a:srgbClr val="0070C0"/>
                </a:solidFill>
                <a:latin typeface="Segoe UI"/>
              </a:rPr>
              <a:t> </a:t>
            </a:r>
          </a:p>
          <a:p>
            <a:pPr defTabSz="914367">
              <a:lnSpc>
                <a:spcPct val="90000"/>
              </a:lnSpc>
              <a:spcAft>
                <a:spcPts val="600"/>
              </a:spcAft>
            </a:pPr>
            <a:r>
              <a:rPr lang="en-US" sz="2400">
                <a:gradFill>
                  <a:gsLst>
                    <a:gs pos="2917">
                      <a:srgbClr val="2F2F2F"/>
                    </a:gs>
                    <a:gs pos="30000">
                      <a:srgbClr val="2F2F2F"/>
                    </a:gs>
                  </a:gsLst>
                  <a:lin ang="5400000" scaled="0"/>
                </a:gradFill>
                <a:latin typeface="Segoe UI"/>
              </a:rPr>
              <a:t>Viva Connections &amp; </a:t>
            </a:r>
          </a:p>
          <a:p>
            <a:pPr defTabSz="914367">
              <a:lnSpc>
                <a:spcPct val="90000"/>
              </a:lnSpc>
              <a:spcAft>
                <a:spcPts val="600"/>
              </a:spcAft>
            </a:pPr>
            <a:r>
              <a:rPr lang="en-US" sz="2400">
                <a:gradFill>
                  <a:gsLst>
                    <a:gs pos="2917">
                      <a:srgbClr val="2F2F2F"/>
                    </a:gs>
                    <a:gs pos="30000">
                      <a:srgbClr val="2F2F2F"/>
                    </a:gs>
                  </a:gsLst>
                  <a:lin ang="5400000" scaled="0"/>
                </a:gradFill>
                <a:latin typeface="Segoe UI"/>
              </a:rPr>
              <a:t>SharePoint Framework </a:t>
            </a:r>
            <a:r>
              <a:rPr lang="en-US" sz="1176">
                <a:gradFill>
                  <a:gsLst>
                    <a:gs pos="2917">
                      <a:srgbClr val="2F2F2F"/>
                    </a:gs>
                    <a:gs pos="30000">
                      <a:srgbClr val="2F2F2F"/>
                    </a:gs>
                  </a:gsLst>
                  <a:lin ang="5400000" scaled="0"/>
                </a:gradFill>
                <a:latin typeface="Segoe UI"/>
              </a:rPr>
              <a:t>(bi-weekly)</a:t>
            </a:r>
            <a:r>
              <a:rPr lang="en-US" sz="2400">
                <a:gradFill>
                  <a:gsLst>
                    <a:gs pos="2917">
                      <a:srgbClr val="2F2F2F"/>
                    </a:gs>
                    <a:gs pos="30000">
                      <a:srgbClr val="2F2F2F"/>
                    </a:gs>
                  </a:gsLst>
                  <a:lin ang="5400000" scaled="0"/>
                </a:gradFill>
                <a:latin typeface="Segoe UI"/>
              </a:rPr>
              <a:t>	</a:t>
            </a:r>
            <a:r>
              <a:rPr lang="en-US" sz="2400">
                <a:solidFill>
                  <a:srgbClr val="0070C0"/>
                </a:solidFill>
                <a:latin typeface="Segoe UI"/>
                <a:hlinkClick r:id="rId5">
                  <a:extLst>
                    <a:ext uri="{A12FA001-AC4F-418D-AE19-62706E023703}">
                      <ahyp:hlinkClr xmlns:ahyp="http://schemas.microsoft.com/office/drawing/2018/hyperlinkcolor" val="tx"/>
                    </a:ext>
                  </a:extLst>
                </a:hlinkClick>
              </a:rPr>
              <a:t>https://aka.ms/spdev-spfx-call</a:t>
            </a:r>
            <a:r>
              <a:rPr lang="en-US" sz="2400">
                <a:solidFill>
                  <a:srgbClr val="0070C0"/>
                </a:solidFill>
                <a:latin typeface="Segoe UI"/>
              </a:rPr>
              <a:t> </a:t>
            </a:r>
          </a:p>
          <a:p>
            <a:pPr defTabSz="914367">
              <a:lnSpc>
                <a:spcPct val="90000"/>
              </a:lnSpc>
              <a:spcAft>
                <a:spcPts val="600"/>
              </a:spcAft>
            </a:pPr>
            <a:endParaRPr lang="en-US" sz="2400">
              <a:gradFill>
                <a:gsLst>
                  <a:gs pos="2917">
                    <a:srgbClr val="2F2F2F"/>
                  </a:gs>
                  <a:gs pos="30000">
                    <a:srgbClr val="2F2F2F"/>
                  </a:gs>
                </a:gsLst>
                <a:lin ang="5400000" scaled="0"/>
              </a:gradFill>
              <a:latin typeface="Segoe UI"/>
            </a:endParaRPr>
          </a:p>
          <a:p>
            <a:pPr defTabSz="914367">
              <a:lnSpc>
                <a:spcPct val="90000"/>
              </a:lnSpc>
              <a:spcAft>
                <a:spcPts val="600"/>
              </a:spcAft>
            </a:pPr>
            <a:r>
              <a:rPr lang="en-US" sz="2400">
                <a:gradFill>
                  <a:gsLst>
                    <a:gs pos="2917">
                      <a:srgbClr val="2F2F2F"/>
                    </a:gs>
                    <a:gs pos="30000">
                      <a:srgbClr val="2F2F2F"/>
                    </a:gs>
                  </a:gsLst>
                  <a:lin ang="5400000" scaled="0"/>
                </a:gradFill>
                <a:latin typeface="Segoe UI"/>
              </a:rPr>
              <a:t>Adaptive Cards</a:t>
            </a:r>
            <a:r>
              <a:rPr lang="en-US" sz="2745">
                <a:gradFill>
                  <a:gsLst>
                    <a:gs pos="2917">
                      <a:srgbClr val="2F2F2F"/>
                    </a:gs>
                    <a:gs pos="30000">
                      <a:srgbClr val="2F2F2F"/>
                    </a:gs>
                  </a:gsLst>
                  <a:lin ang="5400000" scaled="0"/>
                </a:gradFill>
                <a:latin typeface="Segoe UI"/>
              </a:rPr>
              <a:t> </a:t>
            </a:r>
            <a:r>
              <a:rPr lang="en-US" sz="1078">
                <a:gradFill>
                  <a:gsLst>
                    <a:gs pos="2917">
                      <a:srgbClr val="2F2F2F"/>
                    </a:gs>
                    <a:gs pos="30000">
                      <a:srgbClr val="2F2F2F"/>
                    </a:gs>
                  </a:gsLst>
                  <a:lin ang="5400000" scaled="0"/>
                </a:gradFill>
                <a:latin typeface="Segoe UI"/>
              </a:rPr>
              <a:t>(monthly) </a:t>
            </a:r>
            <a:r>
              <a:rPr lang="en-US" sz="2400">
                <a:gradFill>
                  <a:gsLst>
                    <a:gs pos="2917">
                      <a:srgbClr val="2F2F2F"/>
                    </a:gs>
                    <a:gs pos="30000">
                      <a:srgbClr val="2F2F2F"/>
                    </a:gs>
                  </a:gsLst>
                  <a:lin ang="5400000" scaled="0"/>
                </a:gradFill>
                <a:latin typeface="Segoe UI"/>
              </a:rPr>
              <a:t>		</a:t>
            </a:r>
            <a:r>
              <a:rPr lang="en-US" sz="2400">
                <a:solidFill>
                  <a:srgbClr val="0070C0"/>
                </a:solidFill>
                <a:latin typeface="Segoe UI"/>
                <a:hlinkClick r:id="rId6">
                  <a:extLst>
                    <a:ext uri="{A12FA001-AC4F-418D-AE19-62706E023703}">
                      <ahyp:hlinkClr xmlns:ahyp="http://schemas.microsoft.com/office/drawing/2018/hyperlinkcolor" val="tx"/>
                    </a:ext>
                  </a:extLst>
                </a:hlinkClick>
              </a:rPr>
              <a:t>https://aka.ms/adaptivecardscommunitycall</a:t>
            </a:r>
            <a:endParaRPr lang="en-US" sz="2400">
              <a:solidFill>
                <a:srgbClr val="0070C0"/>
              </a:solidFill>
              <a:latin typeface="Segoe UI"/>
            </a:endParaRPr>
          </a:p>
          <a:p>
            <a:pPr defTabSz="914367">
              <a:lnSpc>
                <a:spcPct val="90000"/>
              </a:lnSpc>
              <a:spcAft>
                <a:spcPts val="600"/>
              </a:spcAft>
            </a:pPr>
            <a:r>
              <a:rPr lang="en-US" sz="2400">
                <a:gradFill>
                  <a:gsLst>
                    <a:gs pos="2917">
                      <a:srgbClr val="2F2F2F"/>
                    </a:gs>
                    <a:gs pos="30000">
                      <a:srgbClr val="2F2F2F"/>
                    </a:gs>
                  </a:gsLst>
                  <a:lin ang="5400000" scaled="0"/>
                </a:gradFill>
                <a:latin typeface="Segoe UI"/>
              </a:rPr>
              <a:t>Microsoft identity platform</a:t>
            </a:r>
            <a:r>
              <a:rPr lang="en-US" sz="1078">
                <a:gradFill>
                  <a:gsLst>
                    <a:gs pos="2917">
                      <a:srgbClr val="2F2F2F"/>
                    </a:gs>
                    <a:gs pos="30000">
                      <a:srgbClr val="2F2F2F"/>
                    </a:gs>
                  </a:gsLst>
                  <a:lin ang="5400000" scaled="0"/>
                </a:gradFill>
                <a:latin typeface="Segoe UI"/>
              </a:rPr>
              <a:t> (monthly) </a:t>
            </a:r>
            <a:r>
              <a:rPr lang="en-US" sz="2400">
                <a:gradFill>
                  <a:gsLst>
                    <a:gs pos="2917">
                      <a:srgbClr val="2F2F2F"/>
                    </a:gs>
                    <a:gs pos="30000">
                      <a:srgbClr val="2F2F2F"/>
                    </a:gs>
                  </a:gsLst>
                  <a:lin ang="5400000" scaled="0"/>
                </a:gradFill>
                <a:latin typeface="Segoe UI"/>
              </a:rPr>
              <a:t>	</a:t>
            </a:r>
            <a:r>
              <a:rPr lang="en-US" sz="2400">
                <a:solidFill>
                  <a:srgbClr val="0070C0"/>
                </a:solidFill>
                <a:latin typeface="Segoe UI"/>
                <a:hlinkClick r:id="rId7">
                  <a:extLst>
                    <a:ext uri="{A12FA001-AC4F-418D-AE19-62706E023703}">
                      <ahyp:hlinkClr xmlns:ahyp="http://schemas.microsoft.com/office/drawing/2018/hyperlinkcolor" val="tx"/>
                    </a:ext>
                  </a:extLst>
                </a:hlinkClick>
              </a:rPr>
              <a:t>https://aka.ms/IDDevCommunityCalendar</a:t>
            </a:r>
            <a:r>
              <a:rPr lang="en-US" sz="2400">
                <a:solidFill>
                  <a:srgbClr val="0070C0"/>
                </a:solidFill>
                <a:latin typeface="Segoe UI"/>
              </a:rPr>
              <a:t>  </a:t>
            </a:r>
            <a:r>
              <a:rPr lang="en-US" sz="2400">
                <a:gradFill>
                  <a:gsLst>
                    <a:gs pos="2917">
                      <a:srgbClr val="2F2F2F"/>
                    </a:gs>
                    <a:gs pos="30000">
                      <a:srgbClr val="2F2F2F"/>
                    </a:gs>
                  </a:gsLst>
                  <a:lin ang="5400000" scaled="0"/>
                </a:gradFill>
                <a:latin typeface="Segoe UI"/>
              </a:rPr>
              <a:t>	</a:t>
            </a:r>
            <a:endParaRPr lang="en-US" sz="2400">
              <a:solidFill>
                <a:srgbClr val="0070C0"/>
              </a:solidFill>
              <a:latin typeface="Segoe UI"/>
            </a:endParaRPr>
          </a:p>
          <a:p>
            <a:pPr defTabSz="914367">
              <a:lnSpc>
                <a:spcPct val="90000"/>
              </a:lnSpc>
              <a:spcAft>
                <a:spcPts val="600"/>
              </a:spcAft>
            </a:pPr>
            <a:r>
              <a:rPr lang="en-US" sz="2400">
                <a:gradFill>
                  <a:gsLst>
                    <a:gs pos="2917">
                      <a:srgbClr val="2F2F2F"/>
                    </a:gs>
                    <a:gs pos="30000">
                      <a:srgbClr val="2F2F2F"/>
                    </a:gs>
                  </a:gsLst>
                  <a:lin ang="5400000" scaled="0"/>
                </a:gradFill>
                <a:latin typeface="Segoe UI"/>
              </a:rPr>
              <a:t>Office Add-ins </a:t>
            </a:r>
            <a:r>
              <a:rPr lang="en-US" sz="1078">
                <a:gradFill>
                  <a:gsLst>
                    <a:gs pos="2917">
                      <a:srgbClr val="2F2F2F"/>
                    </a:gs>
                    <a:gs pos="30000">
                      <a:srgbClr val="2F2F2F"/>
                    </a:gs>
                  </a:gsLst>
                  <a:lin ang="5400000" scaled="0"/>
                </a:gradFill>
                <a:latin typeface="Segoe UI"/>
              </a:rPr>
              <a:t>(monthly) </a:t>
            </a:r>
            <a:r>
              <a:rPr lang="en-US" sz="2400">
                <a:gradFill>
                  <a:gsLst>
                    <a:gs pos="2917">
                      <a:srgbClr val="2F2F2F"/>
                    </a:gs>
                    <a:gs pos="30000">
                      <a:srgbClr val="2F2F2F"/>
                    </a:gs>
                  </a:gsLst>
                  <a:lin ang="5400000" scaled="0"/>
                </a:gradFill>
                <a:latin typeface="Segoe UI"/>
              </a:rPr>
              <a:t>			</a:t>
            </a:r>
            <a:r>
              <a:rPr lang="en-US" sz="2400">
                <a:solidFill>
                  <a:srgbClr val="0070C0"/>
                </a:solidFill>
                <a:latin typeface="Segoe UI"/>
                <a:hlinkClick r:id="rId8">
                  <a:extLst>
                    <a:ext uri="{A12FA001-AC4F-418D-AE19-62706E023703}">
                      <ahyp:hlinkClr xmlns:ahyp="http://schemas.microsoft.com/office/drawing/2018/hyperlinkcolor" val="tx"/>
                    </a:ext>
                  </a:extLst>
                </a:hlinkClick>
              </a:rPr>
              <a:t>https://aka.ms/officeaddinscommunitycall</a:t>
            </a:r>
            <a:r>
              <a:rPr lang="en-US" sz="2400">
                <a:solidFill>
                  <a:srgbClr val="0070C0"/>
                </a:solidFill>
                <a:latin typeface="Segoe UI"/>
              </a:rPr>
              <a:t> </a:t>
            </a:r>
          </a:p>
          <a:p>
            <a:pPr defTabSz="914367">
              <a:lnSpc>
                <a:spcPct val="90000"/>
              </a:lnSpc>
              <a:spcAft>
                <a:spcPts val="600"/>
              </a:spcAft>
            </a:pPr>
            <a:r>
              <a:rPr lang="en-US" sz="2400">
                <a:gradFill>
                  <a:gsLst>
                    <a:gs pos="2917">
                      <a:srgbClr val="2F2F2F"/>
                    </a:gs>
                    <a:gs pos="30000">
                      <a:srgbClr val="2F2F2F"/>
                    </a:gs>
                  </a:gsLst>
                  <a:lin ang="5400000" scaled="0"/>
                </a:gradFill>
                <a:latin typeface="Segoe UI"/>
              </a:rPr>
              <a:t>Power Platform </a:t>
            </a:r>
            <a:r>
              <a:rPr lang="en-US" sz="1078">
                <a:gradFill>
                  <a:gsLst>
                    <a:gs pos="2917">
                      <a:srgbClr val="2F2F2F"/>
                    </a:gs>
                    <a:gs pos="30000">
                      <a:srgbClr val="2F2F2F"/>
                    </a:gs>
                  </a:gsLst>
                  <a:lin ang="5400000" scaled="0"/>
                </a:gradFill>
                <a:latin typeface="Segoe UI"/>
              </a:rPr>
              <a:t>(monthly)</a:t>
            </a:r>
            <a:r>
              <a:rPr lang="en-US" sz="2400">
                <a:gradFill>
                  <a:gsLst>
                    <a:gs pos="2917">
                      <a:srgbClr val="2F2F2F"/>
                    </a:gs>
                    <a:gs pos="30000">
                      <a:srgbClr val="2F2F2F"/>
                    </a:gs>
                  </a:gsLst>
                  <a:lin ang="5400000" scaled="0"/>
                </a:gradFill>
                <a:latin typeface="Segoe UI"/>
              </a:rPr>
              <a:t>			</a:t>
            </a:r>
            <a:r>
              <a:rPr lang="en-US" sz="2400">
                <a:solidFill>
                  <a:srgbClr val="0070C0"/>
                </a:solidFill>
                <a:latin typeface="Segoe UI"/>
                <a:hlinkClick r:id="rId9">
                  <a:extLst>
                    <a:ext uri="{A12FA001-AC4F-418D-AE19-62706E023703}">
                      <ahyp:hlinkClr xmlns:ahyp="http://schemas.microsoft.com/office/drawing/2018/hyperlinkcolor" val="tx"/>
                    </a:ext>
                  </a:extLst>
                </a:hlinkClick>
              </a:rPr>
              <a:t>https://aka.ms/PowerPlatformMonthlyCall</a:t>
            </a:r>
            <a:r>
              <a:rPr lang="en-US" sz="2400">
                <a:solidFill>
                  <a:srgbClr val="0070C0"/>
                </a:solidFill>
                <a:latin typeface="Segoe UI"/>
              </a:rPr>
              <a:t> </a:t>
            </a:r>
          </a:p>
          <a:p>
            <a:pPr defTabSz="914367">
              <a:lnSpc>
                <a:spcPct val="90000"/>
              </a:lnSpc>
              <a:spcAft>
                <a:spcPts val="600"/>
              </a:spcAft>
            </a:pPr>
            <a:endParaRPr lang="en-US" sz="2400">
              <a:gradFill>
                <a:gsLst>
                  <a:gs pos="2917">
                    <a:srgbClr val="2F2F2F"/>
                  </a:gs>
                  <a:gs pos="30000">
                    <a:srgbClr val="2F2F2F"/>
                  </a:gs>
                </a:gsLst>
                <a:lin ang="5400000" scaled="0"/>
              </a:gradFill>
              <a:latin typeface="Segoe UI"/>
            </a:endParaRPr>
          </a:p>
        </p:txBody>
      </p:sp>
      <p:sp>
        <p:nvSpPr>
          <p:cNvPr id="9" name="TextBox 3">
            <a:extLst>
              <a:ext uri="{FF2B5EF4-FFF2-40B4-BE49-F238E27FC236}">
                <a16:creationId xmlns:a16="http://schemas.microsoft.com/office/drawing/2014/main" id="{B744361F-8DC6-418C-B984-687A156037B4}"/>
              </a:ext>
            </a:extLst>
          </p:cNvPr>
          <p:cNvSpPr txBox="1"/>
          <p:nvPr/>
        </p:nvSpPr>
        <p:spPr>
          <a:xfrm>
            <a:off x="478125" y="5769729"/>
            <a:ext cx="10246728" cy="627827"/>
          </a:xfrm>
          <a:prstGeom prst="rect">
            <a:avLst/>
          </a:prstGeom>
          <a:noFill/>
        </p:spPr>
        <p:txBody>
          <a:bodyPr wrap="square" lIns="182854" tIns="146284" rIns="182854" bIns="14628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lnSpc>
                <a:spcPct val="90000"/>
              </a:lnSpc>
              <a:spcAft>
                <a:spcPts val="600"/>
              </a:spcAft>
            </a:pPr>
            <a:r>
              <a:rPr lang="en-US" sz="2400">
                <a:solidFill>
                  <a:srgbClr val="0070C0"/>
                </a:solidFill>
                <a:latin typeface="Segoe UI"/>
              </a:rPr>
              <a:t>All calls and assets: </a:t>
            </a:r>
            <a:r>
              <a:rPr lang="en-US" sz="2400" b="1">
                <a:solidFill>
                  <a:srgbClr val="0070C0"/>
                </a:solidFill>
                <a:latin typeface="Segoe UI"/>
                <a:hlinkClick r:id="rId10">
                  <a:extLst>
                    <a:ext uri="{A12FA001-AC4F-418D-AE19-62706E023703}">
                      <ahyp:hlinkClr xmlns:ahyp="http://schemas.microsoft.com/office/drawing/2018/hyperlinkcolor" val="tx"/>
                    </a:ext>
                  </a:extLst>
                </a:hlinkClick>
              </a:rPr>
              <a:t>https://aka.ms/m365pnp</a:t>
            </a:r>
            <a:r>
              <a:rPr lang="en-US" sz="2400" b="1">
                <a:solidFill>
                  <a:srgbClr val="0070C0"/>
                </a:solidFill>
                <a:latin typeface="Segoe UI"/>
              </a:rPr>
              <a:t> </a:t>
            </a:r>
            <a:endParaRPr lang="en-US" sz="2400">
              <a:solidFill>
                <a:srgbClr val="0070C0"/>
              </a:solidFill>
              <a:latin typeface="Segoe UI"/>
            </a:endParaRPr>
          </a:p>
        </p:txBody>
      </p:sp>
    </p:spTree>
    <p:extLst>
      <p:ext uri="{BB962C8B-B14F-4D97-AF65-F5344CB8AC3E}">
        <p14:creationId xmlns:p14="http://schemas.microsoft.com/office/powerpoint/2010/main" val="76197776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04E16D6-6682-4068-BF11-BA8E4E8E1BBC}"/>
              </a:ext>
            </a:extLst>
          </p:cNvPr>
          <p:cNvSpPr>
            <a:spLocks noGrp="1"/>
          </p:cNvSpPr>
          <p:nvPr>
            <p:ph type="body" sz="quarter" idx="10"/>
          </p:nvPr>
        </p:nvSpPr>
        <p:spPr>
          <a:xfrm>
            <a:off x="633379" y="1236094"/>
            <a:ext cx="10925242" cy="5851256"/>
          </a:xfrm>
        </p:spPr>
        <p:txBody>
          <a:bodyPr vert="horz" wrap="square" lIns="146284" tIns="91427" rIns="146284" bIns="91427" rtlCol="0" anchor="t">
            <a:spAutoFit/>
          </a:bodyPr>
          <a:lstStyle/>
          <a:p>
            <a:pPr marL="0" indent="0" algn="ctr">
              <a:spcBef>
                <a:spcPts val="600"/>
              </a:spcBef>
              <a:buNone/>
            </a:pPr>
            <a:r>
              <a:rPr lang="en-US" sz="2794">
                <a:latin typeface="Segoe UI"/>
                <a:cs typeface="Segoe UI Semibold"/>
              </a:rPr>
              <a:t>Recording will be available in 24 hours on</a:t>
            </a:r>
          </a:p>
          <a:p>
            <a:pPr marL="0" indent="0" algn="ctr">
              <a:spcBef>
                <a:spcPts val="600"/>
              </a:spcBef>
              <a:buNone/>
            </a:pPr>
            <a:r>
              <a:rPr lang="en-US" sz="2794">
                <a:solidFill>
                  <a:schemeClr val="accent1"/>
                </a:solidFill>
                <a:latin typeface="Segoe UI"/>
                <a:cs typeface="Segoe UI Semibold"/>
              </a:rPr>
              <a:t>Microsoft 365</a:t>
            </a:r>
            <a:r>
              <a:rPr lang="en-US" sz="2794">
                <a:latin typeface="Segoe UI"/>
                <a:cs typeface="Segoe UI Semibold"/>
              </a:rPr>
              <a:t> Community (PnP) YouTube channel</a:t>
            </a:r>
          </a:p>
          <a:p>
            <a:pPr marL="0" indent="0" algn="ctr">
              <a:spcBef>
                <a:spcPts val="600"/>
              </a:spcBef>
              <a:buNone/>
            </a:pPr>
            <a:r>
              <a:rPr lang="en-US" sz="2794">
                <a:solidFill>
                  <a:schemeClr val="accent1"/>
                </a:solidFill>
                <a:latin typeface="Segoe UI"/>
                <a:cs typeface="Segoe UI Semibold"/>
                <a:hlinkClick r:id="rId3">
                  <a:extLst>
                    <a:ext uri="{A12FA001-AC4F-418D-AE19-62706E023703}">
                      <ahyp:hlinkClr xmlns:ahyp="http://schemas.microsoft.com/office/drawing/2018/hyperlinkcolor" val="tx"/>
                    </a:ext>
                  </a:extLst>
                </a:hlinkClick>
              </a:rPr>
              <a:t>https://aka.ms/M365PnP/videos</a:t>
            </a:r>
            <a:endParaRPr lang="en-US" sz="2794">
              <a:solidFill>
                <a:schemeClr val="accent1"/>
              </a:solidFill>
              <a:latin typeface="Segoe UI"/>
              <a:cs typeface="Segoe UI Semibold"/>
            </a:endParaRPr>
          </a:p>
          <a:p>
            <a:pPr marL="0" indent="0" algn="ctr">
              <a:spcBef>
                <a:spcPts val="600"/>
              </a:spcBef>
              <a:buNone/>
            </a:pPr>
            <a:r>
              <a:rPr lang="en-US" sz="1961" i="1">
                <a:solidFill>
                  <a:srgbClr val="0070C0"/>
                </a:solidFill>
                <a:latin typeface="Segoe UI"/>
                <a:cs typeface="Segoe UI Semibold"/>
              </a:rPr>
              <a:t>(subscribe today)</a:t>
            </a:r>
          </a:p>
          <a:p>
            <a:pPr marL="0" indent="0" algn="ctr">
              <a:spcBef>
                <a:spcPts val="600"/>
              </a:spcBef>
              <a:buNone/>
            </a:pPr>
            <a:endParaRPr lang="en-US" sz="2800">
              <a:latin typeface="Segoe UI"/>
              <a:cs typeface="Segoe UI Semibold"/>
            </a:endParaRPr>
          </a:p>
          <a:p>
            <a:pPr marL="0" indent="0" algn="ctr">
              <a:spcBef>
                <a:spcPts val="600"/>
              </a:spcBef>
              <a:buNone/>
            </a:pPr>
            <a:r>
              <a:rPr lang="en-US" sz="2794">
                <a:latin typeface="Segoe UI"/>
                <a:cs typeface="Segoe UI Semibold"/>
              </a:rPr>
              <a:t>Follow us on Twitter </a:t>
            </a:r>
          </a:p>
          <a:p>
            <a:pPr marL="0" indent="0" algn="ctr">
              <a:spcBef>
                <a:spcPts val="600"/>
              </a:spcBef>
              <a:buNone/>
            </a:pPr>
            <a:r>
              <a:rPr lang="en-US" sz="2794">
                <a:solidFill>
                  <a:srgbClr val="0070C0"/>
                </a:solidFill>
                <a:latin typeface="Segoe UI"/>
                <a:cs typeface="Segoe UI Semibold"/>
              </a:rPr>
              <a:t>@Microsoft365Dev</a:t>
            </a:r>
            <a:r>
              <a:rPr lang="en-US" sz="2794">
                <a:solidFill>
                  <a:schemeClr val="tx1"/>
                </a:solidFill>
                <a:latin typeface="Segoe UI"/>
                <a:cs typeface="Segoe UI Semibold"/>
              </a:rPr>
              <a:t> | </a:t>
            </a:r>
            <a:r>
              <a:rPr lang="en-US" sz="2794">
                <a:solidFill>
                  <a:srgbClr val="0070C0"/>
                </a:solidFill>
                <a:latin typeface="Segoe UI"/>
                <a:cs typeface="Segoe UI Semibold"/>
              </a:rPr>
              <a:t>@M365PnP</a:t>
            </a:r>
          </a:p>
          <a:p>
            <a:pPr marL="0" indent="0" algn="ctr">
              <a:spcBef>
                <a:spcPts val="600"/>
              </a:spcBef>
              <a:buNone/>
            </a:pPr>
            <a:endParaRPr lang="en-US" sz="2794">
              <a:solidFill>
                <a:srgbClr val="0070C0"/>
              </a:solidFill>
              <a:latin typeface="Segoe UI"/>
              <a:cs typeface="Segoe UI Semibold"/>
            </a:endParaRPr>
          </a:p>
          <a:p>
            <a:pPr marL="0" indent="0" algn="ctr">
              <a:spcBef>
                <a:spcPts val="600"/>
              </a:spcBef>
              <a:buNone/>
            </a:pPr>
            <a:r>
              <a:rPr lang="en-US" sz="2800">
                <a:latin typeface="Segoe UI"/>
                <a:cs typeface="Segoe UI Semibold"/>
              </a:rPr>
              <a:t>Next call: </a:t>
            </a:r>
            <a:r>
              <a:rPr lang="en-US" sz="2800" b="1">
                <a:latin typeface="Segoe UI"/>
                <a:cs typeface="Segoe UI Semibold"/>
              </a:rPr>
              <a:t>January 11th at 8:00 AM Pacific Time</a:t>
            </a:r>
            <a:endParaRPr lang="en-US" sz="2794">
              <a:solidFill>
                <a:srgbClr val="0070C0"/>
              </a:solidFill>
              <a:latin typeface="Segoe UI"/>
              <a:cs typeface="Segoe UI Semibold"/>
            </a:endParaRPr>
          </a:p>
          <a:p>
            <a:pPr marL="0" indent="0" algn="ctr">
              <a:spcBef>
                <a:spcPts val="600"/>
              </a:spcBef>
              <a:buNone/>
            </a:pPr>
            <a:r>
              <a:rPr lang="en-US" sz="2800">
                <a:solidFill>
                  <a:srgbClr val="0070C0"/>
                </a:solidFill>
                <a:latin typeface="Segoe UI"/>
                <a:cs typeface="Segoe UI Semibold"/>
                <a:hlinkClick r:id="rId4"/>
              </a:rPr>
              <a:t>https://aka.ms/officeaddinscommunitycall</a:t>
            </a:r>
            <a:endParaRPr lang="en-US" sz="2800">
              <a:solidFill>
                <a:srgbClr val="0070C0"/>
              </a:solidFill>
              <a:latin typeface="Segoe UI"/>
              <a:cs typeface="Segoe UI Semibold"/>
            </a:endParaRPr>
          </a:p>
          <a:p>
            <a:pPr marL="0" indent="0" algn="ctr">
              <a:spcBef>
                <a:spcPts val="600"/>
              </a:spcBef>
              <a:buNone/>
            </a:pPr>
            <a:r>
              <a:rPr lang="en-US" sz="2000">
                <a:solidFill>
                  <a:schemeClr val="tx1"/>
                </a:solidFill>
                <a:latin typeface="Calibri"/>
                <a:cs typeface="Calibri"/>
              </a:rPr>
              <a:t>Agenda: </a:t>
            </a:r>
            <a:r>
              <a:rPr lang="en-US" sz="2000">
                <a:latin typeface="Calibri"/>
                <a:cs typeface="Calibri"/>
                <a:hlinkClick r:id="rId5"/>
              </a:rPr>
              <a:t>https://aka.ms/officeaddinsagenda</a:t>
            </a:r>
            <a:endParaRPr lang="en-US" sz="2000">
              <a:solidFill>
                <a:schemeClr val="tx1"/>
              </a:solidFill>
              <a:latin typeface="Calibri"/>
              <a:cs typeface="Calibri"/>
            </a:endParaRPr>
          </a:p>
          <a:p>
            <a:pPr marL="0" indent="0" algn="ctr">
              <a:spcBef>
                <a:spcPts val="600"/>
              </a:spcBef>
              <a:buNone/>
            </a:pPr>
            <a:r>
              <a:rPr lang="en-US" sz="2000">
                <a:solidFill>
                  <a:schemeClr val="tx1"/>
                </a:solidFill>
                <a:latin typeface="Calibri"/>
                <a:cs typeface="Calibri"/>
              </a:rPr>
              <a:t>Submit your questions:</a:t>
            </a:r>
            <a:r>
              <a:rPr lang="en-US" sz="2000">
                <a:solidFill>
                  <a:srgbClr val="FF0000"/>
                </a:solidFill>
                <a:latin typeface="Calibri"/>
                <a:cs typeface="Calibri"/>
              </a:rPr>
              <a:t> </a:t>
            </a:r>
            <a:r>
              <a:rPr lang="en-US" sz="2000">
                <a:solidFill>
                  <a:srgbClr val="0070C0"/>
                </a:solidFill>
                <a:latin typeface="Calibri"/>
                <a:cs typeface="Calibri"/>
                <a:hlinkClick r:id="rId6">
                  <a:extLst>
                    <a:ext uri="{A12FA001-AC4F-418D-AE19-62706E023703}">
                      <ahyp:hlinkClr xmlns:ahyp="http://schemas.microsoft.com/office/drawing/2018/hyperlinkcolor" val="tx"/>
                    </a:ext>
                  </a:extLst>
                </a:hlinkClick>
              </a:rPr>
              <a:t>https://aka.ms/officeaddinsform</a:t>
            </a:r>
            <a:r>
              <a:rPr lang="en-US" sz="2400">
                <a:solidFill>
                  <a:srgbClr val="0070C0"/>
                </a:solidFill>
                <a:latin typeface="Calibri"/>
                <a:cs typeface="Calibri"/>
              </a:rPr>
              <a:t> </a:t>
            </a:r>
            <a:endParaRPr lang="en-US" sz="2000">
              <a:solidFill>
                <a:srgbClr val="0070C0"/>
              </a:solidFill>
            </a:endParaRPr>
          </a:p>
          <a:p>
            <a:pPr marL="0" indent="0" algn="ctr">
              <a:buNone/>
            </a:pPr>
            <a:endParaRPr lang="en-US" sz="2353" b="1">
              <a:latin typeface="Segoe UI"/>
              <a:cs typeface="Segoe UI Semibold"/>
            </a:endParaRPr>
          </a:p>
        </p:txBody>
      </p:sp>
      <p:sp>
        <p:nvSpPr>
          <p:cNvPr id="2" name="Title 1">
            <a:extLst>
              <a:ext uri="{FF2B5EF4-FFF2-40B4-BE49-F238E27FC236}">
                <a16:creationId xmlns:a16="http://schemas.microsoft.com/office/drawing/2014/main" id="{4D61BE38-EB50-48A0-9D32-853A554C7127}"/>
              </a:ext>
            </a:extLst>
          </p:cNvPr>
          <p:cNvSpPr>
            <a:spLocks noGrp="1"/>
          </p:cNvSpPr>
          <p:nvPr>
            <p:ph type="title"/>
          </p:nvPr>
        </p:nvSpPr>
        <p:spPr>
          <a:xfrm>
            <a:off x="802468" y="383287"/>
            <a:ext cx="11654187" cy="899537"/>
          </a:xfrm>
        </p:spPr>
        <p:txBody>
          <a:bodyPr/>
          <a:lstStyle/>
          <a:p>
            <a:r>
              <a:rPr lang="en-US">
                <a:cs typeface="Segoe UI Semibold"/>
              </a:rPr>
              <a:t>Thank you</a:t>
            </a:r>
            <a:endParaRPr lang="en-US"/>
          </a:p>
        </p:txBody>
      </p:sp>
    </p:spTree>
    <p:extLst>
      <p:ext uri="{BB962C8B-B14F-4D97-AF65-F5344CB8AC3E}">
        <p14:creationId xmlns:p14="http://schemas.microsoft.com/office/powerpoint/2010/main" val="328316353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BD24FA-E26A-4790-9925-73E6E60A02B0}"/>
              </a:ext>
            </a:extLst>
          </p:cNvPr>
          <p:cNvSpPr>
            <a:spLocks noGrp="1"/>
          </p:cNvSpPr>
          <p:nvPr>
            <p:ph type="body" sz="quarter" idx="11"/>
          </p:nvPr>
        </p:nvSpPr>
        <p:spPr>
          <a:xfrm>
            <a:off x="473057" y="846989"/>
            <a:ext cx="11104001" cy="859260"/>
          </a:xfrm>
        </p:spPr>
        <p:txBody>
          <a:bodyPr lIns="0" tIns="0" rIns="0" bIns="0" anchor="t">
            <a:normAutofit fontScale="85000" lnSpcReduction="20000"/>
          </a:bodyPr>
          <a:lstStyle/>
          <a:p>
            <a:r>
              <a:rPr lang="en-US" sz="4400">
                <a:latin typeface="Segoe UI Semibold"/>
                <a:cs typeface="Segoe UI Semibold"/>
              </a:rPr>
              <a:t>Marketplace leads for Office plugin offers are becoming available in the Referrals Workspace</a:t>
            </a:r>
          </a:p>
        </p:txBody>
      </p:sp>
      <p:sp>
        <p:nvSpPr>
          <p:cNvPr id="14" name="TextBox 13">
            <a:extLst>
              <a:ext uri="{FF2B5EF4-FFF2-40B4-BE49-F238E27FC236}">
                <a16:creationId xmlns:a16="http://schemas.microsoft.com/office/drawing/2014/main" id="{AB5DDCAC-5FB5-4181-821D-D510F92F7EE7}"/>
              </a:ext>
            </a:extLst>
          </p:cNvPr>
          <p:cNvSpPr txBox="1"/>
          <p:nvPr/>
        </p:nvSpPr>
        <p:spPr>
          <a:xfrm>
            <a:off x="473057" y="5060721"/>
            <a:ext cx="11473778" cy="707886"/>
          </a:xfrm>
          <a:prstGeom prst="rect">
            <a:avLst/>
          </a:prstGeom>
          <a:noFill/>
        </p:spPr>
        <p:txBody>
          <a:bodyPr wrap="square" lIns="91440" tIns="45720" rIns="91440" bIns="45720" anchor="t">
            <a:spAutoFit/>
          </a:bodyPr>
          <a:lstStyle/>
          <a:p>
            <a:r>
              <a:rPr lang="en-US" sz="2000">
                <a:solidFill>
                  <a:schemeClr val="bg1"/>
                </a:solidFill>
                <a:latin typeface="+mj-lt"/>
              </a:rPr>
              <a:t>Sudha Padmanabhan: </a:t>
            </a:r>
            <a:r>
              <a:rPr lang="en-US" sz="2000">
                <a:solidFill>
                  <a:schemeClr val="bg1"/>
                </a:solidFill>
                <a:latin typeface="Calibri" panose="020F0502020204030204"/>
              </a:rPr>
              <a:t>Senior Product Manager</a:t>
            </a:r>
            <a:endParaRPr lang="en-US" sz="2000">
              <a:solidFill>
                <a:schemeClr val="bg1"/>
              </a:solidFill>
            </a:endParaRPr>
          </a:p>
          <a:p>
            <a:r>
              <a:rPr lang="en-US" sz="2000">
                <a:latin typeface="+mj-lt"/>
              </a:rPr>
              <a:t> </a:t>
            </a:r>
          </a:p>
        </p:txBody>
      </p:sp>
      <p:pic>
        <p:nvPicPr>
          <p:cNvPr id="5122" name="Picture 2">
            <a:extLst>
              <a:ext uri="{FF2B5EF4-FFF2-40B4-BE49-F238E27FC236}">
                <a16:creationId xmlns:a16="http://schemas.microsoft.com/office/drawing/2014/main" id="{F5EE9D63-6C43-DCAC-55F0-BC251A47323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95068" y="2951554"/>
            <a:ext cx="2135049" cy="2062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0312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606225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AC2BD-4454-817E-B4FC-B0A023113EB0}"/>
              </a:ext>
            </a:extLst>
          </p:cNvPr>
          <p:cNvSpPr>
            <a:spLocks noGrp="1"/>
          </p:cNvSpPr>
          <p:nvPr>
            <p:ph type="title"/>
          </p:nvPr>
        </p:nvSpPr>
        <p:spPr>
          <a:xfrm>
            <a:off x="704850" y="390892"/>
            <a:ext cx="10515600" cy="1052123"/>
          </a:xfrm>
        </p:spPr>
        <p:txBody>
          <a:bodyPr/>
          <a:lstStyle/>
          <a:p>
            <a:r>
              <a:rPr lang="en-US">
                <a:cs typeface="Calibri Light"/>
              </a:rPr>
              <a:t>Quick poll</a:t>
            </a:r>
          </a:p>
        </p:txBody>
      </p:sp>
      <p:sp>
        <p:nvSpPr>
          <p:cNvPr id="3" name="Text Placeholder 2">
            <a:extLst>
              <a:ext uri="{FF2B5EF4-FFF2-40B4-BE49-F238E27FC236}">
                <a16:creationId xmlns:a16="http://schemas.microsoft.com/office/drawing/2014/main" id="{839D6C34-796B-D6CB-39BA-20BDD1442240}"/>
              </a:ext>
            </a:extLst>
          </p:cNvPr>
          <p:cNvSpPr>
            <a:spLocks noGrp="1"/>
          </p:cNvSpPr>
          <p:nvPr>
            <p:ph type="body" idx="1"/>
          </p:nvPr>
        </p:nvSpPr>
        <p:spPr>
          <a:xfrm>
            <a:off x="704850" y="1671775"/>
            <a:ext cx="10642600" cy="4417876"/>
          </a:xfrm>
        </p:spPr>
        <p:txBody>
          <a:bodyPr vert="horz" lIns="91440" tIns="45720" rIns="91440" bIns="45720" rtlCol="0" anchor="t">
            <a:normAutofit/>
          </a:bodyPr>
          <a:lstStyle/>
          <a:p>
            <a:pPr marL="342900" indent="-342900">
              <a:buFont typeface="Arial" panose="020B0604020202020204" pitchFamily="34" charset="0"/>
              <a:buChar char="•"/>
            </a:pPr>
            <a:r>
              <a:rPr lang="en-US">
                <a:cs typeface="Calibri"/>
              </a:rPr>
              <a:t>How many of you are part of the Commercial marketplace and/or Microsoft Cloud Partner (MCPP) program?</a:t>
            </a:r>
          </a:p>
          <a:p>
            <a:endParaRPr lang="en-US">
              <a:cs typeface="Calibri"/>
            </a:endParaRPr>
          </a:p>
        </p:txBody>
      </p:sp>
    </p:spTree>
    <p:extLst>
      <p:ext uri="{BB962C8B-B14F-4D97-AF65-F5344CB8AC3E}">
        <p14:creationId xmlns:p14="http://schemas.microsoft.com/office/powerpoint/2010/main" val="1303097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AC2BD-4454-817E-B4FC-B0A023113EB0}"/>
              </a:ext>
            </a:extLst>
          </p:cNvPr>
          <p:cNvSpPr>
            <a:spLocks noGrp="1"/>
          </p:cNvSpPr>
          <p:nvPr>
            <p:ph type="title"/>
          </p:nvPr>
        </p:nvSpPr>
        <p:spPr>
          <a:xfrm>
            <a:off x="704850" y="390892"/>
            <a:ext cx="10515600" cy="1052123"/>
          </a:xfrm>
        </p:spPr>
        <p:txBody>
          <a:bodyPr/>
          <a:lstStyle/>
          <a:p>
            <a:r>
              <a:rPr lang="en-US">
                <a:cs typeface="Calibri Light"/>
              </a:rPr>
              <a:t>Office plugin leads</a:t>
            </a:r>
          </a:p>
        </p:txBody>
      </p:sp>
      <p:sp>
        <p:nvSpPr>
          <p:cNvPr id="3" name="Text Placeholder 2">
            <a:extLst>
              <a:ext uri="{FF2B5EF4-FFF2-40B4-BE49-F238E27FC236}">
                <a16:creationId xmlns:a16="http://schemas.microsoft.com/office/drawing/2014/main" id="{839D6C34-796B-D6CB-39BA-20BDD1442240}"/>
              </a:ext>
            </a:extLst>
          </p:cNvPr>
          <p:cNvSpPr>
            <a:spLocks noGrp="1"/>
          </p:cNvSpPr>
          <p:nvPr>
            <p:ph type="body" idx="1"/>
          </p:nvPr>
        </p:nvSpPr>
        <p:spPr>
          <a:xfrm>
            <a:off x="704850" y="1671775"/>
            <a:ext cx="10642600" cy="4417876"/>
          </a:xfrm>
        </p:spPr>
        <p:txBody>
          <a:bodyPr vert="horz" lIns="91440" tIns="45720" rIns="91440" bIns="45720" rtlCol="0" anchor="t">
            <a:normAutofit/>
          </a:bodyPr>
          <a:lstStyle/>
          <a:p>
            <a:pPr marL="342900" indent="-342900">
              <a:buFont typeface="Arial" panose="020B0604020202020204" pitchFamily="34" charset="0"/>
              <a:buChar char="•"/>
            </a:pPr>
            <a:r>
              <a:rPr lang="en-US">
                <a:cs typeface="Calibri"/>
              </a:rPr>
              <a:t>Leads are generated when a user tries your offer from AppSource and include their contact information.</a:t>
            </a:r>
          </a:p>
          <a:p>
            <a:pPr marL="342900" indent="-342900">
              <a:buFont typeface="Arial" panose="020B0604020202020204" pitchFamily="34" charset="0"/>
              <a:buChar char="•"/>
            </a:pPr>
            <a:r>
              <a:rPr lang="en-US">
                <a:cs typeface="Calibri"/>
              </a:rPr>
              <a:t>In June 2022, we started delivering office plugin leads into Partner center.</a:t>
            </a:r>
          </a:p>
          <a:p>
            <a:pPr marL="1143000" lvl="1" indent="-342900">
              <a:buChar char="•"/>
            </a:pPr>
            <a:r>
              <a:rPr lang="en-US">
                <a:cs typeface="Calibri"/>
              </a:rPr>
              <a:t>Earlier you needed a CRM to get customer leads, but this was cumbersome for many partners. </a:t>
            </a:r>
          </a:p>
          <a:p>
            <a:pPr marL="1143000" lvl="1" indent="-342900">
              <a:buChar char="•"/>
            </a:pPr>
            <a:r>
              <a:rPr lang="en-US">
                <a:cs typeface="Calibri"/>
              </a:rPr>
              <a:t>We've made that optional now.</a:t>
            </a:r>
          </a:p>
        </p:txBody>
      </p:sp>
    </p:spTree>
    <p:extLst>
      <p:ext uri="{BB962C8B-B14F-4D97-AF65-F5344CB8AC3E}">
        <p14:creationId xmlns:p14="http://schemas.microsoft.com/office/powerpoint/2010/main" val="4121722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AC2BD-4454-817E-B4FC-B0A023113EB0}"/>
              </a:ext>
            </a:extLst>
          </p:cNvPr>
          <p:cNvSpPr>
            <a:spLocks noGrp="1"/>
          </p:cNvSpPr>
          <p:nvPr>
            <p:ph type="title"/>
          </p:nvPr>
        </p:nvSpPr>
        <p:spPr>
          <a:xfrm>
            <a:off x="704850" y="390892"/>
            <a:ext cx="10515600" cy="1052123"/>
          </a:xfrm>
        </p:spPr>
        <p:txBody>
          <a:bodyPr/>
          <a:lstStyle/>
          <a:p>
            <a:r>
              <a:rPr lang="en-US">
                <a:cs typeface="Calibri Light"/>
              </a:rPr>
              <a:t>Partner center is your CRM</a:t>
            </a:r>
            <a:endParaRPr lang="en-US"/>
          </a:p>
        </p:txBody>
      </p:sp>
      <p:sp>
        <p:nvSpPr>
          <p:cNvPr id="3" name="Text Placeholder 2">
            <a:extLst>
              <a:ext uri="{FF2B5EF4-FFF2-40B4-BE49-F238E27FC236}">
                <a16:creationId xmlns:a16="http://schemas.microsoft.com/office/drawing/2014/main" id="{839D6C34-796B-D6CB-39BA-20BDD1442240}"/>
              </a:ext>
            </a:extLst>
          </p:cNvPr>
          <p:cNvSpPr>
            <a:spLocks noGrp="1"/>
          </p:cNvSpPr>
          <p:nvPr>
            <p:ph type="body" idx="1"/>
          </p:nvPr>
        </p:nvSpPr>
        <p:spPr>
          <a:xfrm>
            <a:off x="704850" y="1671775"/>
            <a:ext cx="10642600" cy="4417876"/>
          </a:xfrm>
        </p:spPr>
        <p:txBody>
          <a:bodyPr vert="horz" lIns="91440" tIns="45720" rIns="91440" bIns="45720" rtlCol="0" anchor="t">
            <a:normAutofit/>
          </a:bodyPr>
          <a:lstStyle/>
          <a:p>
            <a:pPr marL="342900" indent="-342900">
              <a:buFont typeface="Arial" panose="020B0604020202020204" pitchFamily="34" charset="0"/>
              <a:buChar char="•"/>
            </a:pPr>
            <a:r>
              <a:rPr lang="en-US">
                <a:cs typeface="Calibri"/>
              </a:rPr>
              <a:t>Our vision is to help Partner center be your CRM (especially if you are an app developer or a small ISV) – it is your one stop shop for Leads.</a:t>
            </a:r>
          </a:p>
          <a:p>
            <a:pPr marL="342900" indent="-342900">
              <a:buChar char="•"/>
            </a:pPr>
            <a:r>
              <a:rPr lang="en-US">
                <a:cs typeface="Calibri"/>
              </a:rPr>
              <a:t>We're investing in Lead enrichment for your success</a:t>
            </a:r>
          </a:p>
          <a:p>
            <a:pPr marL="1143000" lvl="1" indent="-342900">
              <a:buChar char="•"/>
            </a:pPr>
            <a:r>
              <a:rPr lang="en-US">
                <a:cs typeface="Calibri"/>
              </a:rPr>
              <a:t>Contact enrichment – email and phone number validity was launched in August 2022</a:t>
            </a:r>
          </a:p>
          <a:p>
            <a:pPr marL="1143000" lvl="1" indent="-342900">
              <a:buChar char="•"/>
            </a:pPr>
            <a:endParaRPr lang="en-US">
              <a:cs typeface="Calibri"/>
            </a:endParaRPr>
          </a:p>
          <a:p>
            <a:pPr marL="800100" lvl="1"/>
            <a:endParaRPr lang="en-US">
              <a:cs typeface="Calibri"/>
            </a:endParaRPr>
          </a:p>
        </p:txBody>
      </p:sp>
      <p:pic>
        <p:nvPicPr>
          <p:cNvPr id="4" name="Picture 4" descr="Graphical user interface, text, application, email&#10;&#10;Description automatically generated">
            <a:extLst>
              <a:ext uri="{FF2B5EF4-FFF2-40B4-BE49-F238E27FC236}">
                <a16:creationId xmlns:a16="http://schemas.microsoft.com/office/drawing/2014/main" id="{E6C5263C-E96B-0C69-827B-8B5173BD04F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55442" y="3378325"/>
            <a:ext cx="8613821" cy="2709321"/>
          </a:xfrm>
          <a:prstGeom prst="rect">
            <a:avLst/>
          </a:prstGeom>
        </p:spPr>
      </p:pic>
    </p:spTree>
    <p:extLst>
      <p:ext uri="{BB962C8B-B14F-4D97-AF65-F5344CB8AC3E}">
        <p14:creationId xmlns:p14="http://schemas.microsoft.com/office/powerpoint/2010/main" val="3477347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AC2BD-4454-817E-B4FC-B0A023113EB0}"/>
              </a:ext>
            </a:extLst>
          </p:cNvPr>
          <p:cNvSpPr>
            <a:spLocks noGrp="1"/>
          </p:cNvSpPr>
          <p:nvPr>
            <p:ph type="title"/>
          </p:nvPr>
        </p:nvSpPr>
        <p:spPr>
          <a:xfrm>
            <a:off x="704850" y="390892"/>
            <a:ext cx="10515600" cy="1052123"/>
          </a:xfrm>
        </p:spPr>
        <p:txBody>
          <a:bodyPr/>
          <a:lstStyle/>
          <a:p>
            <a:r>
              <a:rPr lang="en-US">
                <a:cs typeface="Calibri Light"/>
              </a:rPr>
              <a:t>Lead enrichment</a:t>
            </a:r>
            <a:endParaRPr lang="en-US"/>
          </a:p>
        </p:txBody>
      </p:sp>
      <p:sp>
        <p:nvSpPr>
          <p:cNvPr id="3" name="Text Placeholder 2">
            <a:extLst>
              <a:ext uri="{FF2B5EF4-FFF2-40B4-BE49-F238E27FC236}">
                <a16:creationId xmlns:a16="http://schemas.microsoft.com/office/drawing/2014/main" id="{839D6C34-796B-D6CB-39BA-20BDD1442240}"/>
              </a:ext>
            </a:extLst>
          </p:cNvPr>
          <p:cNvSpPr>
            <a:spLocks noGrp="1"/>
          </p:cNvSpPr>
          <p:nvPr>
            <p:ph type="body" idx="1"/>
          </p:nvPr>
        </p:nvSpPr>
        <p:spPr>
          <a:xfrm>
            <a:off x="704850" y="1671775"/>
            <a:ext cx="10642600" cy="4417876"/>
          </a:xfrm>
        </p:spPr>
        <p:txBody>
          <a:bodyPr vert="horz" lIns="91440" tIns="45720" rIns="91440" bIns="45720" rtlCol="0" anchor="t">
            <a:normAutofit/>
          </a:bodyPr>
          <a:lstStyle/>
          <a:p>
            <a:pPr marL="342900" indent="-342900">
              <a:buFont typeface="Arial" panose="020B0604020202020204" pitchFamily="34" charset="0"/>
              <a:buChar char="•"/>
            </a:pPr>
            <a:endParaRPr lang="en-US">
              <a:cs typeface="Calibri"/>
            </a:endParaRPr>
          </a:p>
          <a:p>
            <a:pPr marL="1143000" lvl="1" indent="-342900">
              <a:buChar char="•"/>
            </a:pPr>
            <a:endParaRPr lang="en-US">
              <a:cs typeface="Calibri"/>
            </a:endParaRPr>
          </a:p>
          <a:p>
            <a:pPr marL="800100" lvl="1"/>
            <a:endParaRPr lang="en-US">
              <a:cs typeface="Calibri"/>
            </a:endParaRPr>
          </a:p>
        </p:txBody>
      </p:sp>
      <p:pic>
        <p:nvPicPr>
          <p:cNvPr id="7" name="Picture 7" descr="Graphical user interface, application&#10;&#10;Description automatically generated">
            <a:extLst>
              <a:ext uri="{FF2B5EF4-FFF2-40B4-BE49-F238E27FC236}">
                <a16:creationId xmlns:a16="http://schemas.microsoft.com/office/drawing/2014/main" id="{A96C8AA0-6638-1DEA-3EC2-210D40BB155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83380" y="-127554"/>
            <a:ext cx="4344474" cy="7503605"/>
          </a:xfrm>
          <a:prstGeom prst="rect">
            <a:avLst/>
          </a:prstGeom>
        </p:spPr>
      </p:pic>
      <p:sp>
        <p:nvSpPr>
          <p:cNvPr id="8" name="TextBox 7">
            <a:extLst>
              <a:ext uri="{FF2B5EF4-FFF2-40B4-BE49-F238E27FC236}">
                <a16:creationId xmlns:a16="http://schemas.microsoft.com/office/drawing/2014/main" id="{9C20AFF3-B1A3-98D5-379E-7914A0395807}"/>
              </a:ext>
            </a:extLst>
          </p:cNvPr>
          <p:cNvSpPr txBox="1"/>
          <p:nvPr/>
        </p:nvSpPr>
        <p:spPr>
          <a:xfrm>
            <a:off x="912253" y="1722549"/>
            <a:ext cx="6171126" cy="28038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spcBef>
                <a:spcPts val="1000"/>
              </a:spcBef>
              <a:buFont typeface="Arial" panose="020B0604020202020204" pitchFamily="34" charset="0"/>
              <a:buChar char="•"/>
            </a:pPr>
            <a:r>
              <a:rPr lang="en-US" sz="2400">
                <a:solidFill>
                  <a:schemeClr val="tx1">
                    <a:tint val="75000"/>
                  </a:schemeClr>
                </a:solidFill>
                <a:cs typeface="Calibri"/>
              </a:rPr>
              <a:t>Upcoming feature – Launch in Jan 2023</a:t>
            </a:r>
          </a:p>
          <a:p>
            <a:pPr marL="342900" indent="-342900">
              <a:lnSpc>
                <a:spcPct val="90000"/>
              </a:lnSpc>
              <a:spcBef>
                <a:spcPts val="1000"/>
              </a:spcBef>
              <a:buFont typeface="Arial" panose="020B0604020202020204" pitchFamily="34" charset="0"/>
              <a:buChar char="•"/>
            </a:pPr>
            <a:r>
              <a:rPr lang="en-US" sz="2400">
                <a:solidFill>
                  <a:schemeClr val="tx1">
                    <a:tint val="75000"/>
                  </a:schemeClr>
                </a:solidFill>
                <a:cs typeface="Calibri"/>
              </a:rPr>
              <a:t>Shows Lead rating, Interactions with Microsoft, Events attended and Product usage </a:t>
            </a:r>
          </a:p>
          <a:p>
            <a:pPr marL="342900" indent="-342900">
              <a:lnSpc>
                <a:spcPct val="90000"/>
              </a:lnSpc>
              <a:spcBef>
                <a:spcPts val="1000"/>
              </a:spcBef>
              <a:buFont typeface="Arial" panose="020B0604020202020204" pitchFamily="34" charset="0"/>
              <a:buChar char="•"/>
            </a:pPr>
            <a:r>
              <a:rPr lang="en-US" sz="2400">
                <a:solidFill>
                  <a:schemeClr val="tx1">
                    <a:tint val="75000"/>
                  </a:schemeClr>
                </a:solidFill>
                <a:cs typeface="Calibri"/>
              </a:rPr>
              <a:t>Helps you understand your customers better</a:t>
            </a:r>
          </a:p>
          <a:p>
            <a:pPr marL="342900" indent="-342900">
              <a:lnSpc>
                <a:spcPct val="90000"/>
              </a:lnSpc>
              <a:spcBef>
                <a:spcPts val="1000"/>
              </a:spcBef>
              <a:buFont typeface="Arial" panose="020B0604020202020204" pitchFamily="34" charset="0"/>
              <a:buChar char="•"/>
            </a:pPr>
            <a:r>
              <a:rPr lang="en-US" sz="2400">
                <a:solidFill>
                  <a:schemeClr val="tx1">
                    <a:tint val="75000"/>
                  </a:schemeClr>
                </a:solidFill>
                <a:cs typeface="Calibri"/>
              </a:rPr>
              <a:t>Lead rating helps you prioritize your leads as well.</a:t>
            </a:r>
          </a:p>
        </p:txBody>
      </p:sp>
    </p:spTree>
    <p:extLst>
      <p:ext uri="{BB962C8B-B14F-4D97-AF65-F5344CB8AC3E}">
        <p14:creationId xmlns:p14="http://schemas.microsoft.com/office/powerpoint/2010/main" val="2906472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AC2BD-4454-817E-B4FC-B0A023113EB0}"/>
              </a:ext>
            </a:extLst>
          </p:cNvPr>
          <p:cNvSpPr>
            <a:spLocks noGrp="1"/>
          </p:cNvSpPr>
          <p:nvPr>
            <p:ph type="title"/>
          </p:nvPr>
        </p:nvSpPr>
        <p:spPr>
          <a:xfrm>
            <a:off x="704850" y="390892"/>
            <a:ext cx="10515600" cy="1052123"/>
          </a:xfrm>
        </p:spPr>
        <p:txBody>
          <a:bodyPr/>
          <a:lstStyle/>
          <a:p>
            <a:r>
              <a:rPr lang="en-US">
                <a:cs typeface="Calibri Light"/>
              </a:rPr>
              <a:t>Consent form</a:t>
            </a:r>
            <a:endParaRPr lang="en-US"/>
          </a:p>
        </p:txBody>
      </p:sp>
      <p:sp>
        <p:nvSpPr>
          <p:cNvPr id="3" name="Text Placeholder 2">
            <a:extLst>
              <a:ext uri="{FF2B5EF4-FFF2-40B4-BE49-F238E27FC236}">
                <a16:creationId xmlns:a16="http://schemas.microsoft.com/office/drawing/2014/main" id="{839D6C34-796B-D6CB-39BA-20BDD1442240}"/>
              </a:ext>
            </a:extLst>
          </p:cNvPr>
          <p:cNvSpPr>
            <a:spLocks noGrp="1"/>
          </p:cNvSpPr>
          <p:nvPr>
            <p:ph type="body" idx="1"/>
          </p:nvPr>
        </p:nvSpPr>
        <p:spPr>
          <a:xfrm>
            <a:off x="704850" y="1671775"/>
            <a:ext cx="10642600" cy="4417876"/>
          </a:xfrm>
        </p:spPr>
        <p:txBody>
          <a:bodyPr vert="horz" lIns="91440" tIns="45720" rIns="91440" bIns="45720" rtlCol="0" anchor="t">
            <a:normAutofit/>
          </a:bodyPr>
          <a:lstStyle/>
          <a:p>
            <a:pPr marL="342900" indent="-342900">
              <a:buFont typeface="Arial" panose="020B0604020202020204" pitchFamily="34" charset="0"/>
              <a:buChar char="•"/>
            </a:pPr>
            <a:r>
              <a:rPr lang="en-US">
                <a:cs typeface="Calibri"/>
              </a:rPr>
              <a:t>We are doing a backend linking process to deliver leads into Partner center</a:t>
            </a:r>
            <a:endParaRPr lang="en-US"/>
          </a:p>
          <a:p>
            <a:pPr marL="342900" indent="-342900">
              <a:buChar char="•"/>
            </a:pPr>
            <a:r>
              <a:rPr lang="en-US">
                <a:cs typeface="Calibri"/>
              </a:rPr>
              <a:t>Fill out this consent form and check out these features soon!</a:t>
            </a:r>
          </a:p>
          <a:p>
            <a:pPr marL="342900" indent="-342900">
              <a:buChar char="•"/>
            </a:pPr>
            <a:r>
              <a:rPr lang="en-US">
                <a:ea typeface="+mn-lt"/>
                <a:cs typeface="+mn-lt"/>
                <a:hlinkClick r:id="rId2"/>
              </a:rPr>
              <a:t>https://aka.ms/OfficeLeadsConsent</a:t>
            </a:r>
            <a:endParaRPr lang="en-US">
              <a:cs typeface="Calibri"/>
            </a:endParaRPr>
          </a:p>
          <a:p>
            <a:pPr marL="342900" indent="-342900">
              <a:buChar char="•"/>
            </a:pPr>
            <a:endParaRPr lang="en-US">
              <a:cs typeface="Calibri"/>
            </a:endParaRPr>
          </a:p>
          <a:p>
            <a:pPr marL="342900" indent="-342900">
              <a:buChar char="•"/>
            </a:pPr>
            <a:endParaRPr lang="en-US">
              <a:cs typeface="Calibri"/>
            </a:endParaRPr>
          </a:p>
        </p:txBody>
      </p:sp>
    </p:spTree>
    <p:extLst>
      <p:ext uri="{BB962C8B-B14F-4D97-AF65-F5344CB8AC3E}">
        <p14:creationId xmlns:p14="http://schemas.microsoft.com/office/powerpoint/2010/main" val="3902298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BD24FA-E26A-4790-9925-73E6E60A02B0}"/>
              </a:ext>
            </a:extLst>
          </p:cNvPr>
          <p:cNvSpPr>
            <a:spLocks noGrp="1"/>
          </p:cNvSpPr>
          <p:nvPr>
            <p:ph type="body" sz="quarter" idx="11"/>
          </p:nvPr>
        </p:nvSpPr>
        <p:spPr>
          <a:xfrm>
            <a:off x="473057" y="846989"/>
            <a:ext cx="11104001" cy="1721801"/>
          </a:xfrm>
        </p:spPr>
        <p:txBody>
          <a:bodyPr lIns="0" tIns="0" rIns="0" bIns="0" anchor="t"/>
          <a:lstStyle/>
          <a:p>
            <a:r>
              <a:rPr lang="en-US" altLang="zh-CN" sz="4000">
                <a:latin typeface="Segoe UI Semibold"/>
                <a:cs typeface="Segoe UI Semibold"/>
              </a:rPr>
              <a:t>Add-in </a:t>
            </a:r>
            <a:r>
              <a:rPr lang="en-US" sz="4000">
                <a:latin typeface="Segoe UI Semibold"/>
                <a:cs typeface="Segoe UI Semibold"/>
              </a:rPr>
              <a:t>Auto Open for Word and Excel</a:t>
            </a:r>
          </a:p>
          <a:p>
            <a:endParaRPr lang="en-US" sz="4250">
              <a:latin typeface="Segoe UI Semibold"/>
              <a:cs typeface="Segoe UI Semibold"/>
            </a:endParaRPr>
          </a:p>
        </p:txBody>
      </p:sp>
      <p:sp>
        <p:nvSpPr>
          <p:cNvPr id="14" name="TextBox 13">
            <a:extLst>
              <a:ext uri="{FF2B5EF4-FFF2-40B4-BE49-F238E27FC236}">
                <a16:creationId xmlns:a16="http://schemas.microsoft.com/office/drawing/2014/main" id="{AB5DDCAC-5FB5-4181-821D-D510F92F7EE7}"/>
              </a:ext>
            </a:extLst>
          </p:cNvPr>
          <p:cNvSpPr txBox="1"/>
          <p:nvPr/>
        </p:nvSpPr>
        <p:spPr>
          <a:xfrm>
            <a:off x="473057" y="5060721"/>
            <a:ext cx="10375504" cy="400110"/>
          </a:xfrm>
          <a:prstGeom prst="rect">
            <a:avLst/>
          </a:prstGeom>
          <a:noFill/>
        </p:spPr>
        <p:txBody>
          <a:bodyPr wrap="square" lIns="91440" tIns="45720" rIns="91440" bIns="45720" anchor="t">
            <a:spAutoFit/>
          </a:bodyPr>
          <a:lstStyle/>
          <a:p>
            <a:r>
              <a:rPr lang="en-US" sz="2000">
                <a:solidFill>
                  <a:schemeClr val="bg1"/>
                </a:solidFill>
                <a:ea typeface="Calibri"/>
                <a:cs typeface="Calibri"/>
              </a:rPr>
              <a:t>Yun Wang: Principal Product Manager </a:t>
            </a:r>
          </a:p>
        </p:txBody>
      </p:sp>
      <p:pic>
        <p:nvPicPr>
          <p:cNvPr id="4" name="Picture 2">
            <a:extLst>
              <a:ext uri="{FF2B5EF4-FFF2-40B4-BE49-F238E27FC236}">
                <a16:creationId xmlns:a16="http://schemas.microsoft.com/office/drawing/2014/main" id="{CD9419F4-5790-B8CE-1DC6-3A9475A452E1}"/>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14269" y="2791394"/>
            <a:ext cx="2041769" cy="1943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202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_Build_White Template">
  <a:themeElements>
    <a:clrScheme name="Inspire-Ignite White">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S_Build_2021_Template_v02.potx" id="{C557059C-A6A0-43DD-966A-9158B884E51B}" vid="{4791E716-4318-4E6E-9C11-3FA7798110A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2328</Words>
  <Application>Microsoft Office PowerPoint</Application>
  <PresentationFormat>Widescreen</PresentationFormat>
  <Paragraphs>251</Paragraphs>
  <Slides>30</Slides>
  <Notes>8</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30</vt:i4>
      </vt:variant>
    </vt:vector>
  </HeadingPairs>
  <TitlesOfParts>
    <vt:vector size="43" baseType="lpstr">
      <vt:lpstr>Arial</vt:lpstr>
      <vt:lpstr>Calibri</vt:lpstr>
      <vt:lpstr>Calibri Light</vt:lpstr>
      <vt:lpstr>Consolas</vt:lpstr>
      <vt:lpstr>Segoe UI</vt:lpstr>
      <vt:lpstr>Segoe UI Black</vt:lpstr>
      <vt:lpstr>Segoe UI Semibold</vt:lpstr>
      <vt:lpstr>Segoe UI Semilight</vt:lpstr>
      <vt:lpstr>Wingdings</vt:lpstr>
      <vt:lpstr>Wingdings,Sans-Serif</vt:lpstr>
      <vt:lpstr>Office Theme</vt:lpstr>
      <vt:lpstr>MS_Build_White Template</vt:lpstr>
      <vt:lpstr>Office Theme</vt:lpstr>
      <vt:lpstr>PowerPoint Presentation</vt:lpstr>
      <vt:lpstr>Agenda</vt:lpstr>
      <vt:lpstr>PowerPoint Presentation</vt:lpstr>
      <vt:lpstr>Quick poll</vt:lpstr>
      <vt:lpstr>Office plugin leads</vt:lpstr>
      <vt:lpstr>Partner center is your CRM</vt:lpstr>
      <vt:lpstr>Lead enrichment</vt:lpstr>
      <vt:lpstr>Consent form</vt:lpstr>
      <vt:lpstr>PowerPoint Presentation</vt:lpstr>
      <vt:lpstr>Different understanding of auto open (auto launch)</vt:lpstr>
      <vt:lpstr>Existing options to open an add-in automatically</vt:lpstr>
      <vt:lpstr>Further auto open requirements</vt:lpstr>
      <vt:lpstr>Further auto install requirements</vt:lpstr>
      <vt:lpstr>PowerPoint Presentation</vt:lpstr>
      <vt:lpstr>Top 5 errors</vt:lpstr>
      <vt:lpstr>Additional charges not disclosed</vt:lpstr>
      <vt:lpstr>First-run experience unclear</vt:lpstr>
      <vt:lpstr>No links for sign in, sign out, sign up</vt:lpstr>
      <vt:lpstr>ProviderName doesn’t match Publisher name</vt:lpstr>
      <vt:lpstr>Testing instructions missing or inadequate</vt:lpstr>
      <vt:lpstr>Resources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Preethika Kiruveedula</dc:creator>
  <cp:lastModifiedBy>Preethika Kiruveedula</cp:lastModifiedBy>
  <cp:revision>8</cp:revision>
  <dcterms:created xsi:type="dcterms:W3CDTF">2022-10-11T18:28:11Z</dcterms:created>
  <dcterms:modified xsi:type="dcterms:W3CDTF">2022-12-31T01:40:55Z</dcterms:modified>
</cp:coreProperties>
</file>