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6BA"/>
    <a:srgbClr val="2F528F"/>
    <a:srgbClr val="5B5FC7"/>
    <a:srgbClr val="FFD9DA"/>
    <a:srgbClr val="FF5B5F"/>
    <a:srgbClr val="008E40"/>
    <a:srgbClr val="E1FFEF"/>
    <a:srgbClr val="C9FFE1"/>
    <a:srgbClr val="EEE9FF"/>
    <a:srgbClr val="036C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nson" userId="d38b912c-55d0-44ce-a085-5a039627a8b5" providerId="ADAL" clId="{7D39AE27-04A6-45F5-A428-518B6211C37F}"/>
    <pc:docChg chg="undo custSel modSld">
      <pc:chgData name="Andrew Benson" userId="d38b912c-55d0-44ce-a085-5a039627a8b5" providerId="ADAL" clId="{7D39AE27-04A6-45F5-A428-518B6211C37F}" dt="2022-06-23T21:17:11.519" v="5" actId="478"/>
      <pc:docMkLst>
        <pc:docMk/>
      </pc:docMkLst>
      <pc:sldChg chg="addSp delSp mod">
        <pc:chgData name="Andrew Benson" userId="d38b912c-55d0-44ce-a085-5a039627a8b5" providerId="ADAL" clId="{7D39AE27-04A6-45F5-A428-518B6211C37F}" dt="2022-06-23T21:17:11.519" v="5" actId="478"/>
        <pc:sldMkLst>
          <pc:docMk/>
          <pc:sldMk cId="1717080308" sldId="268"/>
        </pc:sldMkLst>
        <pc:grpChg chg="add del">
          <ac:chgData name="Andrew Benson" userId="d38b912c-55d0-44ce-a085-5a039627a8b5" providerId="ADAL" clId="{7D39AE27-04A6-45F5-A428-518B6211C37F}" dt="2022-06-23T21:17:10.860" v="4" actId="478"/>
          <ac:grpSpMkLst>
            <pc:docMk/>
            <pc:sldMk cId="1717080308" sldId="268"/>
            <ac:grpSpMk id="45" creationId="{1B6817D4-D28E-6E65-B520-BDCA500E44AD}"/>
          </ac:grpSpMkLst>
        </pc:grpChg>
        <pc:picChg chg="add del">
          <ac:chgData name="Andrew Benson" userId="d38b912c-55d0-44ce-a085-5a039627a8b5" providerId="ADAL" clId="{7D39AE27-04A6-45F5-A428-518B6211C37F}" dt="2022-06-23T21:17:11.519" v="5" actId="478"/>
          <ac:picMkLst>
            <pc:docMk/>
            <pc:sldMk cId="1717080308" sldId="268"/>
            <ac:picMk id="30" creationId="{09D690D4-9EFB-7F55-2465-30205C6C8393}"/>
          </ac:picMkLst>
        </pc:picChg>
        <pc:cxnChg chg="add del">
          <ac:chgData name="Andrew Benson" userId="d38b912c-55d0-44ce-a085-5a039627a8b5" providerId="ADAL" clId="{7D39AE27-04A6-45F5-A428-518B6211C37F}" dt="2022-06-23T21:17:10.374" v="3" actId="478"/>
          <ac:cxnSpMkLst>
            <pc:docMk/>
            <pc:sldMk cId="1717080308" sldId="268"/>
            <ac:cxnSpMk id="40" creationId="{E4AF28BE-297E-D94E-903E-1F899B7FDC35}"/>
          </ac:cxnSpMkLst>
        </pc:cxnChg>
      </pc:sldChg>
    </pc:docChg>
  </pc:docChgLst>
  <pc:docChgLst>
    <pc:chgData name="Federico Sapia" userId="06684588f663c4b9" providerId="LiveId" clId="{84C60D4D-A01E-46B4-9662-256188C713BB}"/>
    <pc:docChg chg="undo redo custSel addSld delSld modSld">
      <pc:chgData name="Federico Sapia" userId="06684588f663c4b9" providerId="LiveId" clId="{84C60D4D-A01E-46B4-9662-256188C713BB}" dt="2022-06-17T12:37:36.309" v="3414" actId="1037"/>
      <pc:docMkLst>
        <pc:docMk/>
      </pc:docMkLst>
      <pc:sldChg chg="addSp delSp modSp mod">
        <pc:chgData name="Federico Sapia" userId="06684588f663c4b9" providerId="LiveId" clId="{84C60D4D-A01E-46B4-9662-256188C713BB}" dt="2022-06-17T12:30:35.753" v="3336" actId="20577"/>
        <pc:sldMkLst>
          <pc:docMk/>
          <pc:sldMk cId="660653243" sldId="256"/>
        </pc:sldMkLst>
        <pc:spChg chg="add del">
          <ac:chgData name="Federico Sapia" userId="06684588f663c4b9" providerId="LiveId" clId="{84C60D4D-A01E-46B4-9662-256188C713BB}" dt="2022-06-16T11:01:54.688" v="10" actId="478"/>
          <ac:spMkLst>
            <pc:docMk/>
            <pc:sldMk cId="660653243" sldId="256"/>
            <ac:spMk id="2" creationId="{93BD6E8E-8813-54BB-BB6B-92A43CDD4D29}"/>
          </ac:spMkLst>
        </pc:spChg>
        <pc:spChg chg="add mod">
          <ac:chgData name="Federico Sapia" userId="06684588f663c4b9" providerId="LiveId" clId="{84C60D4D-A01E-46B4-9662-256188C713BB}" dt="2022-06-17T12:30:35.753" v="3336" actId="20577"/>
          <ac:spMkLst>
            <pc:docMk/>
            <pc:sldMk cId="660653243" sldId="256"/>
            <ac:spMk id="3" creationId="{F309EC87-58FC-BBF3-6ADE-A94F329839FC}"/>
          </ac:spMkLst>
        </pc:spChg>
        <pc:spChg chg="del mod topLvl">
          <ac:chgData name="Federico Sapia" userId="06684588f663c4b9" providerId="LiveId" clId="{84C60D4D-A01E-46B4-9662-256188C713BB}" dt="2022-06-16T10:53:14.697" v="3" actId="478"/>
          <ac:spMkLst>
            <pc:docMk/>
            <pc:sldMk cId="660653243" sldId="256"/>
            <ac:spMk id="6" creationId="{9FE8833A-DC53-5C94-B447-BDA9F0B76316}"/>
          </ac:spMkLst>
        </pc:spChg>
        <pc:spChg chg="del mod topLvl">
          <ac:chgData name="Federico Sapia" userId="06684588f663c4b9" providerId="LiveId" clId="{84C60D4D-A01E-46B4-9662-256188C713BB}" dt="2022-06-16T10:53:14.697" v="3" actId="478"/>
          <ac:spMkLst>
            <pc:docMk/>
            <pc:sldMk cId="660653243" sldId="256"/>
            <ac:spMk id="7" creationId="{3C57CD99-9284-4D63-EEBF-E311E9A57F3A}"/>
          </ac:spMkLst>
        </pc:spChg>
        <pc:spChg chg="del mod topLvl">
          <ac:chgData name="Federico Sapia" userId="06684588f663c4b9" providerId="LiveId" clId="{84C60D4D-A01E-46B4-9662-256188C713BB}" dt="2022-06-16T10:53:14.697" v="3" actId="478"/>
          <ac:spMkLst>
            <pc:docMk/>
            <pc:sldMk cId="660653243" sldId="256"/>
            <ac:spMk id="8" creationId="{931922CB-3F5D-C25B-E476-222802B33FF7}"/>
          </ac:spMkLst>
        </pc:spChg>
        <pc:spChg chg="del mod topLvl">
          <ac:chgData name="Federico Sapia" userId="06684588f663c4b9" providerId="LiveId" clId="{84C60D4D-A01E-46B4-9662-256188C713BB}" dt="2022-06-16T10:53:14.697" v="3" actId="478"/>
          <ac:spMkLst>
            <pc:docMk/>
            <pc:sldMk cId="660653243" sldId="256"/>
            <ac:spMk id="9" creationId="{2B73F8EB-80C0-D04E-ED4B-7B63FEA52783}"/>
          </ac:spMkLst>
        </pc:spChg>
        <pc:spChg chg="del mod topLvl">
          <ac:chgData name="Federico Sapia" userId="06684588f663c4b9" providerId="LiveId" clId="{84C60D4D-A01E-46B4-9662-256188C713BB}" dt="2022-06-16T10:53:14.697" v="3" actId="478"/>
          <ac:spMkLst>
            <pc:docMk/>
            <pc:sldMk cId="660653243" sldId="256"/>
            <ac:spMk id="10" creationId="{3D57ED59-AA17-60BF-5BAC-5278370AB3B8}"/>
          </ac:spMkLst>
        </pc:spChg>
        <pc:spChg chg="del mod topLvl">
          <ac:chgData name="Federico Sapia" userId="06684588f663c4b9" providerId="LiveId" clId="{84C60D4D-A01E-46B4-9662-256188C713BB}" dt="2022-06-16T10:53:14.697" v="3" actId="478"/>
          <ac:spMkLst>
            <pc:docMk/>
            <pc:sldMk cId="660653243" sldId="256"/>
            <ac:spMk id="11" creationId="{EB14871F-F8E5-919F-8D56-D6FB6FCEDD35}"/>
          </ac:spMkLst>
        </pc:spChg>
        <pc:spChg chg="del mod topLvl">
          <ac:chgData name="Federico Sapia" userId="06684588f663c4b9" providerId="LiveId" clId="{84C60D4D-A01E-46B4-9662-256188C713BB}" dt="2022-06-16T10:53:14.697" v="3" actId="478"/>
          <ac:spMkLst>
            <pc:docMk/>
            <pc:sldMk cId="660653243" sldId="256"/>
            <ac:spMk id="12" creationId="{7CD4078E-65C5-EDE9-94CE-B7AED5660618}"/>
          </ac:spMkLst>
        </pc:spChg>
        <pc:spChg chg="del mod topLvl">
          <ac:chgData name="Federico Sapia" userId="06684588f663c4b9" providerId="LiveId" clId="{84C60D4D-A01E-46B4-9662-256188C713BB}" dt="2022-06-16T10:53:14.697" v="3" actId="478"/>
          <ac:spMkLst>
            <pc:docMk/>
            <pc:sldMk cId="660653243" sldId="256"/>
            <ac:spMk id="13" creationId="{F36CAB47-7D4E-5E9E-CC4C-252F9E4020AE}"/>
          </ac:spMkLst>
        </pc:spChg>
        <pc:spChg chg="del mod topLvl">
          <ac:chgData name="Federico Sapia" userId="06684588f663c4b9" providerId="LiveId" clId="{84C60D4D-A01E-46B4-9662-256188C713BB}" dt="2022-06-16T10:53:14.697" v="3" actId="478"/>
          <ac:spMkLst>
            <pc:docMk/>
            <pc:sldMk cId="660653243" sldId="256"/>
            <ac:spMk id="14" creationId="{AD0ED85E-5C21-D17D-7D27-BD6A430334EA}"/>
          </ac:spMkLst>
        </pc:spChg>
        <pc:spChg chg="del mod topLvl">
          <ac:chgData name="Federico Sapia" userId="06684588f663c4b9" providerId="LiveId" clId="{84C60D4D-A01E-46B4-9662-256188C713BB}" dt="2022-06-16T10:53:14.697" v="3" actId="478"/>
          <ac:spMkLst>
            <pc:docMk/>
            <pc:sldMk cId="660653243" sldId="256"/>
            <ac:spMk id="15" creationId="{56556873-E9EE-2AE4-1855-0931FB3B6C52}"/>
          </ac:spMkLst>
        </pc:spChg>
        <pc:spChg chg="del mod topLvl">
          <ac:chgData name="Federico Sapia" userId="06684588f663c4b9" providerId="LiveId" clId="{84C60D4D-A01E-46B4-9662-256188C713BB}" dt="2022-06-16T10:53:14.697" v="3" actId="478"/>
          <ac:spMkLst>
            <pc:docMk/>
            <pc:sldMk cId="660653243" sldId="256"/>
            <ac:spMk id="21" creationId="{ED6D0901-98AA-4E35-3518-29A5B325283F}"/>
          </ac:spMkLst>
        </pc:spChg>
        <pc:spChg chg="del mod topLvl">
          <ac:chgData name="Federico Sapia" userId="06684588f663c4b9" providerId="LiveId" clId="{84C60D4D-A01E-46B4-9662-256188C713BB}" dt="2022-06-16T10:53:14.697" v="3" actId="478"/>
          <ac:spMkLst>
            <pc:docMk/>
            <pc:sldMk cId="660653243" sldId="256"/>
            <ac:spMk id="24" creationId="{2FD58295-F452-6ADB-8321-DA48E67F3D16}"/>
          </ac:spMkLst>
        </pc:spChg>
        <pc:spChg chg="del mod topLvl">
          <ac:chgData name="Federico Sapia" userId="06684588f663c4b9" providerId="LiveId" clId="{84C60D4D-A01E-46B4-9662-256188C713BB}" dt="2022-06-16T10:53:14.697" v="3" actId="478"/>
          <ac:spMkLst>
            <pc:docMk/>
            <pc:sldMk cId="660653243" sldId="256"/>
            <ac:spMk id="29" creationId="{66FBBEC5-0F8C-33C6-4D82-6EAE66C29FC7}"/>
          </ac:spMkLst>
        </pc:spChg>
        <pc:spChg chg="del mod topLvl">
          <ac:chgData name="Federico Sapia" userId="06684588f663c4b9" providerId="LiveId" clId="{84C60D4D-A01E-46B4-9662-256188C713BB}" dt="2022-06-16T10:53:14.697" v="3" actId="478"/>
          <ac:spMkLst>
            <pc:docMk/>
            <pc:sldMk cId="660653243" sldId="256"/>
            <ac:spMk id="32" creationId="{124969DF-D728-17A7-6AD4-2CC79230C4DE}"/>
          </ac:spMkLst>
        </pc:spChg>
        <pc:spChg chg="del mod topLvl">
          <ac:chgData name="Federico Sapia" userId="06684588f663c4b9" providerId="LiveId" clId="{84C60D4D-A01E-46B4-9662-256188C713BB}" dt="2022-06-16T10:53:14.697" v="3" actId="478"/>
          <ac:spMkLst>
            <pc:docMk/>
            <pc:sldMk cId="660653243" sldId="256"/>
            <ac:spMk id="35" creationId="{F939963E-288A-7AF1-66F1-DACF4062D229}"/>
          </ac:spMkLst>
        </pc:spChg>
        <pc:spChg chg="del mod topLvl">
          <ac:chgData name="Federico Sapia" userId="06684588f663c4b9" providerId="LiveId" clId="{84C60D4D-A01E-46B4-9662-256188C713BB}" dt="2022-06-16T10:53:14.697" v="3" actId="478"/>
          <ac:spMkLst>
            <pc:docMk/>
            <pc:sldMk cId="660653243" sldId="256"/>
            <ac:spMk id="37" creationId="{7DEDBD53-385B-8AF8-43CD-13802E595E31}"/>
          </ac:spMkLst>
        </pc:spChg>
        <pc:spChg chg="del mod topLvl">
          <ac:chgData name="Federico Sapia" userId="06684588f663c4b9" providerId="LiveId" clId="{84C60D4D-A01E-46B4-9662-256188C713BB}" dt="2022-06-16T10:53:14.697" v="3" actId="478"/>
          <ac:spMkLst>
            <pc:docMk/>
            <pc:sldMk cId="660653243" sldId="256"/>
            <ac:spMk id="39" creationId="{A10FD4A4-D7EA-0D38-CF8D-D9CD18ECA1BF}"/>
          </ac:spMkLst>
        </pc:spChg>
        <pc:spChg chg="del mod topLvl">
          <ac:chgData name="Federico Sapia" userId="06684588f663c4b9" providerId="LiveId" clId="{84C60D4D-A01E-46B4-9662-256188C713BB}" dt="2022-06-16T10:53:14.697" v="3" actId="478"/>
          <ac:spMkLst>
            <pc:docMk/>
            <pc:sldMk cId="660653243" sldId="256"/>
            <ac:spMk id="41" creationId="{4B1EE30A-ED2A-8D3C-99C3-A4D22424C4D4}"/>
          </ac:spMkLst>
        </pc:spChg>
        <pc:spChg chg="del mod topLvl">
          <ac:chgData name="Federico Sapia" userId="06684588f663c4b9" providerId="LiveId" clId="{84C60D4D-A01E-46B4-9662-256188C713BB}" dt="2022-06-16T10:53:14.697" v="3" actId="478"/>
          <ac:spMkLst>
            <pc:docMk/>
            <pc:sldMk cId="660653243" sldId="256"/>
            <ac:spMk id="44" creationId="{DEC97FC6-E29D-D844-A44A-3FAF0F75E1E3}"/>
          </ac:spMkLst>
        </pc:spChg>
        <pc:spChg chg="del mod topLvl">
          <ac:chgData name="Federico Sapia" userId="06684588f663c4b9" providerId="LiveId" clId="{84C60D4D-A01E-46B4-9662-256188C713BB}" dt="2022-06-16T10:53:14.697" v="3" actId="478"/>
          <ac:spMkLst>
            <pc:docMk/>
            <pc:sldMk cId="660653243" sldId="256"/>
            <ac:spMk id="46" creationId="{0FFB1F54-938C-0A2A-43DF-9F4F1620BD21}"/>
          </ac:spMkLst>
        </pc:spChg>
        <pc:spChg chg="del mod topLvl">
          <ac:chgData name="Federico Sapia" userId="06684588f663c4b9" providerId="LiveId" clId="{84C60D4D-A01E-46B4-9662-256188C713BB}" dt="2022-06-16T10:53:14.697" v="3" actId="478"/>
          <ac:spMkLst>
            <pc:docMk/>
            <pc:sldMk cId="660653243" sldId="256"/>
            <ac:spMk id="48" creationId="{F4A8E278-8470-FF22-B90C-B62168322447}"/>
          </ac:spMkLst>
        </pc:spChg>
        <pc:spChg chg="del mod topLvl">
          <ac:chgData name="Federico Sapia" userId="06684588f663c4b9" providerId="LiveId" clId="{84C60D4D-A01E-46B4-9662-256188C713BB}" dt="2022-06-16T10:53:14.697" v="3" actId="478"/>
          <ac:spMkLst>
            <pc:docMk/>
            <pc:sldMk cId="660653243" sldId="256"/>
            <ac:spMk id="51" creationId="{361E527B-7E34-BF04-9E41-74F8E90F2F1C}"/>
          </ac:spMkLst>
        </pc:spChg>
        <pc:spChg chg="add mod">
          <ac:chgData name="Federico Sapia" userId="06684588f663c4b9" providerId="LiveId" clId="{84C60D4D-A01E-46B4-9662-256188C713BB}" dt="2022-06-16T11:51:47.288" v="123" actId="164"/>
          <ac:spMkLst>
            <pc:docMk/>
            <pc:sldMk cId="660653243" sldId="256"/>
            <ac:spMk id="53" creationId="{D34C1CAA-CE07-87AC-C18C-F984B403FE77}"/>
          </ac:spMkLst>
        </pc:spChg>
        <pc:grpChg chg="add mod">
          <ac:chgData name="Federico Sapia" userId="06684588f663c4b9" providerId="LiveId" clId="{84C60D4D-A01E-46B4-9662-256188C713BB}" dt="2022-06-16T11:51:57.696" v="125" actId="164"/>
          <ac:grpSpMkLst>
            <pc:docMk/>
            <pc:sldMk cId="660653243" sldId="256"/>
            <ac:grpSpMk id="33" creationId="{80C5CD9B-07FC-66D0-F5E2-98F65FBFAC58}"/>
          </ac:grpSpMkLst>
        </pc:grpChg>
        <pc:grpChg chg="add mod">
          <ac:chgData name="Federico Sapia" userId="06684588f663c4b9" providerId="LiveId" clId="{84C60D4D-A01E-46B4-9662-256188C713BB}" dt="2022-06-16T11:52:02.551" v="126" actId="12789"/>
          <ac:grpSpMkLst>
            <pc:docMk/>
            <pc:sldMk cId="660653243" sldId="256"/>
            <ac:grpSpMk id="43" creationId="{538E3C9B-9F6D-410A-310A-1E7E9D83DB4A}"/>
          </ac:grpSpMkLst>
        </pc:grpChg>
        <pc:grpChg chg="del">
          <ac:chgData name="Federico Sapia" userId="06684588f663c4b9" providerId="LiveId" clId="{84C60D4D-A01E-46B4-9662-256188C713BB}" dt="2022-06-16T10:53:02.126" v="0" actId="165"/>
          <ac:grpSpMkLst>
            <pc:docMk/>
            <pc:sldMk cId="660653243" sldId="256"/>
            <ac:grpSpMk id="52" creationId="{FC9A5C44-D524-345A-1EA8-C06532E9DD6B}"/>
          </ac:grpSpMkLst>
        </pc:grpChg>
        <pc:picChg chg="del mod ord topLvl">
          <ac:chgData name="Federico Sapia" userId="06684588f663c4b9" providerId="LiveId" clId="{84C60D4D-A01E-46B4-9662-256188C713BB}" dt="2022-06-16T11:12:57.170" v="47" actId="478"/>
          <ac:picMkLst>
            <pc:docMk/>
            <pc:sldMk cId="660653243" sldId="256"/>
            <ac:picMk id="5" creationId="{81AA2BE3-4C73-0645-0516-E133537CEC2E}"/>
          </ac:picMkLst>
        </pc:picChg>
        <pc:picChg chg="add del mod">
          <ac:chgData name="Federico Sapia" userId="06684588f663c4b9" providerId="LiveId" clId="{84C60D4D-A01E-46B4-9662-256188C713BB}" dt="2022-06-16T11:16:06.250" v="49" actId="478"/>
          <ac:picMkLst>
            <pc:docMk/>
            <pc:sldMk cId="660653243" sldId="256"/>
            <ac:picMk id="16" creationId="{7651C9CD-5A27-4DF3-72DC-C42CE6CE3E1E}"/>
          </ac:picMkLst>
        </pc:picChg>
        <pc:picChg chg="add del mod">
          <ac:chgData name="Federico Sapia" userId="06684588f663c4b9" providerId="LiveId" clId="{84C60D4D-A01E-46B4-9662-256188C713BB}" dt="2022-06-16T11:20:27.930" v="55" actId="478"/>
          <ac:picMkLst>
            <pc:docMk/>
            <pc:sldMk cId="660653243" sldId="256"/>
            <ac:picMk id="20" creationId="{53BEF097-AD4E-32C8-B117-77E1EB5E28FF}"/>
          </ac:picMkLst>
        </pc:picChg>
        <pc:picChg chg="add mod">
          <ac:chgData name="Federico Sapia" userId="06684588f663c4b9" providerId="LiveId" clId="{84C60D4D-A01E-46B4-9662-256188C713BB}" dt="2022-06-16T23:50:09.734" v="1558" actId="14861"/>
          <ac:picMkLst>
            <pc:docMk/>
            <pc:sldMk cId="660653243" sldId="256"/>
            <ac:picMk id="26" creationId="{4838C6E8-64BE-FA9F-B4C4-9B9ACA354796}"/>
          </ac:picMkLst>
        </pc:picChg>
        <pc:picChg chg="add mod">
          <ac:chgData name="Federico Sapia" userId="06684588f663c4b9" providerId="LiveId" clId="{84C60D4D-A01E-46B4-9662-256188C713BB}" dt="2022-06-16T23:50:13.287" v="1559" actId="14861"/>
          <ac:picMkLst>
            <pc:docMk/>
            <pc:sldMk cId="660653243" sldId="256"/>
            <ac:picMk id="30" creationId="{31121DAE-139B-C956-F580-1D6012749CCC}"/>
          </ac:picMkLst>
        </pc:picChg>
        <pc:cxnChg chg="del mod topLvl">
          <ac:chgData name="Federico Sapia" userId="06684588f663c4b9" providerId="LiveId" clId="{84C60D4D-A01E-46B4-9662-256188C713BB}" dt="2022-06-16T10:53:14.697" v="3" actId="478"/>
          <ac:cxnSpMkLst>
            <pc:docMk/>
            <pc:sldMk cId="660653243" sldId="256"/>
            <ac:cxnSpMk id="17" creationId="{BFA5B653-282B-7532-76E3-61B27CA08146}"/>
          </ac:cxnSpMkLst>
        </pc:cxnChg>
        <pc:cxnChg chg="del mod topLvl">
          <ac:chgData name="Federico Sapia" userId="06684588f663c4b9" providerId="LiveId" clId="{84C60D4D-A01E-46B4-9662-256188C713BB}" dt="2022-06-16T10:53:14.697" v="3" actId="478"/>
          <ac:cxnSpMkLst>
            <pc:docMk/>
            <pc:sldMk cId="660653243" sldId="256"/>
            <ac:cxnSpMk id="19" creationId="{2CE5A63D-D12F-72B8-3849-6C12F6AA35DC}"/>
          </ac:cxnSpMkLst>
        </pc:cxnChg>
        <pc:cxnChg chg="del mod topLvl">
          <ac:chgData name="Federico Sapia" userId="06684588f663c4b9" providerId="LiveId" clId="{84C60D4D-A01E-46B4-9662-256188C713BB}" dt="2022-06-16T10:53:14.697" v="3" actId="478"/>
          <ac:cxnSpMkLst>
            <pc:docMk/>
            <pc:sldMk cId="660653243" sldId="256"/>
            <ac:cxnSpMk id="22" creationId="{BE6709D3-6DC1-C13E-EA7E-BE38D0531B4D}"/>
          </ac:cxnSpMkLst>
        </pc:cxnChg>
        <pc:cxnChg chg="del mod topLvl">
          <ac:chgData name="Federico Sapia" userId="06684588f663c4b9" providerId="LiveId" clId="{84C60D4D-A01E-46B4-9662-256188C713BB}" dt="2022-06-16T10:53:14.697" v="3" actId="478"/>
          <ac:cxnSpMkLst>
            <pc:docMk/>
            <pc:sldMk cId="660653243" sldId="256"/>
            <ac:cxnSpMk id="23" creationId="{58C8CD53-DC52-F196-62D3-722CA4E1018A}"/>
          </ac:cxnSpMkLst>
        </pc:cxnChg>
        <pc:cxnChg chg="del mod topLvl">
          <ac:chgData name="Federico Sapia" userId="06684588f663c4b9" providerId="LiveId" clId="{84C60D4D-A01E-46B4-9662-256188C713BB}" dt="2022-06-16T10:53:14.697" v="3" actId="478"/>
          <ac:cxnSpMkLst>
            <pc:docMk/>
            <pc:sldMk cId="660653243" sldId="256"/>
            <ac:cxnSpMk id="27" creationId="{1F207F71-0FF0-BFC8-2218-5C6550B71BFC}"/>
          </ac:cxnSpMkLst>
        </pc:cxnChg>
        <pc:cxnChg chg="del mod topLvl">
          <ac:chgData name="Federico Sapia" userId="06684588f663c4b9" providerId="LiveId" clId="{84C60D4D-A01E-46B4-9662-256188C713BB}" dt="2022-06-16T10:53:14.697" v="3" actId="478"/>
          <ac:cxnSpMkLst>
            <pc:docMk/>
            <pc:sldMk cId="660653243" sldId="256"/>
            <ac:cxnSpMk id="31" creationId="{3A997FF2-143C-0909-333F-97E654D88D86}"/>
          </ac:cxnSpMkLst>
        </pc:cxnChg>
        <pc:cxnChg chg="del mod topLvl">
          <ac:chgData name="Federico Sapia" userId="06684588f663c4b9" providerId="LiveId" clId="{84C60D4D-A01E-46B4-9662-256188C713BB}" dt="2022-06-16T10:53:14.697" v="3" actId="478"/>
          <ac:cxnSpMkLst>
            <pc:docMk/>
            <pc:sldMk cId="660653243" sldId="256"/>
            <ac:cxnSpMk id="34" creationId="{20245E56-3F7D-CA9B-E4AF-997CB8EA698B}"/>
          </ac:cxnSpMkLst>
        </pc:cxnChg>
        <pc:cxnChg chg="del mod topLvl">
          <ac:chgData name="Federico Sapia" userId="06684588f663c4b9" providerId="LiveId" clId="{84C60D4D-A01E-46B4-9662-256188C713BB}" dt="2022-06-16T10:53:14.697" v="3" actId="478"/>
          <ac:cxnSpMkLst>
            <pc:docMk/>
            <pc:sldMk cId="660653243" sldId="256"/>
            <ac:cxnSpMk id="36" creationId="{B14FA7D2-6110-FE78-83E5-700C9E33C7B2}"/>
          </ac:cxnSpMkLst>
        </pc:cxnChg>
        <pc:cxnChg chg="del mod topLvl">
          <ac:chgData name="Federico Sapia" userId="06684588f663c4b9" providerId="LiveId" clId="{84C60D4D-A01E-46B4-9662-256188C713BB}" dt="2022-06-16T10:53:14.697" v="3" actId="478"/>
          <ac:cxnSpMkLst>
            <pc:docMk/>
            <pc:sldMk cId="660653243" sldId="256"/>
            <ac:cxnSpMk id="38" creationId="{8AB237BD-D45F-04C4-8717-61C932CED7B8}"/>
          </ac:cxnSpMkLst>
        </pc:cxnChg>
        <pc:cxnChg chg="del mod topLvl">
          <ac:chgData name="Federico Sapia" userId="06684588f663c4b9" providerId="LiveId" clId="{84C60D4D-A01E-46B4-9662-256188C713BB}" dt="2022-06-16T10:53:14.697" v="3" actId="478"/>
          <ac:cxnSpMkLst>
            <pc:docMk/>
            <pc:sldMk cId="660653243" sldId="256"/>
            <ac:cxnSpMk id="40" creationId="{772613F0-2E40-DF49-4DB6-480DF4238F4D}"/>
          </ac:cxnSpMkLst>
        </pc:cxnChg>
        <pc:cxnChg chg="del mod topLvl">
          <ac:chgData name="Federico Sapia" userId="06684588f663c4b9" providerId="LiveId" clId="{84C60D4D-A01E-46B4-9662-256188C713BB}" dt="2022-06-16T10:53:14.697" v="3" actId="478"/>
          <ac:cxnSpMkLst>
            <pc:docMk/>
            <pc:sldMk cId="660653243" sldId="256"/>
            <ac:cxnSpMk id="42" creationId="{2B10E40F-0093-EE6B-D435-3A8A82FE813A}"/>
          </ac:cxnSpMkLst>
        </pc:cxnChg>
        <pc:cxnChg chg="del mod topLvl">
          <ac:chgData name="Federico Sapia" userId="06684588f663c4b9" providerId="LiveId" clId="{84C60D4D-A01E-46B4-9662-256188C713BB}" dt="2022-06-16T10:53:14.697" v="3" actId="478"/>
          <ac:cxnSpMkLst>
            <pc:docMk/>
            <pc:sldMk cId="660653243" sldId="256"/>
            <ac:cxnSpMk id="45" creationId="{38E63F75-2BCE-EE5C-B461-DAC9EF40D35C}"/>
          </ac:cxnSpMkLst>
        </pc:cxnChg>
        <pc:cxnChg chg="del mod topLvl">
          <ac:chgData name="Federico Sapia" userId="06684588f663c4b9" providerId="LiveId" clId="{84C60D4D-A01E-46B4-9662-256188C713BB}" dt="2022-06-16T10:53:14.697" v="3" actId="478"/>
          <ac:cxnSpMkLst>
            <pc:docMk/>
            <pc:sldMk cId="660653243" sldId="256"/>
            <ac:cxnSpMk id="47" creationId="{1694BCD2-9208-E220-AA26-1BFB5B3B77E4}"/>
          </ac:cxnSpMkLst>
        </pc:cxnChg>
        <pc:cxnChg chg="del mod topLvl">
          <ac:chgData name="Federico Sapia" userId="06684588f663c4b9" providerId="LiveId" clId="{84C60D4D-A01E-46B4-9662-256188C713BB}" dt="2022-06-16T10:53:14.697" v="3" actId="478"/>
          <ac:cxnSpMkLst>
            <pc:docMk/>
            <pc:sldMk cId="660653243" sldId="256"/>
            <ac:cxnSpMk id="49" creationId="{E5FB9821-B53A-3671-1203-F055C2DFE6DA}"/>
          </ac:cxnSpMkLst>
        </pc:cxnChg>
        <pc:cxnChg chg="del mod topLvl">
          <ac:chgData name="Federico Sapia" userId="06684588f663c4b9" providerId="LiveId" clId="{84C60D4D-A01E-46B4-9662-256188C713BB}" dt="2022-06-16T10:53:14.697" v="3" actId="478"/>
          <ac:cxnSpMkLst>
            <pc:docMk/>
            <pc:sldMk cId="660653243" sldId="256"/>
            <ac:cxnSpMk id="50" creationId="{887CA0E3-474D-403D-9C0D-2C8A779DEE5B}"/>
          </ac:cxnSpMkLst>
        </pc:cxnChg>
      </pc:sldChg>
      <pc:sldChg chg="del">
        <pc:chgData name="Federico Sapia" userId="06684588f663c4b9" providerId="LiveId" clId="{84C60D4D-A01E-46B4-9662-256188C713BB}" dt="2022-06-17T11:16:26.824" v="2805" actId="47"/>
        <pc:sldMkLst>
          <pc:docMk/>
          <pc:sldMk cId="3966945596" sldId="257"/>
        </pc:sldMkLst>
      </pc:sldChg>
      <pc:sldChg chg="del">
        <pc:chgData name="Federico Sapia" userId="06684588f663c4b9" providerId="LiveId" clId="{84C60D4D-A01E-46B4-9662-256188C713BB}" dt="2022-06-17T11:16:26.824" v="2805" actId="47"/>
        <pc:sldMkLst>
          <pc:docMk/>
          <pc:sldMk cId="4003812452" sldId="258"/>
        </pc:sldMkLst>
      </pc:sldChg>
      <pc:sldChg chg="del">
        <pc:chgData name="Federico Sapia" userId="06684588f663c4b9" providerId="LiveId" clId="{84C60D4D-A01E-46B4-9662-256188C713BB}" dt="2022-06-17T11:16:26.824" v="2805" actId="47"/>
        <pc:sldMkLst>
          <pc:docMk/>
          <pc:sldMk cId="1726520501" sldId="259"/>
        </pc:sldMkLst>
      </pc:sldChg>
      <pc:sldChg chg="del">
        <pc:chgData name="Federico Sapia" userId="06684588f663c4b9" providerId="LiveId" clId="{84C60D4D-A01E-46B4-9662-256188C713BB}" dt="2022-06-17T11:16:26.824" v="2805" actId="47"/>
        <pc:sldMkLst>
          <pc:docMk/>
          <pc:sldMk cId="81413894" sldId="260"/>
        </pc:sldMkLst>
      </pc:sldChg>
      <pc:sldChg chg="del">
        <pc:chgData name="Federico Sapia" userId="06684588f663c4b9" providerId="LiveId" clId="{84C60D4D-A01E-46B4-9662-256188C713BB}" dt="2022-06-17T11:16:26.824" v="2805" actId="47"/>
        <pc:sldMkLst>
          <pc:docMk/>
          <pc:sldMk cId="1013381637" sldId="261"/>
        </pc:sldMkLst>
      </pc:sldChg>
      <pc:sldChg chg="addSp modSp new mod">
        <pc:chgData name="Federico Sapia" userId="06684588f663c4b9" providerId="LiveId" clId="{84C60D4D-A01E-46B4-9662-256188C713BB}" dt="2022-06-16T23:50:54.703" v="1591" actId="1037"/>
        <pc:sldMkLst>
          <pc:docMk/>
          <pc:sldMk cId="602826737" sldId="262"/>
        </pc:sldMkLst>
        <pc:spChg chg="add mod">
          <ac:chgData name="Federico Sapia" userId="06684588f663c4b9" providerId="LiveId" clId="{84C60D4D-A01E-46B4-9662-256188C713BB}" dt="2022-06-16T19:41:42.177" v="687" actId="207"/>
          <ac:spMkLst>
            <pc:docMk/>
            <pc:sldMk cId="602826737" sldId="262"/>
            <ac:spMk id="6" creationId="{89077F55-DFA6-8516-311D-928766161C55}"/>
          </ac:spMkLst>
        </pc:spChg>
        <pc:spChg chg="add mod">
          <ac:chgData name="Federico Sapia" userId="06684588f663c4b9" providerId="LiveId" clId="{84C60D4D-A01E-46B4-9662-256188C713BB}" dt="2022-06-16T23:50:54.703" v="1591" actId="1037"/>
          <ac:spMkLst>
            <pc:docMk/>
            <pc:sldMk cId="602826737" sldId="262"/>
            <ac:spMk id="7" creationId="{5E359522-5C75-83A7-548E-63D6226C83F5}"/>
          </ac:spMkLst>
        </pc:spChg>
        <pc:picChg chg="add mod">
          <ac:chgData name="Federico Sapia" userId="06684588f663c4b9" providerId="LiveId" clId="{84C60D4D-A01E-46B4-9662-256188C713BB}" dt="2022-06-16T12:40:38.121" v="283" actId="14100"/>
          <ac:picMkLst>
            <pc:docMk/>
            <pc:sldMk cId="602826737" sldId="262"/>
            <ac:picMk id="2" creationId="{FE8C9045-5885-CF3B-39C3-22C599E4A7C0}"/>
          </ac:picMkLst>
        </pc:picChg>
        <pc:picChg chg="add mod modCrop">
          <ac:chgData name="Federico Sapia" userId="06684588f663c4b9" providerId="LiveId" clId="{84C60D4D-A01E-46B4-9662-256188C713BB}" dt="2022-06-16T12:40:42.102" v="284" actId="1076"/>
          <ac:picMkLst>
            <pc:docMk/>
            <pc:sldMk cId="602826737" sldId="262"/>
            <ac:picMk id="3" creationId="{7903F813-ECA4-F011-DAD8-A805B75E8142}"/>
          </ac:picMkLst>
        </pc:picChg>
        <pc:picChg chg="add mod ord">
          <ac:chgData name="Federico Sapia" userId="06684588f663c4b9" providerId="LiveId" clId="{84C60D4D-A01E-46B4-9662-256188C713BB}" dt="2022-06-16T18:55:41.718" v="395" actId="1037"/>
          <ac:picMkLst>
            <pc:docMk/>
            <pc:sldMk cId="602826737" sldId="262"/>
            <ac:picMk id="5" creationId="{0C184E41-D75D-1078-34A0-3C3574B5E80E}"/>
          </ac:picMkLst>
        </pc:picChg>
      </pc:sldChg>
      <pc:sldChg chg="add del">
        <pc:chgData name="Federico Sapia" userId="06684588f663c4b9" providerId="LiveId" clId="{84C60D4D-A01E-46B4-9662-256188C713BB}" dt="2022-06-16T21:28:29.938" v="923" actId="47"/>
        <pc:sldMkLst>
          <pc:docMk/>
          <pc:sldMk cId="2819089546" sldId="263"/>
        </pc:sldMkLst>
      </pc:sldChg>
      <pc:sldChg chg="addSp delSp modSp new mod">
        <pc:chgData name="Federico Sapia" userId="06684588f663c4b9" providerId="LiveId" clId="{84C60D4D-A01E-46B4-9662-256188C713BB}" dt="2022-06-16T19:49:05.729" v="831" actId="207"/>
        <pc:sldMkLst>
          <pc:docMk/>
          <pc:sldMk cId="2659291762" sldId="264"/>
        </pc:sldMkLst>
        <pc:spChg chg="add mod">
          <ac:chgData name="Federico Sapia" userId="06684588f663c4b9" providerId="LiveId" clId="{84C60D4D-A01E-46B4-9662-256188C713BB}" dt="2022-06-16T19:47:51.044" v="753" actId="14861"/>
          <ac:spMkLst>
            <pc:docMk/>
            <pc:sldMk cId="2659291762" sldId="264"/>
            <ac:spMk id="5" creationId="{A75F3B25-6F99-2D93-5302-FEF85EB9AE38}"/>
          </ac:spMkLst>
        </pc:spChg>
        <pc:spChg chg="add mod">
          <ac:chgData name="Federico Sapia" userId="06684588f663c4b9" providerId="LiveId" clId="{84C60D4D-A01E-46B4-9662-256188C713BB}" dt="2022-06-16T19:49:05.729" v="831" actId="207"/>
          <ac:spMkLst>
            <pc:docMk/>
            <pc:sldMk cId="2659291762" sldId="264"/>
            <ac:spMk id="6" creationId="{D1603E3C-8241-54AD-C68C-85D078351994}"/>
          </ac:spMkLst>
        </pc:spChg>
        <pc:picChg chg="add mod">
          <ac:chgData name="Federico Sapia" userId="06684588f663c4b9" providerId="LiveId" clId="{84C60D4D-A01E-46B4-9662-256188C713BB}" dt="2022-06-16T19:44:56.454" v="709"/>
          <ac:picMkLst>
            <pc:docMk/>
            <pc:sldMk cId="2659291762" sldId="264"/>
            <ac:picMk id="2" creationId="{6E74AB9E-5B71-A5B3-75C4-23FB369F12FD}"/>
          </ac:picMkLst>
        </pc:picChg>
        <pc:picChg chg="add del mod">
          <ac:chgData name="Federico Sapia" userId="06684588f663c4b9" providerId="LiveId" clId="{84C60D4D-A01E-46B4-9662-256188C713BB}" dt="2022-06-16T19:47:28.068" v="751" actId="478"/>
          <ac:picMkLst>
            <pc:docMk/>
            <pc:sldMk cId="2659291762" sldId="264"/>
            <ac:picMk id="4" creationId="{870C9AE8-C140-2644-08D4-CC63433328AC}"/>
          </ac:picMkLst>
        </pc:picChg>
      </pc:sldChg>
      <pc:sldChg chg="addSp delSp modSp new mod">
        <pc:chgData name="Federico Sapia" userId="06684588f663c4b9" providerId="LiveId" clId="{84C60D4D-A01E-46B4-9662-256188C713BB}" dt="2022-06-16T23:49:47.517" v="1557" actId="20577"/>
        <pc:sldMkLst>
          <pc:docMk/>
          <pc:sldMk cId="3130086753" sldId="265"/>
        </pc:sldMkLst>
        <pc:spChg chg="add mod">
          <ac:chgData name="Federico Sapia" userId="06684588f663c4b9" providerId="LiveId" clId="{84C60D4D-A01E-46B4-9662-256188C713BB}" dt="2022-06-16T22:32:01.192" v="1053" actId="1035"/>
          <ac:spMkLst>
            <pc:docMk/>
            <pc:sldMk cId="3130086753" sldId="265"/>
            <ac:spMk id="2" creationId="{ADC56F5A-0C36-9718-3605-D92023C2B2F3}"/>
          </ac:spMkLst>
        </pc:spChg>
        <pc:spChg chg="add mod">
          <ac:chgData name="Federico Sapia" userId="06684588f663c4b9" providerId="LiveId" clId="{84C60D4D-A01E-46B4-9662-256188C713BB}" dt="2022-06-16T22:37:20.341" v="1133" actId="14100"/>
          <ac:spMkLst>
            <pc:docMk/>
            <pc:sldMk cId="3130086753" sldId="265"/>
            <ac:spMk id="3" creationId="{F726FFCE-1D08-7E94-775A-CCE76B1B41DC}"/>
          </ac:spMkLst>
        </pc:spChg>
        <pc:spChg chg="add mod">
          <ac:chgData name="Federico Sapia" userId="06684588f663c4b9" providerId="LiveId" clId="{84C60D4D-A01E-46B4-9662-256188C713BB}" dt="2022-06-16T23:45:56.333" v="1420" actId="14100"/>
          <ac:spMkLst>
            <pc:docMk/>
            <pc:sldMk cId="3130086753" sldId="265"/>
            <ac:spMk id="4" creationId="{ABF31F89-3120-7259-16BA-5F99977DF7F5}"/>
          </ac:spMkLst>
        </pc:spChg>
        <pc:spChg chg="add mod">
          <ac:chgData name="Federico Sapia" userId="06684588f663c4b9" providerId="LiveId" clId="{84C60D4D-A01E-46B4-9662-256188C713BB}" dt="2022-06-16T22:37:24.157" v="1134" actId="14100"/>
          <ac:spMkLst>
            <pc:docMk/>
            <pc:sldMk cId="3130086753" sldId="265"/>
            <ac:spMk id="5" creationId="{3F5B89B0-B1CC-FBD8-69A9-46D1846256A2}"/>
          </ac:spMkLst>
        </pc:spChg>
        <pc:spChg chg="add mod">
          <ac:chgData name="Federico Sapia" userId="06684588f663c4b9" providerId="LiveId" clId="{84C60D4D-A01E-46B4-9662-256188C713BB}" dt="2022-06-16T22:32:50.363" v="1087" actId="14100"/>
          <ac:spMkLst>
            <pc:docMk/>
            <pc:sldMk cId="3130086753" sldId="265"/>
            <ac:spMk id="6" creationId="{6E6492E1-572E-B606-264D-D3774041721B}"/>
          </ac:spMkLst>
        </pc:spChg>
        <pc:spChg chg="add mod">
          <ac:chgData name="Federico Sapia" userId="06684588f663c4b9" providerId="LiveId" clId="{84C60D4D-A01E-46B4-9662-256188C713BB}" dt="2022-06-16T23:43:28.830" v="1242" actId="20577"/>
          <ac:spMkLst>
            <pc:docMk/>
            <pc:sldMk cId="3130086753" sldId="265"/>
            <ac:spMk id="7" creationId="{5B13C08B-9BAB-20B5-5662-A5960865985C}"/>
          </ac:spMkLst>
        </pc:spChg>
        <pc:spChg chg="add mod">
          <ac:chgData name="Federico Sapia" userId="06684588f663c4b9" providerId="LiveId" clId="{84C60D4D-A01E-46B4-9662-256188C713BB}" dt="2022-06-16T23:43:02.608" v="1219" actId="20577"/>
          <ac:spMkLst>
            <pc:docMk/>
            <pc:sldMk cId="3130086753" sldId="265"/>
            <ac:spMk id="8" creationId="{095C3BB6-ED09-C6B2-4956-56885F9875A3}"/>
          </ac:spMkLst>
        </pc:spChg>
        <pc:spChg chg="add mod">
          <ac:chgData name="Federico Sapia" userId="06684588f663c4b9" providerId="LiveId" clId="{84C60D4D-A01E-46B4-9662-256188C713BB}" dt="2022-06-16T22:33:12.773" v="1089" actId="1076"/>
          <ac:spMkLst>
            <pc:docMk/>
            <pc:sldMk cId="3130086753" sldId="265"/>
            <ac:spMk id="9" creationId="{9C22B11A-3CF6-6B73-372C-AF6B69E0C291}"/>
          </ac:spMkLst>
        </pc:spChg>
        <pc:spChg chg="add mod">
          <ac:chgData name="Federico Sapia" userId="06684588f663c4b9" providerId="LiveId" clId="{84C60D4D-A01E-46B4-9662-256188C713BB}" dt="2022-06-16T23:43:38.030" v="1265" actId="20577"/>
          <ac:spMkLst>
            <pc:docMk/>
            <pc:sldMk cId="3130086753" sldId="265"/>
            <ac:spMk id="10" creationId="{7AC6D151-BF61-71E3-E1AE-E40546348426}"/>
          </ac:spMkLst>
        </pc:spChg>
        <pc:spChg chg="add mod">
          <ac:chgData name="Federico Sapia" userId="06684588f663c4b9" providerId="LiveId" clId="{84C60D4D-A01E-46B4-9662-256188C713BB}" dt="2022-06-16T22:34:27.566" v="1108" actId="1076"/>
          <ac:spMkLst>
            <pc:docMk/>
            <pc:sldMk cId="3130086753" sldId="265"/>
            <ac:spMk id="11" creationId="{EA256BB9-A5F6-B31A-A0D9-CF9A03262B9E}"/>
          </ac:spMkLst>
        </pc:spChg>
        <pc:spChg chg="add mod">
          <ac:chgData name="Federico Sapia" userId="06684588f663c4b9" providerId="LiveId" clId="{84C60D4D-A01E-46B4-9662-256188C713BB}" dt="2022-06-16T23:44:34.637" v="1280" actId="20577"/>
          <ac:spMkLst>
            <pc:docMk/>
            <pc:sldMk cId="3130086753" sldId="265"/>
            <ac:spMk id="12" creationId="{71352F87-8840-6788-7313-6364D4C35371}"/>
          </ac:spMkLst>
        </pc:spChg>
        <pc:spChg chg="add mod">
          <ac:chgData name="Federico Sapia" userId="06684588f663c4b9" providerId="LiveId" clId="{84C60D4D-A01E-46B4-9662-256188C713BB}" dt="2022-06-16T23:44:39.509" v="1291" actId="20577"/>
          <ac:spMkLst>
            <pc:docMk/>
            <pc:sldMk cId="3130086753" sldId="265"/>
            <ac:spMk id="13" creationId="{B82C6D03-C1D7-5D26-058E-36F16B062F60}"/>
          </ac:spMkLst>
        </pc:spChg>
        <pc:spChg chg="add mod">
          <ac:chgData name="Federico Sapia" userId="06684588f663c4b9" providerId="LiveId" clId="{84C60D4D-A01E-46B4-9662-256188C713BB}" dt="2022-06-16T22:34:27.566" v="1108" actId="1076"/>
          <ac:spMkLst>
            <pc:docMk/>
            <pc:sldMk cId="3130086753" sldId="265"/>
            <ac:spMk id="14" creationId="{7BAD2A8A-3267-52AC-75D4-CE246C537F30}"/>
          </ac:spMkLst>
        </pc:spChg>
        <pc:spChg chg="add del mod">
          <ac:chgData name="Federico Sapia" userId="06684588f663c4b9" providerId="LiveId" clId="{84C60D4D-A01E-46B4-9662-256188C713BB}" dt="2022-06-16T23:44:45.106" v="1292" actId="478"/>
          <ac:spMkLst>
            <pc:docMk/>
            <pc:sldMk cId="3130086753" sldId="265"/>
            <ac:spMk id="15" creationId="{B48DC77E-59C8-0437-972D-61990EB33EAE}"/>
          </ac:spMkLst>
        </pc:spChg>
        <pc:spChg chg="add mod ord">
          <ac:chgData name="Federico Sapia" userId="06684588f663c4b9" providerId="LiveId" clId="{84C60D4D-A01E-46B4-9662-256188C713BB}" dt="2022-06-16T22:37:28.413" v="1135" actId="14100"/>
          <ac:spMkLst>
            <pc:docMk/>
            <pc:sldMk cId="3130086753" sldId="265"/>
            <ac:spMk id="16" creationId="{1CC6647F-CB80-A294-F121-22D632405F06}"/>
          </ac:spMkLst>
        </pc:spChg>
        <pc:spChg chg="add mod">
          <ac:chgData name="Federico Sapia" userId="06684588f663c4b9" providerId="LiveId" clId="{84C60D4D-A01E-46B4-9662-256188C713BB}" dt="2022-06-16T23:44:07.710" v="1275" actId="1035"/>
          <ac:spMkLst>
            <pc:docMk/>
            <pc:sldMk cId="3130086753" sldId="265"/>
            <ac:spMk id="21" creationId="{C77F67EB-3AAA-9C70-AF4C-582E85D2B7B5}"/>
          </ac:spMkLst>
        </pc:spChg>
        <pc:spChg chg="add mod">
          <ac:chgData name="Federico Sapia" userId="06684588f663c4b9" providerId="LiveId" clId="{84C60D4D-A01E-46B4-9662-256188C713BB}" dt="2022-06-16T23:29:52.277" v="1194" actId="122"/>
          <ac:spMkLst>
            <pc:docMk/>
            <pc:sldMk cId="3130086753" sldId="265"/>
            <ac:spMk id="23" creationId="{94E52FFB-0BEA-EBC7-DBAB-49407D11DF88}"/>
          </ac:spMkLst>
        </pc:spChg>
        <pc:spChg chg="add mod">
          <ac:chgData name="Federico Sapia" userId="06684588f663c4b9" providerId="LiveId" clId="{84C60D4D-A01E-46B4-9662-256188C713BB}" dt="2022-06-16T23:29:45.467" v="1192" actId="122"/>
          <ac:spMkLst>
            <pc:docMk/>
            <pc:sldMk cId="3130086753" sldId="265"/>
            <ac:spMk id="24" creationId="{5982041C-E5E2-7F5F-3547-C86A1F2A7548}"/>
          </ac:spMkLst>
        </pc:spChg>
        <pc:spChg chg="add mod">
          <ac:chgData name="Federico Sapia" userId="06684588f663c4b9" providerId="LiveId" clId="{84C60D4D-A01E-46B4-9662-256188C713BB}" dt="2022-06-16T23:49:47.517" v="1557" actId="20577"/>
          <ac:spMkLst>
            <pc:docMk/>
            <pc:sldMk cId="3130086753" sldId="265"/>
            <ac:spMk id="25" creationId="{192F01B2-8569-37C3-D77A-F303E41FEBCA}"/>
          </ac:spMkLst>
        </pc:spChg>
        <pc:cxnChg chg="add mod">
          <ac:chgData name="Federico Sapia" userId="06684588f663c4b9" providerId="LiveId" clId="{84C60D4D-A01E-46B4-9662-256188C713BB}" dt="2022-06-16T23:26:46.495" v="1150" actId="1076"/>
          <ac:cxnSpMkLst>
            <pc:docMk/>
            <pc:sldMk cId="3130086753" sldId="265"/>
            <ac:cxnSpMk id="18" creationId="{71A507CA-707F-9F2F-DCCD-4735907A7AE2}"/>
          </ac:cxnSpMkLst>
        </pc:cxnChg>
        <pc:cxnChg chg="add mod">
          <ac:chgData name="Federico Sapia" userId="06684588f663c4b9" providerId="LiveId" clId="{84C60D4D-A01E-46B4-9662-256188C713BB}" dt="2022-06-16T23:44:07.710" v="1275" actId="1035"/>
          <ac:cxnSpMkLst>
            <pc:docMk/>
            <pc:sldMk cId="3130086753" sldId="265"/>
            <ac:cxnSpMk id="19" creationId="{DEA6C3D5-A73E-E409-00F0-B0358A68839A}"/>
          </ac:cxnSpMkLst>
        </pc:cxnChg>
        <pc:cxnChg chg="add mod">
          <ac:chgData name="Federico Sapia" userId="06684588f663c4b9" providerId="LiveId" clId="{84C60D4D-A01E-46B4-9662-256188C713BB}" dt="2022-06-16T23:27:00.535" v="1152" actId="1076"/>
          <ac:cxnSpMkLst>
            <pc:docMk/>
            <pc:sldMk cId="3130086753" sldId="265"/>
            <ac:cxnSpMk id="20" creationId="{D8068C23-B297-93F0-F2C2-D8F921528405}"/>
          </ac:cxnSpMkLst>
        </pc:cxnChg>
        <pc:cxnChg chg="add del mod">
          <ac:chgData name="Federico Sapia" userId="06684588f663c4b9" providerId="LiveId" clId="{84C60D4D-A01E-46B4-9662-256188C713BB}" dt="2022-06-16T23:28:13.144" v="1167" actId="478"/>
          <ac:cxnSpMkLst>
            <pc:docMk/>
            <pc:sldMk cId="3130086753" sldId="265"/>
            <ac:cxnSpMk id="22" creationId="{736E3424-A800-BD2E-078E-560783A0A8C6}"/>
          </ac:cxnSpMkLst>
        </pc:cxnChg>
      </pc:sldChg>
      <pc:sldChg chg="addSp delSp modSp new mod">
        <pc:chgData name="Federico Sapia" userId="06684588f663c4b9" providerId="LiveId" clId="{84C60D4D-A01E-46B4-9662-256188C713BB}" dt="2022-06-16T22:38:32.957" v="1142" actId="14100"/>
        <pc:sldMkLst>
          <pc:docMk/>
          <pc:sldMk cId="2967527370" sldId="266"/>
        </pc:sldMkLst>
        <pc:spChg chg="mod">
          <ac:chgData name="Federico Sapia" userId="06684588f663c4b9" providerId="LiveId" clId="{84C60D4D-A01E-46B4-9662-256188C713BB}" dt="2022-06-16T21:16:31.077" v="890"/>
          <ac:spMkLst>
            <pc:docMk/>
            <pc:sldMk cId="2967527370" sldId="266"/>
            <ac:spMk id="4" creationId="{5AC1B481-07C1-7259-3F50-45E134FF5836}"/>
          </ac:spMkLst>
        </pc:spChg>
        <pc:spChg chg="mod">
          <ac:chgData name="Federico Sapia" userId="06684588f663c4b9" providerId="LiveId" clId="{84C60D4D-A01E-46B4-9662-256188C713BB}" dt="2022-06-16T21:16:31.077" v="890"/>
          <ac:spMkLst>
            <pc:docMk/>
            <pc:sldMk cId="2967527370" sldId="266"/>
            <ac:spMk id="5" creationId="{D09E632C-D7DE-BF1A-431F-FFC6A835F370}"/>
          </ac:spMkLst>
        </pc:spChg>
        <pc:spChg chg="mod">
          <ac:chgData name="Federico Sapia" userId="06684588f663c4b9" providerId="LiveId" clId="{84C60D4D-A01E-46B4-9662-256188C713BB}" dt="2022-06-16T21:16:31.077" v="890"/>
          <ac:spMkLst>
            <pc:docMk/>
            <pc:sldMk cId="2967527370" sldId="266"/>
            <ac:spMk id="6" creationId="{D2273E38-404F-5D95-D194-62F938F62DF3}"/>
          </ac:spMkLst>
        </pc:spChg>
        <pc:spChg chg="mod">
          <ac:chgData name="Federico Sapia" userId="06684588f663c4b9" providerId="LiveId" clId="{84C60D4D-A01E-46B4-9662-256188C713BB}" dt="2022-06-16T21:16:31.077" v="890"/>
          <ac:spMkLst>
            <pc:docMk/>
            <pc:sldMk cId="2967527370" sldId="266"/>
            <ac:spMk id="7" creationId="{F7449EB5-7EEE-7B21-5018-345F86EBE5D5}"/>
          </ac:spMkLst>
        </pc:spChg>
        <pc:spChg chg="mod">
          <ac:chgData name="Federico Sapia" userId="06684588f663c4b9" providerId="LiveId" clId="{84C60D4D-A01E-46B4-9662-256188C713BB}" dt="2022-06-16T21:16:31.077" v="890"/>
          <ac:spMkLst>
            <pc:docMk/>
            <pc:sldMk cId="2967527370" sldId="266"/>
            <ac:spMk id="8" creationId="{D6A47DF9-31FF-FC05-2EA2-1A3AE3B93CAB}"/>
          </ac:spMkLst>
        </pc:spChg>
        <pc:spChg chg="mod">
          <ac:chgData name="Federico Sapia" userId="06684588f663c4b9" providerId="LiveId" clId="{84C60D4D-A01E-46B4-9662-256188C713BB}" dt="2022-06-16T21:16:31.077" v="890"/>
          <ac:spMkLst>
            <pc:docMk/>
            <pc:sldMk cId="2967527370" sldId="266"/>
            <ac:spMk id="9" creationId="{8AF5B4D2-8A1F-745C-0C69-6884FB44D048}"/>
          </ac:spMkLst>
        </pc:spChg>
        <pc:spChg chg="mod">
          <ac:chgData name="Federico Sapia" userId="06684588f663c4b9" providerId="LiveId" clId="{84C60D4D-A01E-46B4-9662-256188C713BB}" dt="2022-06-16T21:16:31.077" v="890"/>
          <ac:spMkLst>
            <pc:docMk/>
            <pc:sldMk cId="2967527370" sldId="266"/>
            <ac:spMk id="10" creationId="{207D02F4-4FD3-70FA-4F46-4AD388173D57}"/>
          </ac:spMkLst>
        </pc:spChg>
        <pc:spChg chg="mod">
          <ac:chgData name="Federico Sapia" userId="06684588f663c4b9" providerId="LiveId" clId="{84C60D4D-A01E-46B4-9662-256188C713BB}" dt="2022-06-16T21:16:31.077" v="890"/>
          <ac:spMkLst>
            <pc:docMk/>
            <pc:sldMk cId="2967527370" sldId="266"/>
            <ac:spMk id="11" creationId="{81C7AC4A-44E4-8786-6AA7-4AF5A2ED9314}"/>
          </ac:spMkLst>
        </pc:spChg>
        <pc:spChg chg="mod">
          <ac:chgData name="Federico Sapia" userId="06684588f663c4b9" providerId="LiveId" clId="{84C60D4D-A01E-46B4-9662-256188C713BB}" dt="2022-06-16T21:16:31.077" v="890"/>
          <ac:spMkLst>
            <pc:docMk/>
            <pc:sldMk cId="2967527370" sldId="266"/>
            <ac:spMk id="12" creationId="{4CEDACBB-F2F9-1657-02B6-375EA9EE7DA8}"/>
          </ac:spMkLst>
        </pc:spChg>
        <pc:spChg chg="mod">
          <ac:chgData name="Federico Sapia" userId="06684588f663c4b9" providerId="LiveId" clId="{84C60D4D-A01E-46B4-9662-256188C713BB}" dt="2022-06-16T21:16:31.077" v="890"/>
          <ac:spMkLst>
            <pc:docMk/>
            <pc:sldMk cId="2967527370" sldId="266"/>
            <ac:spMk id="13" creationId="{9E440352-58DB-79C1-6B20-7CCB7575FA5C}"/>
          </ac:spMkLst>
        </pc:spChg>
        <pc:spChg chg="mod">
          <ac:chgData name="Federico Sapia" userId="06684588f663c4b9" providerId="LiveId" clId="{84C60D4D-A01E-46B4-9662-256188C713BB}" dt="2022-06-16T21:16:31.077" v="890"/>
          <ac:spMkLst>
            <pc:docMk/>
            <pc:sldMk cId="2967527370" sldId="266"/>
            <ac:spMk id="16" creationId="{7F742A63-50C7-8A72-A7E6-B05D0E363E73}"/>
          </ac:spMkLst>
        </pc:spChg>
        <pc:spChg chg="mod">
          <ac:chgData name="Federico Sapia" userId="06684588f663c4b9" providerId="LiveId" clId="{84C60D4D-A01E-46B4-9662-256188C713BB}" dt="2022-06-16T21:16:31.077" v="890"/>
          <ac:spMkLst>
            <pc:docMk/>
            <pc:sldMk cId="2967527370" sldId="266"/>
            <ac:spMk id="19" creationId="{3DD18802-7925-54E4-AE9F-E885C08CD46A}"/>
          </ac:spMkLst>
        </pc:spChg>
        <pc:spChg chg="mod">
          <ac:chgData name="Federico Sapia" userId="06684588f663c4b9" providerId="LiveId" clId="{84C60D4D-A01E-46B4-9662-256188C713BB}" dt="2022-06-16T21:16:31.077" v="890"/>
          <ac:spMkLst>
            <pc:docMk/>
            <pc:sldMk cId="2967527370" sldId="266"/>
            <ac:spMk id="21" creationId="{F144808B-8052-52CC-B917-E4022F38F7A0}"/>
          </ac:spMkLst>
        </pc:spChg>
        <pc:spChg chg="mod">
          <ac:chgData name="Federico Sapia" userId="06684588f663c4b9" providerId="LiveId" clId="{84C60D4D-A01E-46B4-9662-256188C713BB}" dt="2022-06-16T21:16:31.077" v="890"/>
          <ac:spMkLst>
            <pc:docMk/>
            <pc:sldMk cId="2967527370" sldId="266"/>
            <ac:spMk id="23" creationId="{FBC1D03A-0FC8-28E6-08D5-F92D63EA2598}"/>
          </ac:spMkLst>
        </pc:spChg>
        <pc:spChg chg="mod">
          <ac:chgData name="Federico Sapia" userId="06684588f663c4b9" providerId="LiveId" clId="{84C60D4D-A01E-46B4-9662-256188C713BB}" dt="2022-06-16T21:16:31.077" v="890"/>
          <ac:spMkLst>
            <pc:docMk/>
            <pc:sldMk cId="2967527370" sldId="266"/>
            <ac:spMk id="25" creationId="{8E4D9423-BE15-29AA-9084-1375620AF11F}"/>
          </ac:spMkLst>
        </pc:spChg>
        <pc:spChg chg="mod">
          <ac:chgData name="Federico Sapia" userId="06684588f663c4b9" providerId="LiveId" clId="{84C60D4D-A01E-46B4-9662-256188C713BB}" dt="2022-06-16T21:16:31.077" v="890"/>
          <ac:spMkLst>
            <pc:docMk/>
            <pc:sldMk cId="2967527370" sldId="266"/>
            <ac:spMk id="27" creationId="{6D959BAC-CBC7-CF7F-EC8E-3932C09EF06D}"/>
          </ac:spMkLst>
        </pc:spChg>
        <pc:spChg chg="mod">
          <ac:chgData name="Federico Sapia" userId="06684588f663c4b9" providerId="LiveId" clId="{84C60D4D-A01E-46B4-9662-256188C713BB}" dt="2022-06-16T21:16:31.077" v="890"/>
          <ac:spMkLst>
            <pc:docMk/>
            <pc:sldMk cId="2967527370" sldId="266"/>
            <ac:spMk id="29" creationId="{F8A4420F-8520-D265-35B5-3FCCEFE00C89}"/>
          </ac:spMkLst>
        </pc:spChg>
        <pc:spChg chg="mod">
          <ac:chgData name="Federico Sapia" userId="06684588f663c4b9" providerId="LiveId" clId="{84C60D4D-A01E-46B4-9662-256188C713BB}" dt="2022-06-16T21:16:31.077" v="890"/>
          <ac:spMkLst>
            <pc:docMk/>
            <pc:sldMk cId="2967527370" sldId="266"/>
            <ac:spMk id="31" creationId="{AC25EB6A-6C03-8D3E-E6F4-4D5A54AA3501}"/>
          </ac:spMkLst>
        </pc:spChg>
        <pc:spChg chg="mod">
          <ac:chgData name="Federico Sapia" userId="06684588f663c4b9" providerId="LiveId" clId="{84C60D4D-A01E-46B4-9662-256188C713BB}" dt="2022-06-16T21:16:31.077" v="890"/>
          <ac:spMkLst>
            <pc:docMk/>
            <pc:sldMk cId="2967527370" sldId="266"/>
            <ac:spMk id="33" creationId="{2FFCBA4F-6D6C-D0F7-0622-9540D6AE2393}"/>
          </ac:spMkLst>
        </pc:spChg>
        <pc:spChg chg="mod">
          <ac:chgData name="Federico Sapia" userId="06684588f663c4b9" providerId="LiveId" clId="{84C60D4D-A01E-46B4-9662-256188C713BB}" dt="2022-06-16T21:16:31.077" v="890"/>
          <ac:spMkLst>
            <pc:docMk/>
            <pc:sldMk cId="2967527370" sldId="266"/>
            <ac:spMk id="35" creationId="{BEDF37AE-D863-9E30-D1F5-5F3F9BA90D72}"/>
          </ac:spMkLst>
        </pc:spChg>
        <pc:spChg chg="mod">
          <ac:chgData name="Federico Sapia" userId="06684588f663c4b9" providerId="LiveId" clId="{84C60D4D-A01E-46B4-9662-256188C713BB}" dt="2022-06-16T21:16:31.077" v="890"/>
          <ac:spMkLst>
            <pc:docMk/>
            <pc:sldMk cId="2967527370" sldId="266"/>
            <ac:spMk id="37" creationId="{25C03EA2-BA7C-3600-616F-ACA14E97E426}"/>
          </ac:spMkLst>
        </pc:spChg>
        <pc:spChg chg="mod">
          <ac:chgData name="Federico Sapia" userId="06684588f663c4b9" providerId="LiveId" clId="{84C60D4D-A01E-46B4-9662-256188C713BB}" dt="2022-06-16T21:16:31.077" v="890"/>
          <ac:spMkLst>
            <pc:docMk/>
            <pc:sldMk cId="2967527370" sldId="266"/>
            <ac:spMk id="40" creationId="{59B4DAFB-7494-C367-57AC-54E67D2297DD}"/>
          </ac:spMkLst>
        </pc:spChg>
        <pc:spChg chg="add mod">
          <ac:chgData name="Federico Sapia" userId="06684588f663c4b9" providerId="LiveId" clId="{84C60D4D-A01E-46B4-9662-256188C713BB}" dt="2022-06-16T21:17:35.370" v="922" actId="1035"/>
          <ac:spMkLst>
            <pc:docMk/>
            <pc:sldMk cId="2967527370" sldId="266"/>
            <ac:spMk id="42" creationId="{1C0C73E6-3E42-8949-AB4F-C6595E548DEF}"/>
          </ac:spMkLst>
        </pc:spChg>
        <pc:spChg chg="add mod ord">
          <ac:chgData name="Federico Sapia" userId="06684588f663c4b9" providerId="LiveId" clId="{84C60D4D-A01E-46B4-9662-256188C713BB}" dt="2022-06-16T22:38:32.957" v="1142" actId="14100"/>
          <ac:spMkLst>
            <pc:docMk/>
            <pc:sldMk cId="2967527370" sldId="266"/>
            <ac:spMk id="43" creationId="{EDC058AB-52DF-7335-19AF-B763B5269F5B}"/>
          </ac:spMkLst>
        </pc:spChg>
        <pc:grpChg chg="add del mod">
          <ac:chgData name="Federico Sapia" userId="06684588f663c4b9" providerId="LiveId" clId="{84C60D4D-A01E-46B4-9662-256188C713BB}" dt="2022-06-16T21:16:33.831" v="891"/>
          <ac:grpSpMkLst>
            <pc:docMk/>
            <pc:sldMk cId="2967527370" sldId="266"/>
            <ac:grpSpMk id="2" creationId="{CFCCCE12-01BD-2068-D890-65483390D975}"/>
          </ac:grpSpMkLst>
        </pc:grpChg>
        <pc:picChg chg="mod">
          <ac:chgData name="Federico Sapia" userId="06684588f663c4b9" providerId="LiveId" clId="{84C60D4D-A01E-46B4-9662-256188C713BB}" dt="2022-06-16T21:16:31.077" v="890"/>
          <ac:picMkLst>
            <pc:docMk/>
            <pc:sldMk cId="2967527370" sldId="266"/>
            <ac:picMk id="3" creationId="{599A3D15-86A4-1196-1D98-983D408A19FE}"/>
          </ac:picMkLst>
        </pc:picChg>
        <pc:picChg chg="add mod">
          <ac:chgData name="Federico Sapia" userId="06684588f663c4b9" providerId="LiveId" clId="{84C60D4D-A01E-46B4-9662-256188C713BB}" dt="2022-06-16T21:17:05.787" v="895" actId="1076"/>
          <ac:picMkLst>
            <pc:docMk/>
            <pc:sldMk cId="2967527370" sldId="266"/>
            <ac:picMk id="41" creationId="{CAD6D25E-5196-8E54-47BC-F70B535569C5}"/>
          </ac:picMkLst>
        </pc:picChg>
        <pc:cxnChg chg="mod">
          <ac:chgData name="Federico Sapia" userId="06684588f663c4b9" providerId="LiveId" clId="{84C60D4D-A01E-46B4-9662-256188C713BB}" dt="2022-06-16T21:16:31.077" v="890"/>
          <ac:cxnSpMkLst>
            <pc:docMk/>
            <pc:sldMk cId="2967527370" sldId="266"/>
            <ac:cxnSpMk id="14" creationId="{8A3BF8AA-337F-4B0D-BF7D-BBFB2C97238B}"/>
          </ac:cxnSpMkLst>
        </pc:cxnChg>
        <pc:cxnChg chg="mod">
          <ac:chgData name="Federico Sapia" userId="06684588f663c4b9" providerId="LiveId" clId="{84C60D4D-A01E-46B4-9662-256188C713BB}" dt="2022-06-16T21:16:31.077" v="890"/>
          <ac:cxnSpMkLst>
            <pc:docMk/>
            <pc:sldMk cId="2967527370" sldId="266"/>
            <ac:cxnSpMk id="15" creationId="{14E1F0FC-1DCC-1BBF-DBBF-55EA018034BC}"/>
          </ac:cxnSpMkLst>
        </pc:cxnChg>
        <pc:cxnChg chg="mod">
          <ac:chgData name="Federico Sapia" userId="06684588f663c4b9" providerId="LiveId" clId="{84C60D4D-A01E-46B4-9662-256188C713BB}" dt="2022-06-16T21:16:31.077" v="890"/>
          <ac:cxnSpMkLst>
            <pc:docMk/>
            <pc:sldMk cId="2967527370" sldId="266"/>
            <ac:cxnSpMk id="17" creationId="{B6CF337F-7CD5-144B-493A-D9BBDBAB8073}"/>
          </ac:cxnSpMkLst>
        </pc:cxnChg>
        <pc:cxnChg chg="mod">
          <ac:chgData name="Federico Sapia" userId="06684588f663c4b9" providerId="LiveId" clId="{84C60D4D-A01E-46B4-9662-256188C713BB}" dt="2022-06-16T21:16:31.077" v="890"/>
          <ac:cxnSpMkLst>
            <pc:docMk/>
            <pc:sldMk cId="2967527370" sldId="266"/>
            <ac:cxnSpMk id="18" creationId="{40EFD94F-9393-EC81-4B83-5F337D016270}"/>
          </ac:cxnSpMkLst>
        </pc:cxnChg>
        <pc:cxnChg chg="mod">
          <ac:chgData name="Federico Sapia" userId="06684588f663c4b9" providerId="LiveId" clId="{84C60D4D-A01E-46B4-9662-256188C713BB}" dt="2022-06-16T21:16:31.077" v="890"/>
          <ac:cxnSpMkLst>
            <pc:docMk/>
            <pc:sldMk cId="2967527370" sldId="266"/>
            <ac:cxnSpMk id="20" creationId="{5694C906-5997-FD75-0EA0-AE46616E6F5D}"/>
          </ac:cxnSpMkLst>
        </pc:cxnChg>
        <pc:cxnChg chg="mod">
          <ac:chgData name="Federico Sapia" userId="06684588f663c4b9" providerId="LiveId" clId="{84C60D4D-A01E-46B4-9662-256188C713BB}" dt="2022-06-16T21:16:31.077" v="890"/>
          <ac:cxnSpMkLst>
            <pc:docMk/>
            <pc:sldMk cId="2967527370" sldId="266"/>
            <ac:cxnSpMk id="22" creationId="{0E0D73F4-08B5-8894-2593-FD8DD7703820}"/>
          </ac:cxnSpMkLst>
        </pc:cxnChg>
        <pc:cxnChg chg="mod">
          <ac:chgData name="Federico Sapia" userId="06684588f663c4b9" providerId="LiveId" clId="{84C60D4D-A01E-46B4-9662-256188C713BB}" dt="2022-06-16T21:16:31.077" v="890"/>
          <ac:cxnSpMkLst>
            <pc:docMk/>
            <pc:sldMk cId="2967527370" sldId="266"/>
            <ac:cxnSpMk id="24" creationId="{D9CF2F83-25DC-170C-5098-7AF7D82867D8}"/>
          </ac:cxnSpMkLst>
        </pc:cxnChg>
        <pc:cxnChg chg="mod">
          <ac:chgData name="Federico Sapia" userId="06684588f663c4b9" providerId="LiveId" clId="{84C60D4D-A01E-46B4-9662-256188C713BB}" dt="2022-06-16T21:16:31.077" v="890"/>
          <ac:cxnSpMkLst>
            <pc:docMk/>
            <pc:sldMk cId="2967527370" sldId="266"/>
            <ac:cxnSpMk id="26" creationId="{EE1E9D4C-BAD8-FA9E-7821-104ED2E8099C}"/>
          </ac:cxnSpMkLst>
        </pc:cxnChg>
        <pc:cxnChg chg="mod">
          <ac:chgData name="Federico Sapia" userId="06684588f663c4b9" providerId="LiveId" clId="{84C60D4D-A01E-46B4-9662-256188C713BB}" dt="2022-06-16T21:16:31.077" v="890"/>
          <ac:cxnSpMkLst>
            <pc:docMk/>
            <pc:sldMk cId="2967527370" sldId="266"/>
            <ac:cxnSpMk id="28" creationId="{C162D3F4-048B-E4B4-0A36-F5219411AFC5}"/>
          </ac:cxnSpMkLst>
        </pc:cxnChg>
        <pc:cxnChg chg="mod">
          <ac:chgData name="Federico Sapia" userId="06684588f663c4b9" providerId="LiveId" clId="{84C60D4D-A01E-46B4-9662-256188C713BB}" dt="2022-06-16T21:16:31.077" v="890"/>
          <ac:cxnSpMkLst>
            <pc:docMk/>
            <pc:sldMk cId="2967527370" sldId="266"/>
            <ac:cxnSpMk id="30" creationId="{68629A3D-E11D-8347-30C2-4123486D0E8F}"/>
          </ac:cxnSpMkLst>
        </pc:cxnChg>
        <pc:cxnChg chg="mod">
          <ac:chgData name="Federico Sapia" userId="06684588f663c4b9" providerId="LiveId" clId="{84C60D4D-A01E-46B4-9662-256188C713BB}" dt="2022-06-16T21:16:31.077" v="890"/>
          <ac:cxnSpMkLst>
            <pc:docMk/>
            <pc:sldMk cId="2967527370" sldId="266"/>
            <ac:cxnSpMk id="32" creationId="{D91F58C9-AD69-C6C4-5A63-25C1F636F111}"/>
          </ac:cxnSpMkLst>
        </pc:cxnChg>
        <pc:cxnChg chg="mod">
          <ac:chgData name="Federico Sapia" userId="06684588f663c4b9" providerId="LiveId" clId="{84C60D4D-A01E-46B4-9662-256188C713BB}" dt="2022-06-16T21:16:31.077" v="890"/>
          <ac:cxnSpMkLst>
            <pc:docMk/>
            <pc:sldMk cId="2967527370" sldId="266"/>
            <ac:cxnSpMk id="34" creationId="{1028A7E6-C805-0838-EE84-A7BBA9C285CA}"/>
          </ac:cxnSpMkLst>
        </pc:cxnChg>
        <pc:cxnChg chg="mod">
          <ac:chgData name="Federico Sapia" userId="06684588f663c4b9" providerId="LiveId" clId="{84C60D4D-A01E-46B4-9662-256188C713BB}" dt="2022-06-16T21:16:31.077" v="890"/>
          <ac:cxnSpMkLst>
            <pc:docMk/>
            <pc:sldMk cId="2967527370" sldId="266"/>
            <ac:cxnSpMk id="36" creationId="{892293F7-0842-514B-912E-219475B685C2}"/>
          </ac:cxnSpMkLst>
        </pc:cxnChg>
        <pc:cxnChg chg="mod">
          <ac:chgData name="Federico Sapia" userId="06684588f663c4b9" providerId="LiveId" clId="{84C60D4D-A01E-46B4-9662-256188C713BB}" dt="2022-06-16T21:16:31.077" v="890"/>
          <ac:cxnSpMkLst>
            <pc:docMk/>
            <pc:sldMk cId="2967527370" sldId="266"/>
            <ac:cxnSpMk id="38" creationId="{CA9FC8E4-69EE-B1A0-3255-9C372689CCE2}"/>
          </ac:cxnSpMkLst>
        </pc:cxnChg>
        <pc:cxnChg chg="mod">
          <ac:chgData name="Federico Sapia" userId="06684588f663c4b9" providerId="LiveId" clId="{84C60D4D-A01E-46B4-9662-256188C713BB}" dt="2022-06-16T21:16:31.077" v="890"/>
          <ac:cxnSpMkLst>
            <pc:docMk/>
            <pc:sldMk cId="2967527370" sldId="266"/>
            <ac:cxnSpMk id="39" creationId="{33B5C077-E2B7-6AF6-B82B-410B799F8A2B}"/>
          </ac:cxnSpMkLst>
        </pc:cxnChg>
      </pc:sldChg>
      <pc:sldChg chg="addSp delSp modSp new mod">
        <pc:chgData name="Federico Sapia" userId="06684588f663c4b9" providerId="LiveId" clId="{84C60D4D-A01E-46B4-9662-256188C713BB}" dt="2022-06-17T10:27:29.933" v="2596" actId="3064"/>
        <pc:sldMkLst>
          <pc:docMk/>
          <pc:sldMk cId="3877935165" sldId="267"/>
        </pc:sldMkLst>
        <pc:spChg chg="add del mod">
          <ac:chgData name="Federico Sapia" userId="06684588f663c4b9" providerId="LiveId" clId="{84C60D4D-A01E-46B4-9662-256188C713BB}" dt="2022-06-17T09:13:38.199" v="1661" actId="478"/>
          <ac:spMkLst>
            <pc:docMk/>
            <pc:sldMk cId="3877935165" sldId="267"/>
            <ac:spMk id="5" creationId="{9575FD5E-BEE7-5610-AC57-1C3D1DE0CA62}"/>
          </ac:spMkLst>
        </pc:spChg>
        <pc:spChg chg="add del mod">
          <ac:chgData name="Federico Sapia" userId="06684588f663c4b9" providerId="LiveId" clId="{84C60D4D-A01E-46B4-9662-256188C713BB}" dt="2022-06-17T09:08:51.446" v="1660" actId="478"/>
          <ac:spMkLst>
            <pc:docMk/>
            <pc:sldMk cId="3877935165" sldId="267"/>
            <ac:spMk id="6" creationId="{6B96C741-460E-B75D-CAE6-2749AE1EFACA}"/>
          </ac:spMkLst>
        </pc:spChg>
        <pc:spChg chg="add mod">
          <ac:chgData name="Federico Sapia" userId="06684588f663c4b9" providerId="LiveId" clId="{84C60D4D-A01E-46B4-9662-256188C713BB}" dt="2022-06-17T09:14:10.541" v="1692" actId="20577"/>
          <ac:spMkLst>
            <pc:docMk/>
            <pc:sldMk cId="3877935165" sldId="267"/>
            <ac:spMk id="11" creationId="{E33E0690-4B7B-7028-ED6D-B02B5E1FE925}"/>
          </ac:spMkLst>
        </pc:spChg>
        <pc:spChg chg="add mod">
          <ac:chgData name="Federico Sapia" userId="06684588f663c4b9" providerId="LiveId" clId="{84C60D4D-A01E-46B4-9662-256188C713BB}" dt="2022-06-17T09:15:42.419" v="1746" actId="255"/>
          <ac:spMkLst>
            <pc:docMk/>
            <pc:sldMk cId="3877935165" sldId="267"/>
            <ac:spMk id="12" creationId="{D158F6DC-775C-9266-ABCC-F6F8FBE18083}"/>
          </ac:spMkLst>
        </pc:spChg>
        <pc:spChg chg="add mod">
          <ac:chgData name="Federico Sapia" userId="06684588f663c4b9" providerId="LiveId" clId="{84C60D4D-A01E-46B4-9662-256188C713BB}" dt="2022-06-17T10:27:29.933" v="2596" actId="3064"/>
          <ac:spMkLst>
            <pc:docMk/>
            <pc:sldMk cId="3877935165" sldId="267"/>
            <ac:spMk id="13" creationId="{71C27D7D-C33A-2C42-B1B4-DC0FEC308242}"/>
          </ac:spMkLst>
        </pc:spChg>
        <pc:picChg chg="add mod">
          <ac:chgData name="Federico Sapia" userId="06684588f663c4b9" providerId="LiveId" clId="{84C60D4D-A01E-46B4-9662-256188C713BB}" dt="2022-06-17T07:56:08.785" v="1593"/>
          <ac:picMkLst>
            <pc:docMk/>
            <pc:sldMk cId="3877935165" sldId="267"/>
            <ac:picMk id="2" creationId="{ADE750B1-8D93-3AD2-8035-79C986826CA6}"/>
          </ac:picMkLst>
        </pc:picChg>
        <pc:picChg chg="add mod">
          <ac:chgData name="Federico Sapia" userId="06684588f663c4b9" providerId="LiveId" clId="{84C60D4D-A01E-46B4-9662-256188C713BB}" dt="2022-06-17T07:56:08.785" v="1593"/>
          <ac:picMkLst>
            <pc:docMk/>
            <pc:sldMk cId="3877935165" sldId="267"/>
            <ac:picMk id="3" creationId="{FFD4687A-6B4B-CB68-CBB7-CFAF757F733F}"/>
          </ac:picMkLst>
        </pc:picChg>
        <pc:picChg chg="add mod">
          <ac:chgData name="Federico Sapia" userId="06684588f663c4b9" providerId="LiveId" clId="{84C60D4D-A01E-46B4-9662-256188C713BB}" dt="2022-06-17T07:56:08.785" v="1593"/>
          <ac:picMkLst>
            <pc:docMk/>
            <pc:sldMk cId="3877935165" sldId="267"/>
            <ac:picMk id="4" creationId="{01DCB947-7AFD-4824-0F2A-711860E2EE8A}"/>
          </ac:picMkLst>
        </pc:picChg>
        <pc:picChg chg="add del mod">
          <ac:chgData name="Federico Sapia" userId="06684588f663c4b9" providerId="LiveId" clId="{84C60D4D-A01E-46B4-9662-256188C713BB}" dt="2022-06-17T08:05:17.500" v="1599" actId="478"/>
          <ac:picMkLst>
            <pc:docMk/>
            <pc:sldMk cId="3877935165" sldId="267"/>
            <ac:picMk id="8" creationId="{687E22B4-6236-F429-9766-AA07BB3F0348}"/>
          </ac:picMkLst>
        </pc:picChg>
        <pc:picChg chg="add mod">
          <ac:chgData name="Federico Sapia" userId="06684588f663c4b9" providerId="LiveId" clId="{84C60D4D-A01E-46B4-9662-256188C713BB}" dt="2022-06-17T09:08:39.969" v="1659" actId="14100"/>
          <ac:picMkLst>
            <pc:docMk/>
            <pc:sldMk cId="3877935165" sldId="267"/>
            <ac:picMk id="10" creationId="{74C74668-6729-0FF8-A255-91E3797E0949}"/>
          </ac:picMkLst>
        </pc:picChg>
        <pc:picChg chg="add mod">
          <ac:chgData name="Federico Sapia" userId="06684588f663c4b9" providerId="LiveId" clId="{84C60D4D-A01E-46B4-9662-256188C713BB}" dt="2022-06-17T10:27:20.373" v="2592" actId="1076"/>
          <ac:picMkLst>
            <pc:docMk/>
            <pc:sldMk cId="3877935165" sldId="267"/>
            <ac:picMk id="14" creationId="{B3720713-7C90-B587-CE1C-0F9DCA8CC63B}"/>
          </ac:picMkLst>
        </pc:picChg>
      </pc:sldChg>
      <pc:sldChg chg="addSp delSp modSp new mod">
        <pc:chgData name="Federico Sapia" userId="06684588f663c4b9" providerId="LiveId" clId="{84C60D4D-A01E-46B4-9662-256188C713BB}" dt="2022-06-17T12:37:36.309" v="3414" actId="1037"/>
        <pc:sldMkLst>
          <pc:docMk/>
          <pc:sldMk cId="1717080308" sldId="268"/>
        </pc:sldMkLst>
        <pc:spChg chg="add mod">
          <ac:chgData name="Federico Sapia" userId="06684588f663c4b9" providerId="LiveId" clId="{84C60D4D-A01E-46B4-9662-256188C713BB}" dt="2022-06-17T09:48:56.734" v="1972" actId="1035"/>
          <ac:spMkLst>
            <pc:docMk/>
            <pc:sldMk cId="1717080308" sldId="268"/>
            <ac:spMk id="2" creationId="{5E996350-85EF-BE9F-2919-F171B355E765}"/>
          </ac:spMkLst>
        </pc:spChg>
        <pc:spChg chg="add mod">
          <ac:chgData name="Federico Sapia" userId="06684588f663c4b9" providerId="LiveId" clId="{84C60D4D-A01E-46B4-9662-256188C713BB}" dt="2022-06-17T09:48:53.129" v="1964" actId="1076"/>
          <ac:spMkLst>
            <pc:docMk/>
            <pc:sldMk cId="1717080308" sldId="268"/>
            <ac:spMk id="3" creationId="{C776FEB2-6648-7786-942B-2031713AD04B}"/>
          </ac:spMkLst>
        </pc:spChg>
        <pc:spChg chg="add mod">
          <ac:chgData name="Federico Sapia" userId="06684588f663c4b9" providerId="LiveId" clId="{84C60D4D-A01E-46B4-9662-256188C713BB}" dt="2022-06-17T09:50:53.643" v="2107" actId="20577"/>
          <ac:spMkLst>
            <pc:docMk/>
            <pc:sldMk cId="1717080308" sldId="268"/>
            <ac:spMk id="10" creationId="{EEC1CCAF-A2A4-2530-6510-43B4A3CAC2CD}"/>
          </ac:spMkLst>
        </pc:spChg>
        <pc:spChg chg="add del mod">
          <ac:chgData name="Federico Sapia" userId="06684588f663c4b9" providerId="LiveId" clId="{84C60D4D-A01E-46B4-9662-256188C713BB}" dt="2022-06-17T09:51:51.855" v="2110" actId="478"/>
          <ac:spMkLst>
            <pc:docMk/>
            <pc:sldMk cId="1717080308" sldId="268"/>
            <ac:spMk id="11" creationId="{FA3728F7-C73D-0ED3-9AA3-EA9EABA2DCC9}"/>
          </ac:spMkLst>
        </pc:spChg>
        <pc:spChg chg="add mod">
          <ac:chgData name="Federico Sapia" userId="06684588f663c4b9" providerId="LiveId" clId="{84C60D4D-A01E-46B4-9662-256188C713BB}" dt="2022-06-17T09:54:12.087" v="2180" actId="20577"/>
          <ac:spMkLst>
            <pc:docMk/>
            <pc:sldMk cId="1717080308" sldId="268"/>
            <ac:spMk id="13" creationId="{F01A2D88-8455-5701-1038-E9E7456893A1}"/>
          </ac:spMkLst>
        </pc:spChg>
        <pc:spChg chg="add mod">
          <ac:chgData name="Federico Sapia" userId="06684588f663c4b9" providerId="LiveId" clId="{84C60D4D-A01E-46B4-9662-256188C713BB}" dt="2022-06-17T09:55:55.138" v="2253" actId="207"/>
          <ac:spMkLst>
            <pc:docMk/>
            <pc:sldMk cId="1717080308" sldId="268"/>
            <ac:spMk id="15" creationId="{21FAFA9E-D59C-4D05-FD11-5C839E466A17}"/>
          </ac:spMkLst>
        </pc:spChg>
        <pc:spChg chg="add mod">
          <ac:chgData name="Federico Sapia" userId="06684588f663c4b9" providerId="LiveId" clId="{84C60D4D-A01E-46B4-9662-256188C713BB}" dt="2022-06-17T10:04:54.621" v="2383" actId="1076"/>
          <ac:spMkLst>
            <pc:docMk/>
            <pc:sldMk cId="1717080308" sldId="268"/>
            <ac:spMk id="22" creationId="{0C3B117A-604D-91E0-643F-B4CB1E50EF04}"/>
          </ac:spMkLst>
        </pc:spChg>
        <pc:spChg chg="add mod">
          <ac:chgData name="Federico Sapia" userId="06684588f663c4b9" providerId="LiveId" clId="{84C60D4D-A01E-46B4-9662-256188C713BB}" dt="2022-06-17T12:35:03.351" v="3350" actId="208"/>
          <ac:spMkLst>
            <pc:docMk/>
            <pc:sldMk cId="1717080308" sldId="268"/>
            <ac:spMk id="23" creationId="{E23AE7FC-B014-D0DB-8494-0A56769BD496}"/>
          </ac:spMkLst>
        </pc:spChg>
        <pc:spChg chg="add mod">
          <ac:chgData name="Federico Sapia" userId="06684588f663c4b9" providerId="LiveId" clId="{84C60D4D-A01E-46B4-9662-256188C713BB}" dt="2022-06-17T11:24:14.581" v="2840" actId="14100"/>
          <ac:spMkLst>
            <pc:docMk/>
            <pc:sldMk cId="1717080308" sldId="268"/>
            <ac:spMk id="25" creationId="{1E363142-5710-457F-EB19-1BF156313930}"/>
          </ac:spMkLst>
        </pc:spChg>
        <pc:spChg chg="add mod">
          <ac:chgData name="Federico Sapia" userId="06684588f663c4b9" providerId="LiveId" clId="{84C60D4D-A01E-46B4-9662-256188C713BB}" dt="2022-06-17T10:14:11.689" v="2557" actId="255"/>
          <ac:spMkLst>
            <pc:docMk/>
            <pc:sldMk cId="1717080308" sldId="268"/>
            <ac:spMk id="26" creationId="{19EB6CF7-CE56-67DA-C139-4A90C2ADC0CB}"/>
          </ac:spMkLst>
        </pc:spChg>
        <pc:spChg chg="add mod">
          <ac:chgData name="Federico Sapia" userId="06684588f663c4b9" providerId="LiveId" clId="{84C60D4D-A01E-46B4-9662-256188C713BB}" dt="2022-06-17T11:24:23.658" v="2842" actId="164"/>
          <ac:spMkLst>
            <pc:docMk/>
            <pc:sldMk cId="1717080308" sldId="268"/>
            <ac:spMk id="35" creationId="{88A9758D-BABF-ADF6-F2F4-3A31F5B4E80E}"/>
          </ac:spMkLst>
        </pc:spChg>
        <pc:spChg chg="add mod">
          <ac:chgData name="Federico Sapia" userId="06684588f663c4b9" providerId="LiveId" clId="{84C60D4D-A01E-46B4-9662-256188C713BB}" dt="2022-06-17T12:37:14.613" v="3411"/>
          <ac:spMkLst>
            <pc:docMk/>
            <pc:sldMk cId="1717080308" sldId="268"/>
            <ac:spMk id="44" creationId="{1BD49590-75F6-96EC-C1F5-559BE6564724}"/>
          </ac:spMkLst>
        </pc:spChg>
        <pc:grpChg chg="add mod">
          <ac:chgData name="Federico Sapia" userId="06684588f663c4b9" providerId="LiveId" clId="{84C60D4D-A01E-46B4-9662-256188C713BB}" dt="2022-06-17T11:24:28.201" v="2843" actId="1076"/>
          <ac:grpSpMkLst>
            <pc:docMk/>
            <pc:sldMk cId="1717080308" sldId="268"/>
            <ac:grpSpMk id="38" creationId="{F7AB3BAE-C69C-3CD8-F979-C1965DEDD0AA}"/>
          </ac:grpSpMkLst>
        </pc:grpChg>
        <pc:grpChg chg="add mod">
          <ac:chgData name="Federico Sapia" userId="06684588f663c4b9" providerId="LiveId" clId="{84C60D4D-A01E-46B4-9662-256188C713BB}" dt="2022-06-17T12:37:36.309" v="3414" actId="1037"/>
          <ac:grpSpMkLst>
            <pc:docMk/>
            <pc:sldMk cId="1717080308" sldId="268"/>
            <ac:grpSpMk id="45" creationId="{1B6817D4-D28E-6E65-B520-BDCA500E44AD}"/>
          </ac:grpSpMkLst>
        </pc:grpChg>
        <pc:picChg chg="add del mod modCrop">
          <ac:chgData name="Federico Sapia" userId="06684588f663c4b9" providerId="LiveId" clId="{84C60D4D-A01E-46B4-9662-256188C713BB}" dt="2022-06-17T10:16:57.314" v="2572" actId="478"/>
          <ac:picMkLst>
            <pc:docMk/>
            <pc:sldMk cId="1717080308" sldId="268"/>
            <ac:picMk id="28" creationId="{A5162812-1551-D2CE-1C4B-AB53F8119091}"/>
          </ac:picMkLst>
        </pc:picChg>
        <pc:picChg chg="add mod modCrop">
          <ac:chgData name="Federico Sapia" userId="06684588f663c4b9" providerId="LiveId" clId="{84C60D4D-A01E-46B4-9662-256188C713BB}" dt="2022-06-17T11:01:19.732" v="2659" actId="1076"/>
          <ac:picMkLst>
            <pc:docMk/>
            <pc:sldMk cId="1717080308" sldId="268"/>
            <ac:picMk id="30" creationId="{09D690D4-9EFB-7F55-2465-30205C6C8393}"/>
          </ac:picMkLst>
        </pc:picChg>
        <pc:picChg chg="add del mod ord">
          <ac:chgData name="Federico Sapia" userId="06684588f663c4b9" providerId="LiveId" clId="{84C60D4D-A01E-46B4-9662-256188C713BB}" dt="2022-06-17T10:48:50.431" v="2650" actId="478"/>
          <ac:picMkLst>
            <pc:docMk/>
            <pc:sldMk cId="1717080308" sldId="268"/>
            <ac:picMk id="31" creationId="{AD7AF57A-337E-E174-E016-D216730C0FBE}"/>
          </ac:picMkLst>
        </pc:picChg>
        <pc:picChg chg="add del mod ord modCrop">
          <ac:chgData name="Federico Sapia" userId="06684588f663c4b9" providerId="LiveId" clId="{84C60D4D-A01E-46B4-9662-256188C713BB}" dt="2022-06-17T11:21:39.754" v="2824" actId="478"/>
          <ac:picMkLst>
            <pc:docMk/>
            <pc:sldMk cId="1717080308" sldId="268"/>
            <ac:picMk id="33" creationId="{0C9FAEED-CF72-EF12-2EE1-27849B737EFF}"/>
          </ac:picMkLst>
        </pc:picChg>
        <pc:picChg chg="add del mod">
          <ac:chgData name="Federico Sapia" userId="06684588f663c4b9" providerId="LiveId" clId="{84C60D4D-A01E-46B4-9662-256188C713BB}" dt="2022-06-17T11:19:25.477" v="2816" actId="478"/>
          <ac:picMkLst>
            <pc:docMk/>
            <pc:sldMk cId="1717080308" sldId="268"/>
            <ac:picMk id="34" creationId="{1A70D5D2-7D30-2157-E703-90C083650BE6}"/>
          </ac:picMkLst>
        </pc:picChg>
        <pc:picChg chg="add mod modCrop">
          <ac:chgData name="Federico Sapia" userId="06684588f663c4b9" providerId="LiveId" clId="{84C60D4D-A01E-46B4-9662-256188C713BB}" dt="2022-06-17T11:24:23.658" v="2842" actId="164"/>
          <ac:picMkLst>
            <pc:docMk/>
            <pc:sldMk cId="1717080308" sldId="268"/>
            <ac:picMk id="37" creationId="{2884B742-8937-83D6-1A10-0D11F5151D9B}"/>
          </ac:picMkLst>
        </pc:picChg>
        <pc:picChg chg="add mod ord modCrop">
          <ac:chgData name="Federico Sapia" userId="06684588f663c4b9" providerId="LiveId" clId="{84C60D4D-A01E-46B4-9662-256188C713BB}" dt="2022-06-17T12:37:25.667" v="3413" actId="1076"/>
          <ac:picMkLst>
            <pc:docMk/>
            <pc:sldMk cId="1717080308" sldId="268"/>
            <ac:picMk id="43" creationId="{2748B988-8754-CE0F-3BD2-9AC5A7FD05B9}"/>
          </ac:picMkLst>
        </pc:picChg>
        <pc:cxnChg chg="add del">
          <ac:chgData name="Federico Sapia" userId="06684588f663c4b9" providerId="LiveId" clId="{84C60D4D-A01E-46B4-9662-256188C713BB}" dt="2022-06-17T09:49:07.717" v="1974" actId="478"/>
          <ac:cxnSpMkLst>
            <pc:docMk/>
            <pc:sldMk cId="1717080308" sldId="268"/>
            <ac:cxnSpMk id="5" creationId="{37B80946-8792-F2C7-0278-19B62279CF03}"/>
          </ac:cxnSpMkLst>
        </pc:cxnChg>
        <pc:cxnChg chg="add mod">
          <ac:chgData name="Federico Sapia" userId="06684588f663c4b9" providerId="LiveId" clId="{84C60D4D-A01E-46B4-9662-256188C713BB}" dt="2022-06-17T09:50:11.714" v="1990" actId="1038"/>
          <ac:cxnSpMkLst>
            <pc:docMk/>
            <pc:sldMk cId="1717080308" sldId="268"/>
            <ac:cxnSpMk id="7" creationId="{482FFC7E-9948-363B-019A-3AFC4D390C75}"/>
          </ac:cxnSpMkLst>
        </pc:cxnChg>
        <pc:cxnChg chg="add mod">
          <ac:chgData name="Federico Sapia" userId="06684588f663c4b9" providerId="LiveId" clId="{84C60D4D-A01E-46B4-9662-256188C713BB}" dt="2022-06-17T09:54:20.554" v="2181" actId="108"/>
          <ac:cxnSpMkLst>
            <pc:docMk/>
            <pc:sldMk cId="1717080308" sldId="268"/>
            <ac:cxnSpMk id="12" creationId="{0AFE452F-3F8B-BC49-BA17-6774089B965E}"/>
          </ac:cxnSpMkLst>
        </pc:cxnChg>
        <pc:cxnChg chg="add mod">
          <ac:chgData name="Federico Sapia" userId="06684588f663c4b9" providerId="LiveId" clId="{84C60D4D-A01E-46B4-9662-256188C713BB}" dt="2022-06-17T09:54:57.927" v="2183" actId="1076"/>
          <ac:cxnSpMkLst>
            <pc:docMk/>
            <pc:sldMk cId="1717080308" sldId="268"/>
            <ac:cxnSpMk id="14" creationId="{4BEC073B-DDF7-A0D6-2523-9032C3D8C1E7}"/>
          </ac:cxnSpMkLst>
        </pc:cxnChg>
        <pc:cxnChg chg="add mod">
          <ac:chgData name="Federico Sapia" userId="06684588f663c4b9" providerId="LiveId" clId="{84C60D4D-A01E-46B4-9662-256188C713BB}" dt="2022-06-17T10:03:12.658" v="2366" actId="1036"/>
          <ac:cxnSpMkLst>
            <pc:docMk/>
            <pc:sldMk cId="1717080308" sldId="268"/>
            <ac:cxnSpMk id="16" creationId="{1141684C-548D-4510-4DF0-CF853CE8719A}"/>
          </ac:cxnSpMkLst>
        </pc:cxnChg>
        <pc:cxnChg chg="add mod">
          <ac:chgData name="Federico Sapia" userId="06684588f663c4b9" providerId="LiveId" clId="{84C60D4D-A01E-46B4-9662-256188C713BB}" dt="2022-06-17T10:03:12.658" v="2366" actId="1036"/>
          <ac:cxnSpMkLst>
            <pc:docMk/>
            <pc:sldMk cId="1717080308" sldId="268"/>
            <ac:cxnSpMk id="17" creationId="{782532E1-99AD-3E4C-A948-C72F71D77C63}"/>
          </ac:cxnSpMkLst>
        </pc:cxnChg>
        <pc:cxnChg chg="add mod">
          <ac:chgData name="Federico Sapia" userId="06684588f663c4b9" providerId="LiveId" clId="{84C60D4D-A01E-46B4-9662-256188C713BB}" dt="2022-06-17T10:02:25.145" v="2354" actId="1076"/>
          <ac:cxnSpMkLst>
            <pc:docMk/>
            <pc:sldMk cId="1717080308" sldId="268"/>
            <ac:cxnSpMk id="18" creationId="{92027AE2-4628-DE78-8735-29978B722C2F}"/>
          </ac:cxnSpMkLst>
        </pc:cxnChg>
        <pc:cxnChg chg="add mod">
          <ac:chgData name="Federico Sapia" userId="06684588f663c4b9" providerId="LiveId" clId="{84C60D4D-A01E-46B4-9662-256188C713BB}" dt="2022-06-17T10:03:12.658" v="2366" actId="1036"/>
          <ac:cxnSpMkLst>
            <pc:docMk/>
            <pc:sldMk cId="1717080308" sldId="268"/>
            <ac:cxnSpMk id="19" creationId="{6C3E49A6-4C1F-65A5-5214-AFC4F004B7DE}"/>
          </ac:cxnSpMkLst>
        </pc:cxnChg>
        <pc:cxnChg chg="add mod">
          <ac:chgData name="Federico Sapia" userId="06684588f663c4b9" providerId="LiveId" clId="{84C60D4D-A01E-46B4-9662-256188C713BB}" dt="2022-06-17T10:05:50.857" v="2397" actId="1076"/>
          <ac:cxnSpMkLst>
            <pc:docMk/>
            <pc:sldMk cId="1717080308" sldId="268"/>
            <ac:cxnSpMk id="24" creationId="{3234FC1E-3BC2-FA98-BC1D-F4801ACAECA3}"/>
          </ac:cxnSpMkLst>
        </pc:cxnChg>
        <pc:cxnChg chg="add mod">
          <ac:chgData name="Federico Sapia" userId="06684588f663c4b9" providerId="LiveId" clId="{84C60D4D-A01E-46B4-9662-256188C713BB}" dt="2022-06-17T10:07:01" v="2487" actId="1076"/>
          <ac:cxnSpMkLst>
            <pc:docMk/>
            <pc:sldMk cId="1717080308" sldId="268"/>
            <ac:cxnSpMk id="27" creationId="{C2B9C7CA-0E5B-C01A-A62F-07491400640E}"/>
          </ac:cxnSpMkLst>
        </pc:cxnChg>
        <pc:cxnChg chg="add mod">
          <ac:chgData name="Federico Sapia" userId="06684588f663c4b9" providerId="LiveId" clId="{84C60D4D-A01E-46B4-9662-256188C713BB}" dt="2022-06-17T12:32:10.157" v="3343" actId="692"/>
          <ac:cxnSpMkLst>
            <pc:docMk/>
            <pc:sldMk cId="1717080308" sldId="268"/>
            <ac:cxnSpMk id="40" creationId="{E4AF28BE-297E-D94E-903E-1F899B7FDC35}"/>
          </ac:cxnSpMkLst>
        </pc:cxnChg>
      </pc:sldChg>
      <pc:sldChg chg="addSp modSp new mod">
        <pc:chgData name="Federico Sapia" userId="06684588f663c4b9" providerId="LiveId" clId="{84C60D4D-A01E-46B4-9662-256188C713BB}" dt="2022-06-17T11:31:20.827" v="2907" actId="20577"/>
        <pc:sldMkLst>
          <pc:docMk/>
          <pc:sldMk cId="2875361770" sldId="269"/>
        </pc:sldMkLst>
        <pc:spChg chg="add mod">
          <ac:chgData name="Federico Sapia" userId="06684588f663c4b9" providerId="LiveId" clId="{84C60D4D-A01E-46B4-9662-256188C713BB}" dt="2022-06-17T11:31:20.827" v="2907" actId="20577"/>
          <ac:spMkLst>
            <pc:docMk/>
            <pc:sldMk cId="2875361770" sldId="269"/>
            <ac:spMk id="2" creationId="{BDB0B30A-E247-4257-8F82-510905C1E2A2}"/>
          </ac:spMkLst>
        </pc:spChg>
        <pc:spChg chg="add mod">
          <ac:chgData name="Federico Sapia" userId="06684588f663c4b9" providerId="LiveId" clId="{84C60D4D-A01E-46B4-9662-256188C713BB}" dt="2022-06-17T11:15:35.524" v="2789" actId="1035"/>
          <ac:spMkLst>
            <pc:docMk/>
            <pc:sldMk cId="2875361770" sldId="269"/>
            <ac:spMk id="5" creationId="{0C2FAD0F-057E-3AE9-B723-48C777CD39F7}"/>
          </ac:spMkLst>
        </pc:spChg>
        <pc:spChg chg="add mod">
          <ac:chgData name="Federico Sapia" userId="06684588f663c4b9" providerId="LiveId" clId="{84C60D4D-A01E-46B4-9662-256188C713BB}" dt="2022-06-17T11:25:01.962" v="2844" actId="20577"/>
          <ac:spMkLst>
            <pc:docMk/>
            <pc:sldMk cId="2875361770" sldId="269"/>
            <ac:spMk id="8" creationId="{FEBA2323-A9D9-C55F-72EC-3D6A04BC4C31}"/>
          </ac:spMkLst>
        </pc:spChg>
        <pc:spChg chg="add mod">
          <ac:chgData name="Federico Sapia" userId="06684588f663c4b9" providerId="LiveId" clId="{84C60D4D-A01E-46B4-9662-256188C713BB}" dt="2022-06-17T11:25:38.337" v="2873" actId="1076"/>
          <ac:spMkLst>
            <pc:docMk/>
            <pc:sldMk cId="2875361770" sldId="269"/>
            <ac:spMk id="9" creationId="{C6CB1178-B845-CE46-44EC-82E0AB425602}"/>
          </ac:spMkLst>
        </pc:spChg>
        <pc:picChg chg="add mod modCrop">
          <ac:chgData name="Federico Sapia" userId="06684588f663c4b9" providerId="LiveId" clId="{84C60D4D-A01E-46B4-9662-256188C713BB}" dt="2022-06-17T11:09:38.461" v="2723" actId="12788"/>
          <ac:picMkLst>
            <pc:docMk/>
            <pc:sldMk cId="2875361770" sldId="269"/>
            <ac:picMk id="4" creationId="{2001EA4A-9E51-AE76-29EF-79D24CA00655}"/>
          </ac:picMkLst>
        </pc:picChg>
        <pc:picChg chg="add mod ord">
          <ac:chgData name="Federico Sapia" userId="06684588f663c4b9" providerId="LiveId" clId="{84C60D4D-A01E-46B4-9662-256188C713BB}" dt="2022-06-17T11:15:06.455" v="2786" actId="1038"/>
          <ac:picMkLst>
            <pc:docMk/>
            <pc:sldMk cId="2875361770" sldId="269"/>
            <ac:picMk id="7" creationId="{25272112-10E4-781D-7390-F62DF0DEBE62}"/>
          </ac:picMkLst>
        </pc:picChg>
      </pc:sldChg>
      <pc:sldChg chg="addSp delSp modSp new mod">
        <pc:chgData name="Federico Sapia" userId="06684588f663c4b9" providerId="LiveId" clId="{84C60D4D-A01E-46B4-9662-256188C713BB}" dt="2022-06-17T11:43:26.475" v="3115" actId="12789"/>
        <pc:sldMkLst>
          <pc:docMk/>
          <pc:sldMk cId="483594769" sldId="270"/>
        </pc:sldMkLst>
        <pc:spChg chg="add mod">
          <ac:chgData name="Federico Sapia" userId="06684588f663c4b9" providerId="LiveId" clId="{84C60D4D-A01E-46B4-9662-256188C713BB}" dt="2022-06-17T11:42:17.436" v="3112" actId="12788"/>
          <ac:spMkLst>
            <pc:docMk/>
            <pc:sldMk cId="483594769" sldId="270"/>
            <ac:spMk id="2" creationId="{324BD8DD-CF4A-9FAA-9E28-B7CC7E1E86BE}"/>
          </ac:spMkLst>
        </pc:spChg>
        <pc:spChg chg="add mod">
          <ac:chgData name="Federico Sapia" userId="06684588f663c4b9" providerId="LiveId" clId="{84C60D4D-A01E-46B4-9662-256188C713BB}" dt="2022-06-17T11:42:26.960" v="3113" actId="164"/>
          <ac:spMkLst>
            <pc:docMk/>
            <pc:sldMk cId="483594769" sldId="270"/>
            <ac:spMk id="7" creationId="{BC84E3B1-8B2F-7A4B-1FE3-667D30DC8F5D}"/>
          </ac:spMkLst>
        </pc:spChg>
        <pc:grpChg chg="add mod">
          <ac:chgData name="Federico Sapia" userId="06684588f663c4b9" providerId="LiveId" clId="{84C60D4D-A01E-46B4-9662-256188C713BB}" dt="2022-06-17T11:43:26.475" v="3115" actId="12789"/>
          <ac:grpSpMkLst>
            <pc:docMk/>
            <pc:sldMk cId="483594769" sldId="270"/>
            <ac:grpSpMk id="8" creationId="{9F4F764E-E4AB-038D-EEC3-D0D2C32A4A3D}"/>
          </ac:grpSpMkLst>
        </pc:grpChg>
        <pc:picChg chg="add del mod">
          <ac:chgData name="Federico Sapia" userId="06684588f663c4b9" providerId="LiveId" clId="{84C60D4D-A01E-46B4-9662-256188C713BB}" dt="2022-06-17T11:38:08.163" v="2978" actId="478"/>
          <ac:picMkLst>
            <pc:docMk/>
            <pc:sldMk cId="483594769" sldId="270"/>
            <ac:picMk id="4" creationId="{D69DA70B-9FD0-18E2-5335-45927770A62B}"/>
          </ac:picMkLst>
        </pc:picChg>
        <pc:picChg chg="add mod">
          <ac:chgData name="Federico Sapia" userId="06684588f663c4b9" providerId="LiveId" clId="{84C60D4D-A01E-46B4-9662-256188C713BB}" dt="2022-06-17T11:42:26.960" v="3113" actId="164"/>
          <ac:picMkLst>
            <pc:docMk/>
            <pc:sldMk cId="483594769" sldId="270"/>
            <ac:picMk id="6" creationId="{15841871-C3A1-1DF3-4230-D8E471A38CEE}"/>
          </ac:picMkLst>
        </pc:picChg>
      </pc:sldChg>
      <pc:sldChg chg="addSp delSp modSp new mod">
        <pc:chgData name="Federico Sapia" userId="06684588f663c4b9" providerId="LiveId" clId="{84C60D4D-A01E-46B4-9662-256188C713BB}" dt="2022-06-17T12:28:33.076" v="3307" actId="1037"/>
        <pc:sldMkLst>
          <pc:docMk/>
          <pc:sldMk cId="3333790029" sldId="271"/>
        </pc:sldMkLst>
        <pc:spChg chg="add mod ord">
          <ac:chgData name="Federico Sapia" userId="06684588f663c4b9" providerId="LiveId" clId="{84C60D4D-A01E-46B4-9662-256188C713BB}" dt="2022-06-17T12:24:46.954" v="3221" actId="170"/>
          <ac:spMkLst>
            <pc:docMk/>
            <pc:sldMk cId="3333790029" sldId="271"/>
            <ac:spMk id="5" creationId="{394E9D60-B8AF-2A11-EABB-D7B52139E01D}"/>
          </ac:spMkLst>
        </pc:spChg>
        <pc:grpChg chg="add mod ord">
          <ac:chgData name="Federico Sapia" userId="06684588f663c4b9" providerId="LiveId" clId="{84C60D4D-A01E-46B4-9662-256188C713BB}" dt="2022-06-17T12:28:33.076" v="3307" actId="1037"/>
          <ac:grpSpMkLst>
            <pc:docMk/>
            <pc:sldMk cId="3333790029" sldId="271"/>
            <ac:grpSpMk id="16" creationId="{B75FC43D-C6F8-D845-2BE1-B5BFE921B700}"/>
          </ac:grpSpMkLst>
        </pc:grpChg>
        <pc:picChg chg="add mod modCrop">
          <ac:chgData name="Federico Sapia" userId="06684588f663c4b9" providerId="LiveId" clId="{84C60D4D-A01E-46B4-9662-256188C713BB}" dt="2022-06-17T12:24:28.606" v="3216" actId="14826"/>
          <ac:picMkLst>
            <pc:docMk/>
            <pc:sldMk cId="3333790029" sldId="271"/>
            <ac:picMk id="3" creationId="{2920DA6D-8A0C-59F2-8319-D3CC3E7CEED4}"/>
          </ac:picMkLst>
        </pc:picChg>
        <pc:picChg chg="add mod modCrop">
          <ac:chgData name="Federico Sapia" userId="06684588f663c4b9" providerId="LiveId" clId="{84C60D4D-A01E-46B4-9662-256188C713BB}" dt="2022-06-17T12:23:01.054" v="3215" actId="14100"/>
          <ac:picMkLst>
            <pc:docMk/>
            <pc:sldMk cId="3333790029" sldId="271"/>
            <ac:picMk id="4" creationId="{07819D64-D128-1418-FBE1-AF9A9EEE7BCF}"/>
          </ac:picMkLst>
        </pc:picChg>
        <pc:picChg chg="add del mod">
          <ac:chgData name="Federico Sapia" userId="06684588f663c4b9" providerId="LiveId" clId="{84C60D4D-A01E-46B4-9662-256188C713BB}" dt="2022-06-17T12:19:45.001" v="3195" actId="478"/>
          <ac:picMkLst>
            <pc:docMk/>
            <pc:sldMk cId="3333790029" sldId="271"/>
            <ac:picMk id="7" creationId="{94EF5FD1-08A0-16A0-3CC4-D5CB49F331D3}"/>
          </ac:picMkLst>
        </pc:picChg>
        <pc:picChg chg="add del mod">
          <ac:chgData name="Federico Sapia" userId="06684588f663c4b9" providerId="LiveId" clId="{84C60D4D-A01E-46B4-9662-256188C713BB}" dt="2022-06-17T12:20:27.625" v="3201" actId="478"/>
          <ac:picMkLst>
            <pc:docMk/>
            <pc:sldMk cId="3333790029" sldId="271"/>
            <ac:picMk id="9" creationId="{81F8421C-D244-9982-C1E6-7659EA759CD9}"/>
          </ac:picMkLst>
        </pc:picChg>
        <pc:picChg chg="add mod">
          <ac:chgData name="Federico Sapia" userId="06684588f663c4b9" providerId="LiveId" clId="{84C60D4D-A01E-46B4-9662-256188C713BB}" dt="2022-06-17T12:28:00.813" v="3270" actId="164"/>
          <ac:picMkLst>
            <pc:docMk/>
            <pc:sldMk cId="3333790029" sldId="271"/>
            <ac:picMk id="11" creationId="{F69494A3-E644-3C2D-6638-C74D7C91D3B0}"/>
          </ac:picMkLst>
        </pc:picChg>
        <pc:picChg chg="add del mod modCrop">
          <ac:chgData name="Federico Sapia" userId="06684588f663c4b9" providerId="LiveId" clId="{84C60D4D-A01E-46B4-9662-256188C713BB}" dt="2022-06-17T12:22:51.921" v="3213" actId="478"/>
          <ac:picMkLst>
            <pc:docMk/>
            <pc:sldMk cId="3333790029" sldId="271"/>
            <ac:picMk id="12" creationId="{A46C6A61-848D-29F8-914F-95469D876A8A}"/>
          </ac:picMkLst>
        </pc:picChg>
        <pc:picChg chg="add mod">
          <ac:chgData name="Federico Sapia" userId="06684588f663c4b9" providerId="LiveId" clId="{84C60D4D-A01E-46B4-9662-256188C713BB}" dt="2022-06-17T12:24:40.256" v="3218" actId="1076"/>
          <ac:picMkLst>
            <pc:docMk/>
            <pc:sldMk cId="3333790029" sldId="271"/>
            <ac:picMk id="14" creationId="{FCF0C11B-AB90-4626-DE52-1863C653B8DA}"/>
          </ac:picMkLst>
        </pc:picChg>
        <pc:picChg chg="add mod modCrop">
          <ac:chgData name="Federico Sapia" userId="06684588f663c4b9" providerId="LiveId" clId="{84C60D4D-A01E-46B4-9662-256188C713BB}" dt="2022-06-17T12:28:00.813" v="3270" actId="164"/>
          <ac:picMkLst>
            <pc:docMk/>
            <pc:sldMk cId="3333790029" sldId="271"/>
            <ac:picMk id="15" creationId="{EA504543-D668-A9B5-771E-6ED0E6C1EE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CF4003-861C-C6BB-066E-8D0AB4BC7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F07E76C-901E-42FE-1C78-86E9A4D94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031131-2D98-8DDF-DD64-8DA06A68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C2F9-E37C-49A8-823E-DA0694072E0B}" type="datetimeFigureOut">
              <a:rPr lang="it-IT" smtClean="0"/>
              <a:t>23/06/2022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B17EBF-5C90-8715-407E-4B0AD3F5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6B5F88-F3E9-D841-75B4-E0290BE1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763B-794F-43EF-BB3E-F397C59CB2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65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52B6E-F371-2BE7-F1D3-F27D2C2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1825F9D-9ACB-4B16-45BE-02A46B511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BE136B-F72C-8C47-9011-286CC4B2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C2F9-E37C-49A8-823E-DA0694072E0B}" type="datetimeFigureOut">
              <a:rPr lang="it-IT" smtClean="0"/>
              <a:t>23/06/2022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E05B334-CC62-A469-0CCE-A604EFC8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BDB621-0DC7-E9DE-0CA4-4D917A09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763B-794F-43EF-BB3E-F397C59CB2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33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9573795-C2C4-8AF6-BAD3-A2D2E73FF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E76153-9BA3-9F90-5A52-B309B10AF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A242B5-2219-C0F5-9E16-9477D05C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C2F9-E37C-49A8-823E-DA0694072E0B}" type="datetimeFigureOut">
              <a:rPr lang="it-IT" smtClean="0"/>
              <a:t>23/06/2022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59236A-0F22-4757-51E8-C0D1AD82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99BBB2-CB4C-7216-F79D-98EE7567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763B-794F-43EF-BB3E-F397C59CB2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22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C75A7F-8409-254F-D934-F5DC95D4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93B39B-BB42-B582-BB22-A4BB46652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F1A5A5-CE56-92ED-0B08-490F81484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C2F9-E37C-49A8-823E-DA0694072E0B}" type="datetimeFigureOut">
              <a:rPr lang="it-IT" smtClean="0"/>
              <a:t>23/06/2022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B5E5EA-4667-CE82-275F-60ACE065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F43BAD-A3ED-6E22-4AD7-E51590AA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763B-794F-43EF-BB3E-F397C59CB2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216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EFBFA7-8D8C-656B-BB68-5F06A8C1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D5CEBC-DF1E-A391-6AE1-5265FFB54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9D958E-056E-26C7-62B3-5527D9D2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C2F9-E37C-49A8-823E-DA0694072E0B}" type="datetimeFigureOut">
              <a:rPr lang="it-IT" smtClean="0"/>
              <a:t>23/06/2022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0DD1AE-9E1F-B5E7-F178-0A7A7014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9CCDEF-4B68-88E7-34EE-5FC7BE55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763B-794F-43EF-BB3E-F397C59CB2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25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BC4498-1AAD-1E3F-EDE3-E98BA9A2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2D3514-ADEE-A99F-CDDF-4F50C10F2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75F9FD-62F4-0A9B-E461-7DD4903CF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D42A025-13DE-6937-A1E5-1867ADD5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C2F9-E37C-49A8-823E-DA0694072E0B}" type="datetimeFigureOut">
              <a:rPr lang="it-IT" smtClean="0"/>
              <a:t>23/06/2022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4EE006-0CAF-369F-6F74-F66C4B9B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17B739-6957-33FF-3697-742EB8FE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763B-794F-43EF-BB3E-F397C59CB2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308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B1BF6-77F2-BA11-B5EA-FEE08F1A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ED74F2-43B0-884B-E88C-28B690DFB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662D70F-A351-491B-1C7B-B75FD5A9B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41F2EAD-DA44-087B-C2AD-BC083F620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D907CA8-EB7E-409A-3FE6-4331029E5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D977126-F522-75A0-E9DA-C1CB71C0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C2F9-E37C-49A8-823E-DA0694072E0B}" type="datetimeFigureOut">
              <a:rPr lang="it-IT" smtClean="0"/>
              <a:t>23/06/2022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2A2A8B5-05FD-8003-2090-2C1748AF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09C66CF-3500-22F4-C7BF-1AF34DD4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763B-794F-43EF-BB3E-F397C59CB2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071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60467F-8EA8-D306-2B73-4A9C27CEC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1F8514B-0525-F021-B8A7-AE664341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C2F9-E37C-49A8-823E-DA0694072E0B}" type="datetimeFigureOut">
              <a:rPr lang="it-IT" smtClean="0"/>
              <a:t>23/06/2022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F09A0C-048B-2D6A-7173-72D2331E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39E079F-9BCA-C04E-CF59-449D4404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763B-794F-43EF-BB3E-F397C59CB2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534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F3BA493-7DB4-6C6D-34C7-9DD10D5C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C2F9-E37C-49A8-823E-DA0694072E0B}" type="datetimeFigureOut">
              <a:rPr lang="it-IT" smtClean="0"/>
              <a:t>23/06/2022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68FB9C9-D562-ADA0-1349-BE56B2BF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3DD043-FF57-F188-148E-49E6C013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763B-794F-43EF-BB3E-F397C59CB2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01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FEFCA2-F355-63FF-36F8-4AD9F561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618D26-FC2D-3B6C-A122-509716248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31A81A6-79AB-6C96-759D-1BAE15136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7D6F8D-F3EA-EEF6-0CD2-57DD01B3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C2F9-E37C-49A8-823E-DA0694072E0B}" type="datetimeFigureOut">
              <a:rPr lang="it-IT" smtClean="0"/>
              <a:t>23/06/2022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4F33D0-F57C-6CE2-8180-75982F1E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3FD0396-1F49-6788-2D9D-12B35472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763B-794F-43EF-BB3E-F397C59CB2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594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A7A239-E237-9BAF-E505-B3A2D36B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82B4649-79BF-76A5-5D09-EE8AC55DB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755DD6-721D-BCCD-554D-DF7A1FCC2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DE56E6-8274-B80C-F88C-DF860F05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C2F9-E37C-49A8-823E-DA0694072E0B}" type="datetimeFigureOut">
              <a:rPr lang="it-IT" smtClean="0"/>
              <a:t>23/06/2022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56BB5E4-D6A8-08B5-8684-F76214FA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17377D-B163-E16E-5072-95B412FF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763B-794F-43EF-BB3E-F397C59CB2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13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F550C63-87A1-F9A8-C5B6-C0F7940F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6A94BD-B253-D0AA-37D8-76F7E0634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EF870C-8CC5-22C5-305F-F2BF7B0F8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0C2F9-E37C-49A8-823E-DA0694072E0B}" type="datetimeFigureOut">
              <a:rPr lang="it-IT" smtClean="0"/>
              <a:t>23/06/2022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62E0DB-C816-F961-0787-26730D6A3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FD7BFF-254F-AAC7-B682-48B1377DB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0763B-794F-43EF-BB3E-F397C59CB24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981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po 42">
            <a:extLst>
              <a:ext uri="{FF2B5EF4-FFF2-40B4-BE49-F238E27FC236}">
                <a16:creationId xmlns:a16="http://schemas.microsoft.com/office/drawing/2014/main" id="{538E3C9B-9F6D-410A-310A-1E7E9D83DB4A}"/>
              </a:ext>
            </a:extLst>
          </p:cNvPr>
          <p:cNvGrpSpPr/>
          <p:nvPr/>
        </p:nvGrpSpPr>
        <p:grpSpPr>
          <a:xfrm>
            <a:off x="1312727" y="1369221"/>
            <a:ext cx="9566546" cy="4119559"/>
            <a:chOff x="1312727" y="1698253"/>
            <a:chExt cx="9566546" cy="4119559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F309EC87-58FC-BBF3-6ADE-A94F329839FC}"/>
                </a:ext>
              </a:extLst>
            </p:cNvPr>
            <p:cNvSpPr txBox="1"/>
            <p:nvPr/>
          </p:nvSpPr>
          <p:spPr>
            <a:xfrm>
              <a:off x="1312727" y="1698253"/>
              <a:ext cx="956654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5B5FC7"/>
                  </a:solidFill>
                </a:rPr>
                <a:t>Keep track of your activities with</a:t>
              </a:r>
              <a:br>
                <a:rPr lang="en-US" sz="4800" b="1" dirty="0">
                  <a:solidFill>
                    <a:srgbClr val="5B5FC7"/>
                  </a:solidFill>
                </a:rPr>
              </a:br>
              <a:r>
                <a:rPr lang="en-US" sz="4800" b="1" dirty="0">
                  <a:solidFill>
                    <a:srgbClr val="5B5FC7"/>
                  </a:solidFill>
                </a:rPr>
                <a:t>Microsoft Lists and Power Automate</a:t>
              </a:r>
            </a:p>
          </p:txBody>
        </p:sp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80C5CD9B-07FC-66D0-F5E2-98F65FBFAC58}"/>
                </a:ext>
              </a:extLst>
            </p:cNvPr>
            <p:cNvGrpSpPr/>
            <p:nvPr/>
          </p:nvGrpSpPr>
          <p:grpSpPr>
            <a:xfrm>
              <a:off x="3484418" y="3590088"/>
              <a:ext cx="5223164" cy="2227724"/>
              <a:chOff x="3211946" y="3648364"/>
              <a:chExt cx="5223164" cy="2227724"/>
            </a:xfrm>
          </p:grpSpPr>
          <p:pic>
            <p:nvPicPr>
              <p:cNvPr id="26" name="Immagine 25">
                <a:extLst>
                  <a:ext uri="{FF2B5EF4-FFF2-40B4-BE49-F238E27FC236}">
                    <a16:creationId xmlns:a16="http://schemas.microsoft.com/office/drawing/2014/main" id="{4838C6E8-64BE-FA9F-B4C4-9B9ACA3547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11946" y="3879273"/>
                <a:ext cx="1768762" cy="176876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0" name="Immagine 29">
                <a:extLst>
                  <a:ext uri="{FF2B5EF4-FFF2-40B4-BE49-F238E27FC236}">
                    <a16:creationId xmlns:a16="http://schemas.microsoft.com/office/drawing/2014/main" id="{31121DAE-139B-C956-F580-1D6012749C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07386" y="3648364"/>
                <a:ext cx="2227724" cy="222772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D34C1CAA-CE07-87AC-C18C-F984B403FE77}"/>
                  </a:ext>
                </a:extLst>
              </p:cNvPr>
              <p:cNvSpPr txBox="1"/>
              <p:nvPr/>
            </p:nvSpPr>
            <p:spPr>
              <a:xfrm>
                <a:off x="4855994" y="3715785"/>
                <a:ext cx="1476105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0" b="1" dirty="0">
                    <a:solidFill>
                      <a:srgbClr val="5B5FC7"/>
                    </a:solidFill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0653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920DA6D-8A0C-59F2-8319-D3CC3E7CE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3" r="13183"/>
          <a:stretch/>
        </p:blipFill>
        <p:spPr>
          <a:xfrm>
            <a:off x="0" y="1394573"/>
            <a:ext cx="12192000" cy="546342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7819D64-D128-1418-FBE1-AF9A9EEE7B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4" r="13184" b="65552"/>
          <a:stretch/>
        </p:blipFill>
        <p:spPr>
          <a:xfrm>
            <a:off x="0" y="962773"/>
            <a:ext cx="12192000" cy="188202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CF0C11B-AB90-4626-DE52-1863C653B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89" y="3105150"/>
            <a:ext cx="2695575" cy="3752850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B75FC43D-C6F8-D845-2BE1-B5BFE921B700}"/>
              </a:ext>
            </a:extLst>
          </p:cNvPr>
          <p:cNvGrpSpPr/>
          <p:nvPr/>
        </p:nvGrpSpPr>
        <p:grpSpPr>
          <a:xfrm>
            <a:off x="6921500" y="3729661"/>
            <a:ext cx="5201410" cy="3128339"/>
            <a:chOff x="7835900" y="3729661"/>
            <a:chExt cx="5201410" cy="3128339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F69494A3-E644-3C2D-6638-C74D7C91D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5900" y="3729661"/>
              <a:ext cx="3853198" cy="3128339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EA504543-D668-A9B5-771E-6ED0E6C1EE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075" r="58841" b="28406"/>
            <a:stretch/>
          </p:blipFill>
          <p:spPr>
            <a:xfrm flipH="1" flipV="1">
              <a:off x="11451335" y="5396709"/>
              <a:ext cx="1585975" cy="1267573"/>
            </a:xfrm>
            <a:prstGeom prst="rect">
              <a:avLst/>
            </a:prstGeom>
          </p:spPr>
        </p:pic>
      </p:grpSp>
      <p:sp>
        <p:nvSpPr>
          <p:cNvPr id="5" name="Fumetto: ovale 4">
            <a:extLst>
              <a:ext uri="{FF2B5EF4-FFF2-40B4-BE49-F238E27FC236}">
                <a16:creationId xmlns:a16="http://schemas.microsoft.com/office/drawing/2014/main" id="{394E9D60-B8AF-2A11-EABB-D7B52139E01D}"/>
              </a:ext>
            </a:extLst>
          </p:cNvPr>
          <p:cNvSpPr/>
          <p:nvPr/>
        </p:nvSpPr>
        <p:spPr>
          <a:xfrm>
            <a:off x="4669664" y="1945563"/>
            <a:ext cx="3385311" cy="2180723"/>
          </a:xfrm>
          <a:prstGeom prst="wedgeEllipseCallout">
            <a:avLst>
              <a:gd name="adj1" fmla="val -60852"/>
              <a:gd name="adj2" fmla="val 36825"/>
            </a:avLst>
          </a:prstGeom>
          <a:solidFill>
            <a:schemeClr val="bg1"/>
          </a:solidFill>
          <a:ln w="19050">
            <a:solidFill>
              <a:srgbClr val="5B5F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600" b="1" dirty="0">
                <a:solidFill>
                  <a:srgbClr val="4046BA"/>
                </a:solidFill>
              </a:rPr>
              <a:t>Thanks for </a:t>
            </a:r>
            <a:r>
              <a:rPr lang="it-IT" sz="3600" b="1" dirty="0" err="1">
                <a:solidFill>
                  <a:srgbClr val="4046BA"/>
                </a:solidFill>
              </a:rPr>
              <a:t>watching</a:t>
            </a:r>
            <a:r>
              <a:rPr lang="it-IT" sz="3600" b="1" dirty="0">
                <a:solidFill>
                  <a:srgbClr val="4046BA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3379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C184E41-D75D-1078-34A0-3C3574B5E80E}"/>
              </a:ext>
            </a:extLst>
          </p:cNvPr>
          <p:cNvPicPr>
            <a:picLocks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256" y="-138545"/>
            <a:ext cx="12541109" cy="6996545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FE8C9045-5885-CF3B-39C3-22C599E4A7C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DE7FF"/>
              </a:clrFrom>
              <a:clrTo>
                <a:srgbClr val="DDE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279" y="1588655"/>
            <a:ext cx="3248118" cy="526934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903F813-ECA4-F011-DAD8-A805B75E81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DDE7FF"/>
              </a:clrFrom>
              <a:clrTo>
                <a:srgbClr val="DDE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7" t="4628" r="18248" b="78097"/>
          <a:stretch/>
        </p:blipFill>
        <p:spPr>
          <a:xfrm rot="16200000">
            <a:off x="1914253" y="2532336"/>
            <a:ext cx="570923" cy="63731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077F55-DFA6-8516-311D-928766161C55}"/>
              </a:ext>
            </a:extLst>
          </p:cNvPr>
          <p:cNvSpPr txBox="1"/>
          <p:nvPr/>
        </p:nvSpPr>
        <p:spPr>
          <a:xfrm>
            <a:off x="1491495" y="684720"/>
            <a:ext cx="9209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4046BA"/>
                </a:solidFill>
              </a:rPr>
              <a:t>Microsoft Lists is a smart tracking information app</a:t>
            </a:r>
            <a:br>
              <a:rPr lang="en-US" sz="2400" b="1" dirty="0">
                <a:solidFill>
                  <a:srgbClr val="4046BA"/>
                </a:solidFill>
              </a:rPr>
            </a:br>
            <a:r>
              <a:rPr lang="en-US" sz="2400" b="1" dirty="0">
                <a:solidFill>
                  <a:srgbClr val="4046BA"/>
                </a:solidFill>
              </a:rPr>
              <a:t>to better organize events, issues, assets, and more.</a:t>
            </a:r>
            <a:r>
              <a:rPr lang="en-US" sz="2400" b="1" dirty="0">
                <a:solidFill>
                  <a:srgbClr val="5B5FC7"/>
                </a:solidFill>
              </a:rPr>
              <a:t> </a:t>
            </a:r>
            <a:r>
              <a:rPr lang="en-US" sz="2400" b="1" dirty="0">
                <a:solidFill>
                  <a:srgbClr val="FF5B5F"/>
                </a:solidFill>
              </a:rPr>
              <a:t>But…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E359522-5C75-83A7-548E-63D6226C83F5}"/>
              </a:ext>
            </a:extLst>
          </p:cNvPr>
          <p:cNvSpPr txBox="1"/>
          <p:nvPr/>
        </p:nvSpPr>
        <p:spPr>
          <a:xfrm>
            <a:off x="4802906" y="2337112"/>
            <a:ext cx="6964221" cy="409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4046BA"/>
                </a:solidFill>
              </a:rPr>
              <a:t>… is it possible to create a </a:t>
            </a:r>
            <a:r>
              <a:rPr lang="en-US" sz="2400" b="1" dirty="0">
                <a:solidFill>
                  <a:srgbClr val="FF5B5F"/>
                </a:solidFill>
              </a:rPr>
              <a:t>custom</a:t>
            </a:r>
            <a:r>
              <a:rPr lang="en-US" sz="2400" b="1" dirty="0">
                <a:solidFill>
                  <a:srgbClr val="4046BA"/>
                </a:solidFill>
              </a:rPr>
              <a:t> list:</a:t>
            </a:r>
          </a:p>
          <a:p>
            <a:endParaRPr lang="en-US" sz="2400" b="1" dirty="0">
              <a:solidFill>
                <a:srgbClr val="5B5FC7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6BA"/>
                </a:solidFill>
              </a:rPr>
              <a:t>to automatically highlight, group and sort dates?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6BA"/>
                </a:solidFill>
              </a:rPr>
              <a:t>flexible and easy to use?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6BA"/>
                </a:solidFill>
              </a:rPr>
              <a:t>to track info about projects as well as operations?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6BA"/>
                </a:solidFill>
              </a:rPr>
              <a:t>ready to be used in Microsoft Teams?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4046BA"/>
                </a:solidFill>
              </a:rPr>
              <a:t>to keep an eye on attachments?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5B5F"/>
                </a:solidFill>
              </a:rPr>
              <a:t>further customizable?</a:t>
            </a:r>
          </a:p>
        </p:txBody>
      </p:sp>
    </p:spTree>
    <p:extLst>
      <p:ext uri="{BB962C8B-B14F-4D97-AF65-F5344CB8AC3E}">
        <p14:creationId xmlns:p14="http://schemas.microsoft.com/office/powerpoint/2010/main" val="60282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6E74AB9E-5B71-A5B3-75C4-23FB369F12FD}"/>
              </a:ext>
            </a:extLst>
          </p:cNvPr>
          <p:cNvPicPr>
            <a:picLocks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256" y="-138545"/>
            <a:ext cx="12541109" cy="6996545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A75F3B25-6F99-2D93-5302-FEF85EB9AE38}"/>
              </a:ext>
            </a:extLst>
          </p:cNvPr>
          <p:cNvSpPr/>
          <p:nvPr/>
        </p:nvSpPr>
        <p:spPr>
          <a:xfrm>
            <a:off x="1597891" y="1653310"/>
            <a:ext cx="8622000" cy="4982400"/>
          </a:xfrm>
          <a:prstGeom prst="roundRect">
            <a:avLst>
              <a:gd name="adj" fmla="val 1651"/>
            </a:avLst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603E3C-8241-54AD-C68C-85D078351994}"/>
              </a:ext>
            </a:extLst>
          </p:cNvPr>
          <p:cNvSpPr txBox="1"/>
          <p:nvPr/>
        </p:nvSpPr>
        <p:spPr>
          <a:xfrm>
            <a:off x="1491495" y="684720"/>
            <a:ext cx="9209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4046BA"/>
                </a:solidFill>
              </a:rPr>
              <a:t>The answer is </a:t>
            </a:r>
            <a:r>
              <a:rPr lang="en-US" sz="4400" b="1" dirty="0">
                <a:solidFill>
                  <a:srgbClr val="FF5B5F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65929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1CC6647F-CB80-A294-F121-22D632405F06}"/>
              </a:ext>
            </a:extLst>
          </p:cNvPr>
          <p:cNvSpPr/>
          <p:nvPr/>
        </p:nvSpPr>
        <p:spPr>
          <a:xfrm>
            <a:off x="1266825" y="1409701"/>
            <a:ext cx="6858000" cy="5012960"/>
          </a:xfrm>
          <a:prstGeom prst="rect">
            <a:avLst/>
          </a:prstGeom>
          <a:solidFill>
            <a:srgbClr val="E2F6FA"/>
          </a:solidFill>
          <a:ln>
            <a:solidFill>
              <a:srgbClr val="AAE4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56F5A-0C36-9718-3605-D92023C2B2F3}"/>
              </a:ext>
            </a:extLst>
          </p:cNvPr>
          <p:cNvSpPr txBox="1"/>
          <p:nvPr/>
        </p:nvSpPr>
        <p:spPr>
          <a:xfrm>
            <a:off x="2140439" y="435340"/>
            <a:ext cx="79111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solidFill>
                  <a:srgbClr val="4046BA"/>
                </a:solidFill>
              </a:rPr>
              <a:t>Activity Tracking list overview</a:t>
            </a:r>
            <a:endParaRPr lang="en-US" sz="3800" b="1" dirty="0">
              <a:solidFill>
                <a:srgbClr val="FF5B5F"/>
              </a:solidFill>
            </a:endParaRPr>
          </a:p>
        </p:txBody>
      </p:sp>
      <p:sp>
        <p:nvSpPr>
          <p:cNvPr id="3" name="Parentesi quadra aperta 2">
            <a:extLst>
              <a:ext uri="{FF2B5EF4-FFF2-40B4-BE49-F238E27FC236}">
                <a16:creationId xmlns:a16="http://schemas.microsoft.com/office/drawing/2014/main" id="{F726FFCE-1D08-7E94-775A-CCE76B1B41DC}"/>
              </a:ext>
            </a:extLst>
          </p:cNvPr>
          <p:cNvSpPr/>
          <p:nvPr/>
        </p:nvSpPr>
        <p:spPr>
          <a:xfrm>
            <a:off x="1117599" y="1285875"/>
            <a:ext cx="7112001" cy="5234999"/>
          </a:xfrm>
          <a:prstGeom prst="leftBracket">
            <a:avLst>
              <a:gd name="adj" fmla="val 0"/>
            </a:avLst>
          </a:prstGeom>
          <a:noFill/>
          <a:ln w="28575">
            <a:solidFill>
              <a:srgbClr val="4046B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BF31F89-3120-7259-16BA-5F99977DF7F5}"/>
              </a:ext>
            </a:extLst>
          </p:cNvPr>
          <p:cNvSpPr/>
          <p:nvPr/>
        </p:nvSpPr>
        <p:spPr>
          <a:xfrm>
            <a:off x="4045525" y="1551716"/>
            <a:ext cx="1368000" cy="324000"/>
          </a:xfrm>
          <a:prstGeom prst="roundRect">
            <a:avLst>
              <a:gd name="adj" fmla="val 50000"/>
            </a:avLst>
          </a:prstGeom>
          <a:solidFill>
            <a:srgbClr val="5B5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5" name="Parentesi quadra aperta 4">
            <a:extLst>
              <a:ext uri="{FF2B5EF4-FFF2-40B4-BE49-F238E27FC236}">
                <a16:creationId xmlns:a16="http://schemas.microsoft.com/office/drawing/2014/main" id="{3F5B89B0-B1CC-FBD8-69A9-46D1846256A2}"/>
              </a:ext>
            </a:extLst>
          </p:cNvPr>
          <p:cNvSpPr/>
          <p:nvPr/>
        </p:nvSpPr>
        <p:spPr>
          <a:xfrm flipH="1">
            <a:off x="8229598" y="1285875"/>
            <a:ext cx="2286000" cy="5234999"/>
          </a:xfrm>
          <a:prstGeom prst="leftBracket">
            <a:avLst>
              <a:gd name="adj" fmla="val 0"/>
            </a:avLst>
          </a:prstGeom>
          <a:noFill/>
          <a:ln w="28575">
            <a:solidFill>
              <a:srgbClr val="FF5B5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5B5F"/>
              </a:solidFill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E6492E1-572E-B606-264D-D3774041721B}"/>
              </a:ext>
            </a:extLst>
          </p:cNvPr>
          <p:cNvSpPr/>
          <p:nvPr/>
        </p:nvSpPr>
        <p:spPr>
          <a:xfrm>
            <a:off x="1422400" y="2096661"/>
            <a:ext cx="6548582" cy="1908000"/>
          </a:xfrm>
          <a:prstGeom prst="roundRect">
            <a:avLst>
              <a:gd name="adj" fmla="val 3509"/>
            </a:avLst>
          </a:prstGeom>
          <a:noFill/>
          <a:ln>
            <a:solidFill>
              <a:srgbClr val="404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con angoli in alto arrotondati 6">
            <a:extLst>
              <a:ext uri="{FF2B5EF4-FFF2-40B4-BE49-F238E27FC236}">
                <a16:creationId xmlns:a16="http://schemas.microsoft.com/office/drawing/2014/main" id="{5B13C08B-9BAB-20B5-5662-A5960865985C}"/>
              </a:ext>
            </a:extLst>
          </p:cNvPr>
          <p:cNvSpPr/>
          <p:nvPr/>
        </p:nvSpPr>
        <p:spPr>
          <a:xfrm>
            <a:off x="1422400" y="2096661"/>
            <a:ext cx="6548582" cy="471055"/>
          </a:xfrm>
          <a:prstGeom prst="round2SameRect">
            <a:avLst>
              <a:gd name="adj1" fmla="val 17532"/>
              <a:gd name="adj2" fmla="val 0"/>
            </a:avLst>
          </a:prstGeom>
          <a:solidFill>
            <a:srgbClr val="0070C0"/>
          </a:solidFill>
          <a:ln>
            <a:solidFill>
              <a:srgbClr val="404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TOP BAR 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customizable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with JSON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95C3BB6-ED09-C6B2-4956-56885F9875A3}"/>
              </a:ext>
            </a:extLst>
          </p:cNvPr>
          <p:cNvSpPr/>
          <p:nvPr/>
        </p:nvSpPr>
        <p:spPr>
          <a:xfrm>
            <a:off x="1422400" y="2572332"/>
            <a:ext cx="6548582" cy="966823"/>
          </a:xfrm>
          <a:prstGeom prst="rect">
            <a:avLst/>
          </a:prstGeom>
          <a:solidFill>
            <a:srgbClr val="E6E7F6"/>
          </a:solidFill>
          <a:ln>
            <a:solidFill>
              <a:srgbClr val="404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4046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BOX </a:t>
            </a:r>
            <a:r>
              <a:rPr lang="it-IT" b="1" dirty="0" err="1">
                <a:solidFill>
                  <a:srgbClr val="4046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customizable</a:t>
            </a:r>
            <a:r>
              <a:rPr lang="it-IT" b="1" dirty="0">
                <a:solidFill>
                  <a:srgbClr val="4046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JSON</a:t>
            </a:r>
          </a:p>
        </p:txBody>
      </p:sp>
      <p:sp>
        <p:nvSpPr>
          <p:cNvPr id="9" name="Rettangolo con angoli in alto arrotondati 8">
            <a:extLst>
              <a:ext uri="{FF2B5EF4-FFF2-40B4-BE49-F238E27FC236}">
                <a16:creationId xmlns:a16="http://schemas.microsoft.com/office/drawing/2014/main" id="{9C22B11A-3CF6-6B73-372C-AF6B69E0C291}"/>
              </a:ext>
            </a:extLst>
          </p:cNvPr>
          <p:cNvSpPr/>
          <p:nvPr/>
        </p:nvSpPr>
        <p:spPr>
          <a:xfrm rot="10800000">
            <a:off x="1422400" y="3539155"/>
            <a:ext cx="6548582" cy="471055"/>
          </a:xfrm>
          <a:prstGeom prst="round2SameRect">
            <a:avLst>
              <a:gd name="adj1" fmla="val 17532"/>
              <a:gd name="adj2" fmla="val 0"/>
            </a:avLst>
          </a:prstGeom>
          <a:solidFill>
            <a:srgbClr val="8589D5"/>
          </a:solidFill>
          <a:ln>
            <a:solidFill>
              <a:srgbClr val="404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AC6D151-BF61-71E3-E1AE-E40546348426}"/>
              </a:ext>
            </a:extLst>
          </p:cNvPr>
          <p:cNvSpPr txBox="1"/>
          <p:nvPr/>
        </p:nvSpPr>
        <p:spPr>
          <a:xfrm>
            <a:off x="2610539" y="3596474"/>
            <a:ext cx="412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 BAR </a:t>
            </a:r>
            <a:r>
              <a:rPr lang="it-IT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customizable</a:t>
            </a:r>
            <a:r>
              <a:rPr lang="it-IT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JSON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EA256BB9-A5F6-B31A-A0D9-CF9A03262B9E}"/>
              </a:ext>
            </a:extLst>
          </p:cNvPr>
          <p:cNvSpPr/>
          <p:nvPr/>
        </p:nvSpPr>
        <p:spPr>
          <a:xfrm>
            <a:off x="1422400" y="4354359"/>
            <a:ext cx="6548582" cy="1908000"/>
          </a:xfrm>
          <a:prstGeom prst="roundRect">
            <a:avLst>
              <a:gd name="adj" fmla="val 3509"/>
            </a:avLst>
          </a:prstGeom>
          <a:noFill/>
          <a:ln>
            <a:solidFill>
              <a:srgbClr val="404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in alto arrotondati 11">
            <a:extLst>
              <a:ext uri="{FF2B5EF4-FFF2-40B4-BE49-F238E27FC236}">
                <a16:creationId xmlns:a16="http://schemas.microsoft.com/office/drawing/2014/main" id="{71352F87-8840-6788-7313-6364D4C35371}"/>
              </a:ext>
            </a:extLst>
          </p:cNvPr>
          <p:cNvSpPr/>
          <p:nvPr/>
        </p:nvSpPr>
        <p:spPr>
          <a:xfrm>
            <a:off x="1422400" y="4354359"/>
            <a:ext cx="6548582" cy="471055"/>
          </a:xfrm>
          <a:prstGeom prst="round2SameRect">
            <a:avLst>
              <a:gd name="adj1" fmla="val 17532"/>
              <a:gd name="adj2" fmla="val 0"/>
            </a:avLst>
          </a:prstGeom>
          <a:solidFill>
            <a:srgbClr val="0070C0"/>
          </a:solidFill>
          <a:ln>
            <a:solidFill>
              <a:srgbClr val="404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82C6D03-C1D7-5D26-058E-36F16B062F60}"/>
              </a:ext>
            </a:extLst>
          </p:cNvPr>
          <p:cNvSpPr/>
          <p:nvPr/>
        </p:nvSpPr>
        <p:spPr>
          <a:xfrm>
            <a:off x="1422400" y="4830030"/>
            <a:ext cx="6548582" cy="966823"/>
          </a:xfrm>
          <a:prstGeom prst="rect">
            <a:avLst/>
          </a:prstGeom>
          <a:solidFill>
            <a:srgbClr val="E6E7F6"/>
          </a:solidFill>
          <a:ln>
            <a:solidFill>
              <a:srgbClr val="404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rgbClr val="4046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tangolo con angoli in alto arrotondati 13">
            <a:extLst>
              <a:ext uri="{FF2B5EF4-FFF2-40B4-BE49-F238E27FC236}">
                <a16:creationId xmlns:a16="http://schemas.microsoft.com/office/drawing/2014/main" id="{7BAD2A8A-3267-52AC-75D4-CE246C537F30}"/>
              </a:ext>
            </a:extLst>
          </p:cNvPr>
          <p:cNvSpPr/>
          <p:nvPr/>
        </p:nvSpPr>
        <p:spPr>
          <a:xfrm rot="10800000">
            <a:off x="1422400" y="5796853"/>
            <a:ext cx="6548582" cy="471055"/>
          </a:xfrm>
          <a:prstGeom prst="round2SameRect">
            <a:avLst>
              <a:gd name="adj1" fmla="val 17532"/>
              <a:gd name="adj2" fmla="val 0"/>
            </a:avLst>
          </a:prstGeom>
          <a:solidFill>
            <a:srgbClr val="8589D5"/>
          </a:solidFill>
          <a:ln>
            <a:solidFill>
              <a:srgbClr val="404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71A507CA-707F-9F2F-DCCD-4735907A7AE2}"/>
              </a:ext>
            </a:extLst>
          </p:cNvPr>
          <p:cNvCxnSpPr>
            <a:cxnSpLocks/>
          </p:cNvCxnSpPr>
          <p:nvPr/>
        </p:nvCxnSpPr>
        <p:spPr>
          <a:xfrm>
            <a:off x="7970981" y="2393565"/>
            <a:ext cx="2382693" cy="1436"/>
          </a:xfrm>
          <a:prstGeom prst="straightConnector1">
            <a:avLst/>
          </a:prstGeom>
          <a:ln w="28575">
            <a:solidFill>
              <a:srgbClr val="5B5FC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EA6C3D5-A73E-E409-00F0-B0358A68839A}"/>
              </a:ext>
            </a:extLst>
          </p:cNvPr>
          <p:cNvCxnSpPr/>
          <p:nvPr/>
        </p:nvCxnSpPr>
        <p:spPr>
          <a:xfrm>
            <a:off x="7970981" y="3141919"/>
            <a:ext cx="2382693" cy="1436"/>
          </a:xfrm>
          <a:prstGeom prst="straightConnector1">
            <a:avLst/>
          </a:prstGeom>
          <a:ln w="28575">
            <a:solidFill>
              <a:srgbClr val="5B5FC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8068C23-B297-93F0-F2C2-D8F921528405}"/>
              </a:ext>
            </a:extLst>
          </p:cNvPr>
          <p:cNvCxnSpPr/>
          <p:nvPr/>
        </p:nvCxnSpPr>
        <p:spPr>
          <a:xfrm>
            <a:off x="7970981" y="3887417"/>
            <a:ext cx="2382693" cy="1436"/>
          </a:xfrm>
          <a:prstGeom prst="straightConnector1">
            <a:avLst/>
          </a:prstGeom>
          <a:ln w="28575">
            <a:solidFill>
              <a:srgbClr val="5B5FC7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77F67EB-3AAA-9C70-AF4C-582E85D2B7B5}"/>
              </a:ext>
            </a:extLst>
          </p:cNvPr>
          <p:cNvSpPr txBox="1"/>
          <p:nvPr/>
        </p:nvSpPr>
        <p:spPr>
          <a:xfrm>
            <a:off x="8520067" y="2736943"/>
            <a:ext cx="128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rgbClr val="4046BA"/>
                </a:solidFill>
              </a:rPr>
              <a:t>More </a:t>
            </a:r>
            <a:r>
              <a:rPr lang="it-IT" dirty="0" err="1">
                <a:solidFill>
                  <a:srgbClr val="4046BA"/>
                </a:solidFill>
              </a:rPr>
              <a:t>space</a:t>
            </a:r>
            <a:endParaRPr lang="it-IT" dirty="0">
              <a:solidFill>
                <a:srgbClr val="4046BA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4E52FFB-0BEA-EBC7-DBAB-49407D11DF88}"/>
              </a:ext>
            </a:extLst>
          </p:cNvPr>
          <p:cNvSpPr txBox="1"/>
          <p:nvPr/>
        </p:nvSpPr>
        <p:spPr>
          <a:xfrm>
            <a:off x="8520066" y="3481005"/>
            <a:ext cx="121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rgbClr val="4046BA"/>
                </a:solidFill>
              </a:rPr>
              <a:t>More tools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982041C-E5E2-7F5F-3547-C86A1F2A7548}"/>
              </a:ext>
            </a:extLst>
          </p:cNvPr>
          <p:cNvSpPr txBox="1"/>
          <p:nvPr/>
        </p:nvSpPr>
        <p:spPr>
          <a:xfrm>
            <a:off x="8229598" y="1988589"/>
            <a:ext cx="203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rgbClr val="4046BA"/>
                </a:solidFill>
              </a:rPr>
              <a:t>More tools and info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92F01B2-8569-37C3-D77A-F303E41FEBCA}"/>
              </a:ext>
            </a:extLst>
          </p:cNvPr>
          <p:cNvSpPr txBox="1"/>
          <p:nvPr/>
        </p:nvSpPr>
        <p:spPr>
          <a:xfrm>
            <a:off x="8143654" y="4622073"/>
            <a:ext cx="23020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>
                <a:solidFill>
                  <a:srgbClr val="FF5B5F"/>
                </a:solidFill>
              </a:rPr>
              <a:t>Modularity</a:t>
            </a:r>
            <a:r>
              <a:rPr lang="it-IT" sz="1600" b="1" dirty="0">
                <a:solidFill>
                  <a:srgbClr val="FF5B5F"/>
                </a:solidFill>
              </a:rPr>
              <a:t> and </a:t>
            </a:r>
            <a:r>
              <a:rPr lang="it-IT" sz="1600" b="1" dirty="0" err="1">
                <a:solidFill>
                  <a:srgbClr val="FF5B5F"/>
                </a:solidFill>
              </a:rPr>
              <a:t>flexibility</a:t>
            </a:r>
            <a:r>
              <a:rPr lang="it-IT" sz="1600" b="1" dirty="0">
                <a:solidFill>
                  <a:srgbClr val="FF5B5F"/>
                </a:solidFill>
              </a:rPr>
              <a:t> to </a:t>
            </a:r>
            <a:r>
              <a:rPr lang="it-IT" sz="1600" b="1" dirty="0" err="1">
                <a:solidFill>
                  <a:srgbClr val="FF5B5F"/>
                </a:solidFill>
              </a:rPr>
              <a:t>tailor</a:t>
            </a:r>
            <a:r>
              <a:rPr lang="it-IT" sz="1600" b="1" dirty="0">
                <a:solidFill>
                  <a:srgbClr val="FF5B5F"/>
                </a:solidFill>
              </a:rPr>
              <a:t> </a:t>
            </a:r>
            <a:r>
              <a:rPr lang="it-IT" sz="1600" b="1" dirty="0" err="1">
                <a:solidFill>
                  <a:srgbClr val="FF5B5F"/>
                </a:solidFill>
              </a:rPr>
              <a:t>your</a:t>
            </a:r>
            <a:r>
              <a:rPr lang="it-IT" sz="1600" b="1" dirty="0">
                <a:solidFill>
                  <a:srgbClr val="FF5B5F"/>
                </a:solidFill>
              </a:rPr>
              <a:t> list to </a:t>
            </a:r>
            <a:r>
              <a:rPr lang="it-IT" sz="1600" b="1" dirty="0" err="1">
                <a:solidFill>
                  <a:srgbClr val="FF5B5F"/>
                </a:solidFill>
              </a:rPr>
              <a:t>different</a:t>
            </a:r>
            <a:r>
              <a:rPr lang="it-IT" sz="1600" b="1" dirty="0">
                <a:solidFill>
                  <a:srgbClr val="FF5B5F"/>
                </a:solidFill>
              </a:rPr>
              <a:t> business </a:t>
            </a:r>
            <a:r>
              <a:rPr lang="it-IT" sz="1600" b="1" dirty="0" err="1">
                <a:solidFill>
                  <a:srgbClr val="FF5B5F"/>
                </a:solidFill>
              </a:rPr>
              <a:t>scenarios</a:t>
            </a:r>
            <a:r>
              <a:rPr lang="it-IT" sz="1600" b="1" dirty="0">
                <a:solidFill>
                  <a:srgbClr val="FF5B5F"/>
                </a:solidFill>
              </a:rPr>
              <a:t>, use </a:t>
            </a:r>
            <a:r>
              <a:rPr lang="it-IT" sz="1600" b="1" dirty="0" err="1">
                <a:solidFill>
                  <a:srgbClr val="FF5B5F"/>
                </a:solidFill>
              </a:rPr>
              <a:t>cases</a:t>
            </a:r>
            <a:r>
              <a:rPr lang="it-IT" sz="1600" b="1" dirty="0">
                <a:solidFill>
                  <a:srgbClr val="FF5B5F"/>
                </a:solidFill>
              </a:rPr>
              <a:t> and people </a:t>
            </a:r>
            <a:r>
              <a:rPr lang="it-IT" sz="1600" b="1" dirty="0" err="1">
                <a:solidFill>
                  <a:srgbClr val="FF5B5F"/>
                </a:solidFill>
              </a:rPr>
              <a:t>needs</a:t>
            </a:r>
            <a:r>
              <a:rPr lang="it-IT" sz="1600" b="1" dirty="0">
                <a:solidFill>
                  <a:srgbClr val="FF5B5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008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tangolo 42">
            <a:extLst>
              <a:ext uri="{FF2B5EF4-FFF2-40B4-BE49-F238E27FC236}">
                <a16:creationId xmlns:a16="http://schemas.microsoft.com/office/drawing/2014/main" id="{EDC058AB-52DF-7335-19AF-B763B5269F5B}"/>
              </a:ext>
            </a:extLst>
          </p:cNvPr>
          <p:cNvSpPr/>
          <p:nvPr/>
        </p:nvSpPr>
        <p:spPr>
          <a:xfrm>
            <a:off x="0" y="1098916"/>
            <a:ext cx="12191999" cy="5759083"/>
          </a:xfrm>
          <a:prstGeom prst="rect">
            <a:avLst/>
          </a:prstGeom>
          <a:solidFill>
            <a:srgbClr val="E2F6FA"/>
          </a:solidFill>
          <a:ln>
            <a:solidFill>
              <a:srgbClr val="AAE4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CAD6D25E-5196-8E54-47BC-F70B53556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17" y="1317552"/>
            <a:ext cx="11453091" cy="5323744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1C0C73E6-3E42-8949-AB4F-C6595E548DEF}"/>
              </a:ext>
            </a:extLst>
          </p:cNvPr>
          <p:cNvSpPr txBox="1"/>
          <p:nvPr/>
        </p:nvSpPr>
        <p:spPr>
          <a:xfrm>
            <a:off x="1491495" y="352213"/>
            <a:ext cx="92090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solidFill>
                  <a:srgbClr val="4046BA"/>
                </a:solidFill>
              </a:rPr>
              <a:t>Activity Tracking list breakdown</a:t>
            </a:r>
            <a:endParaRPr lang="en-US" sz="3800" b="1" dirty="0">
              <a:solidFill>
                <a:srgbClr val="FF5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52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ADE750B1-8D93-3AD2-8035-79C986826CA6}"/>
              </a:ext>
            </a:extLst>
          </p:cNvPr>
          <p:cNvPicPr>
            <a:picLocks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256" y="-138545"/>
            <a:ext cx="12541109" cy="699654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FD4687A-6B4B-CB68-CBB7-CFAF757F733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DE7FF"/>
              </a:clrFrom>
              <a:clrTo>
                <a:srgbClr val="DDE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279" y="1588655"/>
            <a:ext cx="3248118" cy="526934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01DCB947-7AFD-4824-0F2A-711860E2EE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DDE7FF"/>
              </a:clrFrom>
              <a:clrTo>
                <a:srgbClr val="DDE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7" t="4628" r="18248" b="78097"/>
          <a:stretch/>
        </p:blipFill>
        <p:spPr>
          <a:xfrm rot="16200000">
            <a:off x="1914253" y="2532336"/>
            <a:ext cx="570923" cy="63731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4C74668-6729-0FF8-A255-91E3797E094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DDE7FF"/>
              </a:clrFrom>
              <a:clrTo>
                <a:srgbClr val="DDE7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704" y="2037325"/>
            <a:ext cx="3819927" cy="482177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33E0690-4B7B-7028-ED6D-B02B5E1FE925}"/>
              </a:ext>
            </a:extLst>
          </p:cNvPr>
          <p:cNvSpPr txBox="1"/>
          <p:nvPr/>
        </p:nvSpPr>
        <p:spPr>
          <a:xfrm>
            <a:off x="1491495" y="684720"/>
            <a:ext cx="9209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4046BA"/>
                </a:solidFill>
              </a:rPr>
              <a:t>Attachments in Microsoft Lists</a:t>
            </a:r>
            <a:endParaRPr lang="en-US" sz="4400" b="1" dirty="0">
              <a:solidFill>
                <a:srgbClr val="FF5B5F"/>
              </a:solidFill>
            </a:endParaRPr>
          </a:p>
        </p:txBody>
      </p:sp>
      <p:sp>
        <p:nvSpPr>
          <p:cNvPr id="12" name="Fumetto: ovale 11">
            <a:extLst>
              <a:ext uri="{FF2B5EF4-FFF2-40B4-BE49-F238E27FC236}">
                <a16:creationId xmlns:a16="http://schemas.microsoft.com/office/drawing/2014/main" id="{D158F6DC-775C-9266-ABCC-F6F8FBE18083}"/>
              </a:ext>
            </a:extLst>
          </p:cNvPr>
          <p:cNvSpPr/>
          <p:nvPr/>
        </p:nvSpPr>
        <p:spPr>
          <a:xfrm>
            <a:off x="4615689" y="1705477"/>
            <a:ext cx="2371725" cy="1628775"/>
          </a:xfrm>
          <a:prstGeom prst="wedgeEllipseCallout">
            <a:avLst>
              <a:gd name="adj1" fmla="val -70231"/>
              <a:gd name="adj2" fmla="val 50220"/>
            </a:avLst>
          </a:prstGeom>
          <a:solidFill>
            <a:schemeClr val="bg1"/>
          </a:solidFill>
          <a:ln w="19050">
            <a:solidFill>
              <a:srgbClr val="404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rgbClr val="4046BA"/>
                </a:solidFill>
              </a:rPr>
              <a:t>How to </a:t>
            </a:r>
            <a:r>
              <a:rPr lang="it-IT" sz="2000" b="1" dirty="0" err="1">
                <a:solidFill>
                  <a:srgbClr val="4046BA"/>
                </a:solidFill>
              </a:rPr>
              <a:t>get</a:t>
            </a:r>
            <a:r>
              <a:rPr lang="it-IT" sz="2000" b="1" dirty="0">
                <a:solidFill>
                  <a:srgbClr val="4046BA"/>
                </a:solidFill>
              </a:rPr>
              <a:t> the attachments </a:t>
            </a:r>
            <a:r>
              <a:rPr lang="it-IT" sz="2000" b="1" dirty="0" err="1">
                <a:solidFill>
                  <a:srgbClr val="4046BA"/>
                </a:solidFill>
              </a:rPr>
              <a:t>number</a:t>
            </a:r>
            <a:r>
              <a:rPr lang="it-IT" sz="2000" b="1" dirty="0">
                <a:solidFill>
                  <a:srgbClr val="4046BA"/>
                </a:solidFill>
              </a:rPr>
              <a:t>?</a:t>
            </a:r>
          </a:p>
        </p:txBody>
      </p:sp>
      <p:sp>
        <p:nvSpPr>
          <p:cNvPr id="13" name="Fumetto: ovale 12">
            <a:extLst>
              <a:ext uri="{FF2B5EF4-FFF2-40B4-BE49-F238E27FC236}">
                <a16:creationId xmlns:a16="http://schemas.microsoft.com/office/drawing/2014/main" id="{71C27D7D-C33A-2C42-B1B4-DC0FEC308242}"/>
              </a:ext>
            </a:extLst>
          </p:cNvPr>
          <p:cNvSpPr/>
          <p:nvPr/>
        </p:nvSpPr>
        <p:spPr>
          <a:xfrm>
            <a:off x="5587239" y="3429000"/>
            <a:ext cx="2371725" cy="1628775"/>
          </a:xfrm>
          <a:prstGeom prst="wedgeEllipseCallout">
            <a:avLst>
              <a:gd name="adj1" fmla="val 70733"/>
              <a:gd name="adj2" fmla="val -11184"/>
            </a:avLst>
          </a:prstGeom>
          <a:solidFill>
            <a:schemeClr val="bg1"/>
          </a:solidFill>
          <a:ln w="19050">
            <a:solidFill>
              <a:srgbClr val="4046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756000" rtlCol="0" anchor="ctr"/>
          <a:lstStyle/>
          <a:p>
            <a:pPr algn="ctr"/>
            <a:r>
              <a:rPr lang="it-IT" sz="2000" b="1" dirty="0">
                <a:solidFill>
                  <a:srgbClr val="4046BA"/>
                </a:solidFill>
              </a:rPr>
              <a:t>Use</a:t>
            </a:r>
            <a:br>
              <a:rPr lang="it-IT" sz="2000" b="1" dirty="0">
                <a:solidFill>
                  <a:srgbClr val="4046BA"/>
                </a:solidFill>
              </a:rPr>
            </a:br>
            <a:r>
              <a:rPr lang="it-IT" sz="2000" b="1" dirty="0">
                <a:solidFill>
                  <a:srgbClr val="4046BA"/>
                </a:solidFill>
              </a:rPr>
              <a:t>Power </a:t>
            </a:r>
            <a:r>
              <a:rPr lang="it-IT" sz="2000" b="1" dirty="0" err="1">
                <a:solidFill>
                  <a:srgbClr val="4046BA"/>
                </a:solidFill>
              </a:rPr>
              <a:t>Automate</a:t>
            </a:r>
            <a:r>
              <a:rPr lang="it-IT" sz="2000" b="1" dirty="0">
                <a:solidFill>
                  <a:srgbClr val="4046BA"/>
                </a:solidFill>
              </a:rPr>
              <a:t>!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B3720713-7C90-B587-CE1C-0F9DCA8CC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429" y="4243387"/>
            <a:ext cx="669130" cy="6691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793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E996350-85EF-BE9F-2919-F171B355E765}"/>
              </a:ext>
            </a:extLst>
          </p:cNvPr>
          <p:cNvSpPr txBox="1"/>
          <p:nvPr/>
        </p:nvSpPr>
        <p:spPr>
          <a:xfrm>
            <a:off x="1865557" y="311515"/>
            <a:ext cx="84608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solidFill>
                  <a:srgbClr val="4046BA"/>
                </a:solidFill>
              </a:rPr>
              <a:t>The Power Automate flow in a nutshell</a:t>
            </a:r>
            <a:endParaRPr lang="en-US" sz="3800" b="1" dirty="0">
              <a:solidFill>
                <a:srgbClr val="FF5B5F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776FEB2-6648-7786-942B-2031713AD04B}"/>
              </a:ext>
            </a:extLst>
          </p:cNvPr>
          <p:cNvSpPr/>
          <p:nvPr/>
        </p:nvSpPr>
        <p:spPr>
          <a:xfrm>
            <a:off x="3257550" y="1190625"/>
            <a:ext cx="5676900" cy="495300"/>
          </a:xfrm>
          <a:prstGeom prst="rect">
            <a:avLst/>
          </a:prstGeom>
          <a:solidFill>
            <a:srgbClr val="036C70">
              <a:alpha val="14902"/>
            </a:srgbClr>
          </a:solidFill>
          <a:ln>
            <a:solidFill>
              <a:srgbClr val="03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>
                <a:solidFill>
                  <a:srgbClr val="036C70"/>
                </a:solidFill>
              </a:rPr>
              <a:t>When</a:t>
            </a:r>
            <a:r>
              <a:rPr lang="it-IT" sz="1600" b="1" dirty="0">
                <a:solidFill>
                  <a:srgbClr val="036C70"/>
                </a:solidFill>
              </a:rPr>
              <a:t> an item of the Activity Tracking list </a:t>
            </a:r>
            <a:r>
              <a:rPr lang="it-IT" sz="1600" b="1" dirty="0" err="1">
                <a:solidFill>
                  <a:srgbClr val="036C70"/>
                </a:solidFill>
              </a:rPr>
              <a:t>is</a:t>
            </a:r>
            <a:r>
              <a:rPr lang="it-IT" sz="1600" b="1" dirty="0">
                <a:solidFill>
                  <a:srgbClr val="036C70"/>
                </a:solidFill>
              </a:rPr>
              <a:t> </a:t>
            </a:r>
            <a:r>
              <a:rPr lang="it-IT" sz="1600" b="1" dirty="0" err="1">
                <a:solidFill>
                  <a:srgbClr val="036C70"/>
                </a:solidFill>
              </a:rPr>
              <a:t>created</a:t>
            </a:r>
            <a:r>
              <a:rPr lang="it-IT" sz="1600" b="1" dirty="0">
                <a:solidFill>
                  <a:srgbClr val="036C70"/>
                </a:solidFill>
              </a:rPr>
              <a:t> or </a:t>
            </a:r>
            <a:r>
              <a:rPr lang="it-IT" sz="1600" b="1" dirty="0" err="1">
                <a:solidFill>
                  <a:srgbClr val="036C70"/>
                </a:solidFill>
              </a:rPr>
              <a:t>modified</a:t>
            </a:r>
            <a:endParaRPr lang="it-IT" sz="1600" b="1" dirty="0">
              <a:solidFill>
                <a:srgbClr val="036C70"/>
              </a:solidFill>
            </a:endParaRP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82FFC7E-9948-363B-019A-3AFC4D390C75}"/>
              </a:ext>
            </a:extLst>
          </p:cNvPr>
          <p:cNvCxnSpPr>
            <a:cxnSpLocks/>
          </p:cNvCxnSpPr>
          <p:nvPr/>
        </p:nvCxnSpPr>
        <p:spPr>
          <a:xfrm>
            <a:off x="6105525" y="1685925"/>
            <a:ext cx="0" cy="400050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>
            <a:extLst>
              <a:ext uri="{FF2B5EF4-FFF2-40B4-BE49-F238E27FC236}">
                <a16:creationId xmlns:a16="http://schemas.microsoft.com/office/drawing/2014/main" id="{EEC1CCAF-A2A4-2530-6510-43B4A3CAC2CD}"/>
              </a:ext>
            </a:extLst>
          </p:cNvPr>
          <p:cNvSpPr/>
          <p:nvPr/>
        </p:nvSpPr>
        <p:spPr>
          <a:xfrm>
            <a:off x="3267075" y="2085975"/>
            <a:ext cx="5676900" cy="495300"/>
          </a:xfrm>
          <a:prstGeom prst="rect">
            <a:avLst/>
          </a:prstGeom>
          <a:solidFill>
            <a:srgbClr val="036C70">
              <a:alpha val="14902"/>
            </a:srgbClr>
          </a:solidFill>
          <a:ln>
            <a:solidFill>
              <a:srgbClr val="03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>
                <a:solidFill>
                  <a:srgbClr val="036C70"/>
                </a:solidFill>
              </a:rPr>
              <a:t>Get</a:t>
            </a:r>
            <a:r>
              <a:rPr lang="it-IT" sz="1600" b="1" dirty="0">
                <a:solidFill>
                  <a:srgbClr val="036C70"/>
                </a:solidFill>
              </a:rPr>
              <a:t> information </a:t>
            </a:r>
            <a:r>
              <a:rPr lang="it-IT" sz="1600" b="1" dirty="0" err="1">
                <a:solidFill>
                  <a:srgbClr val="036C70"/>
                </a:solidFill>
              </a:rPr>
              <a:t>about</a:t>
            </a:r>
            <a:r>
              <a:rPr lang="it-IT" sz="1600" b="1" dirty="0">
                <a:solidFill>
                  <a:srgbClr val="036C70"/>
                </a:solidFill>
              </a:rPr>
              <a:t> the attachments in </a:t>
            </a:r>
            <a:r>
              <a:rPr lang="it-IT" sz="1600" b="1" dirty="0" err="1">
                <a:solidFill>
                  <a:srgbClr val="036C70"/>
                </a:solidFill>
              </a:rPr>
              <a:t>that</a:t>
            </a:r>
            <a:r>
              <a:rPr lang="it-IT" sz="1600" b="1" dirty="0">
                <a:solidFill>
                  <a:srgbClr val="036C70"/>
                </a:solidFill>
              </a:rPr>
              <a:t> item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AFE452F-3F8B-BC49-BA17-6774089B965E}"/>
              </a:ext>
            </a:extLst>
          </p:cNvPr>
          <p:cNvCxnSpPr>
            <a:cxnSpLocks/>
          </p:cNvCxnSpPr>
          <p:nvPr/>
        </p:nvCxnSpPr>
        <p:spPr>
          <a:xfrm>
            <a:off x="6105525" y="2581275"/>
            <a:ext cx="0" cy="400050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F01A2D88-8455-5701-1038-E9E7456893A1}"/>
              </a:ext>
            </a:extLst>
          </p:cNvPr>
          <p:cNvSpPr/>
          <p:nvPr/>
        </p:nvSpPr>
        <p:spPr>
          <a:xfrm>
            <a:off x="3267075" y="2981325"/>
            <a:ext cx="5676900" cy="495300"/>
          </a:xfrm>
          <a:prstGeom prst="rect">
            <a:avLst/>
          </a:prstGeom>
          <a:solidFill>
            <a:srgbClr val="EEE9FF"/>
          </a:solidFill>
          <a:ln>
            <a:solidFill>
              <a:srgbClr val="5B5F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>
                <a:solidFill>
                  <a:srgbClr val="5B5FC7"/>
                </a:solidFill>
              </a:rPr>
              <a:t>Compose a "</a:t>
            </a:r>
            <a:r>
              <a:rPr lang="it-IT" sz="1600" b="1" dirty="0" err="1">
                <a:solidFill>
                  <a:srgbClr val="5B5FC7"/>
                </a:solidFill>
              </a:rPr>
              <a:t>length</a:t>
            </a:r>
            <a:r>
              <a:rPr lang="it-IT" sz="1600" b="1" dirty="0">
                <a:solidFill>
                  <a:srgbClr val="5B5FC7"/>
                </a:solidFill>
              </a:rPr>
              <a:t>" </a:t>
            </a:r>
            <a:r>
              <a:rPr lang="it-IT" sz="1600" b="1" dirty="0" err="1">
                <a:solidFill>
                  <a:srgbClr val="5B5FC7"/>
                </a:solidFill>
              </a:rPr>
              <a:t>function</a:t>
            </a:r>
            <a:r>
              <a:rPr lang="it-IT" sz="1600" b="1" dirty="0">
                <a:solidFill>
                  <a:srgbClr val="5B5FC7"/>
                </a:solidFill>
              </a:rPr>
              <a:t> to </a:t>
            </a:r>
            <a:r>
              <a:rPr lang="it-IT" sz="1600" b="1" dirty="0" err="1">
                <a:solidFill>
                  <a:srgbClr val="5B5FC7"/>
                </a:solidFill>
              </a:rPr>
              <a:t>get</a:t>
            </a:r>
            <a:r>
              <a:rPr lang="it-IT" sz="1600" b="1" dirty="0">
                <a:solidFill>
                  <a:srgbClr val="5B5FC7"/>
                </a:solidFill>
              </a:rPr>
              <a:t> the attachments </a:t>
            </a:r>
            <a:r>
              <a:rPr lang="it-IT" sz="1600" b="1" dirty="0" err="1">
                <a:solidFill>
                  <a:srgbClr val="5B5FC7"/>
                </a:solidFill>
              </a:rPr>
              <a:t>number</a:t>
            </a:r>
            <a:endParaRPr lang="it-IT" sz="1600" b="1" dirty="0">
              <a:solidFill>
                <a:srgbClr val="5B5FC7"/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BEC073B-DDF7-A0D6-2523-9032C3D8C1E7}"/>
              </a:ext>
            </a:extLst>
          </p:cNvPr>
          <p:cNvCxnSpPr>
            <a:cxnSpLocks/>
          </p:cNvCxnSpPr>
          <p:nvPr/>
        </p:nvCxnSpPr>
        <p:spPr>
          <a:xfrm>
            <a:off x="6105525" y="3476625"/>
            <a:ext cx="0" cy="400050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21FAFA9E-D59C-4D05-FD11-5C839E466A17}"/>
              </a:ext>
            </a:extLst>
          </p:cNvPr>
          <p:cNvSpPr/>
          <p:nvPr/>
        </p:nvSpPr>
        <p:spPr>
          <a:xfrm>
            <a:off x="3267075" y="3876675"/>
            <a:ext cx="5676900" cy="495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Apply</a:t>
            </a: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it-I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condition</a:t>
            </a: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check </a:t>
            </a:r>
            <a:r>
              <a:rPr lang="it-I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attachments </a:t>
            </a:r>
            <a:r>
              <a:rPr lang="it-I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2000" b="1" dirty="0">
                <a:solidFill>
                  <a:srgbClr val="FF5B5F"/>
                </a:solidFill>
              </a:rPr>
              <a:t>&gt;</a:t>
            </a: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0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1141684C-548D-4510-4DF0-CF853CE8719A}"/>
              </a:ext>
            </a:extLst>
          </p:cNvPr>
          <p:cNvCxnSpPr>
            <a:cxnSpLocks/>
          </p:cNvCxnSpPr>
          <p:nvPr/>
        </p:nvCxnSpPr>
        <p:spPr>
          <a:xfrm>
            <a:off x="2495550" y="4733925"/>
            <a:ext cx="0" cy="400050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782532E1-99AD-3E4C-A948-C72F71D77C63}"/>
              </a:ext>
            </a:extLst>
          </p:cNvPr>
          <p:cNvCxnSpPr>
            <a:cxnSpLocks/>
          </p:cNvCxnSpPr>
          <p:nvPr/>
        </p:nvCxnSpPr>
        <p:spPr>
          <a:xfrm>
            <a:off x="9772650" y="4733925"/>
            <a:ext cx="0" cy="400050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92027AE2-4628-DE78-8735-29978B722C2F}"/>
              </a:ext>
            </a:extLst>
          </p:cNvPr>
          <p:cNvCxnSpPr>
            <a:cxnSpLocks/>
          </p:cNvCxnSpPr>
          <p:nvPr/>
        </p:nvCxnSpPr>
        <p:spPr>
          <a:xfrm>
            <a:off x="6105525" y="4371975"/>
            <a:ext cx="0" cy="400050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C3E49A6-4C1F-65A5-5214-AFC4F004B7DE}"/>
              </a:ext>
            </a:extLst>
          </p:cNvPr>
          <p:cNvCxnSpPr>
            <a:cxnSpLocks/>
          </p:cNvCxnSpPr>
          <p:nvPr/>
        </p:nvCxnSpPr>
        <p:spPr>
          <a:xfrm flipH="1">
            <a:off x="2495550" y="4752975"/>
            <a:ext cx="7286625" cy="0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0C3B117A-604D-91E0-643F-B4CB1E50EF04}"/>
              </a:ext>
            </a:extLst>
          </p:cNvPr>
          <p:cNvSpPr/>
          <p:nvPr/>
        </p:nvSpPr>
        <p:spPr>
          <a:xfrm>
            <a:off x="1865557" y="5133975"/>
            <a:ext cx="1266825" cy="495300"/>
          </a:xfrm>
          <a:prstGeom prst="rect">
            <a:avLst/>
          </a:prstGeom>
          <a:solidFill>
            <a:srgbClr val="E1FFEF"/>
          </a:solidFill>
          <a:ln>
            <a:solidFill>
              <a:srgbClr val="03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>
                <a:solidFill>
                  <a:srgbClr val="008E40"/>
                </a:solidFill>
              </a:rPr>
              <a:t>If</a:t>
            </a:r>
            <a:r>
              <a:rPr lang="it-IT" sz="1600" b="1" dirty="0">
                <a:solidFill>
                  <a:srgbClr val="008E40"/>
                </a:solidFill>
              </a:rPr>
              <a:t> yes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23AE7FC-B014-D0DB-8494-0A56769BD496}"/>
              </a:ext>
            </a:extLst>
          </p:cNvPr>
          <p:cNvSpPr/>
          <p:nvPr/>
        </p:nvSpPr>
        <p:spPr>
          <a:xfrm>
            <a:off x="9139237" y="5133975"/>
            <a:ext cx="1266825" cy="495300"/>
          </a:xfrm>
          <a:prstGeom prst="rect">
            <a:avLst/>
          </a:prstGeom>
          <a:solidFill>
            <a:srgbClr val="FFD9DA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>
                <a:solidFill>
                  <a:srgbClr val="C00000"/>
                </a:solidFill>
              </a:rPr>
              <a:t>If</a:t>
            </a:r>
            <a:r>
              <a:rPr lang="it-IT" sz="1600" b="1" dirty="0">
                <a:solidFill>
                  <a:srgbClr val="C00000"/>
                </a:solidFill>
              </a:rPr>
              <a:t> no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234FC1E-3BC2-FA98-BC1D-F4801ACAECA3}"/>
              </a:ext>
            </a:extLst>
          </p:cNvPr>
          <p:cNvCxnSpPr>
            <a:cxnSpLocks/>
          </p:cNvCxnSpPr>
          <p:nvPr/>
        </p:nvCxnSpPr>
        <p:spPr>
          <a:xfrm>
            <a:off x="2495550" y="5629275"/>
            <a:ext cx="0" cy="400050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>
            <a:extLst>
              <a:ext uri="{FF2B5EF4-FFF2-40B4-BE49-F238E27FC236}">
                <a16:creationId xmlns:a16="http://schemas.microsoft.com/office/drawing/2014/main" id="{1E363142-5710-457F-EB19-1BF156313930}"/>
              </a:ext>
            </a:extLst>
          </p:cNvPr>
          <p:cNvSpPr/>
          <p:nvPr/>
        </p:nvSpPr>
        <p:spPr>
          <a:xfrm>
            <a:off x="542253" y="6010274"/>
            <a:ext cx="4515521" cy="495300"/>
          </a:xfrm>
          <a:prstGeom prst="rect">
            <a:avLst/>
          </a:prstGeom>
          <a:solidFill>
            <a:srgbClr val="036C70">
              <a:alpha val="14902"/>
            </a:srgbClr>
          </a:solidFill>
          <a:ln>
            <a:solidFill>
              <a:srgbClr val="036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/>
              <a:t>✔️</a:t>
            </a:r>
            <a:r>
              <a:rPr lang="it-IT" sz="1600" b="1" dirty="0">
                <a:solidFill>
                  <a:srgbClr val="036C70"/>
                </a:solidFill>
              </a:rPr>
              <a:t>Update item with the attachments </a:t>
            </a:r>
            <a:r>
              <a:rPr lang="it-IT" sz="1600" b="1" dirty="0" err="1">
                <a:solidFill>
                  <a:srgbClr val="036C70"/>
                </a:solidFill>
              </a:rPr>
              <a:t>number</a:t>
            </a:r>
            <a:endParaRPr lang="it-IT" sz="1600" b="1" dirty="0">
              <a:solidFill>
                <a:srgbClr val="036C70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19EB6CF7-CE56-67DA-C139-4A90C2ADC0CB}"/>
              </a:ext>
            </a:extLst>
          </p:cNvPr>
          <p:cNvSpPr/>
          <p:nvPr/>
        </p:nvSpPr>
        <p:spPr>
          <a:xfrm>
            <a:off x="7828878" y="6048375"/>
            <a:ext cx="3906593" cy="495300"/>
          </a:xfrm>
          <a:prstGeom prst="rect">
            <a:avLst/>
          </a:prstGeom>
          <a:solidFill>
            <a:schemeClr val="bg1">
              <a:alpha val="14902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rgbClr val="C00000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❌</a:t>
            </a: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it-I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Don’t</a:t>
            </a:r>
            <a:r>
              <a:rPr lang="it-IT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 </a:t>
            </a:r>
            <a:r>
              <a:rPr lang="it-IT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anything</a:t>
            </a:r>
            <a:endParaRPr lang="it-IT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C2B9C7CA-0E5B-C01A-A62F-07491400640E}"/>
              </a:ext>
            </a:extLst>
          </p:cNvPr>
          <p:cNvCxnSpPr>
            <a:cxnSpLocks/>
          </p:cNvCxnSpPr>
          <p:nvPr/>
        </p:nvCxnSpPr>
        <p:spPr>
          <a:xfrm>
            <a:off x="9782175" y="5629275"/>
            <a:ext cx="0" cy="400050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magine 29">
            <a:extLst>
              <a:ext uri="{FF2B5EF4-FFF2-40B4-BE49-F238E27FC236}">
                <a16:creationId xmlns:a16="http://schemas.microsoft.com/office/drawing/2014/main" id="{09D690D4-9EFB-7F55-2465-30205C6C83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47" b="10244"/>
          <a:stretch/>
        </p:blipFill>
        <p:spPr>
          <a:xfrm rot="19468607">
            <a:off x="9968559" y="525802"/>
            <a:ext cx="3572371" cy="4902903"/>
          </a:xfrm>
          <a:prstGeom prst="rect">
            <a:avLst/>
          </a:prstGeom>
        </p:spPr>
      </p:pic>
      <p:grpSp>
        <p:nvGrpSpPr>
          <p:cNvPr id="38" name="Gruppo 37">
            <a:extLst>
              <a:ext uri="{FF2B5EF4-FFF2-40B4-BE49-F238E27FC236}">
                <a16:creationId xmlns:a16="http://schemas.microsoft.com/office/drawing/2014/main" id="{F7AB3BAE-C69C-3CD8-F979-C1965DEDD0AA}"/>
              </a:ext>
            </a:extLst>
          </p:cNvPr>
          <p:cNvGrpSpPr/>
          <p:nvPr/>
        </p:nvGrpSpPr>
        <p:grpSpPr>
          <a:xfrm>
            <a:off x="5420487" y="5133975"/>
            <a:ext cx="1349826" cy="1351645"/>
            <a:chOff x="6183086" y="5049154"/>
            <a:chExt cx="1349826" cy="1351645"/>
          </a:xfrm>
        </p:grpSpPr>
        <p:sp>
          <p:nvSpPr>
            <p:cNvPr id="35" name="Fumetto: ovale 34">
              <a:extLst>
                <a:ext uri="{FF2B5EF4-FFF2-40B4-BE49-F238E27FC236}">
                  <a16:creationId xmlns:a16="http://schemas.microsoft.com/office/drawing/2014/main" id="{88A9758D-BABF-ADF6-F2F4-3A31F5B4E80E}"/>
                </a:ext>
              </a:extLst>
            </p:cNvPr>
            <p:cNvSpPr/>
            <p:nvPr/>
          </p:nvSpPr>
          <p:spPr>
            <a:xfrm>
              <a:off x="6183086" y="5049154"/>
              <a:ext cx="1349826" cy="1351645"/>
            </a:xfrm>
            <a:prstGeom prst="wedgeEllipseCallout">
              <a:avLst>
                <a:gd name="adj1" fmla="val -66406"/>
                <a:gd name="adj2" fmla="val 26828"/>
              </a:avLst>
            </a:prstGeom>
            <a:solidFill>
              <a:schemeClr val="bg1"/>
            </a:solidFill>
            <a:ln w="19050">
              <a:solidFill>
                <a:srgbClr val="4046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 b="1" dirty="0">
                <a:solidFill>
                  <a:srgbClr val="4046BA"/>
                </a:solidFill>
              </a:endParaRPr>
            </a:p>
          </p:txBody>
        </p:sp>
        <p:pic>
          <p:nvPicPr>
            <p:cNvPr id="37" name="Immagine 36">
              <a:extLst>
                <a:ext uri="{FF2B5EF4-FFF2-40B4-BE49-F238E27FC236}">
                  <a16:creationId xmlns:a16="http://schemas.microsoft.com/office/drawing/2014/main" id="{2884B742-8937-83D6-1A10-0D11F5151D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86" t="17097" r="8795" b="12030"/>
            <a:stretch/>
          </p:blipFill>
          <p:spPr>
            <a:xfrm>
              <a:off x="6504272" y="5344212"/>
              <a:ext cx="707454" cy="761527"/>
            </a:xfrm>
            <a:prstGeom prst="rect">
              <a:avLst/>
            </a:prstGeom>
          </p:spPr>
        </p:pic>
      </p:grp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E4AF28BE-297E-D94E-903E-1F899B7FDC35}"/>
              </a:ext>
            </a:extLst>
          </p:cNvPr>
          <p:cNvCxnSpPr>
            <a:cxnSpLocks/>
          </p:cNvCxnSpPr>
          <p:nvPr/>
        </p:nvCxnSpPr>
        <p:spPr>
          <a:xfrm flipH="1">
            <a:off x="2345267" y="1447800"/>
            <a:ext cx="900358" cy="0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1B6817D4-D28E-6E65-B520-BDCA500E44AD}"/>
              </a:ext>
            </a:extLst>
          </p:cNvPr>
          <p:cNvGrpSpPr/>
          <p:nvPr/>
        </p:nvGrpSpPr>
        <p:grpSpPr>
          <a:xfrm>
            <a:off x="436035" y="1149780"/>
            <a:ext cx="1799839" cy="1541992"/>
            <a:chOff x="414867" y="1149780"/>
            <a:chExt cx="1799839" cy="1541992"/>
          </a:xfrm>
        </p:grpSpPr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1BD49590-75F6-96EC-C1F5-559BE6564724}"/>
                </a:ext>
              </a:extLst>
            </p:cNvPr>
            <p:cNvSpPr/>
            <p:nvPr/>
          </p:nvSpPr>
          <p:spPr>
            <a:xfrm>
              <a:off x="414867" y="1149780"/>
              <a:ext cx="1799839" cy="15419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rgbClr val="4046BA"/>
                  </a:solidFill>
                </a:rPr>
                <a:t>Trigger </a:t>
              </a:r>
              <a:r>
                <a:rPr lang="it-IT" b="1" dirty="0" err="1">
                  <a:solidFill>
                    <a:srgbClr val="4046BA"/>
                  </a:solidFill>
                </a:rPr>
                <a:t>condition</a:t>
              </a:r>
              <a:r>
                <a:rPr lang="it-IT" b="1" dirty="0">
                  <a:solidFill>
                    <a:srgbClr val="4046BA"/>
                  </a:solidFill>
                </a:rPr>
                <a:t> to </a:t>
              </a:r>
              <a:r>
                <a:rPr lang="it-IT" b="1" dirty="0" err="1">
                  <a:solidFill>
                    <a:srgbClr val="4046BA"/>
                  </a:solidFill>
                </a:rPr>
                <a:t>avoid</a:t>
              </a:r>
              <a:br>
                <a:rPr lang="it-IT" b="1" dirty="0">
                  <a:solidFill>
                    <a:srgbClr val="4046BA"/>
                  </a:solidFill>
                </a:rPr>
              </a:br>
              <a:endParaRPr lang="it-IT" b="1" dirty="0">
                <a:solidFill>
                  <a:srgbClr val="4046BA"/>
                </a:solidFill>
              </a:endParaRPr>
            </a:p>
            <a:p>
              <a:pPr algn="ctr"/>
              <a:endParaRPr lang="it-IT" b="1" dirty="0">
                <a:solidFill>
                  <a:srgbClr val="4046BA"/>
                </a:solidFill>
              </a:endParaRPr>
            </a:p>
            <a:p>
              <a:pPr algn="ctr"/>
              <a:r>
                <a:rPr lang="it-IT" b="1" dirty="0">
                  <a:solidFill>
                    <a:srgbClr val="4046BA"/>
                  </a:solidFill>
                </a:rPr>
                <a:t>loop!</a:t>
              </a:r>
            </a:p>
          </p:txBody>
        </p:sp>
        <p:pic>
          <p:nvPicPr>
            <p:cNvPr id="43" name="Immagine 42">
              <a:extLst>
                <a:ext uri="{FF2B5EF4-FFF2-40B4-BE49-F238E27FC236}">
                  <a16:creationId xmlns:a16="http://schemas.microsoft.com/office/drawing/2014/main" id="{2748B988-8754-CE0F-3BD2-9AC5A7FD05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070" b="22461"/>
            <a:stretch/>
          </p:blipFill>
          <p:spPr>
            <a:xfrm>
              <a:off x="944032" y="1878655"/>
              <a:ext cx="747520" cy="4146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708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DB0B30A-E247-4257-8F82-510905C1E2A2}"/>
              </a:ext>
            </a:extLst>
          </p:cNvPr>
          <p:cNvSpPr txBox="1"/>
          <p:nvPr/>
        </p:nvSpPr>
        <p:spPr>
          <a:xfrm>
            <a:off x="711200" y="311515"/>
            <a:ext cx="10769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solidFill>
                  <a:srgbClr val="4046BA"/>
                </a:solidFill>
              </a:rPr>
              <a:t>Cool! But how can I create this list by myself?</a:t>
            </a:r>
            <a:endParaRPr lang="en-US" sz="3800" b="1" dirty="0">
              <a:solidFill>
                <a:srgbClr val="FF5B5F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001EA4A-9E51-AE76-29EF-79D24CA006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"/>
          <a:stretch/>
        </p:blipFill>
        <p:spPr>
          <a:xfrm>
            <a:off x="489818" y="1524000"/>
            <a:ext cx="11212364" cy="4826000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0C2FAD0F-057E-3AE9-B723-48C777CD39F7}"/>
              </a:ext>
            </a:extLst>
          </p:cNvPr>
          <p:cNvSpPr/>
          <p:nvPr/>
        </p:nvSpPr>
        <p:spPr>
          <a:xfrm>
            <a:off x="8890000" y="4017126"/>
            <a:ext cx="2679700" cy="622300"/>
          </a:xfrm>
          <a:prstGeom prst="rect">
            <a:avLst/>
          </a:prstGeom>
          <a:noFill/>
          <a:ln>
            <a:solidFill>
              <a:srgbClr val="2F528F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EBA2323-A9D9-C55F-72EC-3D6A04BC4C31}"/>
              </a:ext>
            </a:extLst>
          </p:cNvPr>
          <p:cNvSpPr/>
          <p:nvPr/>
        </p:nvSpPr>
        <p:spPr>
          <a:xfrm>
            <a:off x="420915" y="1524000"/>
            <a:ext cx="5727700" cy="52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tx1"/>
                </a:solidFill>
              </a:rPr>
              <a:t>My GitHub Tutorial!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5272112-10E4-781D-7390-F62DF0DEB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1136650"/>
            <a:ext cx="914400" cy="914400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C6CB1178-B845-CE46-44EC-82E0AB425602}"/>
              </a:ext>
            </a:extLst>
          </p:cNvPr>
          <p:cNvSpPr/>
          <p:nvPr/>
        </p:nvSpPr>
        <p:spPr>
          <a:xfrm>
            <a:off x="1003300" y="6003560"/>
            <a:ext cx="5727700" cy="52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 dirty="0">
                <a:solidFill>
                  <a:schemeClr val="tx1"/>
                </a:solidFill>
              </a:rPr>
              <a:t>And...</a:t>
            </a:r>
          </a:p>
        </p:txBody>
      </p:sp>
    </p:spTree>
    <p:extLst>
      <p:ext uri="{BB962C8B-B14F-4D97-AF65-F5344CB8AC3E}">
        <p14:creationId xmlns:p14="http://schemas.microsoft.com/office/powerpoint/2010/main" val="2875361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24BD8DD-CF4A-9FAA-9E28-B7CC7E1E86BE}"/>
              </a:ext>
            </a:extLst>
          </p:cNvPr>
          <p:cNvSpPr txBox="1"/>
          <p:nvPr/>
        </p:nvSpPr>
        <p:spPr>
          <a:xfrm>
            <a:off x="546100" y="644890"/>
            <a:ext cx="1109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4046BA"/>
                </a:solidFill>
              </a:rPr>
              <a:t>Learn more about Microsoft Lists JSON formatting with…</a:t>
            </a:r>
            <a:endParaRPr lang="en-US" sz="3600" b="1" dirty="0">
              <a:solidFill>
                <a:srgbClr val="FF5B5F"/>
              </a:solidFill>
            </a:endParaRP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9F4F764E-E4AB-038D-EEC3-D0D2C32A4A3D}"/>
              </a:ext>
            </a:extLst>
          </p:cNvPr>
          <p:cNvGrpSpPr/>
          <p:nvPr/>
        </p:nvGrpSpPr>
        <p:grpSpPr>
          <a:xfrm>
            <a:off x="2072502" y="2182783"/>
            <a:ext cx="8046997" cy="2492434"/>
            <a:chOff x="1668503" y="2116693"/>
            <a:chExt cx="8046997" cy="2492434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15841871-C3A1-1DF3-4230-D8E471A38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8503" y="2116693"/>
              <a:ext cx="5293665" cy="2492434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BC84E3B1-8B2F-7A4B-1FE3-667D30DC8F5D}"/>
                </a:ext>
              </a:extLst>
            </p:cNvPr>
            <p:cNvSpPr txBox="1"/>
            <p:nvPr/>
          </p:nvSpPr>
          <p:spPr>
            <a:xfrm>
              <a:off x="7203274" y="2672615"/>
              <a:ext cx="251222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8000" dirty="0" err="1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Docs</a:t>
              </a:r>
              <a:endParaRPr lang="it-IT" sz="80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3594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264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 Emoji</vt:lpstr>
      <vt:lpstr>Segoe UI Semibold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Sapia</dc:creator>
  <cp:lastModifiedBy>Andrew Benson</cp:lastModifiedBy>
  <cp:revision>45</cp:revision>
  <dcterms:created xsi:type="dcterms:W3CDTF">2022-06-03T15:25:32Z</dcterms:created>
  <dcterms:modified xsi:type="dcterms:W3CDTF">2022-06-23T21:17:19Z</dcterms:modified>
</cp:coreProperties>
</file>