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7" r:id="rId4"/>
    <p:sldId id="268" r:id="rId5"/>
    <p:sldId id="258" r:id="rId6"/>
    <p:sldId id="269" r:id="rId7"/>
    <p:sldId id="259" r:id="rId8"/>
    <p:sldId id="270" r:id="rId9"/>
    <p:sldId id="266" r:id="rId10"/>
    <p:sldId id="260" r:id="rId11"/>
    <p:sldId id="265" r:id="rId12"/>
    <p:sldId id="262" r:id="rId13"/>
    <p:sldId id="26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915E7-E75F-4286-BAAC-22F1472F40F6}" v="11" dt="2022-08-16T14:42:08.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7482" autoAdjust="0"/>
  </p:normalViewPr>
  <p:slideViewPr>
    <p:cSldViewPr snapToGrid="0">
      <p:cViewPr varScale="1">
        <p:scale>
          <a:sx n="69" d="100"/>
          <a:sy n="69" d="100"/>
        </p:scale>
        <p:origin x="708"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Phillips" userId="8272c202-f279-46a2-bd4b-c1994acb063e" providerId="ADAL" clId="{2D0915E7-E75F-4286-BAAC-22F1472F40F6}"/>
    <pc:docChg chg="custSel addSld delSld modSld sldOrd">
      <pc:chgData name="Tony Phillips" userId="8272c202-f279-46a2-bd4b-c1994acb063e" providerId="ADAL" clId="{2D0915E7-E75F-4286-BAAC-22F1472F40F6}" dt="2022-08-18T12:58:32.495" v="1470" actId="1076"/>
      <pc:docMkLst>
        <pc:docMk/>
      </pc:docMkLst>
      <pc:sldChg chg="modSp mod">
        <pc:chgData name="Tony Phillips" userId="8272c202-f279-46a2-bd4b-c1994acb063e" providerId="ADAL" clId="{2D0915E7-E75F-4286-BAAC-22F1472F40F6}" dt="2022-08-16T14:42:17.366" v="1279" actId="1076"/>
        <pc:sldMkLst>
          <pc:docMk/>
          <pc:sldMk cId="1159865345" sldId="256"/>
        </pc:sldMkLst>
        <pc:spChg chg="mod">
          <ac:chgData name="Tony Phillips" userId="8272c202-f279-46a2-bd4b-c1994acb063e" providerId="ADAL" clId="{2D0915E7-E75F-4286-BAAC-22F1472F40F6}" dt="2022-08-16T14:42:17.366" v="1279" actId="1076"/>
          <ac:spMkLst>
            <pc:docMk/>
            <pc:sldMk cId="1159865345" sldId="256"/>
            <ac:spMk id="3" creationId="{F56C763C-42D9-06F3-4F52-0DC5019E46F9}"/>
          </ac:spMkLst>
        </pc:spChg>
      </pc:sldChg>
      <pc:sldChg chg="modSp mod">
        <pc:chgData name="Tony Phillips" userId="8272c202-f279-46a2-bd4b-c1994acb063e" providerId="ADAL" clId="{2D0915E7-E75F-4286-BAAC-22F1472F40F6}" dt="2022-08-16T14:24:23.059" v="316" actId="20577"/>
        <pc:sldMkLst>
          <pc:docMk/>
          <pc:sldMk cId="3925369533" sldId="257"/>
        </pc:sldMkLst>
        <pc:spChg chg="mod">
          <ac:chgData name="Tony Phillips" userId="8272c202-f279-46a2-bd4b-c1994acb063e" providerId="ADAL" clId="{2D0915E7-E75F-4286-BAAC-22F1472F40F6}" dt="2022-08-16T14:24:23.059" v="316" actId="20577"/>
          <ac:spMkLst>
            <pc:docMk/>
            <pc:sldMk cId="3925369533" sldId="257"/>
            <ac:spMk id="3" creationId="{F894B34B-A285-2BF6-FBAD-CF3A45CFA16C}"/>
          </ac:spMkLst>
        </pc:spChg>
      </pc:sldChg>
      <pc:sldChg chg="modSp mod">
        <pc:chgData name="Tony Phillips" userId="8272c202-f279-46a2-bd4b-c1994acb063e" providerId="ADAL" clId="{2D0915E7-E75F-4286-BAAC-22F1472F40F6}" dt="2022-08-18T12:02:54.674" v="1373" actId="20577"/>
        <pc:sldMkLst>
          <pc:docMk/>
          <pc:sldMk cId="2957546441" sldId="258"/>
        </pc:sldMkLst>
        <pc:spChg chg="mod">
          <ac:chgData name="Tony Phillips" userId="8272c202-f279-46a2-bd4b-c1994acb063e" providerId="ADAL" clId="{2D0915E7-E75F-4286-BAAC-22F1472F40F6}" dt="2022-08-18T12:02:54.674" v="1373" actId="20577"/>
          <ac:spMkLst>
            <pc:docMk/>
            <pc:sldMk cId="2957546441" sldId="258"/>
            <ac:spMk id="3" creationId="{9229F0FC-77D0-FBC7-0286-33A685B6E896}"/>
          </ac:spMkLst>
        </pc:spChg>
      </pc:sldChg>
      <pc:sldChg chg="addSp modSp mod">
        <pc:chgData name="Tony Phillips" userId="8272c202-f279-46a2-bd4b-c1994acb063e" providerId="ADAL" clId="{2D0915E7-E75F-4286-BAAC-22F1472F40F6}" dt="2022-08-18T12:05:26.638" v="1380" actId="14100"/>
        <pc:sldMkLst>
          <pc:docMk/>
          <pc:sldMk cId="4291639804" sldId="259"/>
        </pc:sldMkLst>
        <pc:spChg chg="mod">
          <ac:chgData name="Tony Phillips" userId="8272c202-f279-46a2-bd4b-c1994acb063e" providerId="ADAL" clId="{2D0915E7-E75F-4286-BAAC-22F1472F40F6}" dt="2022-08-18T12:05:19.834" v="1378" actId="14100"/>
          <ac:spMkLst>
            <pc:docMk/>
            <pc:sldMk cId="4291639804" sldId="259"/>
            <ac:spMk id="2" creationId="{9C156967-3343-4DF4-3048-1524CBD265E5}"/>
          </ac:spMkLst>
        </pc:spChg>
        <pc:spChg chg="mod">
          <ac:chgData name="Tony Phillips" userId="8272c202-f279-46a2-bd4b-c1994acb063e" providerId="ADAL" clId="{2D0915E7-E75F-4286-BAAC-22F1472F40F6}" dt="2022-08-18T12:05:22.260" v="1379" actId="1076"/>
          <ac:spMkLst>
            <pc:docMk/>
            <pc:sldMk cId="4291639804" sldId="259"/>
            <ac:spMk id="3" creationId="{ACE6736C-5092-AF13-EE76-A1469663B1B5}"/>
          </ac:spMkLst>
        </pc:spChg>
        <pc:picChg chg="add mod">
          <ac:chgData name="Tony Phillips" userId="8272c202-f279-46a2-bd4b-c1994acb063e" providerId="ADAL" clId="{2D0915E7-E75F-4286-BAAC-22F1472F40F6}" dt="2022-08-18T12:05:26.638" v="1380" actId="14100"/>
          <ac:picMkLst>
            <pc:docMk/>
            <pc:sldMk cId="4291639804" sldId="259"/>
            <ac:picMk id="5" creationId="{0E12DB0C-1A14-D88F-5407-AAD3BD247FF6}"/>
          </ac:picMkLst>
        </pc:picChg>
      </pc:sldChg>
      <pc:sldChg chg="addSp delSp modSp new mod">
        <pc:chgData name="Tony Phillips" userId="8272c202-f279-46a2-bd4b-c1994acb063e" providerId="ADAL" clId="{2D0915E7-E75F-4286-BAAC-22F1472F40F6}" dt="2022-08-18T12:06:56.071" v="1383" actId="14100"/>
        <pc:sldMkLst>
          <pc:docMk/>
          <pc:sldMk cId="2150875525" sldId="260"/>
        </pc:sldMkLst>
        <pc:spChg chg="mod">
          <ac:chgData name="Tony Phillips" userId="8272c202-f279-46a2-bd4b-c1994acb063e" providerId="ADAL" clId="{2D0915E7-E75F-4286-BAAC-22F1472F40F6}" dt="2022-08-16T08:46:41.150" v="70" actId="20577"/>
          <ac:spMkLst>
            <pc:docMk/>
            <pc:sldMk cId="2150875525" sldId="260"/>
            <ac:spMk id="2" creationId="{A07BBDBA-AB0E-C0E2-6275-BD710D16F621}"/>
          </ac:spMkLst>
        </pc:spChg>
        <pc:spChg chg="del">
          <ac:chgData name="Tony Phillips" userId="8272c202-f279-46a2-bd4b-c1994acb063e" providerId="ADAL" clId="{2D0915E7-E75F-4286-BAAC-22F1472F40F6}" dt="2022-08-16T11:59:17.974" v="142" actId="478"/>
          <ac:spMkLst>
            <pc:docMk/>
            <pc:sldMk cId="2150875525" sldId="260"/>
            <ac:spMk id="3" creationId="{3677E0CB-E1D0-4DF9-1E2F-37B82EDAC8CA}"/>
          </ac:spMkLst>
        </pc:spChg>
        <pc:picChg chg="add mod">
          <ac:chgData name="Tony Phillips" userId="8272c202-f279-46a2-bd4b-c1994acb063e" providerId="ADAL" clId="{2D0915E7-E75F-4286-BAAC-22F1472F40F6}" dt="2022-08-18T12:06:56.071" v="1383" actId="14100"/>
          <ac:picMkLst>
            <pc:docMk/>
            <pc:sldMk cId="2150875525" sldId="260"/>
            <ac:picMk id="5" creationId="{92593799-1C7D-05D2-7416-7E479D761C4C}"/>
          </ac:picMkLst>
        </pc:picChg>
      </pc:sldChg>
      <pc:sldChg chg="new del">
        <pc:chgData name="Tony Phillips" userId="8272c202-f279-46a2-bd4b-c1994acb063e" providerId="ADAL" clId="{2D0915E7-E75F-4286-BAAC-22F1472F40F6}" dt="2022-08-18T12:57:49.933" v="1463" actId="2696"/>
        <pc:sldMkLst>
          <pc:docMk/>
          <pc:sldMk cId="1136838639" sldId="261"/>
        </pc:sldMkLst>
      </pc:sldChg>
      <pc:sldChg chg="addSp delSp modSp add mod">
        <pc:chgData name="Tony Phillips" userId="8272c202-f279-46a2-bd4b-c1994acb063e" providerId="ADAL" clId="{2D0915E7-E75F-4286-BAAC-22F1472F40F6}" dt="2022-08-16T12:03:25.051" v="155" actId="14100"/>
        <pc:sldMkLst>
          <pc:docMk/>
          <pc:sldMk cId="1416670265" sldId="262"/>
        </pc:sldMkLst>
        <pc:spChg chg="mod">
          <ac:chgData name="Tony Phillips" userId="8272c202-f279-46a2-bd4b-c1994acb063e" providerId="ADAL" clId="{2D0915E7-E75F-4286-BAAC-22F1472F40F6}" dt="2022-08-16T12:03:01.149" v="150" actId="14100"/>
          <ac:spMkLst>
            <pc:docMk/>
            <pc:sldMk cId="1416670265" sldId="262"/>
            <ac:spMk id="2" creationId="{A07BBDBA-AB0E-C0E2-6275-BD710D16F621}"/>
          </ac:spMkLst>
        </pc:spChg>
        <pc:spChg chg="del">
          <ac:chgData name="Tony Phillips" userId="8272c202-f279-46a2-bd4b-c1994acb063e" providerId="ADAL" clId="{2D0915E7-E75F-4286-BAAC-22F1472F40F6}" dt="2022-08-16T12:02:31.630" v="149" actId="478"/>
          <ac:spMkLst>
            <pc:docMk/>
            <pc:sldMk cId="1416670265" sldId="262"/>
            <ac:spMk id="3" creationId="{3677E0CB-E1D0-4DF9-1E2F-37B82EDAC8CA}"/>
          </ac:spMkLst>
        </pc:spChg>
        <pc:picChg chg="add mod modCrop">
          <ac:chgData name="Tony Phillips" userId="8272c202-f279-46a2-bd4b-c1994acb063e" providerId="ADAL" clId="{2D0915E7-E75F-4286-BAAC-22F1472F40F6}" dt="2022-08-16T12:03:25.051" v="155" actId="14100"/>
          <ac:picMkLst>
            <pc:docMk/>
            <pc:sldMk cId="1416670265" sldId="262"/>
            <ac:picMk id="5" creationId="{08579623-43F2-F701-D1D2-00804E0A11A7}"/>
          </ac:picMkLst>
        </pc:picChg>
      </pc:sldChg>
      <pc:sldChg chg="addSp delSp modSp add mod">
        <pc:chgData name="Tony Phillips" userId="8272c202-f279-46a2-bd4b-c1994acb063e" providerId="ADAL" clId="{2D0915E7-E75F-4286-BAAC-22F1472F40F6}" dt="2022-08-16T12:04:57.370" v="162" actId="1076"/>
        <pc:sldMkLst>
          <pc:docMk/>
          <pc:sldMk cId="963199901" sldId="263"/>
        </pc:sldMkLst>
        <pc:spChg chg="mod">
          <ac:chgData name="Tony Phillips" userId="8272c202-f279-46a2-bd4b-c1994acb063e" providerId="ADAL" clId="{2D0915E7-E75F-4286-BAAC-22F1472F40F6}" dt="2022-08-16T12:03:43.409" v="157" actId="27636"/>
          <ac:spMkLst>
            <pc:docMk/>
            <pc:sldMk cId="963199901" sldId="263"/>
            <ac:spMk id="2" creationId="{A07BBDBA-AB0E-C0E2-6275-BD710D16F621}"/>
          </ac:spMkLst>
        </pc:spChg>
        <pc:spChg chg="del">
          <ac:chgData name="Tony Phillips" userId="8272c202-f279-46a2-bd4b-c1994acb063e" providerId="ADAL" clId="{2D0915E7-E75F-4286-BAAC-22F1472F40F6}" dt="2022-08-16T12:03:45.363" v="158" actId="478"/>
          <ac:spMkLst>
            <pc:docMk/>
            <pc:sldMk cId="963199901" sldId="263"/>
            <ac:spMk id="3" creationId="{3677E0CB-E1D0-4DF9-1E2F-37B82EDAC8CA}"/>
          </ac:spMkLst>
        </pc:spChg>
        <pc:picChg chg="add mod">
          <ac:chgData name="Tony Phillips" userId="8272c202-f279-46a2-bd4b-c1994acb063e" providerId="ADAL" clId="{2D0915E7-E75F-4286-BAAC-22F1472F40F6}" dt="2022-08-16T12:04:57.370" v="162" actId="1076"/>
          <ac:picMkLst>
            <pc:docMk/>
            <pc:sldMk cId="963199901" sldId="263"/>
            <ac:picMk id="5" creationId="{9C552429-CF9A-B77C-8569-3DB235D4D5E9}"/>
          </ac:picMkLst>
        </pc:picChg>
      </pc:sldChg>
      <pc:sldChg chg="delSp modSp add del mod">
        <pc:chgData name="Tony Phillips" userId="8272c202-f279-46a2-bd4b-c1994acb063e" providerId="ADAL" clId="{2D0915E7-E75F-4286-BAAC-22F1472F40F6}" dt="2022-08-18T12:20:12.346" v="1456" actId="2696"/>
        <pc:sldMkLst>
          <pc:docMk/>
          <pc:sldMk cId="4000432239" sldId="264"/>
        </pc:sldMkLst>
        <pc:spChg chg="mod">
          <ac:chgData name="Tony Phillips" userId="8272c202-f279-46a2-bd4b-c1994acb063e" providerId="ADAL" clId="{2D0915E7-E75F-4286-BAAC-22F1472F40F6}" dt="2022-08-16T08:49:08.144" v="92" actId="20577"/>
          <ac:spMkLst>
            <pc:docMk/>
            <pc:sldMk cId="4000432239" sldId="264"/>
            <ac:spMk id="2" creationId="{A07BBDBA-AB0E-C0E2-6275-BD710D16F621}"/>
          </ac:spMkLst>
        </pc:spChg>
        <pc:spChg chg="del">
          <ac:chgData name="Tony Phillips" userId="8272c202-f279-46a2-bd4b-c1994acb063e" providerId="ADAL" clId="{2D0915E7-E75F-4286-BAAC-22F1472F40F6}" dt="2022-08-16T12:05:05.017" v="163" actId="478"/>
          <ac:spMkLst>
            <pc:docMk/>
            <pc:sldMk cId="4000432239" sldId="264"/>
            <ac:spMk id="3" creationId="{3677E0CB-E1D0-4DF9-1E2F-37B82EDAC8CA}"/>
          </ac:spMkLst>
        </pc:spChg>
      </pc:sldChg>
      <pc:sldChg chg="addSp delSp modSp add mod ord">
        <pc:chgData name="Tony Phillips" userId="8272c202-f279-46a2-bd4b-c1994acb063e" providerId="ADAL" clId="{2D0915E7-E75F-4286-BAAC-22F1472F40F6}" dt="2022-08-16T12:02:24.585" v="148" actId="14100"/>
        <pc:sldMkLst>
          <pc:docMk/>
          <pc:sldMk cId="2198029794" sldId="265"/>
        </pc:sldMkLst>
        <pc:spChg chg="mod">
          <ac:chgData name="Tony Phillips" userId="8272c202-f279-46a2-bd4b-c1994acb063e" providerId="ADAL" clId="{2D0915E7-E75F-4286-BAAC-22F1472F40F6}" dt="2022-08-16T08:50:14.251" v="141" actId="20577"/>
          <ac:spMkLst>
            <pc:docMk/>
            <pc:sldMk cId="2198029794" sldId="265"/>
            <ac:spMk id="2" creationId="{A07BBDBA-AB0E-C0E2-6275-BD710D16F621}"/>
          </ac:spMkLst>
        </pc:spChg>
        <pc:spChg chg="del">
          <ac:chgData name="Tony Phillips" userId="8272c202-f279-46a2-bd4b-c1994acb063e" providerId="ADAL" clId="{2D0915E7-E75F-4286-BAAC-22F1472F40F6}" dt="2022-08-16T12:01:49.734" v="145" actId="478"/>
          <ac:spMkLst>
            <pc:docMk/>
            <pc:sldMk cId="2198029794" sldId="265"/>
            <ac:spMk id="3" creationId="{3677E0CB-E1D0-4DF9-1E2F-37B82EDAC8CA}"/>
          </ac:spMkLst>
        </pc:spChg>
        <pc:picChg chg="add mod">
          <ac:chgData name="Tony Phillips" userId="8272c202-f279-46a2-bd4b-c1994acb063e" providerId="ADAL" clId="{2D0915E7-E75F-4286-BAAC-22F1472F40F6}" dt="2022-08-16T12:02:24.585" v="148" actId="14100"/>
          <ac:picMkLst>
            <pc:docMk/>
            <pc:sldMk cId="2198029794" sldId="265"/>
            <ac:picMk id="5" creationId="{BB4904CF-08F7-AFBC-C171-D96CCC75554F}"/>
          </ac:picMkLst>
        </pc:picChg>
      </pc:sldChg>
      <pc:sldChg chg="addSp delSp modSp new mod">
        <pc:chgData name="Tony Phillips" userId="8272c202-f279-46a2-bd4b-c1994acb063e" providerId="ADAL" clId="{2D0915E7-E75F-4286-BAAC-22F1472F40F6}" dt="2022-08-18T12:06:08.520" v="1382" actId="14100"/>
        <pc:sldMkLst>
          <pc:docMk/>
          <pc:sldMk cId="2997207324" sldId="266"/>
        </pc:sldMkLst>
        <pc:spChg chg="mod">
          <ac:chgData name="Tony Phillips" userId="8272c202-f279-46a2-bd4b-c1994acb063e" providerId="ADAL" clId="{2D0915E7-E75F-4286-BAAC-22F1472F40F6}" dt="2022-08-18T12:06:04.359" v="1381" actId="14100"/>
          <ac:spMkLst>
            <pc:docMk/>
            <pc:sldMk cId="2997207324" sldId="266"/>
            <ac:spMk id="2" creationId="{4F54469F-1E01-6097-51D7-7B3C8102726B}"/>
          </ac:spMkLst>
        </pc:spChg>
        <pc:spChg chg="del">
          <ac:chgData name="Tony Phillips" userId="8272c202-f279-46a2-bd4b-c1994acb063e" providerId="ADAL" clId="{2D0915E7-E75F-4286-BAAC-22F1472F40F6}" dt="2022-08-16T12:05:55.844" v="174" actId="478"/>
          <ac:spMkLst>
            <pc:docMk/>
            <pc:sldMk cId="2997207324" sldId="266"/>
            <ac:spMk id="3" creationId="{B97717D4-77CD-A8D7-487C-39C389BA146E}"/>
          </ac:spMkLst>
        </pc:spChg>
        <pc:picChg chg="add mod">
          <ac:chgData name="Tony Phillips" userId="8272c202-f279-46a2-bd4b-c1994acb063e" providerId="ADAL" clId="{2D0915E7-E75F-4286-BAAC-22F1472F40F6}" dt="2022-08-18T12:06:08.520" v="1382" actId="14100"/>
          <ac:picMkLst>
            <pc:docMk/>
            <pc:sldMk cId="2997207324" sldId="266"/>
            <ac:picMk id="5" creationId="{8CD98D69-5509-F5A3-A83B-93F3C7539644}"/>
          </ac:picMkLst>
        </pc:picChg>
      </pc:sldChg>
      <pc:sldChg chg="modSp new mod modNotesTx">
        <pc:chgData name="Tony Phillips" userId="8272c202-f279-46a2-bd4b-c1994acb063e" providerId="ADAL" clId="{2D0915E7-E75F-4286-BAAC-22F1472F40F6}" dt="2022-08-18T12:39:11.747" v="1457" actId="5793"/>
        <pc:sldMkLst>
          <pc:docMk/>
          <pc:sldMk cId="3427581347" sldId="267"/>
        </pc:sldMkLst>
        <pc:spChg chg="mod">
          <ac:chgData name="Tony Phillips" userId="8272c202-f279-46a2-bd4b-c1994acb063e" providerId="ADAL" clId="{2D0915E7-E75F-4286-BAAC-22F1472F40F6}" dt="2022-08-16T14:26:23.372" v="349" actId="20577"/>
          <ac:spMkLst>
            <pc:docMk/>
            <pc:sldMk cId="3427581347" sldId="267"/>
            <ac:spMk id="2" creationId="{D124F251-09AA-6256-7A9E-0CEF8316A5D2}"/>
          </ac:spMkLst>
        </pc:spChg>
        <pc:spChg chg="mod">
          <ac:chgData name="Tony Phillips" userId="8272c202-f279-46a2-bd4b-c1994acb063e" providerId="ADAL" clId="{2D0915E7-E75F-4286-BAAC-22F1472F40F6}" dt="2022-08-18T12:39:11.747" v="1457" actId="5793"/>
          <ac:spMkLst>
            <pc:docMk/>
            <pc:sldMk cId="3427581347" sldId="267"/>
            <ac:spMk id="3" creationId="{A0425CB5-A05F-FD1E-2A21-5E945E648541}"/>
          </ac:spMkLst>
        </pc:spChg>
      </pc:sldChg>
      <pc:sldChg chg="addSp delSp modSp new mod">
        <pc:chgData name="Tony Phillips" userId="8272c202-f279-46a2-bd4b-c1994acb063e" providerId="ADAL" clId="{2D0915E7-E75F-4286-BAAC-22F1472F40F6}" dt="2022-08-16T14:38:57.154" v="1264" actId="1076"/>
        <pc:sldMkLst>
          <pc:docMk/>
          <pc:sldMk cId="2795036969" sldId="268"/>
        </pc:sldMkLst>
        <pc:spChg chg="mod">
          <ac:chgData name="Tony Phillips" userId="8272c202-f279-46a2-bd4b-c1994acb063e" providerId="ADAL" clId="{2D0915E7-E75F-4286-BAAC-22F1472F40F6}" dt="2022-08-16T14:38:54.614" v="1263" actId="27636"/>
          <ac:spMkLst>
            <pc:docMk/>
            <pc:sldMk cId="2795036969" sldId="268"/>
            <ac:spMk id="2" creationId="{CC30C4A2-93CC-7E45-2FF7-5B650FEC3DCF}"/>
          </ac:spMkLst>
        </pc:spChg>
        <pc:spChg chg="del">
          <ac:chgData name="Tony Phillips" userId="8272c202-f279-46a2-bd4b-c1994acb063e" providerId="ADAL" clId="{2D0915E7-E75F-4286-BAAC-22F1472F40F6}" dt="2022-08-16T14:38:41.049" v="1239" actId="478"/>
          <ac:spMkLst>
            <pc:docMk/>
            <pc:sldMk cId="2795036969" sldId="268"/>
            <ac:spMk id="3" creationId="{09D87FA9-8845-1E43-0CD7-CBDE2537C960}"/>
          </ac:spMkLst>
        </pc:spChg>
        <pc:picChg chg="add mod">
          <ac:chgData name="Tony Phillips" userId="8272c202-f279-46a2-bd4b-c1994acb063e" providerId="ADAL" clId="{2D0915E7-E75F-4286-BAAC-22F1472F40F6}" dt="2022-08-16T14:38:57.154" v="1264" actId="1076"/>
          <ac:picMkLst>
            <pc:docMk/>
            <pc:sldMk cId="2795036969" sldId="268"/>
            <ac:picMk id="5" creationId="{48CAABA9-77A7-BF47-0C96-B72FD6B97D14}"/>
          </ac:picMkLst>
        </pc:picChg>
      </pc:sldChg>
      <pc:sldChg chg="delSp modSp new mod ord modNotesTx">
        <pc:chgData name="Tony Phillips" userId="8272c202-f279-46a2-bd4b-c1994acb063e" providerId="ADAL" clId="{2D0915E7-E75F-4286-BAAC-22F1472F40F6}" dt="2022-08-18T12:40:39.302" v="1459"/>
        <pc:sldMkLst>
          <pc:docMk/>
          <pc:sldMk cId="2663325634" sldId="269"/>
        </pc:sldMkLst>
        <pc:spChg chg="mod">
          <ac:chgData name="Tony Phillips" userId="8272c202-f279-46a2-bd4b-c1994acb063e" providerId="ADAL" clId="{2D0915E7-E75F-4286-BAAC-22F1472F40F6}" dt="2022-08-16T14:43:00.249" v="1319" actId="14100"/>
          <ac:spMkLst>
            <pc:docMk/>
            <pc:sldMk cId="2663325634" sldId="269"/>
            <ac:spMk id="2" creationId="{46EC8BF0-731C-D5A8-9F6B-98B0C2A4D092}"/>
          </ac:spMkLst>
        </pc:spChg>
        <pc:spChg chg="del">
          <ac:chgData name="Tony Phillips" userId="8272c202-f279-46a2-bd4b-c1994acb063e" providerId="ADAL" clId="{2D0915E7-E75F-4286-BAAC-22F1472F40F6}" dt="2022-08-16T14:43:02.034" v="1320" actId="478"/>
          <ac:spMkLst>
            <pc:docMk/>
            <pc:sldMk cId="2663325634" sldId="269"/>
            <ac:spMk id="3" creationId="{DBA91421-A068-D473-C270-D1AC660314B0}"/>
          </ac:spMkLst>
        </pc:spChg>
      </pc:sldChg>
      <pc:sldChg chg="delSp modSp new mod ord">
        <pc:chgData name="Tony Phillips" userId="8272c202-f279-46a2-bd4b-c1994acb063e" providerId="ADAL" clId="{2D0915E7-E75F-4286-BAAC-22F1472F40F6}" dt="2022-08-18T12:07:57.772" v="1391" actId="478"/>
        <pc:sldMkLst>
          <pc:docMk/>
          <pc:sldMk cId="4182748183" sldId="270"/>
        </pc:sldMkLst>
        <pc:spChg chg="mod">
          <ac:chgData name="Tony Phillips" userId="8272c202-f279-46a2-bd4b-c1994acb063e" providerId="ADAL" clId="{2D0915E7-E75F-4286-BAAC-22F1472F40F6}" dt="2022-08-18T12:07:55.317" v="1390" actId="20577"/>
          <ac:spMkLst>
            <pc:docMk/>
            <pc:sldMk cId="4182748183" sldId="270"/>
            <ac:spMk id="2" creationId="{DF3E9D00-1226-A86C-8D57-CCBA937A1AF5}"/>
          </ac:spMkLst>
        </pc:spChg>
        <pc:spChg chg="del">
          <ac:chgData name="Tony Phillips" userId="8272c202-f279-46a2-bd4b-c1994acb063e" providerId="ADAL" clId="{2D0915E7-E75F-4286-BAAC-22F1472F40F6}" dt="2022-08-18T12:07:57.772" v="1391" actId="478"/>
          <ac:spMkLst>
            <pc:docMk/>
            <pc:sldMk cId="4182748183" sldId="270"/>
            <ac:spMk id="3" creationId="{07367635-F0B5-6127-1856-5779B699946C}"/>
          </ac:spMkLst>
        </pc:spChg>
      </pc:sldChg>
      <pc:sldChg chg="addSp delSp modSp add mod ord">
        <pc:chgData name="Tony Phillips" userId="8272c202-f279-46a2-bd4b-c1994acb063e" providerId="ADAL" clId="{2D0915E7-E75F-4286-BAAC-22F1472F40F6}" dt="2022-08-18T12:58:32.495" v="1470" actId="1076"/>
        <pc:sldMkLst>
          <pc:docMk/>
          <pc:sldMk cId="216500318" sldId="271"/>
        </pc:sldMkLst>
        <pc:spChg chg="del">
          <ac:chgData name="Tony Phillips" userId="8272c202-f279-46a2-bd4b-c1994acb063e" providerId="ADAL" clId="{2D0915E7-E75F-4286-BAAC-22F1472F40F6}" dt="2022-08-18T12:57:55.836" v="1464" actId="478"/>
          <ac:spMkLst>
            <pc:docMk/>
            <pc:sldMk cId="216500318" sldId="271"/>
            <ac:spMk id="3" creationId="{F894B34B-A285-2BF6-FBAD-CF3A45CFA16C}"/>
          </ac:spMkLst>
        </pc:spChg>
        <pc:spChg chg="mod">
          <ac:chgData name="Tony Phillips" userId="8272c202-f279-46a2-bd4b-c1994acb063e" providerId="ADAL" clId="{2D0915E7-E75F-4286-BAAC-22F1472F40F6}" dt="2022-08-18T12:58:32.495" v="1470" actId="1076"/>
          <ac:spMkLst>
            <pc:docMk/>
            <pc:sldMk cId="216500318" sldId="271"/>
            <ac:spMk id="4" creationId="{97EEACC0-E249-70DD-20E3-0E82B40DBD7B}"/>
          </ac:spMkLst>
        </pc:spChg>
        <pc:spChg chg="add del mod">
          <ac:chgData name="Tony Phillips" userId="8272c202-f279-46a2-bd4b-c1994acb063e" providerId="ADAL" clId="{2D0915E7-E75F-4286-BAAC-22F1472F40F6}" dt="2022-08-18T12:58:14.338" v="1466" actId="478"/>
          <ac:spMkLst>
            <pc:docMk/>
            <pc:sldMk cId="216500318" sldId="271"/>
            <ac:spMk id="6" creationId="{D518AD35-69FC-02CC-3500-31D141541D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3AC2C-5879-402C-9621-3F69A803484B}" type="datetimeFigureOut">
              <a:rPr lang="en-GB" smtClean="0"/>
              <a:t>18/08/2022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45A08-0FD7-4CD0-BE96-797965776E72}" type="slidenum">
              <a:rPr lang="en-GB" smtClean="0"/>
              <a:t>‹#›</a:t>
            </a:fld>
            <a:endParaRPr lang="en-GB"/>
          </a:p>
        </p:txBody>
      </p:sp>
    </p:spTree>
    <p:extLst>
      <p:ext uri="{BB962C8B-B14F-4D97-AF65-F5344CB8AC3E}">
        <p14:creationId xmlns:p14="http://schemas.microsoft.com/office/powerpoint/2010/main" val="63939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045A08-0FD7-4CD0-BE96-797965776E72}" type="slidenum">
              <a:rPr lang="en-GB" smtClean="0"/>
              <a:t>1</a:t>
            </a:fld>
            <a:endParaRPr lang="en-GB"/>
          </a:p>
        </p:txBody>
      </p:sp>
    </p:spTree>
    <p:extLst>
      <p:ext uri="{BB962C8B-B14F-4D97-AF65-F5344CB8AC3E}">
        <p14:creationId xmlns:p14="http://schemas.microsoft.com/office/powerpoint/2010/main" val="209105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Today’s demo is only available in education tenants, you can contact Microsoft and get a developer </a:t>
            </a:r>
            <a:r>
              <a:rPr lang="en-GB" dirty="0" err="1"/>
              <a:t>edu</a:t>
            </a:r>
            <a:r>
              <a:rPr lang="en-GB" dirty="0"/>
              <a:t> tenant</a:t>
            </a:r>
          </a:p>
          <a:p>
            <a:r>
              <a:rPr lang="en-GB" dirty="0"/>
              <a:t>The education me API is just the same as /me but with some extra AAD attributes for the AAD user. In this example we find out if the user is a student or a teacher</a:t>
            </a:r>
          </a:p>
          <a:p>
            <a:r>
              <a:rPr lang="en-GB" dirty="0"/>
              <a:t>/classes is the same as getting your joined teams but filtered by the class team template type with extra attributes like course, etc</a:t>
            </a:r>
          </a:p>
          <a:p>
            <a:r>
              <a:rPr lang="en-GB" dirty="0"/>
              <a:t>/assignments is brand new for education and returns assignments which you can set in class teams.</a:t>
            </a:r>
          </a:p>
          <a:p>
            <a:r>
              <a:rPr lang="en-GB" dirty="0"/>
              <a:t>Really awesome feature, really cutting edge stuff in education.</a:t>
            </a:r>
          </a:p>
          <a:p>
            <a:endParaRPr lang="en-GB" dirty="0"/>
          </a:p>
        </p:txBody>
      </p:sp>
      <p:sp>
        <p:nvSpPr>
          <p:cNvPr id="4" name="Slide Number Placeholder 3"/>
          <p:cNvSpPr>
            <a:spLocks noGrp="1"/>
          </p:cNvSpPr>
          <p:nvPr>
            <p:ph type="sldNum" sz="quarter" idx="5"/>
          </p:nvPr>
        </p:nvSpPr>
        <p:spPr/>
        <p:txBody>
          <a:bodyPr/>
          <a:lstStyle/>
          <a:p>
            <a:fld id="{B9045A08-0FD7-4CD0-BE96-797965776E72}" type="slidenum">
              <a:rPr lang="en-GB" smtClean="0"/>
              <a:t>3</a:t>
            </a:fld>
            <a:endParaRPr lang="en-GB"/>
          </a:p>
        </p:txBody>
      </p:sp>
    </p:spTree>
    <p:extLst>
      <p:ext uri="{BB962C8B-B14F-4D97-AF65-F5344CB8AC3E}">
        <p14:creationId xmlns:p14="http://schemas.microsoft.com/office/powerpoint/2010/main" val="33641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Lack of supported me endpoint meant that it required a lot of calls to get the class teams, then get assignments for each class.</a:t>
            </a:r>
          </a:p>
          <a:p>
            <a:r>
              <a:rPr lang="en-GB" dirty="0"/>
              <a:t>Typical high school has 1200 class teams created every summer – that’s a lot of potential API calls</a:t>
            </a:r>
          </a:p>
          <a:p>
            <a:r>
              <a:rPr lang="en-GB" dirty="0"/>
              <a:t>APIs can get throttled – caching is important</a:t>
            </a:r>
          </a:p>
          <a:p>
            <a:r>
              <a:rPr lang="en-GB" dirty="0"/>
              <a:t>Classes are archived at the end of the academic year</a:t>
            </a:r>
          </a:p>
          <a:p>
            <a:r>
              <a:rPr lang="en-GB" dirty="0"/>
              <a:t>There shouldn’t be a lot of assignments because the teacher or student should submit the assignment and close it off. In reality this doesn’t happen so there might be hundreds of assignments returned for one person.</a:t>
            </a:r>
          </a:p>
        </p:txBody>
      </p:sp>
      <p:sp>
        <p:nvSpPr>
          <p:cNvPr id="4" name="Slide Number Placeholder 3"/>
          <p:cNvSpPr>
            <a:spLocks noGrp="1"/>
          </p:cNvSpPr>
          <p:nvPr>
            <p:ph type="sldNum" sz="quarter" idx="5"/>
          </p:nvPr>
        </p:nvSpPr>
        <p:spPr/>
        <p:txBody>
          <a:bodyPr/>
          <a:lstStyle/>
          <a:p>
            <a:fld id="{B9045A08-0FD7-4CD0-BE96-797965776E72}" type="slidenum">
              <a:rPr lang="en-GB" smtClean="0"/>
              <a:t>5</a:t>
            </a:fld>
            <a:endParaRPr lang="en-GB"/>
          </a:p>
        </p:txBody>
      </p:sp>
    </p:spTree>
    <p:extLst>
      <p:ext uri="{BB962C8B-B14F-4D97-AF65-F5344CB8AC3E}">
        <p14:creationId xmlns:p14="http://schemas.microsoft.com/office/powerpoint/2010/main" val="24188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 page https://clouddesignboxltd.sharepoint.com/sites/CAA-CloudAcademyPageIdeas</a:t>
            </a:r>
          </a:p>
          <a:p>
            <a:r>
              <a:rPr lang="en-GB" dirty="0"/>
              <a:t>Add web part to the page</a:t>
            </a:r>
          </a:p>
          <a:p>
            <a:endParaRPr lang="en-GB" dirty="0"/>
          </a:p>
        </p:txBody>
      </p:sp>
      <p:sp>
        <p:nvSpPr>
          <p:cNvPr id="4" name="Slide Number Placeholder 3"/>
          <p:cNvSpPr>
            <a:spLocks noGrp="1"/>
          </p:cNvSpPr>
          <p:nvPr>
            <p:ph type="sldNum" sz="quarter" idx="5"/>
          </p:nvPr>
        </p:nvSpPr>
        <p:spPr/>
        <p:txBody>
          <a:bodyPr/>
          <a:lstStyle/>
          <a:p>
            <a:fld id="{B9045A08-0FD7-4CD0-BE96-797965776E72}" type="slidenum">
              <a:rPr lang="en-GB" smtClean="0"/>
              <a:t>6</a:t>
            </a:fld>
            <a:endParaRPr lang="en-GB"/>
          </a:p>
        </p:txBody>
      </p:sp>
    </p:spTree>
    <p:extLst>
      <p:ext uri="{BB962C8B-B14F-4D97-AF65-F5344CB8AC3E}">
        <p14:creationId xmlns:p14="http://schemas.microsoft.com/office/powerpoint/2010/main" val="161425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I picked react</a:t>
            </a:r>
          </a:p>
          <a:p>
            <a:r>
              <a:rPr lang="en-GB" dirty="0"/>
              <a:t>Demo of adding API permissions to web part and how we get that working in dev</a:t>
            </a:r>
          </a:p>
        </p:txBody>
      </p:sp>
      <p:sp>
        <p:nvSpPr>
          <p:cNvPr id="4" name="Slide Number Placeholder 3"/>
          <p:cNvSpPr>
            <a:spLocks noGrp="1"/>
          </p:cNvSpPr>
          <p:nvPr>
            <p:ph type="sldNum" sz="quarter" idx="5"/>
          </p:nvPr>
        </p:nvSpPr>
        <p:spPr/>
        <p:txBody>
          <a:bodyPr/>
          <a:lstStyle/>
          <a:p>
            <a:fld id="{B9045A08-0FD7-4CD0-BE96-797965776E72}" type="slidenum">
              <a:rPr lang="en-GB" smtClean="0"/>
              <a:t>7</a:t>
            </a:fld>
            <a:endParaRPr lang="en-GB"/>
          </a:p>
        </p:txBody>
      </p:sp>
    </p:spTree>
    <p:extLst>
      <p:ext uri="{BB962C8B-B14F-4D97-AF65-F5344CB8AC3E}">
        <p14:creationId xmlns:p14="http://schemas.microsoft.com/office/powerpoint/2010/main" val="2295192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045A08-0FD7-4CD0-BE96-797965776E72}" type="slidenum">
              <a:rPr lang="en-GB" smtClean="0"/>
              <a:t>10</a:t>
            </a:fld>
            <a:endParaRPr lang="en-GB"/>
          </a:p>
        </p:txBody>
      </p:sp>
    </p:spTree>
    <p:extLst>
      <p:ext uri="{BB962C8B-B14F-4D97-AF65-F5344CB8AC3E}">
        <p14:creationId xmlns:p14="http://schemas.microsoft.com/office/powerpoint/2010/main" val="3423930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0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7221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3590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412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1704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8058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5613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7426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6365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0485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8/18/2022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0653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8/18/2022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837747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901597-12EB-45F9-BB71-F4A2E9CD2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8A06957-B519-4112-A297-4689EAE57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78" y="1"/>
            <a:ext cx="8015617" cy="6292303"/>
          </a:xfrm>
          <a:custGeom>
            <a:avLst/>
            <a:gdLst>
              <a:gd name="connsiteX0" fmla="*/ 5149574 w 8015617"/>
              <a:gd name="connsiteY0" fmla="*/ 0 h 6292303"/>
              <a:gd name="connsiteX1" fmla="*/ 7673124 w 8015617"/>
              <a:gd name="connsiteY1" fmla="*/ 0 h 6292303"/>
              <a:gd name="connsiteX2" fmla="*/ 8015617 w 8015617"/>
              <a:gd name="connsiteY2" fmla="*/ 5843045 h 6292303"/>
              <a:gd name="connsiteX3" fmla="*/ 351134 w 8015617"/>
              <a:gd name="connsiteY3" fmla="*/ 6292303 h 6292303"/>
              <a:gd name="connsiteX4" fmla="*/ 0 w 8015617"/>
              <a:gd name="connsiteY4" fmla="*/ 301845 h 6292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5617" h="6292303">
                <a:moveTo>
                  <a:pt x="5149574" y="0"/>
                </a:moveTo>
                <a:lnTo>
                  <a:pt x="7673124" y="0"/>
                </a:lnTo>
                <a:lnTo>
                  <a:pt x="8015617" y="5843045"/>
                </a:lnTo>
                <a:lnTo>
                  <a:pt x="351134" y="6292303"/>
                </a:lnTo>
                <a:lnTo>
                  <a:pt x="0" y="301845"/>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887703D-59A7-4805-B57F-99173594E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82" y="0"/>
            <a:ext cx="7721297" cy="6137534"/>
          </a:xfrm>
          <a:custGeom>
            <a:avLst/>
            <a:gdLst>
              <a:gd name="connsiteX0" fmla="*/ 6989390 w 7721297"/>
              <a:gd name="connsiteY0" fmla="*/ 0 h 6137534"/>
              <a:gd name="connsiteX1" fmla="*/ 7385409 w 7721297"/>
              <a:gd name="connsiteY1" fmla="*/ 0 h 6137534"/>
              <a:gd name="connsiteX2" fmla="*/ 7386140 w 7721297"/>
              <a:gd name="connsiteY2" fmla="*/ 922 h 6137534"/>
              <a:gd name="connsiteX3" fmla="*/ 7390528 w 7721297"/>
              <a:gd name="connsiteY3" fmla="*/ 20974 h 6137534"/>
              <a:gd name="connsiteX4" fmla="*/ 7721024 w 7721297"/>
              <a:gd name="connsiteY4" fmla="*/ 5658922 h 6137534"/>
              <a:gd name="connsiteX5" fmla="*/ 7721023 w 7721297"/>
              <a:gd name="connsiteY5" fmla="*/ 5658927 h 6137534"/>
              <a:gd name="connsiteX6" fmla="*/ 7721297 w 7721297"/>
              <a:gd name="connsiteY6" fmla="*/ 5663572 h 6137534"/>
              <a:gd name="connsiteX7" fmla="*/ 7716147 w 7721297"/>
              <a:gd name="connsiteY7" fmla="*/ 5676259 h 6137534"/>
              <a:gd name="connsiteX8" fmla="*/ 7712139 w 7721297"/>
              <a:gd name="connsiteY8" fmla="*/ 5690502 h 6137534"/>
              <a:gd name="connsiteX9" fmla="*/ 7708519 w 7721297"/>
              <a:gd name="connsiteY9" fmla="*/ 5695048 h 6137534"/>
              <a:gd name="connsiteX10" fmla="*/ 7704935 w 7721297"/>
              <a:gd name="connsiteY10" fmla="*/ 5703877 h 6137534"/>
              <a:gd name="connsiteX11" fmla="*/ 7699090 w 7721297"/>
              <a:gd name="connsiteY11" fmla="*/ 5704214 h 6137534"/>
              <a:gd name="connsiteX12" fmla="*/ 7692214 w 7721297"/>
              <a:gd name="connsiteY12" fmla="*/ 5707603 h 6137534"/>
              <a:gd name="connsiteX13" fmla="*/ 7674726 w 7721297"/>
              <a:gd name="connsiteY13" fmla="*/ 5708628 h 6137534"/>
              <a:gd name="connsiteX14" fmla="*/ 7674412 w 7721297"/>
              <a:gd name="connsiteY14" fmla="*/ 5709720 h 6137534"/>
              <a:gd name="connsiteX15" fmla="*/ 7647609 w 7721297"/>
              <a:gd name="connsiteY15" fmla="*/ 5735871 h 6137534"/>
              <a:gd name="connsiteX16" fmla="*/ 7592212 w 7721297"/>
              <a:gd name="connsiteY16" fmla="*/ 5713464 h 6137534"/>
              <a:gd name="connsiteX17" fmla="*/ 7059543 w 7721297"/>
              <a:gd name="connsiteY17" fmla="*/ 5744687 h 6137534"/>
              <a:gd name="connsiteX18" fmla="*/ 7050496 w 7721297"/>
              <a:gd name="connsiteY18" fmla="*/ 5749000 h 6137534"/>
              <a:gd name="connsiteX19" fmla="*/ 7028578 w 7721297"/>
              <a:gd name="connsiteY19" fmla="*/ 5754084 h 6137534"/>
              <a:gd name="connsiteX20" fmla="*/ 6937660 w 7721297"/>
              <a:gd name="connsiteY20" fmla="*/ 5760288 h 6137534"/>
              <a:gd name="connsiteX21" fmla="*/ 6884223 w 7721297"/>
              <a:gd name="connsiteY21" fmla="*/ 5767636 h 6137534"/>
              <a:gd name="connsiteX22" fmla="*/ 6865431 w 7721297"/>
              <a:gd name="connsiteY22" fmla="*/ 5776138 h 6137534"/>
              <a:gd name="connsiteX23" fmla="*/ 6838171 w 7721297"/>
              <a:gd name="connsiteY23" fmla="*/ 5784171 h 6137534"/>
              <a:gd name="connsiteX24" fmla="*/ 6791231 w 7721297"/>
              <a:gd name="connsiteY24" fmla="*/ 5802772 h 6137534"/>
              <a:gd name="connsiteX25" fmla="*/ 6745506 w 7721297"/>
              <a:gd name="connsiteY25" fmla="*/ 5812285 h 6137534"/>
              <a:gd name="connsiteX26" fmla="*/ 6714572 w 7721297"/>
              <a:gd name="connsiteY26" fmla="*/ 5815422 h 6137534"/>
              <a:gd name="connsiteX27" fmla="*/ 6710059 w 7721297"/>
              <a:gd name="connsiteY27" fmla="*/ 5815424 h 6137534"/>
              <a:gd name="connsiteX28" fmla="*/ 6672310 w 7721297"/>
              <a:gd name="connsiteY28" fmla="*/ 5808283 h 6137534"/>
              <a:gd name="connsiteX29" fmla="*/ 6669118 w 7721297"/>
              <a:gd name="connsiteY29" fmla="*/ 5813181 h 6137534"/>
              <a:gd name="connsiteX30" fmla="*/ 6657741 w 7721297"/>
              <a:gd name="connsiteY30" fmla="*/ 5818650 h 6137534"/>
              <a:gd name="connsiteX31" fmla="*/ 6647425 w 7721297"/>
              <a:gd name="connsiteY31" fmla="*/ 5813632 h 6137534"/>
              <a:gd name="connsiteX32" fmla="*/ 6600070 w 7721297"/>
              <a:gd name="connsiteY32" fmla="*/ 5806385 h 6137534"/>
              <a:gd name="connsiteX33" fmla="*/ 6531112 w 7721297"/>
              <a:gd name="connsiteY33" fmla="*/ 5801193 h 6137534"/>
              <a:gd name="connsiteX34" fmla="*/ 6520435 w 7721297"/>
              <a:gd name="connsiteY34" fmla="*/ 5796037 h 6137534"/>
              <a:gd name="connsiteX35" fmla="*/ 6452509 w 7721297"/>
              <a:gd name="connsiteY35" fmla="*/ 5785889 h 6137534"/>
              <a:gd name="connsiteX36" fmla="*/ 6417173 w 7721297"/>
              <a:gd name="connsiteY36" fmla="*/ 5785777 h 6137534"/>
              <a:gd name="connsiteX37" fmla="*/ 6413565 w 7721297"/>
              <a:gd name="connsiteY37" fmla="*/ 5791272 h 6137534"/>
              <a:gd name="connsiteX38" fmla="*/ 6403089 w 7721297"/>
              <a:gd name="connsiteY38" fmla="*/ 5790492 h 6137534"/>
              <a:gd name="connsiteX39" fmla="*/ 6400340 w 7721297"/>
              <a:gd name="connsiteY39" fmla="*/ 5791439 h 6137534"/>
              <a:gd name="connsiteX40" fmla="*/ 6384541 w 7721297"/>
              <a:gd name="connsiteY40" fmla="*/ 5795714 h 6137534"/>
              <a:gd name="connsiteX41" fmla="*/ 6380988 w 7721297"/>
              <a:gd name="connsiteY41" fmla="*/ 5785886 h 6137534"/>
              <a:gd name="connsiteX42" fmla="*/ 6376190 w 7721297"/>
              <a:gd name="connsiteY42" fmla="*/ 5784742 h 6137534"/>
              <a:gd name="connsiteX43" fmla="*/ 6203462 w 7721297"/>
              <a:gd name="connsiteY43" fmla="*/ 5794867 h 6137534"/>
              <a:gd name="connsiteX44" fmla="*/ 6189193 w 7721297"/>
              <a:gd name="connsiteY44" fmla="*/ 5804914 h 6137534"/>
              <a:gd name="connsiteX45" fmla="*/ 6143467 w 7721297"/>
              <a:gd name="connsiteY45" fmla="*/ 5814428 h 6137534"/>
              <a:gd name="connsiteX46" fmla="*/ 6112533 w 7721297"/>
              <a:gd name="connsiteY46" fmla="*/ 5817565 h 6137534"/>
              <a:gd name="connsiteX47" fmla="*/ 6108020 w 7721297"/>
              <a:gd name="connsiteY47" fmla="*/ 5817567 h 6137534"/>
              <a:gd name="connsiteX48" fmla="*/ 6070270 w 7721297"/>
              <a:gd name="connsiteY48" fmla="*/ 5810426 h 6137534"/>
              <a:gd name="connsiteX49" fmla="*/ 6067079 w 7721297"/>
              <a:gd name="connsiteY49" fmla="*/ 5815324 h 6137534"/>
              <a:gd name="connsiteX50" fmla="*/ 6055703 w 7721297"/>
              <a:gd name="connsiteY50" fmla="*/ 5820793 h 6137534"/>
              <a:gd name="connsiteX51" fmla="*/ 6045386 w 7721297"/>
              <a:gd name="connsiteY51" fmla="*/ 5815775 h 6137534"/>
              <a:gd name="connsiteX52" fmla="*/ 5998031 w 7721297"/>
              <a:gd name="connsiteY52" fmla="*/ 5808528 h 6137534"/>
              <a:gd name="connsiteX53" fmla="*/ 5985928 w 7721297"/>
              <a:gd name="connsiteY53" fmla="*/ 5807617 h 6137534"/>
              <a:gd name="connsiteX54" fmla="*/ 5484277 w 7721297"/>
              <a:gd name="connsiteY54" fmla="*/ 5837022 h 6137534"/>
              <a:gd name="connsiteX55" fmla="*/ 5050621 w 7721297"/>
              <a:gd name="connsiteY55" fmla="*/ 5862441 h 6137534"/>
              <a:gd name="connsiteX56" fmla="*/ 4764988 w 7721297"/>
              <a:gd name="connsiteY56" fmla="*/ 5879183 h 6137534"/>
              <a:gd name="connsiteX57" fmla="*/ 4742173 w 7721297"/>
              <a:gd name="connsiteY57" fmla="*/ 5880683 h 6137534"/>
              <a:gd name="connsiteX58" fmla="*/ 4603476 w 7721297"/>
              <a:gd name="connsiteY58" fmla="*/ 5888890 h 6137534"/>
              <a:gd name="connsiteX59" fmla="*/ 4602500 w 7721297"/>
              <a:gd name="connsiteY59" fmla="*/ 5888708 h 6137534"/>
              <a:gd name="connsiteX60" fmla="*/ 357873 w 7721297"/>
              <a:gd name="connsiteY60" fmla="*/ 6137509 h 6137534"/>
              <a:gd name="connsiteX61" fmla="*/ 331163 w 7721297"/>
              <a:gd name="connsiteY61" fmla="*/ 6102479 h 6137534"/>
              <a:gd name="connsiteX62" fmla="*/ 83 w 7721297"/>
              <a:gd name="connsiteY62" fmla="*/ 454154 h 6137534"/>
              <a:gd name="connsiteX63" fmla="*/ 22525 w 7721297"/>
              <a:gd name="connsiteY63" fmla="*/ 416348 h 6137534"/>
              <a:gd name="connsiteX64" fmla="*/ 1139279 w 7721297"/>
              <a:gd name="connsiteY64" fmla="*/ 350888 h 6137534"/>
              <a:gd name="connsiteX65" fmla="*/ 1175131 w 7721297"/>
              <a:gd name="connsiteY65" fmla="*/ 338519 h 6137534"/>
              <a:gd name="connsiteX66" fmla="*/ 1213225 w 7721297"/>
              <a:gd name="connsiteY66" fmla="*/ 346554 h 6137534"/>
              <a:gd name="connsiteX67" fmla="*/ 1712871 w 7721297"/>
              <a:gd name="connsiteY67" fmla="*/ 317267 h 6137534"/>
              <a:gd name="connsiteX68" fmla="*/ 1779193 w 7721297"/>
              <a:gd name="connsiteY68" fmla="*/ 313380 h 6137534"/>
              <a:gd name="connsiteX69" fmla="*/ 1815597 w 7721297"/>
              <a:gd name="connsiteY69" fmla="*/ 300302 h 6137534"/>
              <a:gd name="connsiteX70" fmla="*/ 1852738 w 7721297"/>
              <a:gd name="connsiteY70" fmla="*/ 285584 h 6137534"/>
              <a:gd name="connsiteX71" fmla="*/ 1888919 w 7721297"/>
              <a:gd name="connsiteY71" fmla="*/ 278056 h 6137534"/>
              <a:gd name="connsiteX72" fmla="*/ 1916966 w 7721297"/>
              <a:gd name="connsiteY72" fmla="*/ 275572 h 6137534"/>
              <a:gd name="connsiteX73" fmla="*/ 1946834 w 7721297"/>
              <a:gd name="connsiteY73" fmla="*/ 281223 h 6137534"/>
              <a:gd name="connsiteX74" fmla="*/ 1966525 w 7721297"/>
              <a:gd name="connsiteY74" fmla="*/ 276990 h 6137534"/>
              <a:gd name="connsiteX75" fmla="*/ 2003994 w 7721297"/>
              <a:gd name="connsiteY75" fmla="*/ 282725 h 6137534"/>
              <a:gd name="connsiteX76" fmla="*/ 2058557 w 7721297"/>
              <a:gd name="connsiteY76" fmla="*/ 286832 h 6137534"/>
              <a:gd name="connsiteX77" fmla="*/ 2096277 w 7721297"/>
              <a:gd name="connsiteY77" fmla="*/ 292409 h 6137534"/>
              <a:gd name="connsiteX78" fmla="*/ 2103602 w 7721297"/>
              <a:gd name="connsiteY78" fmla="*/ 294364 h 6137534"/>
              <a:gd name="connsiteX79" fmla="*/ 2347448 w 7721297"/>
              <a:gd name="connsiteY79" fmla="*/ 280071 h 6137534"/>
              <a:gd name="connsiteX80" fmla="*/ 2365280 w 7721297"/>
              <a:gd name="connsiteY80" fmla="*/ 276360 h 6137534"/>
              <a:gd name="connsiteX81" fmla="*/ 2426123 w 7721297"/>
              <a:gd name="connsiteY81" fmla="*/ 275459 h 6137534"/>
              <a:gd name="connsiteX82" fmla="*/ 2434723 w 7721297"/>
              <a:gd name="connsiteY82" fmla="*/ 271325 h 6137534"/>
              <a:gd name="connsiteX83" fmla="*/ 2494266 w 7721297"/>
              <a:gd name="connsiteY83" fmla="*/ 271465 h 6137534"/>
              <a:gd name="connsiteX84" fmla="*/ 2559092 w 7721297"/>
              <a:gd name="connsiteY84" fmla="*/ 264581 h 6137534"/>
              <a:gd name="connsiteX85" fmla="*/ 2563462 w 7721297"/>
              <a:gd name="connsiteY85" fmla="*/ 256037 h 6137534"/>
              <a:gd name="connsiteX86" fmla="*/ 2577676 w 7721297"/>
              <a:gd name="connsiteY86" fmla="*/ 254477 h 6137534"/>
              <a:gd name="connsiteX87" fmla="*/ 2600129 w 7721297"/>
              <a:gd name="connsiteY87" fmla="*/ 253320 h 6137534"/>
              <a:gd name="connsiteX88" fmla="*/ 2650911 w 7721297"/>
              <a:gd name="connsiteY88" fmla="*/ 259040 h 61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a:blipFill>
            <a:blip r:embed="rId3"/>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miling child using laptop computer">
            <a:extLst>
              <a:ext uri="{FF2B5EF4-FFF2-40B4-BE49-F238E27FC236}">
                <a16:creationId xmlns:a16="http://schemas.microsoft.com/office/drawing/2014/main" id="{372B03DE-86AF-8A3B-F673-349B6B27FF7B}"/>
              </a:ext>
            </a:extLst>
          </p:cNvPr>
          <p:cNvPicPr>
            <a:picLocks noChangeAspect="1"/>
          </p:cNvPicPr>
          <p:nvPr/>
        </p:nvPicPr>
        <p:blipFill>
          <a:blip r:embed="rId4">
            <a:extLst>
              <a:ext uri="{28A0092B-C50C-407E-A947-70E740481C1C}">
                <a14:useLocalDpi xmlns:a14="http://schemas.microsoft.com/office/drawing/2010/main" val="0"/>
              </a:ext>
            </a:extLst>
          </a:blip>
          <a:srcRect l="8081" r="8081"/>
          <a:stretch/>
        </p:blipFill>
        <p:spPr>
          <a:xfrm>
            <a:off x="553208" y="10"/>
            <a:ext cx="7721297" cy="6137524"/>
          </a:xfrm>
          <a:custGeom>
            <a:avLst/>
            <a:gdLst/>
            <a:ahLst/>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p:spPr>
      </p:pic>
      <p:sp>
        <p:nvSpPr>
          <p:cNvPr id="2" name="Title 1">
            <a:extLst>
              <a:ext uri="{FF2B5EF4-FFF2-40B4-BE49-F238E27FC236}">
                <a16:creationId xmlns:a16="http://schemas.microsoft.com/office/drawing/2014/main" id="{ECA34E67-73E8-7E8D-C916-32C7947E7223}"/>
              </a:ext>
            </a:extLst>
          </p:cNvPr>
          <p:cNvSpPr>
            <a:spLocks noGrp="1"/>
          </p:cNvSpPr>
          <p:nvPr>
            <p:ph type="ctrTitle"/>
          </p:nvPr>
        </p:nvSpPr>
        <p:spPr>
          <a:xfrm>
            <a:off x="7510692" y="1122362"/>
            <a:ext cx="3995508" cy="3451215"/>
          </a:xfrm>
        </p:spPr>
        <p:txBody>
          <a:bodyPr>
            <a:normAutofit/>
          </a:bodyPr>
          <a:lstStyle/>
          <a:p>
            <a:r>
              <a:rPr lang="en-GB" sz="4600" dirty="0"/>
              <a:t>Assignments Web Part</a:t>
            </a:r>
          </a:p>
        </p:txBody>
      </p:sp>
      <p:sp>
        <p:nvSpPr>
          <p:cNvPr id="3" name="Subtitle 2">
            <a:extLst>
              <a:ext uri="{FF2B5EF4-FFF2-40B4-BE49-F238E27FC236}">
                <a16:creationId xmlns:a16="http://schemas.microsoft.com/office/drawing/2014/main" id="{F56C763C-42D9-06F3-4F52-0DC5019E46F9}"/>
              </a:ext>
            </a:extLst>
          </p:cNvPr>
          <p:cNvSpPr>
            <a:spLocks noGrp="1"/>
          </p:cNvSpPr>
          <p:nvPr>
            <p:ph type="subTitle" idx="1"/>
          </p:nvPr>
        </p:nvSpPr>
        <p:spPr>
          <a:xfrm>
            <a:off x="4243967" y="6092421"/>
            <a:ext cx="8076626" cy="1096628"/>
          </a:xfrm>
        </p:spPr>
        <p:txBody>
          <a:bodyPr>
            <a:noAutofit/>
          </a:bodyPr>
          <a:lstStyle/>
          <a:p>
            <a:r>
              <a:rPr lang="en-GB" sz="2800" dirty="0"/>
              <a:t>Using the Education Graph API Endpoints</a:t>
            </a:r>
          </a:p>
        </p:txBody>
      </p:sp>
      <p:sp>
        <p:nvSpPr>
          <p:cNvPr id="15" name="Freeform: Shape 14">
            <a:extLst>
              <a:ext uri="{FF2B5EF4-FFF2-40B4-BE49-F238E27FC236}">
                <a16:creationId xmlns:a16="http://schemas.microsoft.com/office/drawing/2014/main" id="{E857A3BA-A9AD-43E0-A911-3E9658723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664635" y="-248395"/>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5">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21B0DEDD-DA5F-418A-B256-C1F53D913A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AA9D8498-7B91-40F3-A731-2B4443F6B6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FC14BFE5-C2A1-474A-AC02-DCD8519CA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CF4ECB-6EDD-4A8E-A497-54D2957D6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B3E26055-BF58-4169-90CE-4F652B427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986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BDBA-AB0E-C0E2-6275-BD710D16F621}"/>
              </a:ext>
            </a:extLst>
          </p:cNvPr>
          <p:cNvSpPr>
            <a:spLocks noGrp="1"/>
          </p:cNvSpPr>
          <p:nvPr>
            <p:ph type="title"/>
          </p:nvPr>
        </p:nvSpPr>
        <p:spPr/>
        <p:txBody>
          <a:bodyPr/>
          <a:lstStyle/>
          <a:p>
            <a:r>
              <a:rPr lang="en-GB" dirty="0"/>
              <a:t>Using state and loading data</a:t>
            </a:r>
          </a:p>
        </p:txBody>
      </p:sp>
      <p:pic>
        <p:nvPicPr>
          <p:cNvPr id="5" name="Picture 4">
            <a:extLst>
              <a:ext uri="{FF2B5EF4-FFF2-40B4-BE49-F238E27FC236}">
                <a16:creationId xmlns:a16="http://schemas.microsoft.com/office/drawing/2014/main" id="{92593799-1C7D-05D2-7416-7E479D761C4C}"/>
              </a:ext>
            </a:extLst>
          </p:cNvPr>
          <p:cNvPicPr>
            <a:picLocks noChangeAspect="1"/>
          </p:cNvPicPr>
          <p:nvPr/>
        </p:nvPicPr>
        <p:blipFill>
          <a:blip r:embed="rId3"/>
          <a:stretch>
            <a:fillRect/>
          </a:stretch>
        </p:blipFill>
        <p:spPr>
          <a:xfrm>
            <a:off x="1800904" y="2333625"/>
            <a:ext cx="7648324" cy="4365048"/>
          </a:xfrm>
          <a:prstGeom prst="rect">
            <a:avLst/>
          </a:prstGeom>
        </p:spPr>
      </p:pic>
    </p:spTree>
    <p:extLst>
      <p:ext uri="{BB962C8B-B14F-4D97-AF65-F5344CB8AC3E}">
        <p14:creationId xmlns:p14="http://schemas.microsoft.com/office/powerpoint/2010/main" val="215087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BDBA-AB0E-C0E2-6275-BD710D16F621}"/>
              </a:ext>
            </a:extLst>
          </p:cNvPr>
          <p:cNvSpPr>
            <a:spLocks noGrp="1"/>
          </p:cNvSpPr>
          <p:nvPr>
            <p:ph type="title"/>
          </p:nvPr>
        </p:nvSpPr>
        <p:spPr/>
        <p:txBody>
          <a:bodyPr/>
          <a:lstStyle/>
          <a:p>
            <a:r>
              <a:rPr lang="en-GB" dirty="0"/>
              <a:t>Why teachers and students </a:t>
            </a:r>
            <a:r>
              <a:rPr lang="en-GB"/>
              <a:t>need different views</a:t>
            </a:r>
            <a:endParaRPr lang="en-GB" dirty="0"/>
          </a:p>
        </p:txBody>
      </p:sp>
      <p:pic>
        <p:nvPicPr>
          <p:cNvPr id="5" name="Picture 4">
            <a:extLst>
              <a:ext uri="{FF2B5EF4-FFF2-40B4-BE49-F238E27FC236}">
                <a16:creationId xmlns:a16="http://schemas.microsoft.com/office/drawing/2014/main" id="{BB4904CF-08F7-AFBC-C171-D96CCC75554F}"/>
              </a:ext>
            </a:extLst>
          </p:cNvPr>
          <p:cNvPicPr>
            <a:picLocks noChangeAspect="1"/>
          </p:cNvPicPr>
          <p:nvPr/>
        </p:nvPicPr>
        <p:blipFill>
          <a:blip r:embed="rId2"/>
          <a:stretch>
            <a:fillRect/>
          </a:stretch>
        </p:blipFill>
        <p:spPr>
          <a:xfrm>
            <a:off x="1379512" y="2103413"/>
            <a:ext cx="9132545" cy="4803824"/>
          </a:xfrm>
          <a:prstGeom prst="rect">
            <a:avLst/>
          </a:prstGeom>
        </p:spPr>
      </p:pic>
    </p:spTree>
    <p:extLst>
      <p:ext uri="{BB962C8B-B14F-4D97-AF65-F5344CB8AC3E}">
        <p14:creationId xmlns:p14="http://schemas.microsoft.com/office/powerpoint/2010/main" val="219802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BDBA-AB0E-C0E2-6275-BD710D16F621}"/>
              </a:ext>
            </a:extLst>
          </p:cNvPr>
          <p:cNvSpPr>
            <a:spLocks noGrp="1"/>
          </p:cNvSpPr>
          <p:nvPr>
            <p:ph type="title"/>
          </p:nvPr>
        </p:nvSpPr>
        <p:spPr>
          <a:xfrm>
            <a:off x="1219200" y="365126"/>
            <a:ext cx="9493249" cy="788426"/>
          </a:xfrm>
        </p:spPr>
        <p:txBody>
          <a:bodyPr/>
          <a:lstStyle/>
          <a:p>
            <a:r>
              <a:rPr lang="en-GB" dirty="0"/>
              <a:t>Caching</a:t>
            </a:r>
          </a:p>
        </p:txBody>
      </p:sp>
      <p:pic>
        <p:nvPicPr>
          <p:cNvPr id="5" name="Picture 4">
            <a:extLst>
              <a:ext uri="{FF2B5EF4-FFF2-40B4-BE49-F238E27FC236}">
                <a16:creationId xmlns:a16="http://schemas.microsoft.com/office/drawing/2014/main" id="{08579623-43F2-F701-D1D2-00804E0A11A7}"/>
              </a:ext>
            </a:extLst>
          </p:cNvPr>
          <p:cNvPicPr>
            <a:picLocks noChangeAspect="1"/>
          </p:cNvPicPr>
          <p:nvPr/>
        </p:nvPicPr>
        <p:blipFill rotWithShape="1">
          <a:blip r:embed="rId2"/>
          <a:srcRect t="21641"/>
          <a:stretch/>
        </p:blipFill>
        <p:spPr>
          <a:xfrm>
            <a:off x="1092591" y="1153552"/>
            <a:ext cx="7615311" cy="6403042"/>
          </a:xfrm>
          <a:prstGeom prst="rect">
            <a:avLst/>
          </a:prstGeom>
        </p:spPr>
      </p:pic>
    </p:spTree>
    <p:extLst>
      <p:ext uri="{BB962C8B-B14F-4D97-AF65-F5344CB8AC3E}">
        <p14:creationId xmlns:p14="http://schemas.microsoft.com/office/powerpoint/2010/main" val="141667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BDBA-AB0E-C0E2-6275-BD710D16F621}"/>
              </a:ext>
            </a:extLst>
          </p:cNvPr>
          <p:cNvSpPr>
            <a:spLocks noGrp="1"/>
          </p:cNvSpPr>
          <p:nvPr>
            <p:ph type="title"/>
          </p:nvPr>
        </p:nvSpPr>
        <p:spPr>
          <a:xfrm>
            <a:off x="1219200" y="365125"/>
            <a:ext cx="9493249" cy="732155"/>
          </a:xfrm>
        </p:spPr>
        <p:txBody>
          <a:bodyPr>
            <a:normAutofit fontScale="90000"/>
          </a:bodyPr>
          <a:lstStyle/>
          <a:p>
            <a:r>
              <a:rPr lang="en-GB" dirty="0"/>
              <a:t>Paging</a:t>
            </a:r>
          </a:p>
        </p:txBody>
      </p:sp>
      <p:pic>
        <p:nvPicPr>
          <p:cNvPr id="5" name="Picture 4">
            <a:extLst>
              <a:ext uri="{FF2B5EF4-FFF2-40B4-BE49-F238E27FC236}">
                <a16:creationId xmlns:a16="http://schemas.microsoft.com/office/drawing/2014/main" id="{9C552429-CF9A-B77C-8569-3DB235D4D5E9}"/>
              </a:ext>
            </a:extLst>
          </p:cNvPr>
          <p:cNvPicPr>
            <a:picLocks noChangeAspect="1"/>
          </p:cNvPicPr>
          <p:nvPr/>
        </p:nvPicPr>
        <p:blipFill>
          <a:blip r:embed="rId2"/>
          <a:stretch>
            <a:fillRect/>
          </a:stretch>
        </p:blipFill>
        <p:spPr>
          <a:xfrm>
            <a:off x="0" y="2452797"/>
            <a:ext cx="13362875" cy="1952406"/>
          </a:xfrm>
          <a:prstGeom prst="rect">
            <a:avLst/>
          </a:prstGeom>
        </p:spPr>
      </p:pic>
    </p:spTree>
    <p:extLst>
      <p:ext uri="{BB962C8B-B14F-4D97-AF65-F5344CB8AC3E}">
        <p14:creationId xmlns:p14="http://schemas.microsoft.com/office/powerpoint/2010/main" val="96319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0D7D-44F7-3CA4-AF14-5804D9B0ECC7}"/>
              </a:ext>
            </a:extLst>
          </p:cNvPr>
          <p:cNvSpPr>
            <a:spLocks noGrp="1"/>
          </p:cNvSpPr>
          <p:nvPr>
            <p:ph type="title"/>
          </p:nvPr>
        </p:nvSpPr>
        <p:spPr/>
        <p:txBody>
          <a:bodyPr/>
          <a:lstStyle/>
          <a:p>
            <a:r>
              <a:rPr lang="en-GB" dirty="0"/>
              <a:t>Tony Phillips</a:t>
            </a:r>
          </a:p>
        </p:txBody>
      </p:sp>
      <p:sp>
        <p:nvSpPr>
          <p:cNvPr id="4" name="TextBox 3">
            <a:extLst>
              <a:ext uri="{FF2B5EF4-FFF2-40B4-BE49-F238E27FC236}">
                <a16:creationId xmlns:a16="http://schemas.microsoft.com/office/drawing/2014/main" id="{97EEACC0-E249-70DD-20E3-0E82B40DBD7B}"/>
              </a:ext>
            </a:extLst>
          </p:cNvPr>
          <p:cNvSpPr txBox="1"/>
          <p:nvPr/>
        </p:nvSpPr>
        <p:spPr>
          <a:xfrm>
            <a:off x="1316181" y="2450293"/>
            <a:ext cx="10282959" cy="3108543"/>
          </a:xfrm>
          <a:prstGeom prst="rect">
            <a:avLst/>
          </a:prstGeom>
          <a:noFill/>
        </p:spPr>
        <p:txBody>
          <a:bodyPr wrap="square" rtlCol="0">
            <a:spAutoFit/>
          </a:bodyPr>
          <a:lstStyle/>
          <a:p>
            <a:r>
              <a:rPr lang="en-GB" sz="2800" dirty="0">
                <a:latin typeface="+mj-lt"/>
              </a:rPr>
              <a:t>Contact</a:t>
            </a:r>
          </a:p>
          <a:p>
            <a:pPr marL="0" indent="0">
              <a:buNone/>
            </a:pPr>
            <a:r>
              <a:rPr lang="en-GB" sz="2800" dirty="0"/>
              <a:t>Twitter: @TonyMSTeams</a:t>
            </a:r>
          </a:p>
          <a:p>
            <a:pPr marL="0" indent="0">
              <a:buNone/>
            </a:pPr>
            <a:r>
              <a:rPr lang="en-GB" sz="2800" dirty="0"/>
              <a:t>Blog: www.tonyishere.co.uk</a:t>
            </a:r>
          </a:p>
          <a:p>
            <a:pPr marL="0" indent="0">
              <a:buNone/>
            </a:pPr>
            <a:r>
              <a:rPr lang="en-GB" sz="2800" dirty="0"/>
              <a:t>Contact: Tony.Phillips@clouddesignbox.co.uk</a:t>
            </a:r>
          </a:p>
          <a:p>
            <a:pPr marL="0" indent="0">
              <a:buNone/>
            </a:pPr>
            <a:r>
              <a:rPr lang="en-GB" sz="2800" dirty="0" err="1"/>
              <a:t>Github</a:t>
            </a:r>
            <a:r>
              <a:rPr lang="en-GB" sz="2800" dirty="0"/>
              <a:t>: https://github.com/CloudDesignBox/CDBAssignments </a:t>
            </a:r>
          </a:p>
          <a:p>
            <a:endParaRPr lang="en-GB" sz="2800" dirty="0"/>
          </a:p>
        </p:txBody>
      </p:sp>
    </p:spTree>
    <p:extLst>
      <p:ext uri="{BB962C8B-B14F-4D97-AF65-F5344CB8AC3E}">
        <p14:creationId xmlns:p14="http://schemas.microsoft.com/office/powerpoint/2010/main" val="21650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0D7D-44F7-3CA4-AF14-5804D9B0ECC7}"/>
              </a:ext>
            </a:extLst>
          </p:cNvPr>
          <p:cNvSpPr>
            <a:spLocks noGrp="1"/>
          </p:cNvSpPr>
          <p:nvPr>
            <p:ph type="title"/>
          </p:nvPr>
        </p:nvSpPr>
        <p:spPr/>
        <p:txBody>
          <a:bodyPr/>
          <a:lstStyle/>
          <a:p>
            <a:r>
              <a:rPr lang="en-GB" dirty="0"/>
              <a:t>Tony Phillips</a:t>
            </a:r>
          </a:p>
        </p:txBody>
      </p:sp>
      <p:sp>
        <p:nvSpPr>
          <p:cNvPr id="3" name="Content Placeholder 2">
            <a:extLst>
              <a:ext uri="{FF2B5EF4-FFF2-40B4-BE49-F238E27FC236}">
                <a16:creationId xmlns:a16="http://schemas.microsoft.com/office/drawing/2014/main" id="{F894B34B-A285-2BF6-FBAD-CF3A45CFA16C}"/>
              </a:ext>
            </a:extLst>
          </p:cNvPr>
          <p:cNvSpPr>
            <a:spLocks noGrp="1"/>
          </p:cNvSpPr>
          <p:nvPr>
            <p:ph idx="1"/>
          </p:nvPr>
        </p:nvSpPr>
        <p:spPr>
          <a:xfrm>
            <a:off x="1219200" y="2318033"/>
            <a:ext cx="9493250" cy="1839900"/>
          </a:xfrm>
        </p:spPr>
        <p:txBody>
          <a:bodyPr>
            <a:normAutofit fontScale="92500" lnSpcReduction="20000"/>
          </a:bodyPr>
          <a:lstStyle/>
          <a:p>
            <a:r>
              <a:rPr lang="en-GB" dirty="0"/>
              <a:t>Founder of Cloud Design Box</a:t>
            </a:r>
          </a:p>
          <a:p>
            <a:r>
              <a:rPr lang="en-GB" dirty="0"/>
              <a:t>Worked with SPFx since the preview version</a:t>
            </a:r>
          </a:p>
          <a:p>
            <a:r>
              <a:rPr lang="en-GB" dirty="0"/>
              <a:t>Started working with SharePoint 2003</a:t>
            </a:r>
          </a:p>
          <a:p>
            <a:r>
              <a:rPr lang="en-GB" dirty="0"/>
              <a:t>Not a developer by trade (started with citizen coding in script editor web parts)</a:t>
            </a:r>
          </a:p>
          <a:p>
            <a:r>
              <a:rPr lang="en-GB" dirty="0"/>
              <a:t>I learnt SPFx development from the MS site and from community calls like this</a:t>
            </a:r>
          </a:p>
        </p:txBody>
      </p:sp>
      <p:sp>
        <p:nvSpPr>
          <p:cNvPr id="4" name="TextBox 3">
            <a:extLst>
              <a:ext uri="{FF2B5EF4-FFF2-40B4-BE49-F238E27FC236}">
                <a16:creationId xmlns:a16="http://schemas.microsoft.com/office/drawing/2014/main" id="{97EEACC0-E249-70DD-20E3-0E82B40DBD7B}"/>
              </a:ext>
            </a:extLst>
          </p:cNvPr>
          <p:cNvSpPr txBox="1"/>
          <p:nvPr/>
        </p:nvSpPr>
        <p:spPr>
          <a:xfrm>
            <a:off x="1219200" y="4632385"/>
            <a:ext cx="9493249" cy="1754326"/>
          </a:xfrm>
          <a:prstGeom prst="rect">
            <a:avLst/>
          </a:prstGeom>
          <a:noFill/>
        </p:spPr>
        <p:txBody>
          <a:bodyPr wrap="square" rtlCol="0">
            <a:spAutoFit/>
          </a:bodyPr>
          <a:lstStyle/>
          <a:p>
            <a:r>
              <a:rPr lang="en-GB" dirty="0">
                <a:latin typeface="+mj-lt"/>
              </a:rPr>
              <a:t>Contact</a:t>
            </a:r>
          </a:p>
          <a:p>
            <a:pPr marL="0" indent="0">
              <a:buNone/>
            </a:pPr>
            <a:r>
              <a:rPr lang="en-GB" dirty="0"/>
              <a:t>Twitter: @TonyMSTeams</a:t>
            </a:r>
          </a:p>
          <a:p>
            <a:pPr marL="0" indent="0">
              <a:buNone/>
            </a:pPr>
            <a:r>
              <a:rPr lang="en-GB" dirty="0"/>
              <a:t>Blog: www.tonyishere.co.uk</a:t>
            </a:r>
          </a:p>
          <a:p>
            <a:pPr marL="0" indent="0">
              <a:buNone/>
            </a:pPr>
            <a:r>
              <a:rPr lang="en-GB" dirty="0"/>
              <a:t>Contact: Tony.Phillips@clouddesignbox.co.uk</a:t>
            </a:r>
          </a:p>
          <a:p>
            <a:pPr marL="0" indent="0">
              <a:buNone/>
            </a:pPr>
            <a:r>
              <a:rPr lang="en-GB" dirty="0" err="1"/>
              <a:t>Github</a:t>
            </a:r>
            <a:r>
              <a:rPr lang="en-GB" dirty="0"/>
              <a:t>: https://github.com/CloudDesignBox/CDBAssignments </a:t>
            </a:r>
          </a:p>
          <a:p>
            <a:endParaRPr lang="en-GB" dirty="0"/>
          </a:p>
        </p:txBody>
      </p:sp>
    </p:spTree>
    <p:extLst>
      <p:ext uri="{BB962C8B-B14F-4D97-AF65-F5344CB8AC3E}">
        <p14:creationId xmlns:p14="http://schemas.microsoft.com/office/powerpoint/2010/main" val="392536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F251-09AA-6256-7A9E-0CEF8316A5D2}"/>
              </a:ext>
            </a:extLst>
          </p:cNvPr>
          <p:cNvSpPr>
            <a:spLocks noGrp="1"/>
          </p:cNvSpPr>
          <p:nvPr>
            <p:ph type="title"/>
          </p:nvPr>
        </p:nvSpPr>
        <p:spPr/>
        <p:txBody>
          <a:bodyPr/>
          <a:lstStyle/>
          <a:p>
            <a:r>
              <a:rPr lang="en-GB" dirty="0"/>
              <a:t>Endpoints in today’s demo</a:t>
            </a:r>
          </a:p>
        </p:txBody>
      </p:sp>
      <p:sp>
        <p:nvSpPr>
          <p:cNvPr id="3" name="Content Placeholder 2">
            <a:extLst>
              <a:ext uri="{FF2B5EF4-FFF2-40B4-BE49-F238E27FC236}">
                <a16:creationId xmlns:a16="http://schemas.microsoft.com/office/drawing/2014/main" id="{A0425CB5-A05F-FD1E-2A21-5E945E648541}"/>
              </a:ext>
            </a:extLst>
          </p:cNvPr>
          <p:cNvSpPr>
            <a:spLocks noGrp="1"/>
          </p:cNvSpPr>
          <p:nvPr>
            <p:ph idx="1"/>
          </p:nvPr>
        </p:nvSpPr>
        <p:spPr>
          <a:xfrm>
            <a:off x="1219199" y="2318032"/>
            <a:ext cx="10467109" cy="3854167"/>
          </a:xfrm>
        </p:spPr>
        <p:txBody>
          <a:bodyPr/>
          <a:lstStyle/>
          <a:p>
            <a:r>
              <a:rPr lang="en-GB" dirty="0"/>
              <a:t>/education/me</a:t>
            </a:r>
          </a:p>
          <a:p>
            <a:r>
              <a:rPr lang="en-GB" dirty="0"/>
              <a:t>/me/</a:t>
            </a:r>
            <a:r>
              <a:rPr lang="en-GB" dirty="0" err="1"/>
              <a:t>joinedTeams</a:t>
            </a:r>
            <a:endParaRPr lang="en-GB" dirty="0"/>
          </a:p>
          <a:p>
            <a:r>
              <a:rPr lang="en-GB" dirty="0"/>
              <a:t>/education/me/classes</a:t>
            </a:r>
          </a:p>
          <a:p>
            <a:r>
              <a:rPr lang="en-GB" dirty="0"/>
              <a:t>/education/me/assignments</a:t>
            </a:r>
          </a:p>
          <a:p>
            <a:pPr marL="0" indent="0">
              <a:buNone/>
            </a:pPr>
            <a:r>
              <a:rPr lang="en-GB" dirty="0"/>
              <a:t>Data populated by Microsoft School Data Sync</a:t>
            </a:r>
          </a:p>
          <a:p>
            <a:endParaRPr lang="en-GB" dirty="0"/>
          </a:p>
          <a:p>
            <a:endParaRPr lang="en-GB" dirty="0"/>
          </a:p>
          <a:p>
            <a:endParaRPr lang="en-GB" dirty="0"/>
          </a:p>
          <a:p>
            <a:pPr marL="0" indent="0">
              <a:buNone/>
            </a:pPr>
            <a:r>
              <a:rPr lang="en-GB" dirty="0"/>
              <a:t>Education API reference: https://docs.microsoft.com/en-us/graph/education-concept-overview</a:t>
            </a:r>
          </a:p>
        </p:txBody>
      </p:sp>
    </p:spTree>
    <p:extLst>
      <p:ext uri="{BB962C8B-B14F-4D97-AF65-F5344CB8AC3E}">
        <p14:creationId xmlns:p14="http://schemas.microsoft.com/office/powerpoint/2010/main" val="342758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C4A2-93CC-7E45-2FF7-5B650FEC3DCF}"/>
              </a:ext>
            </a:extLst>
          </p:cNvPr>
          <p:cNvSpPr>
            <a:spLocks noGrp="1"/>
          </p:cNvSpPr>
          <p:nvPr>
            <p:ph type="title"/>
          </p:nvPr>
        </p:nvSpPr>
        <p:spPr>
          <a:xfrm>
            <a:off x="1219200" y="365125"/>
            <a:ext cx="9493249" cy="725121"/>
          </a:xfrm>
        </p:spPr>
        <p:txBody>
          <a:bodyPr>
            <a:normAutofit fontScale="90000"/>
          </a:bodyPr>
          <a:lstStyle/>
          <a:p>
            <a:r>
              <a:rPr lang="en-GB" dirty="0"/>
              <a:t>Assignments in Teams</a:t>
            </a:r>
          </a:p>
        </p:txBody>
      </p:sp>
      <p:pic>
        <p:nvPicPr>
          <p:cNvPr id="5" name="Picture 4">
            <a:extLst>
              <a:ext uri="{FF2B5EF4-FFF2-40B4-BE49-F238E27FC236}">
                <a16:creationId xmlns:a16="http://schemas.microsoft.com/office/drawing/2014/main" id="{48CAABA9-77A7-BF47-0C96-B72FD6B97D14}"/>
              </a:ext>
            </a:extLst>
          </p:cNvPr>
          <p:cNvPicPr>
            <a:picLocks noChangeAspect="1"/>
          </p:cNvPicPr>
          <p:nvPr/>
        </p:nvPicPr>
        <p:blipFill>
          <a:blip r:embed="rId2"/>
          <a:stretch>
            <a:fillRect/>
          </a:stretch>
        </p:blipFill>
        <p:spPr>
          <a:xfrm>
            <a:off x="640695" y="1332279"/>
            <a:ext cx="10650258" cy="6858000"/>
          </a:xfrm>
          <a:prstGeom prst="rect">
            <a:avLst/>
          </a:prstGeom>
        </p:spPr>
      </p:pic>
    </p:spTree>
    <p:extLst>
      <p:ext uri="{BB962C8B-B14F-4D97-AF65-F5344CB8AC3E}">
        <p14:creationId xmlns:p14="http://schemas.microsoft.com/office/powerpoint/2010/main" val="279503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EA4D-C057-E7AD-9A93-04F0D36C6A49}"/>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9229F0FC-77D0-FBC7-0286-33A685B6E896}"/>
              </a:ext>
            </a:extLst>
          </p:cNvPr>
          <p:cNvSpPr>
            <a:spLocks noGrp="1"/>
          </p:cNvSpPr>
          <p:nvPr>
            <p:ph idx="1"/>
          </p:nvPr>
        </p:nvSpPr>
        <p:spPr/>
        <p:txBody>
          <a:bodyPr/>
          <a:lstStyle/>
          <a:p>
            <a:r>
              <a:rPr lang="en-GB" dirty="0"/>
              <a:t>No /me assignment endpoint supported until recently</a:t>
            </a:r>
          </a:p>
          <a:p>
            <a:r>
              <a:rPr lang="en-GB" dirty="0"/>
              <a:t>Academic rollover each year / Archived Teams</a:t>
            </a:r>
          </a:p>
          <a:p>
            <a:r>
              <a:rPr lang="en-GB" dirty="0"/>
              <a:t>API throttling</a:t>
            </a:r>
          </a:p>
          <a:p>
            <a:r>
              <a:rPr lang="en-GB" dirty="0"/>
              <a:t>Large amounts of assignments</a:t>
            </a:r>
          </a:p>
        </p:txBody>
      </p:sp>
    </p:spTree>
    <p:extLst>
      <p:ext uri="{BB962C8B-B14F-4D97-AF65-F5344CB8AC3E}">
        <p14:creationId xmlns:p14="http://schemas.microsoft.com/office/powerpoint/2010/main" val="295754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8BF0-731C-D5A8-9F6B-98B0C2A4D092}"/>
              </a:ext>
            </a:extLst>
          </p:cNvPr>
          <p:cNvSpPr>
            <a:spLocks noGrp="1"/>
          </p:cNvSpPr>
          <p:nvPr>
            <p:ph type="title"/>
          </p:nvPr>
        </p:nvSpPr>
        <p:spPr>
          <a:xfrm>
            <a:off x="1219200" y="365125"/>
            <a:ext cx="10266218" cy="1577975"/>
          </a:xfrm>
        </p:spPr>
        <p:txBody>
          <a:bodyPr/>
          <a:lstStyle/>
          <a:p>
            <a:r>
              <a:rPr lang="en-GB" dirty="0"/>
              <a:t>Demo of SPFx My Assignments Web Part</a:t>
            </a:r>
          </a:p>
        </p:txBody>
      </p:sp>
    </p:spTree>
    <p:extLst>
      <p:ext uri="{BB962C8B-B14F-4D97-AF65-F5344CB8AC3E}">
        <p14:creationId xmlns:p14="http://schemas.microsoft.com/office/powerpoint/2010/main" val="266332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6967-3343-4DF4-3048-1524CBD265E5}"/>
              </a:ext>
            </a:extLst>
          </p:cNvPr>
          <p:cNvSpPr>
            <a:spLocks noGrp="1"/>
          </p:cNvSpPr>
          <p:nvPr>
            <p:ph type="title"/>
          </p:nvPr>
        </p:nvSpPr>
        <p:spPr>
          <a:xfrm>
            <a:off x="1219200" y="365126"/>
            <a:ext cx="9493249" cy="826366"/>
          </a:xfrm>
        </p:spPr>
        <p:txBody>
          <a:bodyPr/>
          <a:lstStyle/>
          <a:p>
            <a:r>
              <a:rPr lang="en-GB" dirty="0"/>
              <a:t>Getting started</a:t>
            </a:r>
          </a:p>
        </p:txBody>
      </p:sp>
      <p:sp>
        <p:nvSpPr>
          <p:cNvPr id="3" name="Content Placeholder 2">
            <a:extLst>
              <a:ext uri="{FF2B5EF4-FFF2-40B4-BE49-F238E27FC236}">
                <a16:creationId xmlns:a16="http://schemas.microsoft.com/office/drawing/2014/main" id="{ACE6736C-5092-AF13-EE76-A1469663B1B5}"/>
              </a:ext>
            </a:extLst>
          </p:cNvPr>
          <p:cNvSpPr>
            <a:spLocks noGrp="1"/>
          </p:cNvSpPr>
          <p:nvPr>
            <p:ph idx="1"/>
          </p:nvPr>
        </p:nvSpPr>
        <p:spPr>
          <a:xfrm>
            <a:off x="1219200" y="1625305"/>
            <a:ext cx="9493250" cy="3854167"/>
          </a:xfrm>
        </p:spPr>
        <p:txBody>
          <a:bodyPr/>
          <a:lstStyle/>
          <a:p>
            <a:r>
              <a:rPr lang="en-GB" dirty="0"/>
              <a:t>React </a:t>
            </a:r>
          </a:p>
          <a:p>
            <a:r>
              <a:rPr lang="en-GB" dirty="0"/>
              <a:t>API permissions</a:t>
            </a:r>
          </a:p>
          <a:p>
            <a:endParaRPr lang="en-GB" dirty="0"/>
          </a:p>
        </p:txBody>
      </p:sp>
      <p:pic>
        <p:nvPicPr>
          <p:cNvPr id="5" name="Picture 4">
            <a:extLst>
              <a:ext uri="{FF2B5EF4-FFF2-40B4-BE49-F238E27FC236}">
                <a16:creationId xmlns:a16="http://schemas.microsoft.com/office/drawing/2014/main" id="{0E12DB0C-1A14-D88F-5407-AAD3BD247FF6}"/>
              </a:ext>
            </a:extLst>
          </p:cNvPr>
          <p:cNvPicPr>
            <a:picLocks noChangeAspect="1"/>
          </p:cNvPicPr>
          <p:nvPr/>
        </p:nvPicPr>
        <p:blipFill>
          <a:blip r:embed="rId3"/>
          <a:stretch>
            <a:fillRect/>
          </a:stretch>
        </p:blipFill>
        <p:spPr>
          <a:xfrm>
            <a:off x="4078271" y="1461655"/>
            <a:ext cx="8308750" cy="5995554"/>
          </a:xfrm>
          <a:prstGeom prst="rect">
            <a:avLst/>
          </a:prstGeom>
        </p:spPr>
      </p:pic>
    </p:spTree>
    <p:extLst>
      <p:ext uri="{BB962C8B-B14F-4D97-AF65-F5344CB8AC3E}">
        <p14:creationId xmlns:p14="http://schemas.microsoft.com/office/powerpoint/2010/main" val="429163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9D00-1226-A86C-8D57-CCBA937A1AF5}"/>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418274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469F-1E01-6097-51D7-7B3C8102726B}"/>
              </a:ext>
            </a:extLst>
          </p:cNvPr>
          <p:cNvSpPr>
            <a:spLocks noGrp="1"/>
          </p:cNvSpPr>
          <p:nvPr>
            <p:ph type="title"/>
          </p:nvPr>
        </p:nvSpPr>
        <p:spPr>
          <a:xfrm>
            <a:off x="1219200" y="365126"/>
            <a:ext cx="9493249" cy="826366"/>
          </a:xfrm>
        </p:spPr>
        <p:txBody>
          <a:bodyPr/>
          <a:lstStyle/>
          <a:p>
            <a:r>
              <a:rPr lang="en-GB" dirty="0"/>
              <a:t>Structure</a:t>
            </a:r>
          </a:p>
        </p:txBody>
      </p:sp>
      <p:pic>
        <p:nvPicPr>
          <p:cNvPr id="5" name="Picture 4">
            <a:extLst>
              <a:ext uri="{FF2B5EF4-FFF2-40B4-BE49-F238E27FC236}">
                <a16:creationId xmlns:a16="http://schemas.microsoft.com/office/drawing/2014/main" id="{8CD98D69-5509-F5A3-A83B-93F3C7539644}"/>
              </a:ext>
            </a:extLst>
          </p:cNvPr>
          <p:cNvPicPr>
            <a:picLocks noChangeAspect="1"/>
          </p:cNvPicPr>
          <p:nvPr/>
        </p:nvPicPr>
        <p:blipFill>
          <a:blip r:embed="rId2"/>
          <a:stretch>
            <a:fillRect/>
          </a:stretch>
        </p:blipFill>
        <p:spPr>
          <a:xfrm>
            <a:off x="1323508" y="1258627"/>
            <a:ext cx="4772492" cy="5595915"/>
          </a:xfrm>
          <a:prstGeom prst="rect">
            <a:avLst/>
          </a:prstGeom>
        </p:spPr>
      </p:pic>
    </p:spTree>
    <p:extLst>
      <p:ext uri="{BB962C8B-B14F-4D97-AF65-F5344CB8AC3E}">
        <p14:creationId xmlns:p14="http://schemas.microsoft.com/office/powerpoint/2010/main" val="2997207324"/>
      </p:ext>
    </p:extLst>
  </p:cSld>
  <p:clrMapOvr>
    <a:masterClrMapping/>
  </p:clrMapOvr>
</p:sld>
</file>

<file path=ppt/theme/theme1.xml><?xml version="1.0" encoding="utf-8"?>
<a:theme xmlns:a="http://schemas.openxmlformats.org/drawingml/2006/main" name="StreetscapeVTI">
  <a:themeElements>
    <a:clrScheme name="AnalogousFromLightSeedLeftStep">
      <a:dk1>
        <a:srgbClr val="000000"/>
      </a:dk1>
      <a:lt1>
        <a:srgbClr val="FFFFFF"/>
      </a:lt1>
      <a:dk2>
        <a:srgbClr val="3E2D23"/>
      </a:dk2>
      <a:lt2>
        <a:srgbClr val="E2E3E8"/>
      </a:lt2>
      <a:accent1>
        <a:srgbClr val="AAA17E"/>
      </a:accent1>
      <a:accent2>
        <a:srgbClr val="BC947C"/>
      </a:accent2>
      <a:accent3>
        <a:srgbClr val="C89497"/>
      </a:accent3>
      <a:accent4>
        <a:srgbClr val="BC7C9A"/>
      </a:accent4>
      <a:accent5>
        <a:srgbClr val="C58EBF"/>
      </a:accent5>
      <a:accent6>
        <a:srgbClr val="A97CBC"/>
      </a:accent6>
      <a:hlink>
        <a:srgbClr val="6978AE"/>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Widescreen</PresentationFormat>
  <Paragraphs>65</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Consolas</vt:lpstr>
      <vt:lpstr>Franklin Gothic Heavy</vt:lpstr>
      <vt:lpstr>StreetscapeVTI</vt:lpstr>
      <vt:lpstr>Assignments Web Part</vt:lpstr>
      <vt:lpstr>Tony Phillips</vt:lpstr>
      <vt:lpstr>Endpoints in today’s demo</vt:lpstr>
      <vt:lpstr>Assignments in Teams</vt:lpstr>
      <vt:lpstr>Challenges</vt:lpstr>
      <vt:lpstr>Demo of SPFx My Assignments Web Part</vt:lpstr>
      <vt:lpstr>Getting started</vt:lpstr>
      <vt:lpstr>Demo</vt:lpstr>
      <vt:lpstr>Structure</vt:lpstr>
      <vt:lpstr>Using state and loading data</vt:lpstr>
      <vt:lpstr>Why teachers and students need different views</vt:lpstr>
      <vt:lpstr>Caching</vt:lpstr>
      <vt:lpstr>Paging</vt:lpstr>
      <vt:lpstr>Tony Phillips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Assignments Web Part</dc:title>
  <dc:creator>Tony Phillips</dc:creator>
  <cp:lastModifiedBy>Tony Phillips</cp:lastModifiedBy>
  <cp:revision>1</cp:revision>
  <dcterms:created xsi:type="dcterms:W3CDTF">2022-08-16T08:28:59Z</dcterms:created>
  <dcterms:modified xsi:type="dcterms:W3CDTF">2022-08-18T12:58:41Z</dcterms:modified>
</cp:coreProperties>
</file>