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423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8" orient="horz" pos="4344" userDrawn="1">
          <p15:clr>
            <a:srgbClr val="A4A3A4"/>
          </p15:clr>
        </p15:guide>
        <p15:guide id="58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871D"/>
    <a:srgbClr val="C79E41"/>
    <a:srgbClr val="C9A147"/>
    <a:srgbClr val="000000"/>
    <a:srgbClr val="707070"/>
    <a:srgbClr val="027101"/>
    <a:srgbClr val="7F6658"/>
    <a:srgbClr val="AA8A78"/>
    <a:srgbClr val="3B5353"/>
    <a:srgbClr val="183D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7" autoAdjust="0"/>
    <p:restoredTop sz="96082" autoAdjust="0"/>
  </p:normalViewPr>
  <p:slideViewPr>
    <p:cSldViewPr snapToGrid="0" snapToObjects="1">
      <p:cViewPr varScale="1">
        <p:scale>
          <a:sx n="54" d="100"/>
          <a:sy n="54" d="100"/>
        </p:scale>
        <p:origin x="432" y="90"/>
      </p:cViewPr>
      <p:guideLst>
        <p:guide orient="horz" pos="4344"/>
        <p:guide pos="767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96" d="100"/>
          <a:sy n="96" d="100"/>
        </p:scale>
        <p:origin x="336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7D310-0C4F-4B4C-B025-B4A6F8DB952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1BD57-0140-5543-8501-12A1D34515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15989" y="0"/>
            <a:ext cx="6020412" cy="417622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4281977"/>
            <a:ext cx="6020411" cy="417622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8352602" y="0"/>
            <a:ext cx="6025048" cy="417622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31978" y="4318161"/>
            <a:ext cx="6020412" cy="41400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8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091866" cy="457703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092032" y="0"/>
            <a:ext cx="6091866" cy="457703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2183732" y="0"/>
            <a:ext cx="6091866" cy="457703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8275764" y="0"/>
            <a:ext cx="6101886" cy="457703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9138966"/>
            <a:ext cx="6101554" cy="457703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720" y="9138966"/>
            <a:ext cx="6091866" cy="457703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193420" y="9138966"/>
            <a:ext cx="6091866" cy="457703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8285452" y="9138966"/>
            <a:ext cx="6091866" cy="457703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49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88824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7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8125882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25882" y="6858000"/>
            <a:ext cx="8125882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251768" y="0"/>
            <a:ext cx="8125882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06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8125882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25882" y="0"/>
            <a:ext cx="8125882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251768" y="0"/>
            <a:ext cx="8125882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14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525425" y="4090497"/>
            <a:ext cx="6070498" cy="512298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290373" y="4090497"/>
            <a:ext cx="6070499" cy="512298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055324" y="4090497"/>
            <a:ext cx="6070498" cy="512298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83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703190" y="4031881"/>
            <a:ext cx="7001188" cy="512298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704378" y="4031881"/>
            <a:ext cx="7001187" cy="512298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5705565" y="4031881"/>
            <a:ext cx="7001188" cy="51229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66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7342908"/>
            <a:ext cx="8125882" cy="637309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251768" y="7342908"/>
            <a:ext cx="8125882" cy="637309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0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25882" y="6858000"/>
            <a:ext cx="16251768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8125882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03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8824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9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188824" y="0"/>
            <a:ext cx="12188825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104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3677410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7243002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144410" y="2996184"/>
            <a:ext cx="3008376" cy="30083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565592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127766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816985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227771" y="2996184"/>
            <a:ext cx="3008376" cy="30083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121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933065" y="4235410"/>
            <a:ext cx="2362200" cy="2362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933065" y="8578751"/>
            <a:ext cx="2362200" cy="2362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441422" y="4235409"/>
            <a:ext cx="2362200" cy="2362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441422" y="8578750"/>
            <a:ext cx="2362200" cy="2362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55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126445" y="314622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9027879" y="314622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929312" y="314622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8260331" y="314622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126445" y="821415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9027879" y="821415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13929312" y="821415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8260331" y="821415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07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4466492"/>
            <a:ext cx="11007969" cy="924950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293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249750" y="4138889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9750" y="6501089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49750" y="9058787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509636" y="4138889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9509636" y="6501089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509636" y="9058787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6769522" y="4138889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16769522" y="6501089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6769522" y="9058787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0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2" y="1"/>
            <a:ext cx="12188826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2" y="6858000"/>
            <a:ext cx="12188826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188824" y="6858000"/>
            <a:ext cx="12188826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499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2" y="0"/>
            <a:ext cx="24377652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767066" y="3452063"/>
            <a:ext cx="3008376" cy="30083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566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18286" y="518286"/>
            <a:ext cx="5416062" cy="597876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18286" y="7015341"/>
            <a:ext cx="5416062" cy="597876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452631" y="2498002"/>
            <a:ext cx="8707157" cy="597876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963548" y="0"/>
            <a:ext cx="13414102" cy="1096817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9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88825" y="6858000"/>
            <a:ext cx="12188825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88825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7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3414102" cy="1096817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603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088205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100620" y="0"/>
            <a:ext cx="6088205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2181376" y="0"/>
            <a:ext cx="6088205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8281996" y="0"/>
            <a:ext cx="6088205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683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128473" y="1688124"/>
            <a:ext cx="6093171" cy="1033975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564442" y="1688122"/>
            <a:ext cx="6093171" cy="502036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564442" y="7029400"/>
            <a:ext cx="6088205" cy="500941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915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260036" y="0"/>
            <a:ext cx="10058400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140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1057421" y="0"/>
            <a:ext cx="10058400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1057421" y="0"/>
            <a:ext cx="13320228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98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" y="0"/>
            <a:ext cx="13320228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01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6149725"/>
            <a:ext cx="6099349" cy="54025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077355" y="6149724"/>
            <a:ext cx="6099349" cy="54025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189866" y="6149725"/>
            <a:ext cx="6099349" cy="54025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8295796" y="6149724"/>
            <a:ext cx="6099349" cy="54025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589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1795467" y="8428606"/>
            <a:ext cx="5408124" cy="42205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059021" y="4208012"/>
            <a:ext cx="9519561" cy="844118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203589" y="4208012"/>
            <a:ext cx="5408125" cy="42205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8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79418" y="4549006"/>
            <a:ext cx="9461664" cy="71719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7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88825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6858000"/>
            <a:ext cx="12188825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652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24377650" cy="9601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6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0193866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21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209184" y="0"/>
            <a:ext cx="10193866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944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096001" y="3295503"/>
            <a:ext cx="3879274" cy="60374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911928" y="3295503"/>
            <a:ext cx="3879274" cy="60374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0280074" y="3295503"/>
            <a:ext cx="3879274" cy="60374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4464147" y="3295503"/>
            <a:ext cx="3879274" cy="60374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8648220" y="3295503"/>
            <a:ext cx="3879274" cy="60374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917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06085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088889" y="0"/>
            <a:ext cx="4081412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170301" y="0"/>
            <a:ext cx="4054581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6858000"/>
            <a:ext cx="406085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71648" y="6858000"/>
            <a:ext cx="4087855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170301" y="6858000"/>
            <a:ext cx="4054581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2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2188825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685800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54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ponsive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8434174" y="5371869"/>
            <a:ext cx="6679466" cy="3785477"/>
          </a:xfr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16352915" y="8991653"/>
            <a:ext cx="1013634" cy="1768937"/>
          </a:xfr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 algn="l">
              <a:lnSpc>
                <a:spcPct val="50000"/>
              </a:lnSpc>
              <a:buNone/>
              <a:defRPr sz="700">
                <a:latin typeface="Calibri Light"/>
                <a:cs typeface="Calibri Light"/>
              </a:defRPr>
            </a:lvl1pPr>
          </a:lstStyle>
          <a:p>
            <a:r>
              <a:rPr lang="id-ID" dirty="0"/>
              <a:t>Picture</a:t>
            </a:r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4754354" y="7975469"/>
            <a:ext cx="4254887" cy="2712449"/>
          </a:xfr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14235822" y="7821109"/>
            <a:ext cx="2254062" cy="2902541"/>
          </a:xfr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27"/>
          </p:nvPr>
        </p:nvSpPr>
        <p:spPr>
          <a:xfrm>
            <a:off x="17691338" y="10138875"/>
            <a:ext cx="441690" cy="557901"/>
          </a:xfr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 algn="ctr">
              <a:lnSpc>
                <a:spcPct val="50000"/>
              </a:lnSpc>
              <a:buNone/>
              <a:defRPr sz="1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368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1732240" y="7620"/>
            <a:ext cx="2103120" cy="15773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charset="0"/>
            </a:endParaRPr>
          </a:p>
        </p:txBody>
      </p:sp>
      <p:sp>
        <p:nvSpPr>
          <p:cNvPr id="23" name="Picture Placeholder 17"/>
          <p:cNvSpPr>
            <a:spLocks noGrp="1"/>
          </p:cNvSpPr>
          <p:nvPr>
            <p:ph type="pic" sz="quarter" idx="26"/>
          </p:nvPr>
        </p:nvSpPr>
        <p:spPr>
          <a:xfrm>
            <a:off x="0" y="-30480"/>
            <a:ext cx="6086471" cy="88696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17"/>
          <p:cNvSpPr>
            <a:spLocks noGrp="1"/>
          </p:cNvSpPr>
          <p:nvPr>
            <p:ph type="pic" sz="quarter" idx="27"/>
          </p:nvPr>
        </p:nvSpPr>
        <p:spPr>
          <a:xfrm>
            <a:off x="6086471" y="4876800"/>
            <a:ext cx="6086471" cy="88696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7"/>
          <p:cNvSpPr>
            <a:spLocks noGrp="1"/>
          </p:cNvSpPr>
          <p:nvPr>
            <p:ph type="pic" sz="quarter" idx="28"/>
          </p:nvPr>
        </p:nvSpPr>
        <p:spPr>
          <a:xfrm>
            <a:off x="12169766" y="-30480"/>
            <a:ext cx="6086471" cy="88696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7"/>
          <p:cNvSpPr>
            <a:spLocks noGrp="1"/>
          </p:cNvSpPr>
          <p:nvPr>
            <p:ph type="pic" sz="quarter" idx="29"/>
          </p:nvPr>
        </p:nvSpPr>
        <p:spPr>
          <a:xfrm>
            <a:off x="18278473" y="4838700"/>
            <a:ext cx="6086471" cy="88696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923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11023" y="9421730"/>
            <a:ext cx="1929384" cy="192938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1355470" y="9446722"/>
            <a:ext cx="1929384" cy="192938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8446906" y="9421730"/>
            <a:ext cx="1929384" cy="192938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88825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716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1209703" y="4407444"/>
            <a:ext cx="13167947" cy="6521824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187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122022" y="0"/>
            <a:ext cx="8145300" cy="1371600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618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49" cy="850053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747638" y="5104844"/>
            <a:ext cx="3336329" cy="59497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0459853" y="5104844"/>
            <a:ext cx="3336329" cy="59497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7169810" y="5104844"/>
            <a:ext cx="3336329" cy="59497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725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24423370" cy="686752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5572125"/>
            <a:ext cx="8412479" cy="81438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954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24423370" cy="854039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123995" y="5813269"/>
            <a:ext cx="5967616" cy="79027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93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24423370" cy="854039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7487723" y="6858126"/>
            <a:ext cx="2666386" cy="346058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0806976" y="6858126"/>
            <a:ext cx="2666386" cy="346058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3940379" y="6858126"/>
            <a:ext cx="2666386" cy="346058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68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956667" y="4958807"/>
            <a:ext cx="8357714" cy="622834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10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1975334"/>
            <a:ext cx="11723065" cy="972320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220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368334" y="5300456"/>
            <a:ext cx="7607690" cy="473161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337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761786" y="1948821"/>
            <a:ext cx="3805081" cy="3805084"/>
          </a:xfrm>
          <a:custGeom>
            <a:avLst/>
            <a:gdLst>
              <a:gd name="connsiteX0" fmla="*/ 1902541 w 3805081"/>
              <a:gd name="connsiteY0" fmla="*/ 0 h 3805084"/>
              <a:gd name="connsiteX1" fmla="*/ 3805081 w 3805081"/>
              <a:gd name="connsiteY1" fmla="*/ 951271 h 3805084"/>
              <a:gd name="connsiteX2" fmla="*/ 3805081 w 3805081"/>
              <a:gd name="connsiteY2" fmla="*/ 2853813 h 3805084"/>
              <a:gd name="connsiteX3" fmla="*/ 1902541 w 3805081"/>
              <a:gd name="connsiteY3" fmla="*/ 3805084 h 3805084"/>
              <a:gd name="connsiteX4" fmla="*/ 0 w 3805081"/>
              <a:gd name="connsiteY4" fmla="*/ 2853813 h 3805084"/>
              <a:gd name="connsiteX5" fmla="*/ 0 w 3805081"/>
              <a:gd name="connsiteY5" fmla="*/ 951271 h 3805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5081" h="3805084">
                <a:moveTo>
                  <a:pt x="1902541" y="0"/>
                </a:moveTo>
                <a:lnTo>
                  <a:pt x="3805081" y="951271"/>
                </a:lnTo>
                <a:lnTo>
                  <a:pt x="3805081" y="2853813"/>
                </a:lnTo>
                <a:lnTo>
                  <a:pt x="1902541" y="3805084"/>
                </a:lnTo>
                <a:lnTo>
                  <a:pt x="0" y="2853813"/>
                </a:lnTo>
                <a:lnTo>
                  <a:pt x="0" y="9512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Drag Here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16404348" y="1948821"/>
            <a:ext cx="3805081" cy="3805084"/>
          </a:xfrm>
          <a:custGeom>
            <a:avLst/>
            <a:gdLst>
              <a:gd name="connsiteX0" fmla="*/ 1902541 w 3805081"/>
              <a:gd name="connsiteY0" fmla="*/ 0 h 3805084"/>
              <a:gd name="connsiteX1" fmla="*/ 3805081 w 3805081"/>
              <a:gd name="connsiteY1" fmla="*/ 951271 h 3805084"/>
              <a:gd name="connsiteX2" fmla="*/ 3805081 w 3805081"/>
              <a:gd name="connsiteY2" fmla="*/ 2853813 h 3805084"/>
              <a:gd name="connsiteX3" fmla="*/ 1902541 w 3805081"/>
              <a:gd name="connsiteY3" fmla="*/ 3805084 h 3805084"/>
              <a:gd name="connsiteX4" fmla="*/ 0 w 3805081"/>
              <a:gd name="connsiteY4" fmla="*/ 2853813 h 3805084"/>
              <a:gd name="connsiteX5" fmla="*/ 0 w 3805081"/>
              <a:gd name="connsiteY5" fmla="*/ 951271 h 3805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5081" h="3805084">
                <a:moveTo>
                  <a:pt x="1902541" y="0"/>
                </a:moveTo>
                <a:lnTo>
                  <a:pt x="3805081" y="951271"/>
                </a:lnTo>
                <a:lnTo>
                  <a:pt x="3805081" y="2853813"/>
                </a:lnTo>
                <a:lnTo>
                  <a:pt x="1902541" y="3805084"/>
                </a:lnTo>
                <a:lnTo>
                  <a:pt x="0" y="2853813"/>
                </a:lnTo>
                <a:lnTo>
                  <a:pt x="0" y="9512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Drag Here</a:t>
            </a:r>
          </a:p>
        </p:txBody>
      </p:sp>
    </p:spTree>
    <p:extLst>
      <p:ext uri="{BB962C8B-B14F-4D97-AF65-F5344CB8AC3E}">
        <p14:creationId xmlns:p14="http://schemas.microsoft.com/office/powerpoint/2010/main" val="36899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88825" y="6858000"/>
            <a:ext cx="12188825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6858000"/>
            <a:ext cx="12188825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7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6858000"/>
            <a:ext cx="12188825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7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88825" y="6858000"/>
            <a:ext cx="12188825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188825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0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940802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1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59" r:id="rId2"/>
    <p:sldLayoutId id="2147483960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  <p:sldLayoutId id="2147484033" r:id="rId12"/>
    <p:sldLayoutId id="2147483961" r:id="rId13"/>
    <p:sldLayoutId id="2147484034" r:id="rId14"/>
    <p:sldLayoutId id="2147484035" r:id="rId15"/>
    <p:sldLayoutId id="2147484036" r:id="rId16"/>
    <p:sldLayoutId id="2147484024" r:id="rId17"/>
    <p:sldLayoutId id="2147483962" r:id="rId18"/>
    <p:sldLayoutId id="2147483963" r:id="rId19"/>
    <p:sldLayoutId id="2147483964" r:id="rId20"/>
    <p:sldLayoutId id="2147483965" r:id="rId21"/>
    <p:sldLayoutId id="2147483966" r:id="rId22"/>
    <p:sldLayoutId id="2147483988" r:id="rId23"/>
    <p:sldLayoutId id="2147483967" r:id="rId24"/>
    <p:sldLayoutId id="2147483968" r:id="rId25"/>
    <p:sldLayoutId id="2147483969" r:id="rId26"/>
    <p:sldLayoutId id="2147483971" r:id="rId27"/>
    <p:sldLayoutId id="2147483972" r:id="rId28"/>
    <p:sldLayoutId id="2147483973" r:id="rId29"/>
    <p:sldLayoutId id="2147483974" r:id="rId30"/>
    <p:sldLayoutId id="2147483975" r:id="rId31"/>
    <p:sldLayoutId id="2147483976" r:id="rId32"/>
    <p:sldLayoutId id="2147483977" r:id="rId33"/>
    <p:sldLayoutId id="2147483978" r:id="rId34"/>
    <p:sldLayoutId id="2147483979" r:id="rId35"/>
    <p:sldLayoutId id="2147483980" r:id="rId36"/>
    <p:sldLayoutId id="2147483981" r:id="rId37"/>
    <p:sldLayoutId id="2147483982" r:id="rId38"/>
    <p:sldLayoutId id="2147483983" r:id="rId39"/>
    <p:sldLayoutId id="2147483984" r:id="rId40"/>
    <p:sldLayoutId id="2147483986" r:id="rId41"/>
    <p:sldLayoutId id="2147483987" r:id="rId42"/>
    <p:sldLayoutId id="2147483912" r:id="rId43"/>
    <p:sldLayoutId id="2147483940" r:id="rId44"/>
    <p:sldLayoutId id="2147483941" r:id="rId45"/>
    <p:sldLayoutId id="2147483952" r:id="rId46"/>
    <p:sldLayoutId id="2147483942" r:id="rId47"/>
    <p:sldLayoutId id="2147483989" r:id="rId48"/>
    <p:sldLayoutId id="2147483991" r:id="rId49"/>
    <p:sldLayoutId id="2147484014" r:id="rId50"/>
    <p:sldLayoutId id="2147484015" r:id="rId51"/>
    <p:sldLayoutId id="2147484016" r:id="rId52"/>
    <p:sldLayoutId id="2147484017" r:id="rId53"/>
    <p:sldLayoutId id="2147484018" r:id="rId54"/>
    <p:sldLayoutId id="2147484019" r:id="rId55"/>
    <p:sldLayoutId id="2147484020" r:id="rId56"/>
    <p:sldLayoutId id="2147484021" r:id="rId57"/>
    <p:sldLayoutId id="2147484022" r:id="rId58"/>
    <p:sldLayoutId id="2147484023" r:id="rId59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linkedin.com/in/clemolivier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twitter.com/Clement0livier" TargetMode="Externa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3909" y="0"/>
            <a:ext cx="3584575" cy="13716000"/>
          </a:xfrm>
          <a:prstGeom prst="rect">
            <a:avLst/>
          </a:prstGeom>
          <a:solidFill>
            <a:schemeClr val="tx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77345" y="6362715"/>
            <a:ext cx="68114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Clément OLIVIER</a:t>
            </a:r>
          </a:p>
          <a:p>
            <a:pPr algn="ctr"/>
            <a:r>
              <a:rPr lang="en-US" sz="3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Solution Architect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01160" y="9116279"/>
            <a:ext cx="1865321" cy="767678"/>
            <a:chOff x="3599699" y="9478638"/>
            <a:chExt cx="1366229" cy="562275"/>
          </a:xfrm>
          <a:solidFill>
            <a:schemeClr val="tx2"/>
          </a:solidFill>
        </p:grpSpPr>
        <p:sp>
          <p:nvSpPr>
            <p:cNvPr id="12" name="Shape 2859">
              <a:hlinkClick r:id="rId2"/>
            </p:cNvPr>
            <p:cNvSpPr/>
            <p:nvPr/>
          </p:nvSpPr>
          <p:spPr>
            <a:xfrm>
              <a:off x="3599699" y="9482258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moveTo>
                    <a:pt x="15929" y="7018"/>
                  </a:moveTo>
                  <a:cubicBezTo>
                    <a:pt x="15539" y="7246"/>
                    <a:pt x="15108" y="7411"/>
                    <a:pt x="14650" y="7500"/>
                  </a:cubicBezTo>
                  <a:cubicBezTo>
                    <a:pt x="14282" y="7114"/>
                    <a:pt x="13759" y="6874"/>
                    <a:pt x="13179" y="6874"/>
                  </a:cubicBezTo>
                  <a:cubicBezTo>
                    <a:pt x="12067" y="6874"/>
                    <a:pt x="11165" y="7762"/>
                    <a:pt x="11165" y="8856"/>
                  </a:cubicBezTo>
                  <a:cubicBezTo>
                    <a:pt x="11165" y="9011"/>
                    <a:pt x="11183" y="9162"/>
                    <a:pt x="11217" y="9308"/>
                  </a:cubicBezTo>
                  <a:cubicBezTo>
                    <a:pt x="9543" y="9225"/>
                    <a:pt x="8059" y="8436"/>
                    <a:pt x="7065" y="7236"/>
                  </a:cubicBezTo>
                  <a:cubicBezTo>
                    <a:pt x="6892" y="7530"/>
                    <a:pt x="6793" y="7869"/>
                    <a:pt x="6793" y="8233"/>
                  </a:cubicBezTo>
                  <a:cubicBezTo>
                    <a:pt x="6793" y="8921"/>
                    <a:pt x="7148" y="9528"/>
                    <a:pt x="7689" y="9883"/>
                  </a:cubicBezTo>
                  <a:cubicBezTo>
                    <a:pt x="7359" y="9873"/>
                    <a:pt x="7048" y="9784"/>
                    <a:pt x="6776" y="9635"/>
                  </a:cubicBezTo>
                  <a:cubicBezTo>
                    <a:pt x="6776" y="9644"/>
                    <a:pt x="6776" y="9651"/>
                    <a:pt x="6776" y="9660"/>
                  </a:cubicBezTo>
                  <a:cubicBezTo>
                    <a:pt x="6776" y="10621"/>
                    <a:pt x="7471" y="11422"/>
                    <a:pt x="8392" y="11604"/>
                  </a:cubicBezTo>
                  <a:cubicBezTo>
                    <a:pt x="8223" y="11650"/>
                    <a:pt x="8045" y="11673"/>
                    <a:pt x="7861" y="11673"/>
                  </a:cubicBezTo>
                  <a:cubicBezTo>
                    <a:pt x="7732" y="11673"/>
                    <a:pt x="7605" y="11661"/>
                    <a:pt x="7483" y="11638"/>
                  </a:cubicBezTo>
                  <a:cubicBezTo>
                    <a:pt x="7739" y="12426"/>
                    <a:pt x="8483" y="12999"/>
                    <a:pt x="9364" y="13015"/>
                  </a:cubicBezTo>
                  <a:cubicBezTo>
                    <a:pt x="8674" y="13547"/>
                    <a:pt x="7806" y="13863"/>
                    <a:pt x="6862" y="13863"/>
                  </a:cubicBezTo>
                  <a:cubicBezTo>
                    <a:pt x="6699" y="13863"/>
                    <a:pt x="6540" y="13855"/>
                    <a:pt x="6382" y="13837"/>
                  </a:cubicBezTo>
                  <a:cubicBezTo>
                    <a:pt x="7274" y="14398"/>
                    <a:pt x="8332" y="14727"/>
                    <a:pt x="9470" y="14727"/>
                  </a:cubicBezTo>
                  <a:cubicBezTo>
                    <a:pt x="13175" y="14727"/>
                    <a:pt x="15201" y="11706"/>
                    <a:pt x="15201" y="9086"/>
                  </a:cubicBezTo>
                  <a:cubicBezTo>
                    <a:pt x="15201" y="9000"/>
                    <a:pt x="15199" y="8915"/>
                    <a:pt x="15195" y="8830"/>
                  </a:cubicBezTo>
                  <a:cubicBezTo>
                    <a:pt x="15588" y="8550"/>
                    <a:pt x="15930" y="8201"/>
                    <a:pt x="16200" y="7804"/>
                  </a:cubicBezTo>
                  <a:cubicBezTo>
                    <a:pt x="15839" y="7961"/>
                    <a:pt x="15451" y="8067"/>
                    <a:pt x="15043" y="8115"/>
                  </a:cubicBezTo>
                  <a:cubicBezTo>
                    <a:pt x="15459" y="7870"/>
                    <a:pt x="15778" y="7482"/>
                    <a:pt x="15929" y="7018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  <p:sp>
          <p:nvSpPr>
            <p:cNvPr id="14" name="Shape 2865">
              <a:hlinkClick r:id="rId3"/>
            </p:cNvPr>
            <p:cNvSpPr/>
            <p:nvPr/>
          </p:nvSpPr>
          <p:spPr>
            <a:xfrm>
              <a:off x="4407273" y="9478638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13430" y="9320"/>
                  </a:moveTo>
                  <a:cubicBezTo>
                    <a:pt x="11975" y="9320"/>
                    <a:pt x="11780" y="10196"/>
                    <a:pt x="11780" y="10196"/>
                  </a:cubicBezTo>
                  <a:lnTo>
                    <a:pt x="11782" y="9327"/>
                  </a:lnTo>
                  <a:lnTo>
                    <a:pt x="9818" y="9327"/>
                  </a:lnTo>
                  <a:lnTo>
                    <a:pt x="9818" y="14727"/>
                  </a:lnTo>
                  <a:lnTo>
                    <a:pt x="11782" y="14727"/>
                  </a:lnTo>
                  <a:lnTo>
                    <a:pt x="11782" y="11782"/>
                  </a:lnTo>
                  <a:cubicBezTo>
                    <a:pt x="11782" y="11782"/>
                    <a:pt x="11782" y="10793"/>
                    <a:pt x="12616" y="10793"/>
                  </a:cubicBezTo>
                  <a:cubicBezTo>
                    <a:pt x="13086" y="10793"/>
                    <a:pt x="13255" y="11232"/>
                    <a:pt x="13255" y="11782"/>
                  </a:cubicBezTo>
                  <a:lnTo>
                    <a:pt x="13255" y="14727"/>
                  </a:lnTo>
                  <a:lnTo>
                    <a:pt x="15218" y="14727"/>
                  </a:lnTo>
                  <a:lnTo>
                    <a:pt x="15218" y="11782"/>
                  </a:lnTo>
                  <a:cubicBezTo>
                    <a:pt x="15218" y="10245"/>
                    <a:pt x="14550" y="9320"/>
                    <a:pt x="13430" y="9320"/>
                  </a:cubicBezTo>
                  <a:moveTo>
                    <a:pt x="6873" y="14727"/>
                  </a:moveTo>
                  <a:lnTo>
                    <a:pt x="8829" y="14727"/>
                  </a:lnTo>
                  <a:lnTo>
                    <a:pt x="8829" y="9320"/>
                  </a:lnTo>
                  <a:lnTo>
                    <a:pt x="6873" y="9320"/>
                  </a:lnTo>
                  <a:cubicBezTo>
                    <a:pt x="6873" y="9320"/>
                    <a:pt x="6873" y="14727"/>
                    <a:pt x="6873" y="14727"/>
                  </a:cubicBezTo>
                  <a:close/>
                  <a:moveTo>
                    <a:pt x="7851" y="6873"/>
                  </a:moveTo>
                  <a:cubicBezTo>
                    <a:pt x="7311" y="6873"/>
                    <a:pt x="6873" y="7313"/>
                    <a:pt x="6873" y="7856"/>
                  </a:cubicBezTo>
                  <a:cubicBezTo>
                    <a:pt x="6873" y="8399"/>
                    <a:pt x="7311" y="8839"/>
                    <a:pt x="7851" y="8839"/>
                  </a:cubicBezTo>
                  <a:cubicBezTo>
                    <a:pt x="8391" y="8839"/>
                    <a:pt x="8829" y="8399"/>
                    <a:pt x="8829" y="7856"/>
                  </a:cubicBezTo>
                  <a:cubicBezTo>
                    <a:pt x="8829" y="7313"/>
                    <a:pt x="8391" y="6873"/>
                    <a:pt x="7851" y="6873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8E1D1242-921E-3786-84CE-4C3D87752AD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" b="563"/>
          <a:stretch>
            <a:fillRect/>
          </a:stretch>
        </p:blipFill>
        <p:spPr>
          <a:xfrm>
            <a:off x="6289747" y="1456264"/>
            <a:ext cx="4548296" cy="4548296"/>
          </a:xfrm>
        </p:spPr>
      </p:pic>
      <p:pic>
        <p:nvPicPr>
          <p:cNvPr id="1026" name="Picture 2" descr="Javista | Intégrateur Dynamics et Power Apps Logo">
            <a:extLst>
              <a:ext uri="{FF2B5EF4-FFF2-40B4-BE49-F238E27FC236}">
                <a16:creationId xmlns:a16="http://schemas.microsoft.com/office/drawing/2014/main" id="{9E840ECE-461E-13F8-BF8B-120276FF4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793" y="7802334"/>
            <a:ext cx="3032928" cy="113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1F0C963-EFAD-1402-E57D-0DFC024005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54" y="10719816"/>
            <a:ext cx="1226227" cy="193172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32CDC95-C1AE-FADD-B5F5-2CB32B9CA9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4957" y="10719816"/>
            <a:ext cx="1563047" cy="1931727"/>
          </a:xfrm>
          <a:prstGeom prst="rect">
            <a:avLst/>
          </a:prstGeom>
        </p:spPr>
      </p:pic>
      <p:pic>
        <p:nvPicPr>
          <p:cNvPr id="1030" name="Picture 6" descr="Solution d'emailing pour marketeurs et développeurs | Mailjet">
            <a:extLst>
              <a:ext uri="{FF2B5EF4-FFF2-40B4-BE49-F238E27FC236}">
                <a16:creationId xmlns:a16="http://schemas.microsoft.com/office/drawing/2014/main" id="{C046BF34-FB7B-4BE7-B926-DA9ECCB14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6725" y="5673211"/>
            <a:ext cx="829651" cy="8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18">
            <a:extLst>
              <a:ext uri="{FF2B5EF4-FFF2-40B4-BE49-F238E27FC236}">
                <a16:creationId xmlns:a16="http://schemas.microsoft.com/office/drawing/2014/main" id="{2761035B-48FB-89A1-B8DC-83FAB14E3D89}"/>
              </a:ext>
            </a:extLst>
          </p:cNvPr>
          <p:cNvSpPr txBox="1"/>
          <p:nvPr/>
        </p:nvSpPr>
        <p:spPr>
          <a:xfrm>
            <a:off x="15238339" y="5660544"/>
            <a:ext cx="7482713" cy="82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pc="300" dirty="0" err="1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MailJet</a:t>
            </a:r>
            <a:r>
              <a:rPr lang="en-US" b="1" spc="3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 – Email gunner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2ADBEFE4-D6B1-C6BE-146C-D5144C154607}"/>
              </a:ext>
            </a:extLst>
          </p:cNvPr>
          <p:cNvSpPr txBox="1"/>
          <p:nvPr/>
        </p:nvSpPr>
        <p:spPr>
          <a:xfrm>
            <a:off x="15420047" y="6981197"/>
            <a:ext cx="7482713" cy="1958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3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API presentation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3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Custom connector Actions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3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Demo using a Canvas App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906E85-58EC-18D0-F826-532F56F0DE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16385" y="7263019"/>
            <a:ext cx="16253968" cy="1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941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host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B0B1B3"/>
      </a:accent2>
      <a:accent3>
        <a:srgbClr val="000000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41494</TotalTime>
  <Words>18</Words>
  <Application>Microsoft Office PowerPoint</Application>
  <PresentationFormat>Personnalisé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Gill Sans</vt:lpstr>
      <vt:lpstr>Montserrat</vt:lpstr>
      <vt:lpstr>Montserrat Hairline</vt:lpstr>
      <vt:lpstr>Montserrat Light</vt:lpstr>
      <vt:lpstr>Default Theme</vt:lpstr>
      <vt:lpstr>Présentation PowerPoint</vt:lpstr>
    </vt:vector>
  </TitlesOfParts>
  <Manager/>
  <Company>Louis Twelve Design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Verzus PowerPoint Template</dc:title>
  <dc:subject/>
  <dc:creator>Louis Twelve</dc:creator>
  <cp:keywords/>
  <dc:description/>
  <cp:lastModifiedBy>Clément OLIVIER</cp:lastModifiedBy>
  <cp:revision>6672</cp:revision>
  <dcterms:created xsi:type="dcterms:W3CDTF">2014-11-12T21:47:38Z</dcterms:created>
  <dcterms:modified xsi:type="dcterms:W3CDTF">2022-07-07T09:55:10Z</dcterms:modified>
  <cp:category/>
</cp:coreProperties>
</file>