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comments/modernComment_11E_4E4DAA88.xml" ContentType="application/vnd.ms-powerpoint.comments+xml"/>
  <Override PartName="/ppt/notesSlides/notesSlide3.xml" ContentType="application/vnd.openxmlformats-officedocument.presentationml.notesSlide+xml"/>
  <Override PartName="/ppt/comments/modernComment_7DF83264_9C29A9E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7" r:id="rId5">
      <p:extLst>
        <p:ext uri="{E3EDB536-0D56-4F60-86BA-61A60CA02DAB}">
          <p202:designTagLst xmlns:p202="http://schemas.microsoft.com/office/powerpoint/2020/02/main" xmlns="">
            <p202:designTag name="BPID" val="{B73ECA66-EDF9-46D7-94D8-79D4B589695B}"/>
          </p202:designTagLst>
        </p:ext>
      </p:extLst>
    </p:sldId>
    <p:sldId id="2076136560" r:id="rId6"/>
    <p:sldId id="2113417827" r:id="rId7"/>
    <p:sldId id="2076136559" r:id="rId8"/>
    <p:sldId id="276" r:id="rId9"/>
    <p:sldId id="286" r:id="rId10"/>
    <p:sldId id="287" r:id="rId11"/>
    <p:sldId id="282" r:id="rId12"/>
    <p:sldId id="280" r:id="rId13"/>
    <p:sldId id="260" r:id="rId14"/>
    <p:sldId id="288" r:id="rId15"/>
    <p:sldId id="2113417828" r:id="rId16">
      <p:extLst>
        <p:ext uri="{E3EDB536-0D56-4F60-86BA-61A60CA02DAB}">
          <p202:designTagLst xmlns:p202="http://schemas.microsoft.com/office/powerpoint/2020/02/main" xmlns="">
            <p202:designTag name="BPID" val="{8EC59C24-B59A-4D0B-B3AD-A6C0F6B1F860}"/>
          </p202:designTagLst>
        </p:ext>
      </p:extLst>
    </p:sldId>
    <p:sldId id="283" r:id="rId17">
      <p:extLst>
        <p:ext uri="{E3EDB536-0D56-4F60-86BA-61A60CA02DAB}">
          <p202:designTagLst xmlns:p202="http://schemas.microsoft.com/office/powerpoint/2020/02/main" xmlns="">
            <p202:designTag name="BPID" val="{B73ECA66-EDF9-46D7-94D8-79D4B589695B}"/>
          </p202:designTagLst>
        </p:ext>
      </p:extLst>
    </p:sldId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02E214-2B70-0F42-829C-1CE8E9720C0E}">
          <p14:sldIdLst>
            <p14:sldId id="257"/>
            <p14:sldId id="2076136560"/>
            <p14:sldId id="2113417827"/>
            <p14:sldId id="2076136559"/>
          </p14:sldIdLst>
        </p14:section>
        <p14:section name="Priva APIs" id="{572EF77B-90C5-EF4E-9B08-D23B1AC155BB}">
          <p14:sldIdLst>
            <p14:sldId id="276"/>
            <p14:sldId id="286"/>
            <p14:sldId id="287"/>
            <p14:sldId id="282"/>
            <p14:sldId id="280"/>
          </p14:sldIdLst>
        </p14:section>
        <p14:section name="Demo environment info, Q&amp;A" id="{166179F9-53C4-C042-86BE-493C9E129D69}">
          <p14:sldIdLst>
            <p14:sldId id="260"/>
            <p14:sldId id="288"/>
            <p14:sldId id="2113417828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3C0E94F-2EF4-F9C5-F77F-4CA8F2AD45A0}" name="Brian Jackett" initials="BJ" userId="S::brianja@microsoft.com::e2c557f4-fffa-4012-a1e1-e15087bfdbac" providerId="AD"/>
  <p188:author id="{F46062B3-4DD2-20A1-40C2-2BBB9A1517B9}" name="Cameron Parker" initials="CP" userId="S::cparker@microsoft.com::900c7cf6-040b-41a1-8086-a6c7726a745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0F2D7-542E-7089-28F8-2E1454A48EB3}" v="102" dt="2022-10-04T14:08:48.060"/>
    <p1510:client id="{E2482233-02C7-2148-A638-6A273D96DA9B}" v="3" dt="2022-10-04T14:55:05.753"/>
    <p1510:client id="{EEF24E30-44AF-4002-86CC-3EEA829152A1}" v="34" dt="2022-10-04T14:46:05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ron Parker" userId="S::cparker@microsoft.com::900c7cf6-040b-41a1-8086-a6c7726a7453" providerId="AD" clId="Web-{0220F2D7-542E-7089-28F8-2E1454A48EB3}"/>
    <pc:docChg chg="modSld">
      <pc:chgData name="Cameron Parker" userId="S::cparker@microsoft.com::900c7cf6-040b-41a1-8086-a6c7726a7453" providerId="AD" clId="Web-{0220F2D7-542E-7089-28F8-2E1454A48EB3}" dt="2022-10-04T14:08:48.060" v="101" actId="20577"/>
      <pc:docMkLst>
        <pc:docMk/>
      </pc:docMkLst>
      <pc:sldChg chg="modSp">
        <pc:chgData name="Cameron Parker" userId="S::cparker@microsoft.com::900c7cf6-040b-41a1-8086-a6c7726a7453" providerId="AD" clId="Web-{0220F2D7-542E-7089-28F8-2E1454A48EB3}" dt="2022-10-04T14:08:48.060" v="101" actId="20577"/>
        <pc:sldMkLst>
          <pc:docMk/>
          <pc:sldMk cId="1583817849" sldId="288"/>
        </pc:sldMkLst>
        <pc:spChg chg="mod">
          <ac:chgData name="Cameron Parker" userId="S::cparker@microsoft.com::900c7cf6-040b-41a1-8086-a6c7726a7453" providerId="AD" clId="Web-{0220F2D7-542E-7089-28F8-2E1454A48EB3}" dt="2022-10-04T14:08:48.060" v="101" actId="20577"/>
          <ac:spMkLst>
            <pc:docMk/>
            <pc:sldMk cId="1583817849" sldId="288"/>
            <ac:spMk id="3" creationId="{A6927062-92F2-7113-9D01-3137DA7DD74A}"/>
          </ac:spMkLst>
        </pc:spChg>
      </pc:sldChg>
    </pc:docChg>
  </pc:docChgLst>
  <pc:docChgLst>
    <pc:chgData name="Brian Jackett" userId="e2c557f4-fffa-4012-a1e1-e15087bfdbac" providerId="ADAL" clId="{EEF24E30-44AF-4002-86CC-3EEA829152A1}"/>
    <pc:docChg chg="custSel addSld delSld modSld delSection modSection">
      <pc:chgData name="Brian Jackett" userId="e2c557f4-fffa-4012-a1e1-e15087bfdbac" providerId="ADAL" clId="{EEF24E30-44AF-4002-86CC-3EEA829152A1}" dt="2022-10-04T14:46:05.563" v="162" actId="120"/>
      <pc:docMkLst>
        <pc:docMk/>
      </pc:docMkLst>
      <pc:sldChg chg="addSp modSp mod">
        <pc:chgData name="Brian Jackett" userId="e2c557f4-fffa-4012-a1e1-e15087bfdbac" providerId="ADAL" clId="{EEF24E30-44AF-4002-86CC-3EEA829152A1}" dt="2022-10-04T13:06:59.917" v="31" actId="20577"/>
        <pc:sldMkLst>
          <pc:docMk/>
          <pc:sldMk cId="870514048" sldId="257"/>
        </pc:sldMkLst>
        <pc:spChg chg="mod">
          <ac:chgData name="Brian Jackett" userId="e2c557f4-fffa-4012-a1e1-e15087bfdbac" providerId="ADAL" clId="{EEF24E30-44AF-4002-86CC-3EEA829152A1}" dt="2022-10-04T13:06:15.714" v="10" actId="20577"/>
          <ac:spMkLst>
            <pc:docMk/>
            <pc:sldMk cId="870514048" sldId="257"/>
            <ac:spMk id="3" creationId="{0EB90B0C-F80C-1BD3-EBF9-55476017CD9E}"/>
          </ac:spMkLst>
        </pc:spChg>
        <pc:spChg chg="add mod">
          <ac:chgData name="Brian Jackett" userId="e2c557f4-fffa-4012-a1e1-e15087bfdbac" providerId="ADAL" clId="{EEF24E30-44AF-4002-86CC-3EEA829152A1}" dt="2022-10-04T13:06:59.917" v="31" actId="20577"/>
          <ac:spMkLst>
            <pc:docMk/>
            <pc:sldMk cId="870514048" sldId="257"/>
            <ac:spMk id="5" creationId="{13DF3D61-03BD-E5B3-F161-5DE1FD5FDA92}"/>
          </ac:spMkLst>
        </pc:spChg>
      </pc:sldChg>
      <pc:sldChg chg="del">
        <pc:chgData name="Brian Jackett" userId="e2c557f4-fffa-4012-a1e1-e15087bfdbac" providerId="ADAL" clId="{EEF24E30-44AF-4002-86CC-3EEA829152A1}" dt="2022-10-04T13:05:49.113" v="0" actId="47"/>
        <pc:sldMkLst>
          <pc:docMk/>
          <pc:sldMk cId="791119070" sldId="258"/>
        </pc:sldMkLst>
      </pc:sldChg>
      <pc:sldChg chg="modSp mod">
        <pc:chgData name="Brian Jackett" userId="e2c557f4-fffa-4012-a1e1-e15087bfdbac" providerId="ADAL" clId="{EEF24E30-44AF-4002-86CC-3EEA829152A1}" dt="2022-10-04T13:14:07.535" v="139" actId="20577"/>
        <pc:sldMkLst>
          <pc:docMk/>
          <pc:sldMk cId="224288319" sldId="260"/>
        </pc:sldMkLst>
        <pc:spChg chg="mod">
          <ac:chgData name="Brian Jackett" userId="e2c557f4-fffa-4012-a1e1-e15087bfdbac" providerId="ADAL" clId="{EEF24E30-44AF-4002-86CC-3EEA829152A1}" dt="2022-10-04T13:14:07.535" v="139" actId="20577"/>
          <ac:spMkLst>
            <pc:docMk/>
            <pc:sldMk cId="224288319" sldId="260"/>
            <ac:spMk id="3" creationId="{A6927062-92F2-7113-9D01-3137DA7DD74A}"/>
          </ac:spMkLst>
        </pc:spChg>
      </pc:sldChg>
      <pc:sldChg chg="del">
        <pc:chgData name="Brian Jackett" userId="e2c557f4-fffa-4012-a1e1-e15087bfdbac" providerId="ADAL" clId="{EEF24E30-44AF-4002-86CC-3EEA829152A1}" dt="2022-10-04T14:42:42.728" v="150" actId="47"/>
        <pc:sldMkLst>
          <pc:docMk/>
          <pc:sldMk cId="3520202566" sldId="263"/>
        </pc:sldMkLst>
      </pc:sldChg>
      <pc:sldChg chg="modSp del mod">
        <pc:chgData name="Brian Jackett" userId="e2c557f4-fffa-4012-a1e1-e15087bfdbac" providerId="ADAL" clId="{EEF24E30-44AF-4002-86CC-3EEA829152A1}" dt="2022-10-04T14:42:21.978" v="149" actId="47"/>
        <pc:sldMkLst>
          <pc:docMk/>
          <pc:sldMk cId="3307228314" sldId="265"/>
        </pc:sldMkLst>
        <pc:spChg chg="mod">
          <ac:chgData name="Brian Jackett" userId="e2c557f4-fffa-4012-a1e1-e15087bfdbac" providerId="ADAL" clId="{EEF24E30-44AF-4002-86CC-3EEA829152A1}" dt="2022-10-04T14:41:59.847" v="145"/>
          <ac:spMkLst>
            <pc:docMk/>
            <pc:sldMk cId="3307228314" sldId="265"/>
            <ac:spMk id="3" creationId="{80BCFFB9-04BA-E7A5-1C12-5133B30D4F56}"/>
          </ac:spMkLst>
        </pc:spChg>
      </pc:sldChg>
      <pc:sldChg chg="del">
        <pc:chgData name="Brian Jackett" userId="e2c557f4-fffa-4012-a1e1-e15087bfdbac" providerId="ADAL" clId="{EEF24E30-44AF-4002-86CC-3EEA829152A1}" dt="2022-10-04T14:42:42.728" v="150" actId="47"/>
        <pc:sldMkLst>
          <pc:docMk/>
          <pc:sldMk cId="3799817643" sldId="266"/>
        </pc:sldMkLst>
      </pc:sldChg>
      <pc:sldChg chg="del">
        <pc:chgData name="Brian Jackett" userId="e2c557f4-fffa-4012-a1e1-e15087bfdbac" providerId="ADAL" clId="{EEF24E30-44AF-4002-86CC-3EEA829152A1}" dt="2022-10-04T14:42:42.728" v="150" actId="47"/>
        <pc:sldMkLst>
          <pc:docMk/>
          <pc:sldMk cId="4136255787" sldId="268"/>
        </pc:sldMkLst>
      </pc:sldChg>
      <pc:sldChg chg="del">
        <pc:chgData name="Brian Jackett" userId="e2c557f4-fffa-4012-a1e1-e15087bfdbac" providerId="ADAL" clId="{EEF24E30-44AF-4002-86CC-3EEA829152A1}" dt="2022-10-04T14:42:42.728" v="150" actId="47"/>
        <pc:sldMkLst>
          <pc:docMk/>
          <pc:sldMk cId="1297519549" sldId="269"/>
        </pc:sldMkLst>
      </pc:sldChg>
      <pc:sldChg chg="del mod modShow">
        <pc:chgData name="Brian Jackett" userId="e2c557f4-fffa-4012-a1e1-e15087bfdbac" providerId="ADAL" clId="{EEF24E30-44AF-4002-86CC-3EEA829152A1}" dt="2022-10-04T14:42:42.728" v="150" actId="47"/>
        <pc:sldMkLst>
          <pc:docMk/>
          <pc:sldMk cId="95698677" sldId="270"/>
        </pc:sldMkLst>
      </pc:sldChg>
      <pc:sldChg chg="del mod modShow">
        <pc:chgData name="Brian Jackett" userId="e2c557f4-fffa-4012-a1e1-e15087bfdbac" providerId="ADAL" clId="{EEF24E30-44AF-4002-86CC-3EEA829152A1}" dt="2022-10-04T14:42:42.728" v="150" actId="47"/>
        <pc:sldMkLst>
          <pc:docMk/>
          <pc:sldMk cId="1118968526" sldId="274"/>
        </pc:sldMkLst>
      </pc:sldChg>
      <pc:sldChg chg="del">
        <pc:chgData name="Brian Jackett" userId="e2c557f4-fffa-4012-a1e1-e15087bfdbac" providerId="ADAL" clId="{EEF24E30-44AF-4002-86CC-3EEA829152A1}" dt="2022-10-04T14:42:42.728" v="150" actId="47"/>
        <pc:sldMkLst>
          <pc:docMk/>
          <pc:sldMk cId="4293808390" sldId="275"/>
        </pc:sldMkLst>
      </pc:sldChg>
      <pc:sldChg chg="mod modShow">
        <pc:chgData name="Brian Jackett" userId="e2c557f4-fffa-4012-a1e1-e15087bfdbac" providerId="ADAL" clId="{EEF24E30-44AF-4002-86CC-3EEA829152A1}" dt="2022-10-04T13:08:42.705" v="50" actId="729"/>
        <pc:sldMkLst>
          <pc:docMk/>
          <pc:sldMk cId="1213962766" sldId="276"/>
        </pc:sldMkLst>
      </pc:sldChg>
      <pc:sldChg chg="modSp mod modShow">
        <pc:chgData name="Brian Jackett" userId="e2c557f4-fffa-4012-a1e1-e15087bfdbac" providerId="ADAL" clId="{EEF24E30-44AF-4002-86CC-3EEA829152A1}" dt="2022-10-04T13:15:15.220" v="142" actId="20577"/>
        <pc:sldMkLst>
          <pc:docMk/>
          <pc:sldMk cId="229077479" sldId="280"/>
        </pc:sldMkLst>
        <pc:spChg chg="mod">
          <ac:chgData name="Brian Jackett" userId="e2c557f4-fffa-4012-a1e1-e15087bfdbac" providerId="ADAL" clId="{EEF24E30-44AF-4002-86CC-3EEA829152A1}" dt="2022-10-04T13:15:15.220" v="142" actId="20577"/>
          <ac:spMkLst>
            <pc:docMk/>
            <pc:sldMk cId="229077479" sldId="280"/>
            <ac:spMk id="3" creationId="{80BCFFB9-04BA-E7A5-1C12-5133B30D4F56}"/>
          </ac:spMkLst>
        </pc:spChg>
      </pc:sldChg>
      <pc:sldChg chg="del mod modShow">
        <pc:chgData name="Brian Jackett" userId="e2c557f4-fffa-4012-a1e1-e15087bfdbac" providerId="ADAL" clId="{EEF24E30-44AF-4002-86CC-3EEA829152A1}" dt="2022-10-04T14:42:42.728" v="150" actId="47"/>
        <pc:sldMkLst>
          <pc:docMk/>
          <pc:sldMk cId="1145356195" sldId="281"/>
        </pc:sldMkLst>
      </pc:sldChg>
      <pc:sldChg chg="mod modShow">
        <pc:chgData name="Brian Jackett" userId="e2c557f4-fffa-4012-a1e1-e15087bfdbac" providerId="ADAL" clId="{EEF24E30-44AF-4002-86CC-3EEA829152A1}" dt="2022-10-04T13:08:42.705" v="50" actId="729"/>
        <pc:sldMkLst>
          <pc:docMk/>
          <pc:sldMk cId="2781116010" sldId="282"/>
        </pc:sldMkLst>
      </pc:sldChg>
      <pc:sldChg chg="del mod modShow">
        <pc:chgData name="Brian Jackett" userId="e2c557f4-fffa-4012-a1e1-e15087bfdbac" providerId="ADAL" clId="{EEF24E30-44AF-4002-86CC-3EEA829152A1}" dt="2022-10-04T14:42:42.728" v="150" actId="47"/>
        <pc:sldMkLst>
          <pc:docMk/>
          <pc:sldMk cId="1940665699" sldId="284"/>
        </pc:sldMkLst>
      </pc:sldChg>
      <pc:sldChg chg="del mod modShow">
        <pc:chgData name="Brian Jackett" userId="e2c557f4-fffa-4012-a1e1-e15087bfdbac" providerId="ADAL" clId="{EEF24E30-44AF-4002-86CC-3EEA829152A1}" dt="2022-10-04T14:42:42.728" v="150" actId="47"/>
        <pc:sldMkLst>
          <pc:docMk/>
          <pc:sldMk cId="1380543344" sldId="285"/>
        </pc:sldMkLst>
      </pc:sldChg>
      <pc:sldChg chg="modSp mod modShow">
        <pc:chgData name="Brian Jackett" userId="e2c557f4-fffa-4012-a1e1-e15087bfdbac" providerId="ADAL" clId="{EEF24E30-44AF-4002-86CC-3EEA829152A1}" dt="2022-10-04T14:45:55.456" v="160" actId="120"/>
        <pc:sldMkLst>
          <pc:docMk/>
          <pc:sldMk cId="1313712776" sldId="286"/>
        </pc:sldMkLst>
        <pc:spChg chg="mod">
          <ac:chgData name="Brian Jackett" userId="e2c557f4-fffa-4012-a1e1-e15087bfdbac" providerId="ADAL" clId="{EEF24E30-44AF-4002-86CC-3EEA829152A1}" dt="2022-10-04T14:45:55.456" v="160" actId="120"/>
          <ac:spMkLst>
            <pc:docMk/>
            <pc:sldMk cId="1313712776" sldId="286"/>
            <ac:spMk id="3" creationId="{80BCFFB9-04BA-E7A5-1C12-5133B30D4F56}"/>
          </ac:spMkLst>
        </pc:spChg>
      </pc:sldChg>
      <pc:sldChg chg="modSp mod modShow">
        <pc:chgData name="Brian Jackett" userId="e2c557f4-fffa-4012-a1e1-e15087bfdbac" providerId="ADAL" clId="{EEF24E30-44AF-4002-86CC-3EEA829152A1}" dt="2022-10-04T14:46:05.563" v="162" actId="120"/>
        <pc:sldMkLst>
          <pc:docMk/>
          <pc:sldMk cId="3072637632" sldId="287"/>
        </pc:sldMkLst>
        <pc:spChg chg="mod">
          <ac:chgData name="Brian Jackett" userId="e2c557f4-fffa-4012-a1e1-e15087bfdbac" providerId="ADAL" clId="{EEF24E30-44AF-4002-86CC-3EEA829152A1}" dt="2022-10-04T14:46:05.563" v="162" actId="120"/>
          <ac:spMkLst>
            <pc:docMk/>
            <pc:sldMk cId="3072637632" sldId="287"/>
            <ac:spMk id="3" creationId="{80BCFFB9-04BA-E7A5-1C12-5133B30D4F56}"/>
          </ac:spMkLst>
        </pc:spChg>
      </pc:sldChg>
      <pc:sldChg chg="modSp mod">
        <pc:chgData name="Brian Jackett" userId="e2c557f4-fffa-4012-a1e1-e15087bfdbac" providerId="ADAL" clId="{EEF24E30-44AF-4002-86CC-3EEA829152A1}" dt="2022-10-04T14:39:59.073" v="144"/>
        <pc:sldMkLst>
          <pc:docMk/>
          <pc:sldMk cId="1583817849" sldId="288"/>
        </pc:sldMkLst>
        <pc:spChg chg="mod">
          <ac:chgData name="Brian Jackett" userId="e2c557f4-fffa-4012-a1e1-e15087bfdbac" providerId="ADAL" clId="{EEF24E30-44AF-4002-86CC-3EEA829152A1}" dt="2022-10-04T14:39:59.073" v="144"/>
          <ac:spMkLst>
            <pc:docMk/>
            <pc:sldMk cId="1583817849" sldId="288"/>
            <ac:spMk id="3" creationId="{A6927062-92F2-7113-9D01-3137DA7DD74A}"/>
          </ac:spMkLst>
        </pc:spChg>
      </pc:sldChg>
      <pc:sldChg chg="addSp modSp mod addAnim delAnim modAnim">
        <pc:chgData name="Brian Jackett" userId="e2c557f4-fffa-4012-a1e1-e15087bfdbac" providerId="ADAL" clId="{EEF24E30-44AF-4002-86CC-3EEA829152A1}" dt="2022-10-04T13:08:03.661" v="48"/>
        <pc:sldMkLst>
          <pc:docMk/>
          <pc:sldMk cId="4275918987" sldId="2076136559"/>
        </pc:sldMkLst>
        <pc:spChg chg="add mod">
          <ac:chgData name="Brian Jackett" userId="e2c557f4-fffa-4012-a1e1-e15087bfdbac" providerId="ADAL" clId="{EEF24E30-44AF-4002-86CC-3EEA829152A1}" dt="2022-10-04T13:07:50.539" v="42" actId="208"/>
          <ac:spMkLst>
            <pc:docMk/>
            <pc:sldMk cId="4275918987" sldId="2076136559"/>
            <ac:spMk id="3" creationId="{FA82842D-CCD0-ACD8-0577-1F9B55665B93}"/>
          </ac:spMkLst>
        </pc:spChg>
      </pc:sldChg>
      <pc:sldChg chg="modSp">
        <pc:chgData name="Brian Jackett" userId="e2c557f4-fffa-4012-a1e1-e15087bfdbac" providerId="ADAL" clId="{EEF24E30-44AF-4002-86CC-3EEA829152A1}" dt="2022-10-04T13:05:51.925" v="1" actId="478"/>
        <pc:sldMkLst>
          <pc:docMk/>
          <pc:sldMk cId="3705501230" sldId="2113417827"/>
        </pc:sldMkLst>
        <pc:graphicFrameChg chg="mod">
          <ac:chgData name="Brian Jackett" userId="e2c557f4-fffa-4012-a1e1-e15087bfdbac" providerId="ADAL" clId="{EEF24E30-44AF-4002-86CC-3EEA829152A1}" dt="2022-10-04T13:05:51.925" v="1" actId="478"/>
          <ac:graphicFrameMkLst>
            <pc:docMk/>
            <pc:sldMk cId="3705501230" sldId="2113417827"/>
            <ac:graphicFrameMk id="5" creationId="{0AE81733-3010-0078-CF65-CA425EAF6BF9}"/>
          </ac:graphicFrameMkLst>
        </pc:graphicFrameChg>
      </pc:sldChg>
      <pc:sldChg chg="modSp add mod modCm">
        <pc:chgData name="Brian Jackett" userId="e2c557f4-fffa-4012-a1e1-e15087bfdbac" providerId="ADAL" clId="{EEF24E30-44AF-4002-86CC-3EEA829152A1}" dt="2022-10-04T14:45:05.862" v="158" actId="14100"/>
        <pc:sldMkLst>
          <pc:docMk/>
          <pc:sldMk cId="163748510" sldId="2113417828"/>
        </pc:sldMkLst>
        <pc:spChg chg="mod">
          <ac:chgData name="Brian Jackett" userId="e2c557f4-fffa-4012-a1e1-e15087bfdbac" providerId="ADAL" clId="{EEF24E30-44AF-4002-86CC-3EEA829152A1}" dt="2022-10-04T14:45:05.862" v="158" actId="14100"/>
          <ac:spMkLst>
            <pc:docMk/>
            <pc:sldMk cId="163748510" sldId="2113417828"/>
            <ac:spMk id="3" creationId="{80BCFFB9-04BA-E7A5-1C12-5133B30D4F56}"/>
          </ac:spMkLst>
        </pc:spChg>
      </pc:sldChg>
      <pc:sldChg chg="addSp del delDesignElem">
        <pc:chgData name="Brian Jackett" userId="e2c557f4-fffa-4012-a1e1-e15087bfdbac" providerId="ADAL" clId="{EEF24E30-44AF-4002-86CC-3EEA829152A1}" dt="2022-10-04T14:42:18.842" v="147"/>
        <pc:sldMkLst>
          <pc:docMk/>
          <pc:sldMk cId="1708632528" sldId="2113417828"/>
        </pc:sldMkLst>
        <pc:spChg chg="add">
          <ac:chgData name="Brian Jackett" userId="e2c557f4-fffa-4012-a1e1-e15087bfdbac" providerId="ADAL" clId="{EEF24E30-44AF-4002-86CC-3EEA829152A1}" dt="2022-10-04T14:42:18.842" v="147"/>
          <ac:spMkLst>
            <pc:docMk/>
            <pc:sldMk cId="1708632528" sldId="2113417828"/>
            <ac:spMk id="36" creationId="{59A309A7-1751-4ABE-A3C1-EEC40366AD89}"/>
          </ac:spMkLst>
        </pc:spChg>
        <pc:spChg chg="add">
          <ac:chgData name="Brian Jackett" userId="e2c557f4-fffa-4012-a1e1-e15087bfdbac" providerId="ADAL" clId="{EEF24E30-44AF-4002-86CC-3EEA829152A1}" dt="2022-10-04T14:42:18.842" v="147"/>
          <ac:spMkLst>
            <pc:docMk/>
            <pc:sldMk cId="1708632528" sldId="2113417828"/>
            <ac:spMk id="38" creationId="{967D8EB6-EAE1-4F9C-B398-83321E287204}"/>
          </ac:spMkLst>
        </pc:spChg>
      </pc:sldChg>
    </pc:docChg>
  </pc:docChgLst>
  <pc:docChgLst>
    <pc:chgData name="Brian Jackett" userId="e2c557f4-fffa-4012-a1e1-e15087bfdbac" providerId="ADAL" clId="{5D024BA3-2BA1-41EB-A871-F46C9B133FBB}"/>
    <pc:docChg chg="custSel modSld delSection">
      <pc:chgData name="Brian Jackett" userId="e2c557f4-fffa-4012-a1e1-e15087bfdbac" providerId="ADAL" clId="{5D024BA3-2BA1-41EB-A871-F46C9B133FBB}" dt="2022-09-06T14:55:59.864" v="79" actId="27636"/>
      <pc:docMkLst>
        <pc:docMk/>
      </pc:docMkLst>
      <pc:sldChg chg="mod modShow">
        <pc:chgData name="Brian Jackett" userId="e2c557f4-fffa-4012-a1e1-e15087bfdbac" providerId="ADAL" clId="{5D024BA3-2BA1-41EB-A871-F46C9B133FBB}" dt="2022-09-06T12:36:52.287" v="1" actId="729"/>
        <pc:sldMkLst>
          <pc:docMk/>
          <pc:sldMk cId="3520202566" sldId="263"/>
        </pc:sldMkLst>
      </pc:sldChg>
      <pc:sldChg chg="modSp mod">
        <pc:chgData name="Brian Jackett" userId="e2c557f4-fffa-4012-a1e1-e15087bfdbac" providerId="ADAL" clId="{5D024BA3-2BA1-41EB-A871-F46C9B133FBB}" dt="2022-09-06T12:37:38.067" v="15" actId="20577"/>
        <pc:sldMkLst>
          <pc:docMk/>
          <pc:sldMk cId="3307228314" sldId="265"/>
        </pc:sldMkLst>
        <pc:spChg chg="mod">
          <ac:chgData name="Brian Jackett" userId="e2c557f4-fffa-4012-a1e1-e15087bfdbac" providerId="ADAL" clId="{5D024BA3-2BA1-41EB-A871-F46C9B133FBB}" dt="2022-09-06T12:37:38.067" v="15" actId="20577"/>
          <ac:spMkLst>
            <pc:docMk/>
            <pc:sldMk cId="3307228314" sldId="265"/>
            <ac:spMk id="3" creationId="{80BCFFB9-04BA-E7A5-1C12-5133B30D4F56}"/>
          </ac:spMkLst>
        </pc:spChg>
      </pc:sldChg>
      <pc:sldChg chg="mod modShow">
        <pc:chgData name="Brian Jackett" userId="e2c557f4-fffa-4012-a1e1-e15087bfdbac" providerId="ADAL" clId="{5D024BA3-2BA1-41EB-A871-F46C9B133FBB}" dt="2022-09-06T12:36:52.287" v="1" actId="729"/>
        <pc:sldMkLst>
          <pc:docMk/>
          <pc:sldMk cId="3799817643" sldId="266"/>
        </pc:sldMkLst>
      </pc:sldChg>
      <pc:sldChg chg="mod modShow">
        <pc:chgData name="Brian Jackett" userId="e2c557f4-fffa-4012-a1e1-e15087bfdbac" providerId="ADAL" clId="{5D024BA3-2BA1-41EB-A871-F46C9B133FBB}" dt="2022-09-06T12:36:52.287" v="1" actId="729"/>
        <pc:sldMkLst>
          <pc:docMk/>
          <pc:sldMk cId="4136255787" sldId="268"/>
        </pc:sldMkLst>
      </pc:sldChg>
      <pc:sldChg chg="mod modShow">
        <pc:chgData name="Brian Jackett" userId="e2c557f4-fffa-4012-a1e1-e15087bfdbac" providerId="ADAL" clId="{5D024BA3-2BA1-41EB-A871-F46C9B133FBB}" dt="2022-09-06T12:36:52.287" v="1" actId="729"/>
        <pc:sldMkLst>
          <pc:docMk/>
          <pc:sldMk cId="1297519549" sldId="269"/>
        </pc:sldMkLst>
      </pc:sldChg>
      <pc:sldChg chg="modSp">
        <pc:chgData name="Brian Jackett" userId="e2c557f4-fffa-4012-a1e1-e15087bfdbac" providerId="ADAL" clId="{5D024BA3-2BA1-41EB-A871-F46C9B133FBB}" dt="2022-09-06T14:54:38.463" v="70" actId="20577"/>
        <pc:sldMkLst>
          <pc:docMk/>
          <pc:sldMk cId="95698677" sldId="270"/>
        </pc:sldMkLst>
        <pc:graphicFrameChg chg="mod">
          <ac:chgData name="Brian Jackett" userId="e2c557f4-fffa-4012-a1e1-e15087bfdbac" providerId="ADAL" clId="{5D024BA3-2BA1-41EB-A871-F46C9B133FBB}" dt="2022-09-06T14:54:38.463" v="70" actId="20577"/>
          <ac:graphicFrameMkLst>
            <pc:docMk/>
            <pc:sldMk cId="95698677" sldId="270"/>
            <ac:graphicFrameMk id="5" creationId="{C3E94585-DB23-0A70-24DE-054504C19B29}"/>
          </ac:graphicFrameMkLst>
        </pc:graphicFrameChg>
      </pc:sldChg>
      <pc:sldChg chg="modSp mod">
        <pc:chgData name="Brian Jackett" userId="e2c557f4-fffa-4012-a1e1-e15087bfdbac" providerId="ADAL" clId="{5D024BA3-2BA1-41EB-A871-F46C9B133FBB}" dt="2022-09-06T14:55:59.864" v="79" actId="27636"/>
        <pc:sldMkLst>
          <pc:docMk/>
          <pc:sldMk cId="1118968526" sldId="274"/>
        </pc:sldMkLst>
        <pc:spChg chg="mod">
          <ac:chgData name="Brian Jackett" userId="e2c557f4-fffa-4012-a1e1-e15087bfdbac" providerId="ADAL" clId="{5D024BA3-2BA1-41EB-A871-F46C9B133FBB}" dt="2022-09-06T14:55:59.864" v="79" actId="27636"/>
          <ac:spMkLst>
            <pc:docMk/>
            <pc:sldMk cId="1118968526" sldId="274"/>
            <ac:spMk id="3" creationId="{80BCFFB9-04BA-E7A5-1C12-5133B30D4F56}"/>
          </ac:spMkLst>
        </pc:spChg>
      </pc:sldChg>
      <pc:sldChg chg="mod modShow">
        <pc:chgData name="Brian Jackett" userId="e2c557f4-fffa-4012-a1e1-e15087bfdbac" providerId="ADAL" clId="{5D024BA3-2BA1-41EB-A871-F46C9B133FBB}" dt="2022-09-06T12:36:52.287" v="1" actId="729"/>
        <pc:sldMkLst>
          <pc:docMk/>
          <pc:sldMk cId="4293808390" sldId="275"/>
        </pc:sldMkLst>
      </pc:sldChg>
      <pc:sldChg chg="mod modShow">
        <pc:chgData name="Brian Jackett" userId="e2c557f4-fffa-4012-a1e1-e15087bfdbac" providerId="ADAL" clId="{5D024BA3-2BA1-41EB-A871-F46C9B133FBB}" dt="2022-09-06T12:36:55.803" v="2" actId="729"/>
        <pc:sldMkLst>
          <pc:docMk/>
          <pc:sldMk cId="1213962766" sldId="276"/>
        </pc:sldMkLst>
      </pc:sldChg>
      <pc:sldChg chg="mod modShow">
        <pc:chgData name="Brian Jackett" userId="e2c557f4-fffa-4012-a1e1-e15087bfdbac" providerId="ADAL" clId="{5D024BA3-2BA1-41EB-A871-F46C9B133FBB}" dt="2022-09-06T12:36:55.803" v="2" actId="729"/>
        <pc:sldMkLst>
          <pc:docMk/>
          <pc:sldMk cId="229077479" sldId="280"/>
        </pc:sldMkLst>
      </pc:sldChg>
      <pc:sldChg chg="mod modShow">
        <pc:chgData name="Brian Jackett" userId="e2c557f4-fffa-4012-a1e1-e15087bfdbac" providerId="ADAL" clId="{5D024BA3-2BA1-41EB-A871-F46C9B133FBB}" dt="2022-09-06T12:36:55.803" v="2" actId="729"/>
        <pc:sldMkLst>
          <pc:docMk/>
          <pc:sldMk cId="2781116010" sldId="282"/>
        </pc:sldMkLst>
      </pc:sldChg>
      <pc:sldChg chg="modSp mod modCm">
        <pc:chgData name="Brian Jackett" userId="e2c557f4-fffa-4012-a1e1-e15087bfdbac" providerId="ADAL" clId="{5D024BA3-2BA1-41EB-A871-F46C9B133FBB}" dt="2022-09-06T14:55:24.899" v="74" actId="113"/>
        <pc:sldMkLst>
          <pc:docMk/>
          <pc:sldMk cId="1940665699" sldId="284"/>
        </pc:sldMkLst>
        <pc:spChg chg="mod">
          <ac:chgData name="Brian Jackett" userId="e2c557f4-fffa-4012-a1e1-e15087bfdbac" providerId="ADAL" clId="{5D024BA3-2BA1-41EB-A871-F46C9B133FBB}" dt="2022-09-06T14:55:24.899" v="74" actId="113"/>
          <ac:spMkLst>
            <pc:docMk/>
            <pc:sldMk cId="1940665699" sldId="284"/>
            <ac:spMk id="3" creationId="{80BCFFB9-04BA-E7A5-1C12-5133B30D4F56}"/>
          </ac:spMkLst>
        </pc:spChg>
      </pc:sldChg>
      <pc:sldChg chg="modSp mod">
        <pc:chgData name="Brian Jackett" userId="e2c557f4-fffa-4012-a1e1-e15087bfdbac" providerId="ADAL" clId="{5D024BA3-2BA1-41EB-A871-F46C9B133FBB}" dt="2022-09-06T14:55:36.446" v="77" actId="113"/>
        <pc:sldMkLst>
          <pc:docMk/>
          <pc:sldMk cId="1380543344" sldId="285"/>
        </pc:sldMkLst>
        <pc:spChg chg="mod">
          <ac:chgData name="Brian Jackett" userId="e2c557f4-fffa-4012-a1e1-e15087bfdbac" providerId="ADAL" clId="{5D024BA3-2BA1-41EB-A871-F46C9B133FBB}" dt="2022-09-06T14:55:36.446" v="77" actId="113"/>
          <ac:spMkLst>
            <pc:docMk/>
            <pc:sldMk cId="1380543344" sldId="285"/>
            <ac:spMk id="3" creationId="{80BCFFB9-04BA-E7A5-1C12-5133B30D4F56}"/>
          </ac:spMkLst>
        </pc:spChg>
      </pc:sldChg>
      <pc:sldChg chg="mod modShow">
        <pc:chgData name="Brian Jackett" userId="e2c557f4-fffa-4012-a1e1-e15087bfdbac" providerId="ADAL" clId="{5D024BA3-2BA1-41EB-A871-F46C9B133FBB}" dt="2022-09-06T12:36:55.803" v="2" actId="729"/>
        <pc:sldMkLst>
          <pc:docMk/>
          <pc:sldMk cId="1313712776" sldId="286"/>
        </pc:sldMkLst>
      </pc:sldChg>
      <pc:sldChg chg="mod modShow">
        <pc:chgData name="Brian Jackett" userId="e2c557f4-fffa-4012-a1e1-e15087bfdbac" providerId="ADAL" clId="{5D024BA3-2BA1-41EB-A871-F46C9B133FBB}" dt="2022-09-06T12:36:55.803" v="2" actId="729"/>
        <pc:sldMkLst>
          <pc:docMk/>
          <pc:sldMk cId="3072637632" sldId="287"/>
        </pc:sldMkLst>
      </pc:sldChg>
      <pc:sldChg chg="modSp mod">
        <pc:chgData name="Brian Jackett" userId="e2c557f4-fffa-4012-a1e1-e15087bfdbac" providerId="ADAL" clId="{5D024BA3-2BA1-41EB-A871-F46C9B133FBB}" dt="2022-09-06T12:37:15.668" v="7" actId="6549"/>
        <pc:sldMkLst>
          <pc:docMk/>
          <pc:sldMk cId="1583817849" sldId="288"/>
        </pc:sldMkLst>
        <pc:spChg chg="mod">
          <ac:chgData name="Brian Jackett" userId="e2c557f4-fffa-4012-a1e1-e15087bfdbac" providerId="ADAL" clId="{5D024BA3-2BA1-41EB-A871-F46C9B133FBB}" dt="2022-09-06T12:37:15.668" v="7" actId="6549"/>
          <ac:spMkLst>
            <pc:docMk/>
            <pc:sldMk cId="1583817849" sldId="288"/>
            <ac:spMk id="3" creationId="{A6927062-92F2-7113-9D01-3137DA7DD74A}"/>
          </ac:spMkLst>
        </pc:spChg>
      </pc:sldChg>
      <pc:sldChg chg="modSp mod modShow">
        <pc:chgData name="Brian Jackett" userId="e2c557f4-fffa-4012-a1e1-e15087bfdbac" providerId="ADAL" clId="{5D024BA3-2BA1-41EB-A871-F46C9B133FBB}" dt="2022-09-06T12:56:28.487" v="18" actId="20577"/>
        <pc:sldMkLst>
          <pc:docMk/>
          <pc:sldMk cId="4275918987" sldId="2076136559"/>
        </pc:sldMkLst>
        <pc:graphicFrameChg chg="mod">
          <ac:chgData name="Brian Jackett" userId="e2c557f4-fffa-4012-a1e1-e15087bfdbac" providerId="ADAL" clId="{5D024BA3-2BA1-41EB-A871-F46C9B133FBB}" dt="2022-09-06T12:56:28.487" v="18" actId="20577"/>
          <ac:graphicFrameMkLst>
            <pc:docMk/>
            <pc:sldMk cId="4275918987" sldId="2076136559"/>
            <ac:graphicFrameMk id="5" creationId="{B861FD39-407F-436E-4F03-90ADCC2077CA}"/>
          </ac:graphicFrameMkLst>
        </pc:graphicFrameChg>
      </pc:sldChg>
      <pc:sldChg chg="mod modShow">
        <pc:chgData name="Brian Jackett" userId="e2c557f4-fffa-4012-a1e1-e15087bfdbac" providerId="ADAL" clId="{5D024BA3-2BA1-41EB-A871-F46C9B133FBB}" dt="2022-09-06T12:36:47.966" v="0" actId="729"/>
        <pc:sldMkLst>
          <pc:docMk/>
          <pc:sldMk cId="3307169787" sldId="2076136560"/>
        </pc:sldMkLst>
      </pc:sldChg>
    </pc:docChg>
  </pc:docChgLst>
  <pc:docChgLst>
    <pc:chgData name="Cameron Parker" userId="900c7cf6-040b-41a1-8086-a6c7726a7453" providerId="ADAL" clId="{E2482233-02C7-2148-A638-6A273D96DA9B}"/>
    <pc:docChg chg="modSld">
      <pc:chgData name="Cameron Parker" userId="900c7cf6-040b-41a1-8086-a6c7726a7453" providerId="ADAL" clId="{E2482233-02C7-2148-A638-6A273D96DA9B}" dt="2022-10-04T14:55:05.753" v="0"/>
      <pc:docMkLst>
        <pc:docMk/>
      </pc:docMkLst>
      <pc:sldChg chg="setBg">
        <pc:chgData name="Cameron Parker" userId="900c7cf6-040b-41a1-8086-a6c7726a7453" providerId="ADAL" clId="{E2482233-02C7-2148-A638-6A273D96DA9B}" dt="2022-10-04T14:55:05.753" v="0"/>
        <pc:sldMkLst>
          <pc:docMk/>
          <pc:sldMk cId="163748510" sldId="2113417828"/>
        </pc:sldMkLst>
      </pc:sldChg>
    </pc:docChg>
  </pc:docChgLst>
</pc:chgInfo>
</file>

<file path=ppt/comments/modernComment_11E_4E4DAA8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C0E39DB-E5F4-2F41-A448-46D0B632AC9E}" authorId="{13C0E94F-2EF4-F9C5-F77F-4CA8F2AD45A0}" status="resolved" created="2022-08-30T14:00:30.728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313712776" sldId="286"/>
      <ac:spMk id="3" creationId="{80BCFFB9-04BA-E7A5-1C12-5133B30D4F56}"/>
    </ac:deMkLst>
    <p188:replyLst>
      <p188:reply id="{8CE08825-969A-5F48-BF86-50A5D152998B}" authorId="{F46062B3-4DD2-20A1-40C2-2BBB9A1517B9}" created="2022-08-31T23:08:53.757">
        <p188:txBody>
          <a:bodyPr/>
          <a:lstStyle/>
          <a:p>
            <a:r>
              <a:rPr lang="en-US"/>
              <a:t>Corrected</a:t>
            </a:r>
          </a:p>
        </p188:txBody>
      </p188:reply>
    </p188:replyLst>
    <p188:txBody>
      <a:bodyPr/>
      <a:lstStyle/>
      <a:p>
        <a:r>
          <a:rPr lang="en-US"/>
          <a:t>Font size is too small.  Try to keep the minimum 20-24.  Can work on formatting or trimming so can increase size.</a:t>
        </a:r>
      </a:p>
    </p188:txBody>
  </p188:cm>
</p188:cmLst>
</file>

<file path=ppt/comments/modernComment_7DF83264_9C29A9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DF2861B-F9B5-48D2-83BA-3179E89FA743}" authorId="{13C0E94F-2EF4-F9C5-F77F-4CA8F2AD45A0}" status="resolved" created="2022-08-22T11:23:41.99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63748510" sldId="2113417828"/>
      <ac:spMk id="3" creationId="{80BCFFB9-04BA-E7A5-1C12-5133B30D4F56}"/>
      <ac:txMk cp="21">
        <ac:context len="141" hash="2372009326"/>
      </ac:txMk>
    </ac:txMkLst>
    <p188:pos x="6120345" y="2238757"/>
    <p188:replyLst>
      <p188:reply id="{4DEE0FCF-7FB9-AF43-B267-6F9FEED2CE2E}" authorId="{F46062B3-4DD2-20A1-40C2-2BBB9A1517B9}" created="2022-08-23T17:03:29.429">
        <p188:txBody>
          <a:bodyPr/>
          <a:lstStyle/>
          <a:p>
            <a:r>
              <a:rPr lang="en-US"/>
              <a:t>Yes per our discussion, will update w/ DLM URL that conforms to standard discussed</a:t>
            </a:r>
          </a:p>
        </p188:txBody>
      </p188:reply>
    </p188:replyLst>
    <p188:txBody>
      <a:bodyPr/>
      <a:lstStyle/>
      <a:p>
        <a:r>
          <a:rPr lang="en-US"/>
          <a:t>Should we have a short link for this similar to eDiscovery (aka.ms/ediscographapi)?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aka.ms/ediscographapi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aka.ms/ediscographapi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A70D95-D721-4FB0-BC6A-727197A218D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73DE9CF-02B0-471B-A326-F8A03AA107D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/>
            <a:t>Overview APIs and use cases</a:t>
          </a:r>
          <a:endParaRPr lang="en-US" sz="2000"/>
        </a:p>
      </dgm:t>
    </dgm:pt>
    <dgm:pt modelId="{E1B3B5A6-3B90-488A-885C-1E19DC0C83DF}" type="parTrans" cxnId="{079BBE2A-9272-4D92-894F-88C6B3C5A3BE}">
      <dgm:prSet/>
      <dgm:spPr/>
      <dgm:t>
        <a:bodyPr/>
        <a:lstStyle/>
        <a:p>
          <a:endParaRPr lang="en-US"/>
        </a:p>
      </dgm:t>
    </dgm:pt>
    <dgm:pt modelId="{2C79CCD2-2F51-4365-BE20-80E48763E25E}" type="sibTrans" cxnId="{079BBE2A-9272-4D92-894F-88C6B3C5A3BE}">
      <dgm:prSet/>
      <dgm:spPr/>
      <dgm:t>
        <a:bodyPr/>
        <a:lstStyle/>
        <a:p>
          <a:endParaRPr lang="en-US"/>
        </a:p>
      </dgm:t>
    </dgm:pt>
    <dgm:pt modelId="{654D4AB8-5CAF-420E-885D-B6A0EA8BDB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/>
            <a:t>Demos</a:t>
          </a:r>
        </a:p>
      </dgm:t>
    </dgm:pt>
    <dgm:pt modelId="{F7679731-3151-4AC9-8378-1FDA625FB645}" type="parTrans" cxnId="{95A2ADF0-E74D-4370-BABF-8CAE441CB6E4}">
      <dgm:prSet/>
      <dgm:spPr/>
      <dgm:t>
        <a:bodyPr/>
        <a:lstStyle/>
        <a:p>
          <a:endParaRPr lang="en-US"/>
        </a:p>
      </dgm:t>
    </dgm:pt>
    <dgm:pt modelId="{655112B1-35FA-4DB5-AC65-1203CC11C012}" type="sibTrans" cxnId="{95A2ADF0-E74D-4370-BABF-8CAE441CB6E4}">
      <dgm:prSet/>
      <dgm:spPr/>
      <dgm:t>
        <a:bodyPr/>
        <a:lstStyle/>
        <a:p>
          <a:endParaRPr lang="en-US"/>
        </a:p>
      </dgm:t>
    </dgm:pt>
    <dgm:pt modelId="{EDCF8ED8-5694-4BA8-9D50-5512FF9754D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/>
            <a:t>Licensing / monetization</a:t>
          </a:r>
        </a:p>
      </dgm:t>
    </dgm:pt>
    <dgm:pt modelId="{A01F5B8B-5938-493F-9205-194B63535EFD}" type="parTrans" cxnId="{0D0290D7-B665-4789-A1E7-B7E808145668}">
      <dgm:prSet/>
      <dgm:spPr/>
      <dgm:t>
        <a:bodyPr/>
        <a:lstStyle/>
        <a:p>
          <a:endParaRPr lang="en-US"/>
        </a:p>
      </dgm:t>
    </dgm:pt>
    <dgm:pt modelId="{01C880FB-15D6-4800-97C2-7AADC0EF0A59}" type="sibTrans" cxnId="{0D0290D7-B665-4789-A1E7-B7E808145668}">
      <dgm:prSet/>
      <dgm:spPr/>
      <dgm:t>
        <a:bodyPr/>
        <a:lstStyle/>
        <a:p>
          <a:endParaRPr lang="en-US"/>
        </a:p>
      </dgm:t>
    </dgm:pt>
    <dgm:pt modelId="{88C849E3-A1C9-4E01-B16B-BCE5D3198E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/>
            <a:t>Demo environments / trials</a:t>
          </a:r>
        </a:p>
      </dgm:t>
    </dgm:pt>
    <dgm:pt modelId="{76C71035-F6C2-4599-838B-847CC48019B4}" type="parTrans" cxnId="{9AD0F79A-A6F6-4EAD-A7F1-393DC72A1709}">
      <dgm:prSet/>
      <dgm:spPr/>
      <dgm:t>
        <a:bodyPr/>
        <a:lstStyle/>
        <a:p>
          <a:endParaRPr lang="en-US"/>
        </a:p>
      </dgm:t>
    </dgm:pt>
    <dgm:pt modelId="{8B06B969-6EF5-442B-91A5-C039F605EE89}" type="sibTrans" cxnId="{9AD0F79A-A6F6-4EAD-A7F1-393DC72A1709}">
      <dgm:prSet/>
      <dgm:spPr/>
      <dgm:t>
        <a:bodyPr/>
        <a:lstStyle/>
        <a:p>
          <a:endParaRPr lang="en-US"/>
        </a:p>
      </dgm:t>
    </dgm:pt>
    <dgm:pt modelId="{C2882E93-D31B-4596-9DF9-9BB9CE44C48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/>
            <a:t>Open Q&amp;A</a:t>
          </a:r>
        </a:p>
      </dgm:t>
    </dgm:pt>
    <dgm:pt modelId="{F2D7CC15-9D02-4AA1-B929-CF3CBAED1AF2}" type="parTrans" cxnId="{39D6E08E-82A5-4661-9B45-8A194A28E8B5}">
      <dgm:prSet/>
      <dgm:spPr/>
      <dgm:t>
        <a:bodyPr/>
        <a:lstStyle/>
        <a:p>
          <a:endParaRPr lang="en-US"/>
        </a:p>
      </dgm:t>
    </dgm:pt>
    <dgm:pt modelId="{F874FE9D-0AAA-46C6-A4D5-47E29DBA0F30}" type="sibTrans" cxnId="{39D6E08E-82A5-4661-9B45-8A194A28E8B5}">
      <dgm:prSet/>
      <dgm:spPr/>
      <dgm:t>
        <a:bodyPr/>
        <a:lstStyle/>
        <a:p>
          <a:endParaRPr lang="en-US"/>
        </a:p>
      </dgm:t>
    </dgm:pt>
    <dgm:pt modelId="{D9FAF751-9390-4249-BAC0-18CDB841AF44}" type="pres">
      <dgm:prSet presAssocID="{BEA70D95-D721-4FB0-BC6A-727197A218D9}" presName="root" presStyleCnt="0">
        <dgm:presLayoutVars>
          <dgm:dir/>
          <dgm:resizeHandles val="exact"/>
        </dgm:presLayoutVars>
      </dgm:prSet>
      <dgm:spPr/>
    </dgm:pt>
    <dgm:pt modelId="{45D35C3A-C8FD-4A02-9482-F4141C6C1D45}" type="pres">
      <dgm:prSet presAssocID="{973DE9CF-02B0-471B-A326-F8A03AA107D1}" presName="compNode" presStyleCnt="0"/>
      <dgm:spPr/>
    </dgm:pt>
    <dgm:pt modelId="{D9591280-82A2-45ED-9493-5580A9309308}" type="pres">
      <dgm:prSet presAssocID="{973DE9CF-02B0-471B-A326-F8A03AA107D1}" presName="iconRect" presStyleLbl="node1" presStyleIdx="0" presStyleCnt="5" custScaleX="166020" custScaleY="16601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 with solid fill"/>
        </a:ext>
      </dgm:extLst>
    </dgm:pt>
    <dgm:pt modelId="{82732636-5555-4FAF-8770-4AB928C0A168}" type="pres">
      <dgm:prSet presAssocID="{973DE9CF-02B0-471B-A326-F8A03AA107D1}" presName="spaceRect" presStyleCnt="0"/>
      <dgm:spPr/>
    </dgm:pt>
    <dgm:pt modelId="{7FF0AB9B-6364-428E-86FE-D087B272B854}" type="pres">
      <dgm:prSet presAssocID="{973DE9CF-02B0-471B-A326-F8A03AA107D1}" presName="textRect" presStyleLbl="revTx" presStyleIdx="0" presStyleCnt="5">
        <dgm:presLayoutVars>
          <dgm:chMax val="1"/>
          <dgm:chPref val="1"/>
        </dgm:presLayoutVars>
      </dgm:prSet>
      <dgm:spPr/>
    </dgm:pt>
    <dgm:pt modelId="{1058CE70-2A7F-4506-95DB-FB8D4F5BF937}" type="pres">
      <dgm:prSet presAssocID="{2C79CCD2-2F51-4365-BE20-80E48763E25E}" presName="sibTrans" presStyleCnt="0"/>
      <dgm:spPr/>
    </dgm:pt>
    <dgm:pt modelId="{666D8AE6-A9CA-431E-BB91-94785A5B97C6}" type="pres">
      <dgm:prSet presAssocID="{654D4AB8-5CAF-420E-885D-B6A0EA8BDB5B}" presName="compNode" presStyleCnt="0"/>
      <dgm:spPr/>
    </dgm:pt>
    <dgm:pt modelId="{085EB66D-0023-4EC8-BC19-117598AFD17C}" type="pres">
      <dgm:prSet presAssocID="{654D4AB8-5CAF-420E-885D-B6A0EA8BDB5B}" presName="iconRect" presStyleLbl="node1" presStyleIdx="1" presStyleCnt="5" custScaleX="166020" custScaleY="166019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male with solid fill"/>
        </a:ext>
      </dgm:extLst>
    </dgm:pt>
    <dgm:pt modelId="{027FE39A-8D16-4BD0-BB50-25FC93F33812}" type="pres">
      <dgm:prSet presAssocID="{654D4AB8-5CAF-420E-885D-B6A0EA8BDB5B}" presName="spaceRect" presStyleCnt="0"/>
      <dgm:spPr/>
    </dgm:pt>
    <dgm:pt modelId="{3A219F2F-F7DD-4C6C-A7C6-9C428AC4D393}" type="pres">
      <dgm:prSet presAssocID="{654D4AB8-5CAF-420E-885D-B6A0EA8BDB5B}" presName="textRect" presStyleLbl="revTx" presStyleIdx="1" presStyleCnt="5">
        <dgm:presLayoutVars>
          <dgm:chMax val="1"/>
          <dgm:chPref val="1"/>
        </dgm:presLayoutVars>
      </dgm:prSet>
      <dgm:spPr/>
    </dgm:pt>
    <dgm:pt modelId="{2D04D606-DB41-4B4B-A3D5-C764820600B5}" type="pres">
      <dgm:prSet presAssocID="{655112B1-35FA-4DB5-AC65-1203CC11C012}" presName="sibTrans" presStyleCnt="0"/>
      <dgm:spPr/>
    </dgm:pt>
    <dgm:pt modelId="{12CBD694-7439-4E76-8DB3-B8864D4E738F}" type="pres">
      <dgm:prSet presAssocID="{EDCF8ED8-5694-4BA8-9D50-5512FF9754D9}" presName="compNode" presStyleCnt="0"/>
      <dgm:spPr/>
    </dgm:pt>
    <dgm:pt modelId="{F659C680-B120-483D-905A-A4B9108DA3D6}" type="pres">
      <dgm:prSet presAssocID="{EDCF8ED8-5694-4BA8-9D50-5512FF9754D9}" presName="iconRect" presStyleLbl="node1" presStyleIdx="2" presStyleCnt="5" custScaleX="166020" custScaleY="166019"/>
      <dgm:spPr>
        <a:blipFill>
          <a:blip xmlns:r="http://schemas.openxmlformats.org/officeDocument/2006/relationships"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 l="13793" r="13793"/>
          </a:stretch>
        </a:blipFill>
      </dgm:spPr>
      <dgm:extLst>
        <a:ext uri="{E40237B7-FDA0-4F09-8148-C483321AD2D9}">
          <dgm14:cNvPr xmlns:dgm14="http://schemas.microsoft.com/office/drawing/2010/diagram" id="0" name="" descr="lock_2"/>
        </a:ext>
      </dgm:extLst>
    </dgm:pt>
    <dgm:pt modelId="{DC056265-BC12-454D-A2B8-46AFF8F2968E}" type="pres">
      <dgm:prSet presAssocID="{EDCF8ED8-5694-4BA8-9D50-5512FF9754D9}" presName="spaceRect" presStyleCnt="0"/>
      <dgm:spPr/>
    </dgm:pt>
    <dgm:pt modelId="{C9BD17B5-416D-441A-A5FB-3DA1FAE81576}" type="pres">
      <dgm:prSet presAssocID="{EDCF8ED8-5694-4BA8-9D50-5512FF9754D9}" presName="textRect" presStyleLbl="revTx" presStyleIdx="2" presStyleCnt="5">
        <dgm:presLayoutVars>
          <dgm:chMax val="1"/>
          <dgm:chPref val="1"/>
        </dgm:presLayoutVars>
      </dgm:prSet>
      <dgm:spPr/>
    </dgm:pt>
    <dgm:pt modelId="{F009559C-F668-4716-A7AB-1765113297B1}" type="pres">
      <dgm:prSet presAssocID="{01C880FB-15D6-4800-97C2-7AADC0EF0A59}" presName="sibTrans" presStyleCnt="0"/>
      <dgm:spPr/>
    </dgm:pt>
    <dgm:pt modelId="{D135E14C-6608-4A29-B1C7-C0524332562C}" type="pres">
      <dgm:prSet presAssocID="{88C849E3-A1C9-4E01-B16B-BCE5D3198EAF}" presName="compNode" presStyleCnt="0"/>
      <dgm:spPr/>
    </dgm:pt>
    <dgm:pt modelId="{2B9D8E9A-5C65-482C-833D-3CFECC37ADF1}" type="pres">
      <dgm:prSet presAssocID="{88C849E3-A1C9-4E01-B16B-BCE5D3198EAF}" presName="iconRect" presStyleLbl="node1" presStyleIdx="3" presStyleCnt="5" custScaleX="166020" custScaleY="166019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solidFill>
            <a:schemeClr val="bg1">
              <a:alpha val="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Treasure Map with solid fill"/>
        </a:ext>
      </dgm:extLst>
    </dgm:pt>
    <dgm:pt modelId="{FAAA7EF6-11C9-4177-9CDE-2A0320A638EF}" type="pres">
      <dgm:prSet presAssocID="{88C849E3-A1C9-4E01-B16B-BCE5D3198EAF}" presName="spaceRect" presStyleCnt="0"/>
      <dgm:spPr/>
    </dgm:pt>
    <dgm:pt modelId="{3D8FF220-2554-413E-95A0-CE2AEADAEC64}" type="pres">
      <dgm:prSet presAssocID="{88C849E3-A1C9-4E01-B16B-BCE5D3198EAF}" presName="textRect" presStyleLbl="revTx" presStyleIdx="3" presStyleCnt="5">
        <dgm:presLayoutVars>
          <dgm:chMax val="1"/>
          <dgm:chPref val="1"/>
        </dgm:presLayoutVars>
      </dgm:prSet>
      <dgm:spPr/>
    </dgm:pt>
    <dgm:pt modelId="{B0FDB3EE-ADFE-40E4-B171-FD4CCEE5665F}" type="pres">
      <dgm:prSet presAssocID="{8B06B969-6EF5-442B-91A5-C039F605EE89}" presName="sibTrans" presStyleCnt="0"/>
      <dgm:spPr/>
    </dgm:pt>
    <dgm:pt modelId="{C98FF905-A480-4302-A7A4-9A35F642D0B9}" type="pres">
      <dgm:prSet presAssocID="{C2882E93-D31B-4596-9DF9-9BB9CE44C48B}" presName="compNode" presStyleCnt="0"/>
      <dgm:spPr/>
    </dgm:pt>
    <dgm:pt modelId="{C7CA663C-E83E-4CBC-B8C6-2657D7A38C6A}" type="pres">
      <dgm:prSet presAssocID="{C2882E93-D31B-4596-9DF9-9BB9CE44C48B}" presName="iconRect" presStyleLbl="node1" presStyleIdx="4" presStyleCnt="5" custScaleX="166020" custScaleY="166019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 with solid fill"/>
        </a:ext>
      </dgm:extLst>
    </dgm:pt>
    <dgm:pt modelId="{93D3311B-5886-4428-A014-4F2A0AB9CC84}" type="pres">
      <dgm:prSet presAssocID="{C2882E93-D31B-4596-9DF9-9BB9CE44C48B}" presName="spaceRect" presStyleCnt="0"/>
      <dgm:spPr/>
    </dgm:pt>
    <dgm:pt modelId="{65068309-A246-448B-9031-9E0FDF3FF3F2}" type="pres">
      <dgm:prSet presAssocID="{C2882E93-D31B-4596-9DF9-9BB9CE44C48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F754A16-0D1B-074D-BBDF-B4EBAC4ABC15}" type="presOf" srcId="{BEA70D95-D721-4FB0-BC6A-727197A218D9}" destId="{D9FAF751-9390-4249-BAC0-18CDB841AF44}" srcOrd="0" destOrd="0" presId="urn:microsoft.com/office/officeart/2018/2/layout/IconLabelList"/>
    <dgm:cxn modelId="{079BBE2A-9272-4D92-894F-88C6B3C5A3BE}" srcId="{BEA70D95-D721-4FB0-BC6A-727197A218D9}" destId="{973DE9CF-02B0-471B-A326-F8A03AA107D1}" srcOrd="0" destOrd="0" parTransId="{E1B3B5A6-3B90-488A-885C-1E19DC0C83DF}" sibTransId="{2C79CCD2-2F51-4365-BE20-80E48763E25E}"/>
    <dgm:cxn modelId="{8E0A5B2F-EF5E-4C64-B4C1-0C7CD3CD5DFF}" type="presOf" srcId="{EDCF8ED8-5694-4BA8-9D50-5512FF9754D9}" destId="{C9BD17B5-416D-441A-A5FB-3DA1FAE81576}" srcOrd="0" destOrd="0" presId="urn:microsoft.com/office/officeart/2018/2/layout/IconLabelList"/>
    <dgm:cxn modelId="{A0BC4F5A-886C-4A24-BA55-CA52D1256D3D}" type="presOf" srcId="{654D4AB8-5CAF-420E-885D-B6A0EA8BDB5B}" destId="{3A219F2F-F7DD-4C6C-A7C6-9C428AC4D393}" srcOrd="0" destOrd="0" presId="urn:microsoft.com/office/officeart/2018/2/layout/IconLabelList"/>
    <dgm:cxn modelId="{39D6E08E-82A5-4661-9B45-8A194A28E8B5}" srcId="{BEA70D95-D721-4FB0-BC6A-727197A218D9}" destId="{C2882E93-D31B-4596-9DF9-9BB9CE44C48B}" srcOrd="4" destOrd="0" parTransId="{F2D7CC15-9D02-4AA1-B929-CF3CBAED1AF2}" sibTransId="{F874FE9D-0AAA-46C6-A4D5-47E29DBA0F30}"/>
    <dgm:cxn modelId="{9AD0F79A-A6F6-4EAD-A7F1-393DC72A1709}" srcId="{BEA70D95-D721-4FB0-BC6A-727197A218D9}" destId="{88C849E3-A1C9-4E01-B16B-BCE5D3198EAF}" srcOrd="3" destOrd="0" parTransId="{76C71035-F6C2-4599-838B-847CC48019B4}" sibTransId="{8B06B969-6EF5-442B-91A5-C039F605EE89}"/>
    <dgm:cxn modelId="{713076A5-6508-4CD0-9A1A-C39EC47607F8}" type="presOf" srcId="{88C849E3-A1C9-4E01-B16B-BCE5D3198EAF}" destId="{3D8FF220-2554-413E-95A0-CE2AEADAEC64}" srcOrd="0" destOrd="0" presId="urn:microsoft.com/office/officeart/2018/2/layout/IconLabelList"/>
    <dgm:cxn modelId="{239A5DA7-16B9-40D3-896C-DF28407D3F52}" type="presOf" srcId="{C2882E93-D31B-4596-9DF9-9BB9CE44C48B}" destId="{65068309-A246-448B-9031-9E0FDF3FF3F2}" srcOrd="0" destOrd="0" presId="urn:microsoft.com/office/officeart/2018/2/layout/IconLabelList"/>
    <dgm:cxn modelId="{0D0290D7-B665-4789-A1E7-B7E808145668}" srcId="{BEA70D95-D721-4FB0-BC6A-727197A218D9}" destId="{EDCF8ED8-5694-4BA8-9D50-5512FF9754D9}" srcOrd="2" destOrd="0" parTransId="{A01F5B8B-5938-493F-9205-194B63535EFD}" sibTransId="{01C880FB-15D6-4800-97C2-7AADC0EF0A59}"/>
    <dgm:cxn modelId="{1E7FD0E6-F6A3-4132-AB8B-7966B5659B95}" type="presOf" srcId="{973DE9CF-02B0-471B-A326-F8A03AA107D1}" destId="{7FF0AB9B-6364-428E-86FE-D087B272B854}" srcOrd="0" destOrd="0" presId="urn:microsoft.com/office/officeart/2018/2/layout/IconLabelList"/>
    <dgm:cxn modelId="{95A2ADF0-E74D-4370-BABF-8CAE441CB6E4}" srcId="{BEA70D95-D721-4FB0-BC6A-727197A218D9}" destId="{654D4AB8-5CAF-420E-885D-B6A0EA8BDB5B}" srcOrd="1" destOrd="0" parTransId="{F7679731-3151-4AC9-8378-1FDA625FB645}" sibTransId="{655112B1-35FA-4DB5-AC65-1203CC11C012}"/>
    <dgm:cxn modelId="{F5814CAE-4025-48AC-B491-8562110B736B}" type="presParOf" srcId="{D9FAF751-9390-4249-BAC0-18CDB841AF44}" destId="{45D35C3A-C8FD-4A02-9482-F4141C6C1D45}" srcOrd="0" destOrd="0" presId="urn:microsoft.com/office/officeart/2018/2/layout/IconLabelList"/>
    <dgm:cxn modelId="{1566A97F-09CF-4417-8EE5-DC35B19E2E2F}" type="presParOf" srcId="{45D35C3A-C8FD-4A02-9482-F4141C6C1D45}" destId="{D9591280-82A2-45ED-9493-5580A9309308}" srcOrd="0" destOrd="0" presId="urn:microsoft.com/office/officeart/2018/2/layout/IconLabelList"/>
    <dgm:cxn modelId="{B9809681-0D23-48F9-97D2-79E04E50A4F6}" type="presParOf" srcId="{45D35C3A-C8FD-4A02-9482-F4141C6C1D45}" destId="{82732636-5555-4FAF-8770-4AB928C0A168}" srcOrd="1" destOrd="0" presId="urn:microsoft.com/office/officeart/2018/2/layout/IconLabelList"/>
    <dgm:cxn modelId="{AE0D21BD-30E1-4E20-BFF3-FF89C32BD316}" type="presParOf" srcId="{45D35C3A-C8FD-4A02-9482-F4141C6C1D45}" destId="{7FF0AB9B-6364-428E-86FE-D087B272B854}" srcOrd="2" destOrd="0" presId="urn:microsoft.com/office/officeart/2018/2/layout/IconLabelList"/>
    <dgm:cxn modelId="{76735EE5-3DEF-41CC-B268-7C809E01EA18}" type="presParOf" srcId="{D9FAF751-9390-4249-BAC0-18CDB841AF44}" destId="{1058CE70-2A7F-4506-95DB-FB8D4F5BF937}" srcOrd="1" destOrd="0" presId="urn:microsoft.com/office/officeart/2018/2/layout/IconLabelList"/>
    <dgm:cxn modelId="{0D9A4663-F055-462E-AC7C-D35E01C1FD5E}" type="presParOf" srcId="{D9FAF751-9390-4249-BAC0-18CDB841AF44}" destId="{666D8AE6-A9CA-431E-BB91-94785A5B97C6}" srcOrd="2" destOrd="0" presId="urn:microsoft.com/office/officeart/2018/2/layout/IconLabelList"/>
    <dgm:cxn modelId="{773E72B6-EBE4-4E1E-AD74-61A6F7FF3EC2}" type="presParOf" srcId="{666D8AE6-A9CA-431E-BB91-94785A5B97C6}" destId="{085EB66D-0023-4EC8-BC19-117598AFD17C}" srcOrd="0" destOrd="0" presId="urn:microsoft.com/office/officeart/2018/2/layout/IconLabelList"/>
    <dgm:cxn modelId="{AF41C5DD-9873-48B2-85D5-9C376F65D481}" type="presParOf" srcId="{666D8AE6-A9CA-431E-BB91-94785A5B97C6}" destId="{027FE39A-8D16-4BD0-BB50-25FC93F33812}" srcOrd="1" destOrd="0" presId="urn:microsoft.com/office/officeart/2018/2/layout/IconLabelList"/>
    <dgm:cxn modelId="{CCCB588C-85FF-4D9F-BC9B-5C2EB44FAD68}" type="presParOf" srcId="{666D8AE6-A9CA-431E-BB91-94785A5B97C6}" destId="{3A219F2F-F7DD-4C6C-A7C6-9C428AC4D393}" srcOrd="2" destOrd="0" presId="urn:microsoft.com/office/officeart/2018/2/layout/IconLabelList"/>
    <dgm:cxn modelId="{2F71E19D-C279-4679-9C63-650A0A33BFB0}" type="presParOf" srcId="{D9FAF751-9390-4249-BAC0-18CDB841AF44}" destId="{2D04D606-DB41-4B4B-A3D5-C764820600B5}" srcOrd="3" destOrd="0" presId="urn:microsoft.com/office/officeart/2018/2/layout/IconLabelList"/>
    <dgm:cxn modelId="{CA6423DB-1AF8-49DB-9A09-A618EEDB821C}" type="presParOf" srcId="{D9FAF751-9390-4249-BAC0-18CDB841AF44}" destId="{12CBD694-7439-4E76-8DB3-B8864D4E738F}" srcOrd="4" destOrd="0" presId="urn:microsoft.com/office/officeart/2018/2/layout/IconLabelList"/>
    <dgm:cxn modelId="{82B6A045-CBB2-4D78-A458-EDDB2FD07908}" type="presParOf" srcId="{12CBD694-7439-4E76-8DB3-B8864D4E738F}" destId="{F659C680-B120-483D-905A-A4B9108DA3D6}" srcOrd="0" destOrd="0" presId="urn:microsoft.com/office/officeart/2018/2/layout/IconLabelList"/>
    <dgm:cxn modelId="{DD59A24D-CF3B-4F3A-A62A-BB26A8EFD243}" type="presParOf" srcId="{12CBD694-7439-4E76-8DB3-B8864D4E738F}" destId="{DC056265-BC12-454D-A2B8-46AFF8F2968E}" srcOrd="1" destOrd="0" presId="urn:microsoft.com/office/officeart/2018/2/layout/IconLabelList"/>
    <dgm:cxn modelId="{8B86840E-2EA8-401C-ABE0-5DCDAE11ED48}" type="presParOf" srcId="{12CBD694-7439-4E76-8DB3-B8864D4E738F}" destId="{C9BD17B5-416D-441A-A5FB-3DA1FAE81576}" srcOrd="2" destOrd="0" presId="urn:microsoft.com/office/officeart/2018/2/layout/IconLabelList"/>
    <dgm:cxn modelId="{2E0AD705-41B5-4D88-AB4F-268522559CE1}" type="presParOf" srcId="{D9FAF751-9390-4249-BAC0-18CDB841AF44}" destId="{F009559C-F668-4716-A7AB-1765113297B1}" srcOrd="5" destOrd="0" presId="urn:microsoft.com/office/officeart/2018/2/layout/IconLabelList"/>
    <dgm:cxn modelId="{92BE3CAC-4D61-42C6-BC57-BFA149BE420A}" type="presParOf" srcId="{D9FAF751-9390-4249-BAC0-18CDB841AF44}" destId="{D135E14C-6608-4A29-B1C7-C0524332562C}" srcOrd="6" destOrd="0" presId="urn:microsoft.com/office/officeart/2018/2/layout/IconLabelList"/>
    <dgm:cxn modelId="{270680A6-F828-4E75-A2AB-3D461598C9A9}" type="presParOf" srcId="{D135E14C-6608-4A29-B1C7-C0524332562C}" destId="{2B9D8E9A-5C65-482C-833D-3CFECC37ADF1}" srcOrd="0" destOrd="0" presId="urn:microsoft.com/office/officeart/2018/2/layout/IconLabelList"/>
    <dgm:cxn modelId="{3046F43C-2BE5-43C9-8483-A967B1C50B71}" type="presParOf" srcId="{D135E14C-6608-4A29-B1C7-C0524332562C}" destId="{FAAA7EF6-11C9-4177-9CDE-2A0320A638EF}" srcOrd="1" destOrd="0" presId="urn:microsoft.com/office/officeart/2018/2/layout/IconLabelList"/>
    <dgm:cxn modelId="{DDFED7A5-2683-4FD0-A9FC-9D18DD75BD35}" type="presParOf" srcId="{D135E14C-6608-4A29-B1C7-C0524332562C}" destId="{3D8FF220-2554-413E-95A0-CE2AEADAEC64}" srcOrd="2" destOrd="0" presId="urn:microsoft.com/office/officeart/2018/2/layout/IconLabelList"/>
    <dgm:cxn modelId="{428AA27F-CF64-464F-B833-C2F57DF6D22B}" type="presParOf" srcId="{D9FAF751-9390-4249-BAC0-18CDB841AF44}" destId="{B0FDB3EE-ADFE-40E4-B171-FD4CCEE5665F}" srcOrd="7" destOrd="0" presId="urn:microsoft.com/office/officeart/2018/2/layout/IconLabelList"/>
    <dgm:cxn modelId="{DEB9FD95-37FA-4565-9312-678FB2FC7DB3}" type="presParOf" srcId="{D9FAF751-9390-4249-BAC0-18CDB841AF44}" destId="{C98FF905-A480-4302-A7A4-9A35F642D0B9}" srcOrd="8" destOrd="0" presId="urn:microsoft.com/office/officeart/2018/2/layout/IconLabelList"/>
    <dgm:cxn modelId="{A77BC200-262C-46E4-9D6E-5DDE5EC36771}" type="presParOf" srcId="{C98FF905-A480-4302-A7A4-9A35F642D0B9}" destId="{C7CA663C-E83E-4CBC-B8C6-2657D7A38C6A}" srcOrd="0" destOrd="0" presId="urn:microsoft.com/office/officeart/2018/2/layout/IconLabelList"/>
    <dgm:cxn modelId="{C0C50021-76C6-46E7-B292-5C50CA8AE06C}" type="presParOf" srcId="{C98FF905-A480-4302-A7A4-9A35F642D0B9}" destId="{93D3311B-5886-4428-A014-4F2A0AB9CC84}" srcOrd="1" destOrd="0" presId="urn:microsoft.com/office/officeart/2018/2/layout/IconLabelList"/>
    <dgm:cxn modelId="{A5D65C25-8422-4FAB-ADDE-C3B35563397D}" type="presParOf" srcId="{C98FF905-A480-4302-A7A4-9A35F642D0B9}" destId="{65068309-A246-448B-9031-9E0FDF3FF3F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D04362-296E-40DD-BD29-7E988A60FD8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58AF98-3DC1-481D-810D-442ECD21F826}">
      <dgm:prSet phldrT="[Text]"/>
      <dgm:spPr/>
      <dgm:t>
        <a:bodyPr/>
        <a:lstStyle/>
        <a:p>
          <a:r>
            <a:rPr lang="en-US"/>
            <a:t>DL/RM</a:t>
          </a:r>
        </a:p>
      </dgm:t>
    </dgm:pt>
    <dgm:pt modelId="{531951AD-34FD-44E6-9E6C-9AACE3175763}" type="parTrans" cxnId="{3B36D9C2-D210-4E64-9601-6020E2D063A5}">
      <dgm:prSet/>
      <dgm:spPr/>
      <dgm:t>
        <a:bodyPr/>
        <a:lstStyle/>
        <a:p>
          <a:endParaRPr lang="en-US"/>
        </a:p>
      </dgm:t>
    </dgm:pt>
    <dgm:pt modelId="{9A8A7FEF-7D25-4DD1-A3D1-FEF62F55112D}" type="sibTrans" cxnId="{3B36D9C2-D210-4E64-9601-6020E2D063A5}">
      <dgm:prSet/>
      <dgm:spPr/>
      <dgm:t>
        <a:bodyPr/>
        <a:lstStyle/>
        <a:p>
          <a:endParaRPr lang="en-US"/>
        </a:p>
      </dgm:t>
    </dgm:pt>
    <dgm:pt modelId="{882974AC-40D0-424D-8757-714C2629F472}">
      <dgm:prSet phldrT="[Text]"/>
      <dgm:spPr/>
      <dgm:t>
        <a:bodyPr/>
        <a:lstStyle/>
        <a:p>
          <a:r>
            <a:rPr lang="en-US" err="1"/>
            <a:t>asdf</a:t>
          </a:r>
          <a:endParaRPr lang="en-US"/>
        </a:p>
      </dgm:t>
    </dgm:pt>
    <dgm:pt modelId="{53BC0BDC-9320-4BDC-9C17-FFA4BDF4FF58}" type="parTrans" cxnId="{7D2FF908-88F3-46FC-B424-5CE2752EC883}">
      <dgm:prSet/>
      <dgm:spPr/>
      <dgm:t>
        <a:bodyPr/>
        <a:lstStyle/>
        <a:p>
          <a:endParaRPr lang="en-US"/>
        </a:p>
      </dgm:t>
    </dgm:pt>
    <dgm:pt modelId="{BC30B3C1-7F3E-4553-A992-26F16F0C4389}" type="sibTrans" cxnId="{7D2FF908-88F3-46FC-B424-5CE2752EC883}">
      <dgm:prSet/>
      <dgm:spPr/>
      <dgm:t>
        <a:bodyPr/>
        <a:lstStyle/>
        <a:p>
          <a:endParaRPr lang="en-US"/>
        </a:p>
      </dgm:t>
    </dgm:pt>
    <dgm:pt modelId="{E5BFF777-86C2-459F-9E86-6DCFC17BC6AA}">
      <dgm:prSet phldrT="[Text]" phldr="1"/>
      <dgm:spPr/>
      <dgm:t>
        <a:bodyPr/>
        <a:lstStyle/>
        <a:p>
          <a:endParaRPr lang="en-US"/>
        </a:p>
      </dgm:t>
    </dgm:pt>
    <dgm:pt modelId="{658B7C67-A5D7-45C2-8959-7B7DE084A325}" type="parTrans" cxnId="{450C072C-9898-461D-B3A5-8534EB5964C2}">
      <dgm:prSet/>
      <dgm:spPr/>
      <dgm:t>
        <a:bodyPr/>
        <a:lstStyle/>
        <a:p>
          <a:endParaRPr lang="en-US"/>
        </a:p>
      </dgm:t>
    </dgm:pt>
    <dgm:pt modelId="{57726983-F4AB-4DB2-A281-D381B4146B38}" type="sibTrans" cxnId="{450C072C-9898-461D-B3A5-8534EB5964C2}">
      <dgm:prSet/>
      <dgm:spPr/>
      <dgm:t>
        <a:bodyPr/>
        <a:lstStyle/>
        <a:p>
          <a:endParaRPr lang="en-US"/>
        </a:p>
      </dgm:t>
    </dgm:pt>
    <dgm:pt modelId="{180C2EFB-6070-4D20-81B6-A03194C12AFB}">
      <dgm:prSet phldrT="[Text]"/>
      <dgm:spPr/>
      <dgm:t>
        <a:bodyPr/>
        <a:lstStyle/>
        <a:p>
          <a:r>
            <a:rPr lang="en-US"/>
            <a:t>eDiscovery (Premium)</a:t>
          </a:r>
        </a:p>
      </dgm:t>
    </dgm:pt>
    <dgm:pt modelId="{DF9D4E2D-0960-428D-9348-08FF41FDED37}" type="parTrans" cxnId="{52C2D386-46D8-4643-B7B9-3637EA30FC97}">
      <dgm:prSet/>
      <dgm:spPr/>
      <dgm:t>
        <a:bodyPr/>
        <a:lstStyle/>
        <a:p>
          <a:endParaRPr lang="en-US"/>
        </a:p>
      </dgm:t>
    </dgm:pt>
    <dgm:pt modelId="{896FB32C-62AD-4CD2-BBF0-2EDC616E3256}" type="sibTrans" cxnId="{52C2D386-46D8-4643-B7B9-3637EA30FC97}">
      <dgm:prSet/>
      <dgm:spPr/>
      <dgm:t>
        <a:bodyPr/>
        <a:lstStyle/>
        <a:p>
          <a:endParaRPr lang="en-US"/>
        </a:p>
      </dgm:t>
    </dgm:pt>
    <dgm:pt modelId="{0DC904AB-1D36-4A59-A4AB-7C9B076587CE}">
      <dgm:prSet phldrT="[Text]"/>
      <dgm:spPr/>
      <dgm:t>
        <a:bodyPr/>
        <a:lstStyle/>
        <a:p>
          <a:r>
            <a:rPr lang="en-US" err="1"/>
            <a:t>asdf</a:t>
          </a:r>
          <a:endParaRPr lang="en-US"/>
        </a:p>
      </dgm:t>
    </dgm:pt>
    <dgm:pt modelId="{CC89BC88-C6D0-43DB-B216-B0F99C6B2F9F}" type="parTrans" cxnId="{75E5E658-9C20-4CC6-8C23-86EF25DF462E}">
      <dgm:prSet/>
      <dgm:spPr/>
      <dgm:t>
        <a:bodyPr/>
        <a:lstStyle/>
        <a:p>
          <a:endParaRPr lang="en-US"/>
        </a:p>
      </dgm:t>
    </dgm:pt>
    <dgm:pt modelId="{1EAFC04D-05EB-407F-AA2D-8CCD1FD08B9C}" type="sibTrans" cxnId="{75E5E658-9C20-4CC6-8C23-86EF25DF462E}">
      <dgm:prSet/>
      <dgm:spPr/>
      <dgm:t>
        <a:bodyPr/>
        <a:lstStyle/>
        <a:p>
          <a:endParaRPr lang="en-US"/>
        </a:p>
      </dgm:t>
    </dgm:pt>
    <dgm:pt modelId="{0AB5AB12-D19C-4F4B-B266-6BD26D6B463C}">
      <dgm:prSet phldrT="[Text]" phldr="1"/>
      <dgm:spPr/>
      <dgm:t>
        <a:bodyPr/>
        <a:lstStyle/>
        <a:p>
          <a:endParaRPr lang="en-US"/>
        </a:p>
      </dgm:t>
    </dgm:pt>
    <dgm:pt modelId="{A8D44384-4621-44FF-8157-DEDE0811CAD7}" type="parTrans" cxnId="{10A9E3E9-3853-46E7-87E6-1BE8672BE371}">
      <dgm:prSet/>
      <dgm:spPr/>
      <dgm:t>
        <a:bodyPr/>
        <a:lstStyle/>
        <a:p>
          <a:endParaRPr lang="en-US"/>
        </a:p>
      </dgm:t>
    </dgm:pt>
    <dgm:pt modelId="{095F450A-1FB7-4009-8F04-74589EEC4C6D}" type="sibTrans" cxnId="{10A9E3E9-3853-46E7-87E6-1BE8672BE371}">
      <dgm:prSet/>
      <dgm:spPr/>
      <dgm:t>
        <a:bodyPr/>
        <a:lstStyle/>
        <a:p>
          <a:endParaRPr lang="en-US"/>
        </a:p>
      </dgm:t>
    </dgm:pt>
    <dgm:pt modelId="{F68A707A-A81F-4E15-A04B-334A7FDD2AD7}">
      <dgm:prSet phldrT="[Text]" phldr="1"/>
      <dgm:spPr/>
      <dgm:t>
        <a:bodyPr/>
        <a:lstStyle/>
        <a:p>
          <a:endParaRPr lang="en-US"/>
        </a:p>
      </dgm:t>
    </dgm:pt>
    <dgm:pt modelId="{64550BC9-56DD-4EE1-ABFF-8AEB9281BCEF}" type="parTrans" cxnId="{F198E4C3-657C-4A0B-9F01-CED714646D6F}">
      <dgm:prSet/>
      <dgm:spPr/>
      <dgm:t>
        <a:bodyPr/>
        <a:lstStyle/>
        <a:p>
          <a:endParaRPr lang="en-US"/>
        </a:p>
      </dgm:t>
    </dgm:pt>
    <dgm:pt modelId="{EF23868F-4ADF-4CFA-8653-C9E84A13D19D}" type="sibTrans" cxnId="{F198E4C3-657C-4A0B-9F01-CED714646D6F}">
      <dgm:prSet/>
      <dgm:spPr/>
      <dgm:t>
        <a:bodyPr/>
        <a:lstStyle/>
        <a:p>
          <a:endParaRPr lang="en-US"/>
        </a:p>
      </dgm:t>
    </dgm:pt>
    <dgm:pt modelId="{F396A185-3B83-4D5B-AE20-81F9C93CEDD9}">
      <dgm:prSet phldrT="[Text]" phldr="1"/>
      <dgm:spPr/>
      <dgm:t>
        <a:bodyPr/>
        <a:lstStyle/>
        <a:p>
          <a:endParaRPr lang="en-US"/>
        </a:p>
      </dgm:t>
    </dgm:pt>
    <dgm:pt modelId="{A0C3E699-0FC1-42F8-97CB-ABAEB8A61077}" type="parTrans" cxnId="{F2BECE93-2BD6-4493-92D3-45D8959DB072}">
      <dgm:prSet/>
      <dgm:spPr/>
      <dgm:t>
        <a:bodyPr/>
        <a:lstStyle/>
        <a:p>
          <a:endParaRPr lang="en-US"/>
        </a:p>
      </dgm:t>
    </dgm:pt>
    <dgm:pt modelId="{B8682F6C-8D19-4196-AABC-7F4396EAA3FC}" type="sibTrans" cxnId="{F2BECE93-2BD6-4493-92D3-45D8959DB072}">
      <dgm:prSet/>
      <dgm:spPr/>
      <dgm:t>
        <a:bodyPr/>
        <a:lstStyle/>
        <a:p>
          <a:endParaRPr lang="en-US"/>
        </a:p>
      </dgm:t>
    </dgm:pt>
    <dgm:pt modelId="{729224BF-7F02-4E04-BEDD-E09C0FAECABF}">
      <dgm:prSet phldrT="[Text]" phldr="1"/>
      <dgm:spPr/>
      <dgm:t>
        <a:bodyPr/>
        <a:lstStyle/>
        <a:p>
          <a:endParaRPr lang="en-US"/>
        </a:p>
      </dgm:t>
    </dgm:pt>
    <dgm:pt modelId="{1B4D4DEA-8827-4465-93AB-10899C1574C7}" type="parTrans" cxnId="{EE5B2377-E8F5-4B97-BFAC-95F21CF20DA0}">
      <dgm:prSet/>
      <dgm:spPr/>
      <dgm:t>
        <a:bodyPr/>
        <a:lstStyle/>
        <a:p>
          <a:endParaRPr lang="en-US"/>
        </a:p>
      </dgm:t>
    </dgm:pt>
    <dgm:pt modelId="{6C6A5391-BE8F-48DC-A578-B92B27FDFAD1}" type="sibTrans" cxnId="{EE5B2377-E8F5-4B97-BFAC-95F21CF20DA0}">
      <dgm:prSet/>
      <dgm:spPr/>
      <dgm:t>
        <a:bodyPr/>
        <a:lstStyle/>
        <a:p>
          <a:endParaRPr lang="en-US"/>
        </a:p>
      </dgm:t>
    </dgm:pt>
    <dgm:pt modelId="{12AB2D27-D8DB-4FF7-967A-6AA46DE2132A}" type="pres">
      <dgm:prSet presAssocID="{8AD04362-296E-40DD-BD29-7E988A60FD8A}" presName="Name0" presStyleCnt="0">
        <dgm:presLayoutVars>
          <dgm:dir/>
          <dgm:animLvl val="lvl"/>
          <dgm:resizeHandles val="exact"/>
        </dgm:presLayoutVars>
      </dgm:prSet>
      <dgm:spPr/>
    </dgm:pt>
    <dgm:pt modelId="{49E1D9A9-6F37-45EE-9F30-49EAA833A1C1}" type="pres">
      <dgm:prSet presAssocID="{8058AF98-3DC1-481D-810D-442ECD21F826}" presName="composite" presStyleCnt="0"/>
      <dgm:spPr/>
    </dgm:pt>
    <dgm:pt modelId="{D79C702F-E2C1-4601-8F40-F0BFF036B518}" type="pres">
      <dgm:prSet presAssocID="{8058AF98-3DC1-481D-810D-442ECD21F82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D610015-B271-41D3-B793-9EE05A5A5D70}" type="pres">
      <dgm:prSet presAssocID="{8058AF98-3DC1-481D-810D-442ECD21F826}" presName="desTx" presStyleLbl="alignAccFollowNode1" presStyleIdx="0" presStyleCnt="3">
        <dgm:presLayoutVars>
          <dgm:bulletEnabled val="1"/>
        </dgm:presLayoutVars>
      </dgm:prSet>
      <dgm:spPr/>
    </dgm:pt>
    <dgm:pt modelId="{89427F9E-2B97-42CB-9B2D-C3E0D7FDA40A}" type="pres">
      <dgm:prSet presAssocID="{9A8A7FEF-7D25-4DD1-A3D1-FEF62F55112D}" presName="space" presStyleCnt="0"/>
      <dgm:spPr/>
    </dgm:pt>
    <dgm:pt modelId="{36CFAAEE-22B7-4D2D-8C33-C1F464135161}" type="pres">
      <dgm:prSet presAssocID="{180C2EFB-6070-4D20-81B6-A03194C12AFB}" presName="composite" presStyleCnt="0"/>
      <dgm:spPr/>
    </dgm:pt>
    <dgm:pt modelId="{36FA2212-D59A-43BD-8314-8DD98C2F70EE}" type="pres">
      <dgm:prSet presAssocID="{180C2EFB-6070-4D20-81B6-A03194C12AF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7DC71B9-A72D-466E-8ECA-CD6B61DED55B}" type="pres">
      <dgm:prSet presAssocID="{180C2EFB-6070-4D20-81B6-A03194C12AFB}" presName="desTx" presStyleLbl="alignAccFollowNode1" presStyleIdx="1" presStyleCnt="3">
        <dgm:presLayoutVars>
          <dgm:bulletEnabled val="1"/>
        </dgm:presLayoutVars>
      </dgm:prSet>
      <dgm:spPr/>
    </dgm:pt>
    <dgm:pt modelId="{185EF830-B849-4BE0-B590-9734508BAEFA}" type="pres">
      <dgm:prSet presAssocID="{896FB32C-62AD-4CD2-BBF0-2EDC616E3256}" presName="space" presStyleCnt="0"/>
      <dgm:spPr/>
    </dgm:pt>
    <dgm:pt modelId="{8562A16D-A108-4D05-9824-53FF11FF7FD6}" type="pres">
      <dgm:prSet presAssocID="{F68A707A-A81F-4E15-A04B-334A7FDD2AD7}" presName="composite" presStyleCnt="0"/>
      <dgm:spPr/>
    </dgm:pt>
    <dgm:pt modelId="{426BAD26-9F09-43FA-A921-BB9F3063CF18}" type="pres">
      <dgm:prSet presAssocID="{F68A707A-A81F-4E15-A04B-334A7FDD2AD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C20617E-FCEB-4F22-80D2-8A463A435A18}" type="pres">
      <dgm:prSet presAssocID="{F68A707A-A81F-4E15-A04B-334A7FDD2AD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2FF908-88F3-46FC-B424-5CE2752EC883}" srcId="{8058AF98-3DC1-481D-810D-442ECD21F826}" destId="{882974AC-40D0-424D-8757-714C2629F472}" srcOrd="0" destOrd="0" parTransId="{53BC0BDC-9320-4BDC-9C17-FFA4BDF4FF58}" sibTransId="{BC30B3C1-7F3E-4553-A992-26F16F0C4389}"/>
    <dgm:cxn modelId="{E7479921-CF80-4B58-B491-F51F73D49709}" type="presOf" srcId="{0AB5AB12-D19C-4F4B-B266-6BD26D6B463C}" destId="{27DC71B9-A72D-466E-8ECA-CD6B61DED55B}" srcOrd="0" destOrd="1" presId="urn:microsoft.com/office/officeart/2005/8/layout/hList1"/>
    <dgm:cxn modelId="{450C072C-9898-461D-B3A5-8534EB5964C2}" srcId="{8058AF98-3DC1-481D-810D-442ECD21F826}" destId="{E5BFF777-86C2-459F-9E86-6DCFC17BC6AA}" srcOrd="1" destOrd="0" parTransId="{658B7C67-A5D7-45C2-8959-7B7DE084A325}" sibTransId="{57726983-F4AB-4DB2-A281-D381B4146B38}"/>
    <dgm:cxn modelId="{2D424A5C-98B6-4C12-B641-81117B384B35}" type="presOf" srcId="{0DC904AB-1D36-4A59-A4AB-7C9B076587CE}" destId="{27DC71B9-A72D-466E-8ECA-CD6B61DED55B}" srcOrd="0" destOrd="0" presId="urn:microsoft.com/office/officeart/2005/8/layout/hList1"/>
    <dgm:cxn modelId="{33BFBF6D-4DE8-42FB-9DC6-09F952A6B051}" type="presOf" srcId="{882974AC-40D0-424D-8757-714C2629F472}" destId="{4D610015-B271-41D3-B793-9EE05A5A5D70}" srcOrd="0" destOrd="0" presId="urn:microsoft.com/office/officeart/2005/8/layout/hList1"/>
    <dgm:cxn modelId="{EE5B2377-E8F5-4B97-BFAC-95F21CF20DA0}" srcId="{F68A707A-A81F-4E15-A04B-334A7FDD2AD7}" destId="{729224BF-7F02-4E04-BEDD-E09C0FAECABF}" srcOrd="1" destOrd="0" parTransId="{1B4D4DEA-8827-4465-93AB-10899C1574C7}" sibTransId="{6C6A5391-BE8F-48DC-A578-B92B27FDFAD1}"/>
    <dgm:cxn modelId="{75E5E658-9C20-4CC6-8C23-86EF25DF462E}" srcId="{180C2EFB-6070-4D20-81B6-A03194C12AFB}" destId="{0DC904AB-1D36-4A59-A4AB-7C9B076587CE}" srcOrd="0" destOrd="0" parTransId="{CC89BC88-C6D0-43DB-B216-B0F99C6B2F9F}" sibTransId="{1EAFC04D-05EB-407F-AA2D-8CCD1FD08B9C}"/>
    <dgm:cxn modelId="{52C2D386-46D8-4643-B7B9-3637EA30FC97}" srcId="{8AD04362-296E-40DD-BD29-7E988A60FD8A}" destId="{180C2EFB-6070-4D20-81B6-A03194C12AFB}" srcOrd="1" destOrd="0" parTransId="{DF9D4E2D-0960-428D-9348-08FF41FDED37}" sibTransId="{896FB32C-62AD-4CD2-BBF0-2EDC616E3256}"/>
    <dgm:cxn modelId="{F2BECE93-2BD6-4493-92D3-45D8959DB072}" srcId="{F68A707A-A81F-4E15-A04B-334A7FDD2AD7}" destId="{F396A185-3B83-4D5B-AE20-81F9C93CEDD9}" srcOrd="0" destOrd="0" parTransId="{A0C3E699-0FC1-42F8-97CB-ABAEB8A61077}" sibTransId="{B8682F6C-8D19-4196-AABC-7F4396EAA3FC}"/>
    <dgm:cxn modelId="{27DF0F98-69FE-4296-8F7B-CD736CA74EDC}" type="presOf" srcId="{180C2EFB-6070-4D20-81B6-A03194C12AFB}" destId="{36FA2212-D59A-43BD-8314-8DD98C2F70EE}" srcOrd="0" destOrd="0" presId="urn:microsoft.com/office/officeart/2005/8/layout/hList1"/>
    <dgm:cxn modelId="{010C4D9D-72C3-4036-B5F0-24E227068938}" type="presOf" srcId="{8AD04362-296E-40DD-BD29-7E988A60FD8A}" destId="{12AB2D27-D8DB-4FF7-967A-6AA46DE2132A}" srcOrd="0" destOrd="0" presId="urn:microsoft.com/office/officeart/2005/8/layout/hList1"/>
    <dgm:cxn modelId="{105FADAC-B6CC-4A41-86EC-391F1072B5CB}" type="presOf" srcId="{729224BF-7F02-4E04-BEDD-E09C0FAECABF}" destId="{7C20617E-FCEB-4F22-80D2-8A463A435A18}" srcOrd="0" destOrd="1" presId="urn:microsoft.com/office/officeart/2005/8/layout/hList1"/>
    <dgm:cxn modelId="{3B36D9C2-D210-4E64-9601-6020E2D063A5}" srcId="{8AD04362-296E-40DD-BD29-7E988A60FD8A}" destId="{8058AF98-3DC1-481D-810D-442ECD21F826}" srcOrd="0" destOrd="0" parTransId="{531951AD-34FD-44E6-9E6C-9AACE3175763}" sibTransId="{9A8A7FEF-7D25-4DD1-A3D1-FEF62F55112D}"/>
    <dgm:cxn modelId="{F198E4C3-657C-4A0B-9F01-CED714646D6F}" srcId="{8AD04362-296E-40DD-BD29-7E988A60FD8A}" destId="{F68A707A-A81F-4E15-A04B-334A7FDD2AD7}" srcOrd="2" destOrd="0" parTransId="{64550BC9-56DD-4EE1-ABFF-8AEB9281BCEF}" sibTransId="{EF23868F-4ADF-4CFA-8653-C9E84A13D19D}"/>
    <dgm:cxn modelId="{EEF14FC5-2BB4-471F-8B0B-55B1B27A1A1F}" type="presOf" srcId="{F396A185-3B83-4D5B-AE20-81F9C93CEDD9}" destId="{7C20617E-FCEB-4F22-80D2-8A463A435A18}" srcOrd="0" destOrd="0" presId="urn:microsoft.com/office/officeart/2005/8/layout/hList1"/>
    <dgm:cxn modelId="{6E94CBCE-2AD8-44AC-8138-DCC21A3E3850}" type="presOf" srcId="{E5BFF777-86C2-459F-9E86-6DCFC17BC6AA}" destId="{4D610015-B271-41D3-B793-9EE05A5A5D70}" srcOrd="0" destOrd="1" presId="urn:microsoft.com/office/officeart/2005/8/layout/hList1"/>
    <dgm:cxn modelId="{C5408FD3-A88D-4710-8188-A5113BC1C6C7}" type="presOf" srcId="{F68A707A-A81F-4E15-A04B-334A7FDD2AD7}" destId="{426BAD26-9F09-43FA-A921-BB9F3063CF18}" srcOrd="0" destOrd="0" presId="urn:microsoft.com/office/officeart/2005/8/layout/hList1"/>
    <dgm:cxn modelId="{10A9E3E9-3853-46E7-87E6-1BE8672BE371}" srcId="{180C2EFB-6070-4D20-81B6-A03194C12AFB}" destId="{0AB5AB12-D19C-4F4B-B266-6BD26D6B463C}" srcOrd="1" destOrd="0" parTransId="{A8D44384-4621-44FF-8157-DEDE0811CAD7}" sibTransId="{095F450A-1FB7-4009-8F04-74589EEC4C6D}"/>
    <dgm:cxn modelId="{2A41D9F4-0954-414E-9EC1-DCB037260FCD}" type="presOf" srcId="{8058AF98-3DC1-481D-810D-442ECD21F826}" destId="{D79C702F-E2C1-4601-8F40-F0BFF036B518}" srcOrd="0" destOrd="0" presId="urn:microsoft.com/office/officeart/2005/8/layout/hList1"/>
    <dgm:cxn modelId="{78025F2D-D548-41BF-BA6C-F066B33666AB}" type="presParOf" srcId="{12AB2D27-D8DB-4FF7-967A-6AA46DE2132A}" destId="{49E1D9A9-6F37-45EE-9F30-49EAA833A1C1}" srcOrd="0" destOrd="0" presId="urn:microsoft.com/office/officeart/2005/8/layout/hList1"/>
    <dgm:cxn modelId="{8BA77C25-7C5D-4895-8540-F0F793BC3417}" type="presParOf" srcId="{49E1D9A9-6F37-45EE-9F30-49EAA833A1C1}" destId="{D79C702F-E2C1-4601-8F40-F0BFF036B518}" srcOrd="0" destOrd="0" presId="urn:microsoft.com/office/officeart/2005/8/layout/hList1"/>
    <dgm:cxn modelId="{BAA3E5A5-F3CD-4CD2-94A7-DC88206CD981}" type="presParOf" srcId="{49E1D9A9-6F37-45EE-9F30-49EAA833A1C1}" destId="{4D610015-B271-41D3-B793-9EE05A5A5D70}" srcOrd="1" destOrd="0" presId="urn:microsoft.com/office/officeart/2005/8/layout/hList1"/>
    <dgm:cxn modelId="{9E1B0687-8E95-49E3-B712-3CD05D59B250}" type="presParOf" srcId="{12AB2D27-D8DB-4FF7-967A-6AA46DE2132A}" destId="{89427F9E-2B97-42CB-9B2D-C3E0D7FDA40A}" srcOrd="1" destOrd="0" presId="urn:microsoft.com/office/officeart/2005/8/layout/hList1"/>
    <dgm:cxn modelId="{CC78DC03-5E9F-4727-915A-9E3791D66862}" type="presParOf" srcId="{12AB2D27-D8DB-4FF7-967A-6AA46DE2132A}" destId="{36CFAAEE-22B7-4D2D-8C33-C1F464135161}" srcOrd="2" destOrd="0" presId="urn:microsoft.com/office/officeart/2005/8/layout/hList1"/>
    <dgm:cxn modelId="{B1F36F8C-A98C-4CC4-9F18-BBB68718AF3D}" type="presParOf" srcId="{36CFAAEE-22B7-4D2D-8C33-C1F464135161}" destId="{36FA2212-D59A-43BD-8314-8DD98C2F70EE}" srcOrd="0" destOrd="0" presId="urn:microsoft.com/office/officeart/2005/8/layout/hList1"/>
    <dgm:cxn modelId="{524C6D85-D474-4585-901F-2ABF42F545F4}" type="presParOf" srcId="{36CFAAEE-22B7-4D2D-8C33-C1F464135161}" destId="{27DC71B9-A72D-466E-8ECA-CD6B61DED55B}" srcOrd="1" destOrd="0" presId="urn:microsoft.com/office/officeart/2005/8/layout/hList1"/>
    <dgm:cxn modelId="{94CE70AA-0547-4841-9BEF-2415B5D2F42D}" type="presParOf" srcId="{12AB2D27-D8DB-4FF7-967A-6AA46DE2132A}" destId="{185EF830-B849-4BE0-B590-9734508BAEFA}" srcOrd="3" destOrd="0" presId="urn:microsoft.com/office/officeart/2005/8/layout/hList1"/>
    <dgm:cxn modelId="{0B869350-4F64-40FB-85D4-A8EB641AE19E}" type="presParOf" srcId="{12AB2D27-D8DB-4FF7-967A-6AA46DE2132A}" destId="{8562A16D-A108-4D05-9824-53FF11FF7FD6}" srcOrd="4" destOrd="0" presId="urn:microsoft.com/office/officeart/2005/8/layout/hList1"/>
    <dgm:cxn modelId="{CA218CF8-DC4D-4C5E-A968-04DF980DDFD2}" type="presParOf" srcId="{8562A16D-A108-4D05-9824-53FF11FF7FD6}" destId="{426BAD26-9F09-43FA-A921-BB9F3063CF18}" srcOrd="0" destOrd="0" presId="urn:microsoft.com/office/officeart/2005/8/layout/hList1"/>
    <dgm:cxn modelId="{7F7D4D1A-66F6-4C37-8A61-4CBD0830E9DE}" type="presParOf" srcId="{8562A16D-A108-4D05-9824-53FF11FF7FD6}" destId="{7C20617E-FCEB-4F22-80D2-8A463A435A1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FC1B54-884F-47A6-8312-B2FDCF6230A4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A50E4AC-7F8D-476C-968C-0A15E5702447}">
      <dgm:prSet phldrT="[Text]" custT="1"/>
      <dgm:spPr>
        <a:solidFill>
          <a:srgbClr val="4DC58D"/>
        </a:solidFill>
      </dgm:spPr>
      <dgm:t>
        <a:bodyPr/>
        <a:lstStyle/>
        <a:p>
          <a:r>
            <a:rPr lang="en-US" sz="1800" b="1"/>
            <a:t>eDiscovery Premium (</a:t>
          </a:r>
          <a:r>
            <a:rPr lang="en-US" sz="1800" b="1" err="1"/>
            <a:t>eDP</a:t>
          </a:r>
          <a:r>
            <a:rPr lang="en-US" sz="1800" b="1"/>
            <a:t>)</a:t>
          </a:r>
        </a:p>
      </dgm:t>
    </dgm:pt>
    <dgm:pt modelId="{AA69F6E2-F638-41B3-99E3-311E4704BA4C}" type="parTrans" cxnId="{6AB03083-760D-45BD-ACF9-2C920A875E16}">
      <dgm:prSet/>
      <dgm:spPr/>
      <dgm:t>
        <a:bodyPr/>
        <a:lstStyle/>
        <a:p>
          <a:endParaRPr lang="en-US"/>
        </a:p>
      </dgm:t>
    </dgm:pt>
    <dgm:pt modelId="{A720E3E9-FB83-47ED-B23A-88692FE0F361}" type="sibTrans" cxnId="{6AB03083-760D-45BD-ACF9-2C920A875E16}">
      <dgm:prSet/>
      <dgm:spPr/>
      <dgm:t>
        <a:bodyPr/>
        <a:lstStyle/>
        <a:p>
          <a:endParaRPr lang="en-US"/>
        </a:p>
      </dgm:t>
    </dgm:pt>
    <dgm:pt modelId="{FB7EAB03-4BAC-4028-98A1-04384AF38781}">
      <dgm:prSet phldrT="[Text]"/>
      <dgm:spPr/>
      <dgm:t>
        <a:bodyPr/>
        <a:lstStyle/>
        <a:p>
          <a:r>
            <a:rPr lang="en-US"/>
            <a:t>All sub-APIs listed under </a:t>
          </a:r>
          <a:r>
            <a:rPr lang="en-US">
              <a:hlinkClick xmlns:r="http://schemas.openxmlformats.org/officeDocument/2006/relationships" r:id="rId1"/>
            </a:rPr>
            <a:t>aka.ms/</a:t>
          </a:r>
          <a:r>
            <a:rPr lang="en-US" err="1">
              <a:hlinkClick xmlns:r="http://schemas.openxmlformats.org/officeDocument/2006/relationships" r:id="rId1"/>
            </a:rPr>
            <a:t>ediscographapi</a:t>
          </a:r>
          <a:r>
            <a:rPr lang="en-US"/>
            <a:t> </a:t>
          </a:r>
        </a:p>
      </dgm:t>
    </dgm:pt>
    <dgm:pt modelId="{300BCC09-C8D4-4F5B-B603-DD833AA7854F}" type="parTrans" cxnId="{801D79F8-EE86-413C-A4A8-363398BCA722}">
      <dgm:prSet/>
      <dgm:spPr/>
      <dgm:t>
        <a:bodyPr/>
        <a:lstStyle/>
        <a:p>
          <a:endParaRPr lang="en-US"/>
        </a:p>
      </dgm:t>
    </dgm:pt>
    <dgm:pt modelId="{20C66483-9835-4785-9931-AE6F8EAFC74B}" type="sibTrans" cxnId="{801D79F8-EE86-413C-A4A8-363398BCA722}">
      <dgm:prSet/>
      <dgm:spPr/>
      <dgm:t>
        <a:bodyPr/>
        <a:lstStyle/>
        <a:p>
          <a:endParaRPr lang="en-US"/>
        </a:p>
      </dgm:t>
    </dgm:pt>
    <dgm:pt modelId="{9196552B-E509-4EA7-865E-A41A77DF7158}">
      <dgm:prSet phldrT="[Text]"/>
      <dgm:spPr/>
      <dgm:t>
        <a:bodyPr/>
        <a:lstStyle/>
        <a:p>
          <a:r>
            <a:rPr lang="en-US"/>
            <a:t>Exceptions</a:t>
          </a:r>
        </a:p>
      </dgm:t>
    </dgm:pt>
    <dgm:pt modelId="{384919E1-CB9E-4393-9AD0-8046C2F667E8}" type="parTrans" cxnId="{5ACA9FCA-AC91-4301-9C48-C1305CB1F79A}">
      <dgm:prSet/>
      <dgm:spPr/>
      <dgm:t>
        <a:bodyPr/>
        <a:lstStyle/>
        <a:p>
          <a:endParaRPr lang="en-US"/>
        </a:p>
      </dgm:t>
    </dgm:pt>
    <dgm:pt modelId="{9F6E0C12-AA37-47CE-B1DC-83ED4DA0F6B4}" type="sibTrans" cxnId="{5ACA9FCA-AC91-4301-9C48-C1305CB1F79A}">
      <dgm:prSet/>
      <dgm:spPr/>
      <dgm:t>
        <a:bodyPr/>
        <a:lstStyle/>
        <a:p>
          <a:endParaRPr lang="en-US"/>
        </a:p>
      </dgm:t>
    </dgm:pt>
    <dgm:pt modelId="{65F66918-8976-4466-8B29-354CDE51DF08}">
      <dgm:prSet phldrT="[Text]" custT="1"/>
      <dgm:spPr>
        <a:solidFill>
          <a:srgbClr val="70AD47"/>
        </a:solidFill>
      </dgm:spPr>
      <dgm:t>
        <a:bodyPr/>
        <a:lstStyle/>
        <a:p>
          <a:r>
            <a:rPr lang="en-US" sz="1800" b="1"/>
            <a:t>Privacy</a:t>
          </a:r>
        </a:p>
      </dgm:t>
    </dgm:pt>
    <dgm:pt modelId="{9DEEC204-2A72-4B7D-AACE-9A90A01ECACD}" type="parTrans" cxnId="{5C3E6C65-42F6-4ACF-B041-EDB5A4E12339}">
      <dgm:prSet/>
      <dgm:spPr/>
      <dgm:t>
        <a:bodyPr/>
        <a:lstStyle/>
        <a:p>
          <a:endParaRPr lang="en-US"/>
        </a:p>
      </dgm:t>
    </dgm:pt>
    <dgm:pt modelId="{4A62CF98-8E1C-45CB-A089-82DAEFC6BAB8}" type="sibTrans" cxnId="{5C3E6C65-42F6-4ACF-B041-EDB5A4E12339}">
      <dgm:prSet/>
      <dgm:spPr/>
      <dgm:t>
        <a:bodyPr/>
        <a:lstStyle/>
        <a:p>
          <a:endParaRPr lang="en-US"/>
        </a:p>
      </dgm:t>
    </dgm:pt>
    <dgm:pt modelId="{55E37F3D-F27C-4A10-BB50-94E729DE488A}">
      <dgm:prSet phldrT="[Text]"/>
      <dgm:spPr/>
      <dgm:t>
        <a:bodyPr/>
        <a:lstStyle/>
        <a:p>
          <a:r>
            <a:rPr lang="en-US"/>
            <a:t>Subject Rights Requests</a:t>
          </a:r>
        </a:p>
      </dgm:t>
    </dgm:pt>
    <dgm:pt modelId="{04202011-F581-4292-B394-1476E65F9645}" type="parTrans" cxnId="{14012577-9426-4FCA-A385-8B741B33A26D}">
      <dgm:prSet/>
      <dgm:spPr/>
      <dgm:t>
        <a:bodyPr/>
        <a:lstStyle/>
        <a:p>
          <a:endParaRPr lang="en-US"/>
        </a:p>
      </dgm:t>
    </dgm:pt>
    <dgm:pt modelId="{D9633740-7A4C-4B7B-A613-416D02CC351E}" type="sibTrans" cxnId="{14012577-9426-4FCA-A385-8B741B33A26D}">
      <dgm:prSet/>
      <dgm:spPr/>
      <dgm:t>
        <a:bodyPr/>
        <a:lstStyle/>
        <a:p>
          <a:endParaRPr lang="en-US"/>
        </a:p>
      </dgm:t>
    </dgm:pt>
    <dgm:pt modelId="{9F711C99-DB08-46AA-A351-223D5973A67F}">
      <dgm:prSet phldrT="[Text]"/>
      <dgm:spPr/>
      <dgm:t>
        <a:bodyPr/>
        <a:lstStyle/>
        <a:p>
          <a:r>
            <a:rPr lang="en-US"/>
            <a:t>Export, Files, Hold Policies, Search/</a:t>
          </a:r>
          <a:r>
            <a:rPr lang="en-US" err="1"/>
            <a:t>purgedata</a:t>
          </a:r>
          <a:r>
            <a:rPr lang="en-US"/>
            <a:t> action</a:t>
          </a:r>
        </a:p>
      </dgm:t>
    </dgm:pt>
    <dgm:pt modelId="{30FA7E0C-C9A9-48C0-BB2D-E4980C6192C4}" type="parTrans" cxnId="{987BEF2B-EEDB-4858-9F17-E6DFD1E9013F}">
      <dgm:prSet/>
      <dgm:spPr/>
      <dgm:t>
        <a:bodyPr/>
        <a:lstStyle/>
        <a:p>
          <a:endParaRPr lang="en-US"/>
        </a:p>
      </dgm:t>
    </dgm:pt>
    <dgm:pt modelId="{E07D79A1-109F-4760-8AA4-65AE5E0B782F}" type="sibTrans" cxnId="{987BEF2B-EEDB-4858-9F17-E6DFD1E9013F}">
      <dgm:prSet/>
      <dgm:spPr/>
      <dgm:t>
        <a:bodyPr/>
        <a:lstStyle/>
        <a:p>
          <a:endParaRPr lang="en-US"/>
        </a:p>
      </dgm:t>
    </dgm:pt>
    <dgm:pt modelId="{CE0C7879-BD7D-4B9E-A2BD-6037D18704A6}">
      <dgm:prSet phldrT="[Text]" custT="1"/>
      <dgm:spPr>
        <a:ln>
          <a:solidFill>
            <a:srgbClr val="5B9BD5"/>
          </a:solidFill>
        </a:ln>
      </dgm:spPr>
      <dgm:t>
        <a:bodyPr/>
        <a:lstStyle/>
        <a:p>
          <a:r>
            <a:rPr lang="en-US" sz="1800" b="1"/>
            <a:t>Records Management (RM)</a:t>
          </a:r>
        </a:p>
      </dgm:t>
    </dgm:pt>
    <dgm:pt modelId="{CE163FB7-29FC-4CD5-A5D5-478432015EF5}" type="sibTrans" cxnId="{1FC2672D-8EF9-41B7-9597-39D023F4FEB6}">
      <dgm:prSet/>
      <dgm:spPr/>
      <dgm:t>
        <a:bodyPr/>
        <a:lstStyle/>
        <a:p>
          <a:endParaRPr lang="en-US"/>
        </a:p>
      </dgm:t>
    </dgm:pt>
    <dgm:pt modelId="{8DDF8D8E-9E80-4924-9F71-2EC030B62CB4}" type="parTrans" cxnId="{1FC2672D-8EF9-41B7-9597-39D023F4FEB6}">
      <dgm:prSet/>
      <dgm:spPr/>
      <dgm:t>
        <a:bodyPr/>
        <a:lstStyle/>
        <a:p>
          <a:endParaRPr lang="en-US"/>
        </a:p>
      </dgm:t>
    </dgm:pt>
    <dgm:pt modelId="{25DEB97C-686B-4A8B-8D7C-45047850182A}">
      <dgm:prSet phldrT="[Text]"/>
      <dgm:spPr/>
      <dgm:t>
        <a:bodyPr/>
        <a:lstStyle/>
        <a:p>
          <a:r>
            <a:rPr lang="en-US"/>
            <a:t>Retention Labels</a:t>
          </a:r>
        </a:p>
      </dgm:t>
    </dgm:pt>
    <dgm:pt modelId="{475AE0F6-CCB4-47C1-AAB4-8F5E5F9345AD}" type="sibTrans" cxnId="{DAF322B3-1A29-4A5F-AB35-851C2E9D96A8}">
      <dgm:prSet/>
      <dgm:spPr/>
      <dgm:t>
        <a:bodyPr/>
        <a:lstStyle/>
        <a:p>
          <a:endParaRPr lang="en-US"/>
        </a:p>
      </dgm:t>
    </dgm:pt>
    <dgm:pt modelId="{01633587-7575-4782-B257-3EFC7D37339F}" type="parTrans" cxnId="{DAF322B3-1A29-4A5F-AB35-851C2E9D96A8}">
      <dgm:prSet/>
      <dgm:spPr/>
      <dgm:t>
        <a:bodyPr/>
        <a:lstStyle/>
        <a:p>
          <a:endParaRPr lang="en-US"/>
        </a:p>
      </dgm:t>
    </dgm:pt>
    <dgm:pt modelId="{4683D46F-890F-4938-B60E-47B4AF61E465}">
      <dgm:prSet phldrT="[Text]"/>
      <dgm:spPr/>
      <dgm:t>
        <a:bodyPr/>
        <a:lstStyle/>
        <a:p>
          <a:r>
            <a:rPr lang="en-US"/>
            <a:t>Events</a:t>
          </a:r>
        </a:p>
      </dgm:t>
    </dgm:pt>
    <dgm:pt modelId="{419F97A3-2D12-405E-AFA8-5C75F0C14009}" type="sibTrans" cxnId="{31D893A9-0DD9-4EA2-B8F7-4B6ADA84FADB}">
      <dgm:prSet/>
      <dgm:spPr/>
      <dgm:t>
        <a:bodyPr/>
        <a:lstStyle/>
        <a:p>
          <a:endParaRPr lang="en-US"/>
        </a:p>
      </dgm:t>
    </dgm:pt>
    <dgm:pt modelId="{39C79729-74D3-4F37-B658-D263C2B30071}" type="parTrans" cxnId="{31D893A9-0DD9-4EA2-B8F7-4B6ADA84FADB}">
      <dgm:prSet/>
      <dgm:spPr/>
      <dgm:t>
        <a:bodyPr/>
        <a:lstStyle/>
        <a:p>
          <a:endParaRPr lang="en-US"/>
        </a:p>
      </dgm:t>
    </dgm:pt>
    <dgm:pt modelId="{EFA875E4-0290-4227-9CCC-D4D32D89553D}">
      <dgm:prSet phldrT="[Text]"/>
      <dgm:spPr/>
      <dgm:t>
        <a:bodyPr/>
        <a:lstStyle/>
        <a:p>
          <a:r>
            <a:rPr lang="en-US"/>
            <a:t>Event Types</a:t>
          </a:r>
        </a:p>
      </dgm:t>
    </dgm:pt>
    <dgm:pt modelId="{070BD386-8C0D-4230-B763-DCA6F68FAB68}" type="sibTrans" cxnId="{1453A4CB-8E59-4BEA-B1CA-9FC1326F7100}">
      <dgm:prSet/>
      <dgm:spPr/>
      <dgm:t>
        <a:bodyPr/>
        <a:lstStyle/>
        <a:p>
          <a:endParaRPr lang="en-US"/>
        </a:p>
      </dgm:t>
    </dgm:pt>
    <dgm:pt modelId="{FC22EECF-2746-4D07-8129-4138DFD6E9CD}" type="parTrans" cxnId="{1453A4CB-8E59-4BEA-B1CA-9FC1326F7100}">
      <dgm:prSet/>
      <dgm:spPr/>
      <dgm:t>
        <a:bodyPr/>
        <a:lstStyle/>
        <a:p>
          <a:endParaRPr lang="en-US"/>
        </a:p>
      </dgm:t>
    </dgm:pt>
    <dgm:pt modelId="{A25978E4-9AA1-44F0-950A-BA27889787CC}" type="pres">
      <dgm:prSet presAssocID="{53FC1B54-884F-47A6-8312-B2FDCF6230A4}" presName="Name0" presStyleCnt="0">
        <dgm:presLayoutVars>
          <dgm:dir/>
          <dgm:animLvl val="lvl"/>
          <dgm:resizeHandles val="exact"/>
        </dgm:presLayoutVars>
      </dgm:prSet>
      <dgm:spPr/>
    </dgm:pt>
    <dgm:pt modelId="{6CEA5D47-6614-4F13-99C0-D23BD5CA2A3E}" type="pres">
      <dgm:prSet presAssocID="{CE0C7879-BD7D-4B9E-A2BD-6037D18704A6}" presName="composite" presStyleCnt="0"/>
      <dgm:spPr/>
    </dgm:pt>
    <dgm:pt modelId="{01B3C60F-C6F6-4AC7-B095-7E4C80D68AAA}" type="pres">
      <dgm:prSet presAssocID="{CE0C7879-BD7D-4B9E-A2BD-6037D18704A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48B88D9-B93A-4DF6-805C-5B551F7543BB}" type="pres">
      <dgm:prSet presAssocID="{CE0C7879-BD7D-4B9E-A2BD-6037D18704A6}" presName="desTx" presStyleLbl="alignAccFollowNode1" presStyleIdx="0" presStyleCnt="3">
        <dgm:presLayoutVars>
          <dgm:bulletEnabled val="1"/>
        </dgm:presLayoutVars>
      </dgm:prSet>
      <dgm:spPr/>
    </dgm:pt>
    <dgm:pt modelId="{568D755A-7256-48FC-874C-1D44CF6D212B}" type="pres">
      <dgm:prSet presAssocID="{CE163FB7-29FC-4CD5-A5D5-478432015EF5}" presName="space" presStyleCnt="0"/>
      <dgm:spPr/>
    </dgm:pt>
    <dgm:pt modelId="{F6C63839-20A1-4F96-99C0-7118D473CF6F}" type="pres">
      <dgm:prSet presAssocID="{0A50E4AC-7F8D-476C-968C-0A15E5702447}" presName="composite" presStyleCnt="0"/>
      <dgm:spPr/>
    </dgm:pt>
    <dgm:pt modelId="{30DCB4C9-C189-4767-BDC0-5941B63D857D}" type="pres">
      <dgm:prSet presAssocID="{0A50E4AC-7F8D-476C-968C-0A15E570244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C3F6B15-0529-4E87-92A0-DDF911DFC234}" type="pres">
      <dgm:prSet presAssocID="{0A50E4AC-7F8D-476C-968C-0A15E5702447}" presName="desTx" presStyleLbl="alignAccFollowNode1" presStyleIdx="1" presStyleCnt="3">
        <dgm:presLayoutVars>
          <dgm:bulletEnabled val="1"/>
        </dgm:presLayoutVars>
      </dgm:prSet>
      <dgm:spPr/>
    </dgm:pt>
    <dgm:pt modelId="{3901BA1A-F7CF-4660-9708-AA404363C165}" type="pres">
      <dgm:prSet presAssocID="{A720E3E9-FB83-47ED-B23A-88692FE0F361}" presName="space" presStyleCnt="0"/>
      <dgm:spPr/>
    </dgm:pt>
    <dgm:pt modelId="{BBC9FEC5-0332-4E84-AA05-E95A25467FBE}" type="pres">
      <dgm:prSet presAssocID="{65F66918-8976-4466-8B29-354CDE51DF08}" presName="composite" presStyleCnt="0"/>
      <dgm:spPr/>
    </dgm:pt>
    <dgm:pt modelId="{A637209E-676B-41D6-B201-2B1863B8BA4C}" type="pres">
      <dgm:prSet presAssocID="{65F66918-8976-4466-8B29-354CDE51DF0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33010C3-3B15-4ED1-B723-734FFA70D8F0}" type="pres">
      <dgm:prSet presAssocID="{65F66918-8976-4466-8B29-354CDE51DF0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87BEF2B-EEDB-4858-9F17-E6DFD1E9013F}" srcId="{9196552B-E509-4EA7-865E-A41A77DF7158}" destId="{9F711C99-DB08-46AA-A351-223D5973A67F}" srcOrd="0" destOrd="0" parTransId="{30FA7E0C-C9A9-48C0-BB2D-E4980C6192C4}" sibTransId="{E07D79A1-109F-4760-8AA4-65AE5E0B782F}"/>
    <dgm:cxn modelId="{1FC2672D-8EF9-41B7-9597-39D023F4FEB6}" srcId="{53FC1B54-884F-47A6-8312-B2FDCF6230A4}" destId="{CE0C7879-BD7D-4B9E-A2BD-6037D18704A6}" srcOrd="0" destOrd="0" parTransId="{8DDF8D8E-9E80-4924-9F71-2EC030B62CB4}" sibTransId="{CE163FB7-29FC-4CD5-A5D5-478432015EF5}"/>
    <dgm:cxn modelId="{75990035-A257-439B-B817-455700A944B1}" type="presOf" srcId="{FB7EAB03-4BAC-4028-98A1-04384AF38781}" destId="{DC3F6B15-0529-4E87-92A0-DDF911DFC234}" srcOrd="0" destOrd="0" presId="urn:microsoft.com/office/officeart/2005/8/layout/hList1"/>
    <dgm:cxn modelId="{755C6436-74BF-42E7-BE6E-26F903FB54C1}" type="presOf" srcId="{25DEB97C-686B-4A8B-8D7C-45047850182A}" destId="{748B88D9-B93A-4DF6-805C-5B551F7543BB}" srcOrd="0" destOrd="0" presId="urn:microsoft.com/office/officeart/2005/8/layout/hList1"/>
    <dgm:cxn modelId="{5C3E6C65-42F6-4ACF-B041-EDB5A4E12339}" srcId="{53FC1B54-884F-47A6-8312-B2FDCF6230A4}" destId="{65F66918-8976-4466-8B29-354CDE51DF08}" srcOrd="2" destOrd="0" parTransId="{9DEEC204-2A72-4B7D-AACE-9A90A01ECACD}" sibTransId="{4A62CF98-8E1C-45CB-A089-82DAEFC6BAB8}"/>
    <dgm:cxn modelId="{08DBBD68-527F-4E0D-B168-2EB73A87BACE}" type="presOf" srcId="{0A50E4AC-7F8D-476C-968C-0A15E5702447}" destId="{30DCB4C9-C189-4767-BDC0-5941B63D857D}" srcOrd="0" destOrd="0" presId="urn:microsoft.com/office/officeart/2005/8/layout/hList1"/>
    <dgm:cxn modelId="{1D904A54-FF9E-4B3E-A176-C53FBE3AFC09}" type="presOf" srcId="{9196552B-E509-4EA7-865E-A41A77DF7158}" destId="{DC3F6B15-0529-4E87-92A0-DDF911DFC234}" srcOrd="0" destOrd="1" presId="urn:microsoft.com/office/officeart/2005/8/layout/hList1"/>
    <dgm:cxn modelId="{14012577-9426-4FCA-A385-8B741B33A26D}" srcId="{65F66918-8976-4466-8B29-354CDE51DF08}" destId="{55E37F3D-F27C-4A10-BB50-94E729DE488A}" srcOrd="0" destOrd="0" parTransId="{04202011-F581-4292-B394-1476E65F9645}" sibTransId="{D9633740-7A4C-4B7B-A613-416D02CC351E}"/>
    <dgm:cxn modelId="{14615682-579A-4A46-A5C7-3611E984BD26}" type="presOf" srcId="{EFA875E4-0290-4227-9CCC-D4D32D89553D}" destId="{748B88D9-B93A-4DF6-805C-5B551F7543BB}" srcOrd="0" destOrd="2" presId="urn:microsoft.com/office/officeart/2005/8/layout/hList1"/>
    <dgm:cxn modelId="{6AB03083-760D-45BD-ACF9-2C920A875E16}" srcId="{53FC1B54-884F-47A6-8312-B2FDCF6230A4}" destId="{0A50E4AC-7F8D-476C-968C-0A15E5702447}" srcOrd="1" destOrd="0" parTransId="{AA69F6E2-F638-41B3-99E3-311E4704BA4C}" sibTransId="{A720E3E9-FB83-47ED-B23A-88692FE0F361}"/>
    <dgm:cxn modelId="{18B35184-CEDC-4DA7-85AC-723A78533EFF}" type="presOf" srcId="{CE0C7879-BD7D-4B9E-A2BD-6037D18704A6}" destId="{01B3C60F-C6F6-4AC7-B095-7E4C80D68AAA}" srcOrd="0" destOrd="0" presId="urn:microsoft.com/office/officeart/2005/8/layout/hList1"/>
    <dgm:cxn modelId="{BE900A85-E60E-476E-B9E7-9920DACB3FB8}" type="presOf" srcId="{4683D46F-890F-4938-B60E-47B4AF61E465}" destId="{748B88D9-B93A-4DF6-805C-5B551F7543BB}" srcOrd="0" destOrd="1" presId="urn:microsoft.com/office/officeart/2005/8/layout/hList1"/>
    <dgm:cxn modelId="{E1469093-A415-4CE6-A310-B517E7290A5C}" type="presOf" srcId="{55E37F3D-F27C-4A10-BB50-94E729DE488A}" destId="{533010C3-3B15-4ED1-B723-734FFA70D8F0}" srcOrd="0" destOrd="0" presId="urn:microsoft.com/office/officeart/2005/8/layout/hList1"/>
    <dgm:cxn modelId="{A4677C9F-C42A-47AD-8B80-6169928B63D1}" type="presOf" srcId="{53FC1B54-884F-47A6-8312-B2FDCF6230A4}" destId="{A25978E4-9AA1-44F0-950A-BA27889787CC}" srcOrd="0" destOrd="0" presId="urn:microsoft.com/office/officeart/2005/8/layout/hList1"/>
    <dgm:cxn modelId="{31D893A9-0DD9-4EA2-B8F7-4B6ADA84FADB}" srcId="{CE0C7879-BD7D-4B9E-A2BD-6037D18704A6}" destId="{4683D46F-890F-4938-B60E-47B4AF61E465}" srcOrd="1" destOrd="0" parTransId="{39C79729-74D3-4F37-B658-D263C2B30071}" sibTransId="{419F97A3-2D12-405E-AFA8-5C75F0C14009}"/>
    <dgm:cxn modelId="{DAF322B3-1A29-4A5F-AB35-851C2E9D96A8}" srcId="{CE0C7879-BD7D-4B9E-A2BD-6037D18704A6}" destId="{25DEB97C-686B-4A8B-8D7C-45047850182A}" srcOrd="0" destOrd="0" parTransId="{01633587-7575-4782-B257-3EFC7D37339F}" sibTransId="{475AE0F6-CCB4-47C1-AAB4-8F5E5F9345AD}"/>
    <dgm:cxn modelId="{5ACA9FCA-AC91-4301-9C48-C1305CB1F79A}" srcId="{0A50E4AC-7F8D-476C-968C-0A15E5702447}" destId="{9196552B-E509-4EA7-865E-A41A77DF7158}" srcOrd="1" destOrd="0" parTransId="{384919E1-CB9E-4393-9AD0-8046C2F667E8}" sibTransId="{9F6E0C12-AA37-47CE-B1DC-83ED4DA0F6B4}"/>
    <dgm:cxn modelId="{1453A4CB-8E59-4BEA-B1CA-9FC1326F7100}" srcId="{CE0C7879-BD7D-4B9E-A2BD-6037D18704A6}" destId="{EFA875E4-0290-4227-9CCC-D4D32D89553D}" srcOrd="2" destOrd="0" parTransId="{FC22EECF-2746-4D07-8129-4138DFD6E9CD}" sibTransId="{070BD386-8C0D-4230-B763-DCA6F68FAB68}"/>
    <dgm:cxn modelId="{54F69ACD-EE3F-49E7-B674-22C75D6ACF04}" type="presOf" srcId="{65F66918-8976-4466-8B29-354CDE51DF08}" destId="{A637209E-676B-41D6-B201-2B1863B8BA4C}" srcOrd="0" destOrd="0" presId="urn:microsoft.com/office/officeart/2005/8/layout/hList1"/>
    <dgm:cxn modelId="{8FD3E2CE-0B15-4D2B-9202-4464DE5D32C0}" type="presOf" srcId="{9F711C99-DB08-46AA-A351-223D5973A67F}" destId="{DC3F6B15-0529-4E87-92A0-DDF911DFC234}" srcOrd="0" destOrd="2" presId="urn:microsoft.com/office/officeart/2005/8/layout/hList1"/>
    <dgm:cxn modelId="{801D79F8-EE86-413C-A4A8-363398BCA722}" srcId="{0A50E4AC-7F8D-476C-968C-0A15E5702447}" destId="{FB7EAB03-4BAC-4028-98A1-04384AF38781}" srcOrd="0" destOrd="0" parTransId="{300BCC09-C8D4-4F5B-B603-DD833AA7854F}" sibTransId="{20C66483-9835-4785-9931-AE6F8EAFC74B}"/>
    <dgm:cxn modelId="{B6CB0933-0BCC-448E-8BAD-567197750E41}" type="presParOf" srcId="{A25978E4-9AA1-44F0-950A-BA27889787CC}" destId="{6CEA5D47-6614-4F13-99C0-D23BD5CA2A3E}" srcOrd="0" destOrd="0" presId="urn:microsoft.com/office/officeart/2005/8/layout/hList1"/>
    <dgm:cxn modelId="{DAE39F90-66A9-4B32-9CF2-280300581095}" type="presParOf" srcId="{6CEA5D47-6614-4F13-99C0-D23BD5CA2A3E}" destId="{01B3C60F-C6F6-4AC7-B095-7E4C80D68AAA}" srcOrd="0" destOrd="0" presId="urn:microsoft.com/office/officeart/2005/8/layout/hList1"/>
    <dgm:cxn modelId="{1C9A8914-3BC7-455F-A448-C2634A18CF2F}" type="presParOf" srcId="{6CEA5D47-6614-4F13-99C0-D23BD5CA2A3E}" destId="{748B88D9-B93A-4DF6-805C-5B551F7543BB}" srcOrd="1" destOrd="0" presId="urn:microsoft.com/office/officeart/2005/8/layout/hList1"/>
    <dgm:cxn modelId="{5D7BA529-07F1-43BF-8CFD-069C64CCB7E8}" type="presParOf" srcId="{A25978E4-9AA1-44F0-950A-BA27889787CC}" destId="{568D755A-7256-48FC-874C-1D44CF6D212B}" srcOrd="1" destOrd="0" presId="urn:microsoft.com/office/officeart/2005/8/layout/hList1"/>
    <dgm:cxn modelId="{AC1DA8B9-CE18-4EB6-A6F5-D20B282592C8}" type="presParOf" srcId="{A25978E4-9AA1-44F0-950A-BA27889787CC}" destId="{F6C63839-20A1-4F96-99C0-7118D473CF6F}" srcOrd="2" destOrd="0" presId="urn:microsoft.com/office/officeart/2005/8/layout/hList1"/>
    <dgm:cxn modelId="{33EA6039-296A-482A-AB5F-4D131E878602}" type="presParOf" srcId="{F6C63839-20A1-4F96-99C0-7118D473CF6F}" destId="{30DCB4C9-C189-4767-BDC0-5941B63D857D}" srcOrd="0" destOrd="0" presId="urn:microsoft.com/office/officeart/2005/8/layout/hList1"/>
    <dgm:cxn modelId="{A0F70FC6-8997-417C-9D11-92C1BC360857}" type="presParOf" srcId="{F6C63839-20A1-4F96-99C0-7118D473CF6F}" destId="{DC3F6B15-0529-4E87-92A0-DDF911DFC234}" srcOrd="1" destOrd="0" presId="urn:microsoft.com/office/officeart/2005/8/layout/hList1"/>
    <dgm:cxn modelId="{74F6AE3A-245F-4973-9F8C-F90863DD1F6C}" type="presParOf" srcId="{A25978E4-9AA1-44F0-950A-BA27889787CC}" destId="{3901BA1A-F7CF-4660-9708-AA404363C165}" srcOrd="3" destOrd="0" presId="urn:microsoft.com/office/officeart/2005/8/layout/hList1"/>
    <dgm:cxn modelId="{C330B960-76E9-49CF-BACE-49DBABF81779}" type="presParOf" srcId="{A25978E4-9AA1-44F0-950A-BA27889787CC}" destId="{BBC9FEC5-0332-4E84-AA05-E95A25467FBE}" srcOrd="4" destOrd="0" presId="urn:microsoft.com/office/officeart/2005/8/layout/hList1"/>
    <dgm:cxn modelId="{68E5CAAC-4ECA-420E-8AE0-E596253B8876}" type="presParOf" srcId="{BBC9FEC5-0332-4E84-AA05-E95A25467FBE}" destId="{A637209E-676B-41D6-B201-2B1863B8BA4C}" srcOrd="0" destOrd="0" presId="urn:microsoft.com/office/officeart/2005/8/layout/hList1"/>
    <dgm:cxn modelId="{153260FE-65E0-4627-9E3F-876418C2C3B4}" type="presParOf" srcId="{BBC9FEC5-0332-4E84-AA05-E95A25467FBE}" destId="{533010C3-3B15-4ED1-B723-734FFA70D8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2326DE-1C66-45F3-A1F0-EB48D34ECB53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8861CE0-A63F-4E87-80CA-E21B64136CFF}">
      <dgm:prSet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Provide functionality for organizations to automate repetitive tasks and integrate with existing data subject request tools</a:t>
          </a:r>
        </a:p>
      </dgm:t>
    </dgm:pt>
    <dgm:pt modelId="{9E1EA5C3-8BCE-4441-9949-1B442D9F4097}" type="parTrans" cxnId="{1F3660DE-FF37-4CD3-872C-C517E3C99AD9}">
      <dgm:prSet/>
      <dgm:spPr/>
      <dgm:t>
        <a:bodyPr/>
        <a:lstStyle/>
        <a:p>
          <a:endParaRPr lang="en-US"/>
        </a:p>
      </dgm:t>
    </dgm:pt>
    <dgm:pt modelId="{AD997ADD-4B0F-4605-A2FF-C203C1797A7D}" type="sibTrans" cxnId="{1F3660DE-FF37-4CD3-872C-C517E3C99AD9}">
      <dgm:prSet/>
      <dgm:spPr/>
      <dgm:t>
        <a:bodyPr/>
        <a:lstStyle/>
        <a:p>
          <a:endParaRPr lang="en-US"/>
        </a:p>
      </dgm:t>
    </dgm:pt>
    <dgm:pt modelId="{4E63F171-0F42-4A25-A12B-064B6C4FEC98}">
      <dgm:prSet/>
      <dgm:spPr>
        <a:solidFill>
          <a:schemeClr val="accent1"/>
        </a:solidFill>
      </dgm:spPr>
      <dgm:t>
        <a:bodyPr/>
        <a:lstStyle/>
        <a:p>
          <a:r>
            <a:rPr lang="en-US">
              <a:latin typeface="Calibri"/>
              <a:cs typeface="Calibri"/>
            </a:rPr>
            <a:t>Sample use cases</a:t>
          </a:r>
        </a:p>
      </dgm:t>
    </dgm:pt>
    <dgm:pt modelId="{A8CD62E7-3D35-4083-B86B-B69AB533911C}" type="parTrans" cxnId="{0F956C9F-B4A2-49DE-883F-E50A4A3FA61D}">
      <dgm:prSet/>
      <dgm:spPr/>
      <dgm:t>
        <a:bodyPr/>
        <a:lstStyle/>
        <a:p>
          <a:endParaRPr lang="en-US"/>
        </a:p>
      </dgm:t>
    </dgm:pt>
    <dgm:pt modelId="{39A42ABF-BED0-4D77-BDC7-B636C8A627E0}" type="sibTrans" cxnId="{0F956C9F-B4A2-49DE-883F-E50A4A3FA61D}">
      <dgm:prSet/>
      <dgm:spPr/>
      <dgm:t>
        <a:bodyPr/>
        <a:lstStyle/>
        <a:p>
          <a:endParaRPr lang="en-US"/>
        </a:p>
      </dgm:t>
    </dgm:pt>
    <dgm:pt modelId="{7BD94D4B-F3A6-4C29-878A-011BC56F5B8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u="none">
              <a:latin typeface="Calibri"/>
              <a:cs typeface="Calibri"/>
            </a:rPr>
            <a:t>Automate creation of DSRs using custom </a:t>
          </a:r>
          <a:r>
            <a:rPr lang="en-US" sz="2000" b="0" i="0" u="none" err="1">
              <a:latin typeface="Calibri"/>
              <a:cs typeface="Calibri"/>
            </a:rPr>
            <a:t>LoB</a:t>
          </a:r>
          <a:r>
            <a:rPr lang="en-US" sz="2000" b="0" i="0" u="none">
              <a:latin typeface="Calibri"/>
              <a:cs typeface="Calibri"/>
            </a:rPr>
            <a:t> apps and intake forms.</a:t>
          </a:r>
          <a:endParaRPr lang="en-US" sz="2000">
            <a:latin typeface="Calibri"/>
            <a:cs typeface="Calibri"/>
          </a:endParaRPr>
        </a:p>
      </dgm:t>
    </dgm:pt>
    <dgm:pt modelId="{AF8DF9AE-927A-4A1C-9B5A-FF4BBDCFE93D}" type="parTrans" cxnId="{A17B2B6D-6DA9-4467-87F9-C7F3F4F65585}">
      <dgm:prSet/>
      <dgm:spPr/>
      <dgm:t>
        <a:bodyPr/>
        <a:lstStyle/>
        <a:p>
          <a:endParaRPr lang="en-US"/>
        </a:p>
      </dgm:t>
    </dgm:pt>
    <dgm:pt modelId="{5F9B829F-C89E-4390-BE42-6705ADB01B99}" type="sibTrans" cxnId="{A17B2B6D-6DA9-4467-87F9-C7F3F4F65585}">
      <dgm:prSet/>
      <dgm:spPr/>
      <dgm:t>
        <a:bodyPr/>
        <a:lstStyle/>
        <a:p>
          <a:endParaRPr lang="en-US"/>
        </a:p>
      </dgm:t>
    </dgm:pt>
    <dgm:pt modelId="{24A8473F-8B2D-4CCE-8863-05FFB9834997}">
      <dgm:prSet/>
      <dgm:spPr>
        <a:solidFill>
          <a:schemeClr val="accent1"/>
        </a:solidFill>
      </dgm:spPr>
      <dgm:t>
        <a:bodyPr/>
        <a:lstStyle/>
        <a:p>
          <a:r>
            <a:rPr lang="en-US">
              <a:latin typeface="Calibri"/>
              <a:cs typeface="Calibri"/>
            </a:rPr>
            <a:t>Overview</a:t>
          </a:r>
        </a:p>
      </dgm:t>
    </dgm:pt>
    <dgm:pt modelId="{E3D080D7-7C2C-47A0-BD86-7363CB2A0156}" type="parTrans" cxnId="{5BA5EDDD-8292-4B8C-87EC-05B9C7F0C8B3}">
      <dgm:prSet/>
      <dgm:spPr/>
      <dgm:t>
        <a:bodyPr/>
        <a:lstStyle/>
        <a:p>
          <a:endParaRPr lang="en-US"/>
        </a:p>
      </dgm:t>
    </dgm:pt>
    <dgm:pt modelId="{97EEABE9-79E5-4966-9039-5DF519E528D0}" type="sibTrans" cxnId="{5BA5EDDD-8292-4B8C-87EC-05B9C7F0C8B3}">
      <dgm:prSet/>
      <dgm:spPr/>
      <dgm:t>
        <a:bodyPr/>
        <a:lstStyle/>
        <a:p>
          <a:endParaRPr lang="en-US"/>
        </a:p>
      </dgm:t>
    </dgm:pt>
    <dgm:pt modelId="{EAED5986-FA23-42FD-830A-F41FC943409C}">
      <dgm:prSet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Scale your organization's ability to perform subject rights requests searches in Microsoft 365</a:t>
          </a:r>
        </a:p>
      </dgm:t>
    </dgm:pt>
    <dgm:pt modelId="{7DB36BD7-80DC-4B47-96B8-7D20EAA8C1D2}" type="parTrans" cxnId="{924299A2-9416-46BB-87D4-68A366138A32}">
      <dgm:prSet/>
      <dgm:spPr/>
      <dgm:t>
        <a:bodyPr/>
        <a:lstStyle/>
        <a:p>
          <a:endParaRPr lang="en-US"/>
        </a:p>
      </dgm:t>
    </dgm:pt>
    <dgm:pt modelId="{FA61529B-D7F2-479F-BAE2-F0E1507D146E}" type="sibTrans" cxnId="{924299A2-9416-46BB-87D4-68A366138A32}">
      <dgm:prSet/>
      <dgm:spPr/>
      <dgm:t>
        <a:bodyPr/>
        <a:lstStyle/>
        <a:p>
          <a:endParaRPr lang="en-US"/>
        </a:p>
      </dgm:t>
    </dgm:pt>
    <dgm:pt modelId="{6F1B5B59-E070-7747-80AA-DE86EBBF4EE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u="none">
              <a:latin typeface="Calibri"/>
              <a:cs typeface="Calibri"/>
            </a:rPr>
            <a:t>3P ISV integration – can leverage ISV orchestrators and extend into Microsoft 365 workloads for DSRs.</a:t>
          </a:r>
        </a:p>
      </dgm:t>
    </dgm:pt>
    <dgm:pt modelId="{BC1664DE-4874-F04D-99AA-6731D05DEFF4}" type="parTrans" cxnId="{86D22E93-1BCE-4D43-A22A-D5B18B94AA4E}">
      <dgm:prSet/>
      <dgm:spPr/>
      <dgm:t>
        <a:bodyPr/>
        <a:lstStyle/>
        <a:p>
          <a:endParaRPr lang="en-US"/>
        </a:p>
      </dgm:t>
    </dgm:pt>
    <dgm:pt modelId="{A5E2E2C7-DFB2-5641-A972-DA8BA7E9A9AD}" type="sibTrans" cxnId="{86D22E93-1BCE-4D43-A22A-D5B18B94AA4E}">
      <dgm:prSet/>
      <dgm:spPr/>
      <dgm:t>
        <a:bodyPr/>
        <a:lstStyle/>
        <a:p>
          <a:endParaRPr lang="en-US"/>
        </a:p>
      </dgm:t>
    </dgm:pt>
    <dgm:pt modelId="{D8D5015D-B5DD-AA42-8BC3-83A1E8A0286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u="none">
              <a:latin typeface="Calibri"/>
              <a:cs typeface="Calibri"/>
            </a:rPr>
            <a:t>Custom or 3P app integration to track status of DSRs or retrieve DSR export packages.</a:t>
          </a:r>
        </a:p>
      </dgm:t>
    </dgm:pt>
    <dgm:pt modelId="{051D7CB1-5857-EF4A-A5FA-A68F544C44F8}" type="parTrans" cxnId="{E10AA81E-590E-9044-AF47-CA01997D1ED1}">
      <dgm:prSet/>
      <dgm:spPr/>
      <dgm:t>
        <a:bodyPr/>
        <a:lstStyle/>
        <a:p>
          <a:endParaRPr lang="en-US"/>
        </a:p>
      </dgm:t>
    </dgm:pt>
    <dgm:pt modelId="{BBB56FF1-0EB6-4645-BC03-3D1B7780412E}" type="sibTrans" cxnId="{E10AA81E-590E-9044-AF47-CA01997D1ED1}">
      <dgm:prSet/>
      <dgm:spPr/>
      <dgm:t>
        <a:bodyPr/>
        <a:lstStyle/>
        <a:p>
          <a:endParaRPr lang="en-US"/>
        </a:p>
      </dgm:t>
    </dgm:pt>
    <dgm:pt modelId="{49C09C13-277A-194A-BC5E-B222E2ABE9D9}" type="pres">
      <dgm:prSet presAssocID="{7F2326DE-1C66-45F3-A1F0-EB48D34ECB53}" presName="linear" presStyleCnt="0">
        <dgm:presLayoutVars>
          <dgm:animLvl val="lvl"/>
          <dgm:resizeHandles val="exact"/>
        </dgm:presLayoutVars>
      </dgm:prSet>
      <dgm:spPr/>
    </dgm:pt>
    <dgm:pt modelId="{D5F5D0BC-BE8C-6D4A-94B6-9C3C0DD77977}" type="pres">
      <dgm:prSet presAssocID="{24A8473F-8B2D-4CCE-8863-05FFB983499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7D971CE-269D-9043-8EAA-D850816E6BB3}" type="pres">
      <dgm:prSet presAssocID="{24A8473F-8B2D-4CCE-8863-05FFB9834997}" presName="childText" presStyleLbl="revTx" presStyleIdx="0" presStyleCnt="2">
        <dgm:presLayoutVars>
          <dgm:bulletEnabled val="1"/>
        </dgm:presLayoutVars>
      </dgm:prSet>
      <dgm:spPr/>
    </dgm:pt>
    <dgm:pt modelId="{D39D3749-F89C-CA45-BA19-5DDA68E9D159}" type="pres">
      <dgm:prSet presAssocID="{4E63F171-0F42-4A25-A12B-064B6C4FEC9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C2BB364-DE8A-F34A-AF03-9813F437BBEA}" type="pres">
      <dgm:prSet presAssocID="{4E63F171-0F42-4A25-A12B-064B6C4FEC9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ECF7006-791C-D646-B510-8F56729A3992}" type="presOf" srcId="{24A8473F-8B2D-4CCE-8863-05FFB9834997}" destId="{D5F5D0BC-BE8C-6D4A-94B6-9C3C0DD77977}" srcOrd="0" destOrd="0" presId="urn:microsoft.com/office/officeart/2005/8/layout/vList2"/>
    <dgm:cxn modelId="{5FCBB81C-1E95-A648-A26D-CEA74A402EB1}" type="presOf" srcId="{7F2326DE-1C66-45F3-A1F0-EB48D34ECB53}" destId="{49C09C13-277A-194A-BC5E-B222E2ABE9D9}" srcOrd="0" destOrd="0" presId="urn:microsoft.com/office/officeart/2005/8/layout/vList2"/>
    <dgm:cxn modelId="{E10AA81E-590E-9044-AF47-CA01997D1ED1}" srcId="{4E63F171-0F42-4A25-A12B-064B6C4FEC98}" destId="{D8D5015D-B5DD-AA42-8BC3-83A1E8A02860}" srcOrd="2" destOrd="0" parTransId="{051D7CB1-5857-EF4A-A5FA-A68F544C44F8}" sibTransId="{BBB56FF1-0EB6-4645-BC03-3D1B7780412E}"/>
    <dgm:cxn modelId="{9559243B-B990-C943-9ECA-86B935DDF80B}" type="presOf" srcId="{6F1B5B59-E070-7747-80AA-DE86EBBF4EE4}" destId="{1C2BB364-DE8A-F34A-AF03-9813F437BBEA}" srcOrd="0" destOrd="1" presId="urn:microsoft.com/office/officeart/2005/8/layout/vList2"/>
    <dgm:cxn modelId="{A17B2B6D-6DA9-4467-87F9-C7F3F4F65585}" srcId="{4E63F171-0F42-4A25-A12B-064B6C4FEC98}" destId="{7BD94D4B-F3A6-4C29-878A-011BC56F5B8B}" srcOrd="0" destOrd="0" parTransId="{AF8DF9AE-927A-4A1C-9B5A-FF4BBDCFE93D}" sibTransId="{5F9B829F-C89E-4390-BE42-6705ADB01B99}"/>
    <dgm:cxn modelId="{2489E58E-B5AF-0F4D-83CC-C772C9B3E2DC}" type="presOf" srcId="{7BD94D4B-F3A6-4C29-878A-011BC56F5B8B}" destId="{1C2BB364-DE8A-F34A-AF03-9813F437BBEA}" srcOrd="0" destOrd="0" presId="urn:microsoft.com/office/officeart/2005/8/layout/vList2"/>
    <dgm:cxn modelId="{86D22E93-1BCE-4D43-A22A-D5B18B94AA4E}" srcId="{4E63F171-0F42-4A25-A12B-064B6C4FEC98}" destId="{6F1B5B59-E070-7747-80AA-DE86EBBF4EE4}" srcOrd="1" destOrd="0" parTransId="{BC1664DE-4874-F04D-99AA-6731D05DEFF4}" sibTransId="{A5E2E2C7-DFB2-5641-A972-DA8BA7E9A9AD}"/>
    <dgm:cxn modelId="{4808069B-72EE-1840-AED5-3EA20DA99AF0}" type="presOf" srcId="{EAED5986-FA23-42FD-830A-F41FC943409C}" destId="{67D971CE-269D-9043-8EAA-D850816E6BB3}" srcOrd="0" destOrd="1" presId="urn:microsoft.com/office/officeart/2005/8/layout/vList2"/>
    <dgm:cxn modelId="{0F956C9F-B4A2-49DE-883F-E50A4A3FA61D}" srcId="{7F2326DE-1C66-45F3-A1F0-EB48D34ECB53}" destId="{4E63F171-0F42-4A25-A12B-064B6C4FEC98}" srcOrd="1" destOrd="0" parTransId="{A8CD62E7-3D35-4083-B86B-B69AB533911C}" sibTransId="{39A42ABF-BED0-4D77-BDC7-B636C8A627E0}"/>
    <dgm:cxn modelId="{924299A2-9416-46BB-87D4-68A366138A32}" srcId="{24A8473F-8B2D-4CCE-8863-05FFB9834997}" destId="{EAED5986-FA23-42FD-830A-F41FC943409C}" srcOrd="1" destOrd="0" parTransId="{7DB36BD7-80DC-4B47-96B8-7D20EAA8C1D2}" sibTransId="{FA61529B-D7F2-479F-BAE2-F0E1507D146E}"/>
    <dgm:cxn modelId="{5CC21AB4-486F-4946-A765-95DFF95E4BF4}" type="presOf" srcId="{98861CE0-A63F-4E87-80CA-E21B64136CFF}" destId="{67D971CE-269D-9043-8EAA-D850816E6BB3}" srcOrd="0" destOrd="0" presId="urn:microsoft.com/office/officeart/2005/8/layout/vList2"/>
    <dgm:cxn modelId="{77740FBE-233F-A841-856D-17AFD37CA7CE}" type="presOf" srcId="{4E63F171-0F42-4A25-A12B-064B6C4FEC98}" destId="{D39D3749-F89C-CA45-BA19-5DDA68E9D159}" srcOrd="0" destOrd="0" presId="urn:microsoft.com/office/officeart/2005/8/layout/vList2"/>
    <dgm:cxn modelId="{5BA5EDDD-8292-4B8C-87EC-05B9C7F0C8B3}" srcId="{7F2326DE-1C66-45F3-A1F0-EB48D34ECB53}" destId="{24A8473F-8B2D-4CCE-8863-05FFB9834997}" srcOrd="0" destOrd="0" parTransId="{E3D080D7-7C2C-47A0-BD86-7363CB2A0156}" sibTransId="{97EEABE9-79E5-4966-9039-5DF519E528D0}"/>
    <dgm:cxn modelId="{1F3660DE-FF37-4CD3-872C-C517E3C99AD9}" srcId="{24A8473F-8B2D-4CCE-8863-05FFB9834997}" destId="{98861CE0-A63F-4E87-80CA-E21B64136CFF}" srcOrd="0" destOrd="0" parTransId="{9E1EA5C3-8BCE-4441-9949-1B442D9F4097}" sibTransId="{AD997ADD-4B0F-4605-A2FF-C203C1797A7D}"/>
    <dgm:cxn modelId="{F598E0FD-5CB6-1847-8266-B7A35AD31C24}" type="presOf" srcId="{D8D5015D-B5DD-AA42-8BC3-83A1E8A02860}" destId="{1C2BB364-DE8A-F34A-AF03-9813F437BBEA}" srcOrd="0" destOrd="2" presId="urn:microsoft.com/office/officeart/2005/8/layout/vList2"/>
    <dgm:cxn modelId="{A8FA20A7-9693-8047-86E9-F634099F13F9}" type="presParOf" srcId="{49C09C13-277A-194A-BC5E-B222E2ABE9D9}" destId="{D5F5D0BC-BE8C-6D4A-94B6-9C3C0DD77977}" srcOrd="0" destOrd="0" presId="urn:microsoft.com/office/officeart/2005/8/layout/vList2"/>
    <dgm:cxn modelId="{4CDD5218-747F-334D-B697-409037B7B7E7}" type="presParOf" srcId="{49C09C13-277A-194A-BC5E-B222E2ABE9D9}" destId="{67D971CE-269D-9043-8EAA-D850816E6BB3}" srcOrd="1" destOrd="0" presId="urn:microsoft.com/office/officeart/2005/8/layout/vList2"/>
    <dgm:cxn modelId="{00AF75B1-F017-E14E-A60E-E046E3B23450}" type="presParOf" srcId="{49C09C13-277A-194A-BC5E-B222E2ABE9D9}" destId="{D39D3749-F89C-CA45-BA19-5DDA68E9D159}" srcOrd="2" destOrd="0" presId="urn:microsoft.com/office/officeart/2005/8/layout/vList2"/>
    <dgm:cxn modelId="{F076B147-9915-0D4B-BCA9-D7466E4971FA}" type="presParOf" srcId="{49C09C13-277A-194A-BC5E-B222E2ABE9D9}" destId="{1C2BB364-DE8A-F34A-AF03-9813F437BBE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91280-82A2-45ED-9493-5580A9309308}">
      <dsp:nvSpPr>
        <dsp:cNvPr id="0" name=""/>
        <dsp:cNvSpPr/>
      </dsp:nvSpPr>
      <dsp:spPr>
        <a:xfrm>
          <a:off x="355419" y="1009536"/>
          <a:ext cx="1344762" cy="13447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0AB9B-6364-428E-86FE-D087B272B854}">
      <dsp:nvSpPr>
        <dsp:cNvPr id="0" name=""/>
        <dsp:cNvSpPr/>
      </dsp:nvSpPr>
      <dsp:spPr>
        <a:xfrm>
          <a:off x="127800" y="2396801"/>
          <a:ext cx="1800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Overview APIs and use cases</a:t>
          </a:r>
          <a:endParaRPr lang="en-US" sz="2000" kern="1200"/>
        </a:p>
      </dsp:txBody>
      <dsp:txXfrm>
        <a:off x="127800" y="2396801"/>
        <a:ext cx="1800000" cy="945000"/>
      </dsp:txXfrm>
    </dsp:sp>
    <dsp:sp modelId="{085EB66D-0023-4EC8-BC19-117598AFD17C}">
      <dsp:nvSpPr>
        <dsp:cNvPr id="0" name=""/>
        <dsp:cNvSpPr/>
      </dsp:nvSpPr>
      <dsp:spPr>
        <a:xfrm>
          <a:off x="2470419" y="1009536"/>
          <a:ext cx="1344762" cy="13447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19F2F-F7DD-4C6C-A7C6-9C428AC4D393}">
      <dsp:nvSpPr>
        <dsp:cNvPr id="0" name=""/>
        <dsp:cNvSpPr/>
      </dsp:nvSpPr>
      <dsp:spPr>
        <a:xfrm>
          <a:off x="2242800" y="2396801"/>
          <a:ext cx="1800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Demos</a:t>
          </a:r>
        </a:p>
      </dsp:txBody>
      <dsp:txXfrm>
        <a:off x="2242800" y="2396801"/>
        <a:ext cx="1800000" cy="945000"/>
      </dsp:txXfrm>
    </dsp:sp>
    <dsp:sp modelId="{F659C680-B120-483D-905A-A4B9108DA3D6}">
      <dsp:nvSpPr>
        <dsp:cNvPr id="0" name=""/>
        <dsp:cNvSpPr/>
      </dsp:nvSpPr>
      <dsp:spPr>
        <a:xfrm>
          <a:off x="4585419" y="1009536"/>
          <a:ext cx="1344762" cy="1344753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 l="13793" r="13793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D17B5-416D-441A-A5FB-3DA1FAE81576}">
      <dsp:nvSpPr>
        <dsp:cNvPr id="0" name=""/>
        <dsp:cNvSpPr/>
      </dsp:nvSpPr>
      <dsp:spPr>
        <a:xfrm>
          <a:off x="4357800" y="2396801"/>
          <a:ext cx="1800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Licensing / monetization</a:t>
          </a:r>
        </a:p>
      </dsp:txBody>
      <dsp:txXfrm>
        <a:off x="4357800" y="2396801"/>
        <a:ext cx="1800000" cy="945000"/>
      </dsp:txXfrm>
    </dsp:sp>
    <dsp:sp modelId="{2B9D8E9A-5C65-482C-833D-3CFECC37ADF1}">
      <dsp:nvSpPr>
        <dsp:cNvPr id="0" name=""/>
        <dsp:cNvSpPr/>
      </dsp:nvSpPr>
      <dsp:spPr>
        <a:xfrm>
          <a:off x="6700419" y="1009536"/>
          <a:ext cx="1344762" cy="13447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FF220-2554-413E-95A0-CE2AEADAEC64}">
      <dsp:nvSpPr>
        <dsp:cNvPr id="0" name=""/>
        <dsp:cNvSpPr/>
      </dsp:nvSpPr>
      <dsp:spPr>
        <a:xfrm>
          <a:off x="6472800" y="2396801"/>
          <a:ext cx="1800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Demo environments / trials</a:t>
          </a:r>
        </a:p>
      </dsp:txBody>
      <dsp:txXfrm>
        <a:off x="6472800" y="2396801"/>
        <a:ext cx="1800000" cy="945000"/>
      </dsp:txXfrm>
    </dsp:sp>
    <dsp:sp modelId="{C7CA663C-E83E-4CBC-B8C6-2657D7A38C6A}">
      <dsp:nvSpPr>
        <dsp:cNvPr id="0" name=""/>
        <dsp:cNvSpPr/>
      </dsp:nvSpPr>
      <dsp:spPr>
        <a:xfrm>
          <a:off x="8815419" y="1009536"/>
          <a:ext cx="1344762" cy="13447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68309-A246-448B-9031-9E0FDF3FF3F2}">
      <dsp:nvSpPr>
        <dsp:cNvPr id="0" name=""/>
        <dsp:cNvSpPr/>
      </dsp:nvSpPr>
      <dsp:spPr>
        <a:xfrm>
          <a:off x="8587800" y="2396801"/>
          <a:ext cx="1800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Open Q&amp;A</a:t>
          </a:r>
        </a:p>
      </dsp:txBody>
      <dsp:txXfrm>
        <a:off x="8587800" y="2396801"/>
        <a:ext cx="1800000" cy="94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3C60F-C6F6-4AC7-B095-7E4C80D68AAA}">
      <dsp:nvSpPr>
        <dsp:cNvPr id="0" name=""/>
        <dsp:cNvSpPr/>
      </dsp:nvSpPr>
      <dsp:spPr>
        <a:xfrm>
          <a:off x="2540" y="1255547"/>
          <a:ext cx="2476500" cy="6618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5B9BD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Records Management (RM)</a:t>
          </a:r>
        </a:p>
      </dsp:txBody>
      <dsp:txXfrm>
        <a:off x="2540" y="1255547"/>
        <a:ext cx="2476500" cy="661818"/>
      </dsp:txXfrm>
    </dsp:sp>
    <dsp:sp modelId="{748B88D9-B93A-4DF6-805C-5B551F7543BB}">
      <dsp:nvSpPr>
        <dsp:cNvPr id="0" name=""/>
        <dsp:cNvSpPr/>
      </dsp:nvSpPr>
      <dsp:spPr>
        <a:xfrm>
          <a:off x="2540" y="1917366"/>
          <a:ext cx="2476500" cy="224575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Retention Labels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Events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Event Types</a:t>
          </a:r>
        </a:p>
      </dsp:txBody>
      <dsp:txXfrm>
        <a:off x="2540" y="1917366"/>
        <a:ext cx="2476500" cy="2245753"/>
      </dsp:txXfrm>
    </dsp:sp>
    <dsp:sp modelId="{30DCB4C9-C189-4767-BDC0-5941B63D857D}">
      <dsp:nvSpPr>
        <dsp:cNvPr id="0" name=""/>
        <dsp:cNvSpPr/>
      </dsp:nvSpPr>
      <dsp:spPr>
        <a:xfrm>
          <a:off x="2825750" y="1255547"/>
          <a:ext cx="2476500" cy="661818"/>
        </a:xfrm>
        <a:prstGeom prst="rect">
          <a:avLst/>
        </a:prstGeom>
        <a:solidFill>
          <a:srgbClr val="4DC58D"/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eDiscovery Premium (</a:t>
          </a:r>
          <a:r>
            <a:rPr lang="en-US" sz="1800" b="1" kern="1200" err="1"/>
            <a:t>eDP</a:t>
          </a:r>
          <a:r>
            <a:rPr lang="en-US" sz="1800" b="1" kern="1200"/>
            <a:t>)</a:t>
          </a:r>
        </a:p>
      </dsp:txBody>
      <dsp:txXfrm>
        <a:off x="2825750" y="1255547"/>
        <a:ext cx="2476500" cy="661818"/>
      </dsp:txXfrm>
    </dsp:sp>
    <dsp:sp modelId="{DC3F6B15-0529-4E87-92A0-DDF911DFC234}">
      <dsp:nvSpPr>
        <dsp:cNvPr id="0" name=""/>
        <dsp:cNvSpPr/>
      </dsp:nvSpPr>
      <dsp:spPr>
        <a:xfrm>
          <a:off x="2825750" y="1917366"/>
          <a:ext cx="2476500" cy="2245753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All sub-APIs listed under </a:t>
          </a:r>
          <a:r>
            <a:rPr lang="en-US" sz="1700" kern="1200">
              <a:hlinkClick xmlns:r="http://schemas.openxmlformats.org/officeDocument/2006/relationships" r:id="rId1"/>
            </a:rPr>
            <a:t>aka.ms/</a:t>
          </a:r>
          <a:r>
            <a:rPr lang="en-US" sz="1700" kern="1200" err="1">
              <a:hlinkClick xmlns:r="http://schemas.openxmlformats.org/officeDocument/2006/relationships" r:id="rId1"/>
            </a:rPr>
            <a:t>ediscographapi</a:t>
          </a:r>
          <a:r>
            <a:rPr lang="en-US" sz="1700" kern="1200"/>
            <a:t>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Exceptions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Export, Files, Hold Policies, Search/</a:t>
          </a:r>
          <a:r>
            <a:rPr lang="en-US" sz="1700" kern="1200" err="1"/>
            <a:t>purgedata</a:t>
          </a:r>
          <a:r>
            <a:rPr lang="en-US" sz="1700" kern="1200"/>
            <a:t> action</a:t>
          </a:r>
        </a:p>
      </dsp:txBody>
      <dsp:txXfrm>
        <a:off x="2825750" y="1917366"/>
        <a:ext cx="2476500" cy="2245753"/>
      </dsp:txXfrm>
    </dsp:sp>
    <dsp:sp modelId="{A637209E-676B-41D6-B201-2B1863B8BA4C}">
      <dsp:nvSpPr>
        <dsp:cNvPr id="0" name=""/>
        <dsp:cNvSpPr/>
      </dsp:nvSpPr>
      <dsp:spPr>
        <a:xfrm>
          <a:off x="5648960" y="1255547"/>
          <a:ext cx="2476500" cy="661818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Privacy</a:t>
          </a:r>
        </a:p>
      </dsp:txBody>
      <dsp:txXfrm>
        <a:off x="5648960" y="1255547"/>
        <a:ext cx="2476500" cy="661818"/>
      </dsp:txXfrm>
    </dsp:sp>
    <dsp:sp modelId="{533010C3-3B15-4ED1-B723-734FFA70D8F0}">
      <dsp:nvSpPr>
        <dsp:cNvPr id="0" name=""/>
        <dsp:cNvSpPr/>
      </dsp:nvSpPr>
      <dsp:spPr>
        <a:xfrm>
          <a:off x="5648960" y="1917366"/>
          <a:ext cx="2476500" cy="2245753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Subject Rights Requests</a:t>
          </a:r>
        </a:p>
      </dsp:txBody>
      <dsp:txXfrm>
        <a:off x="5648960" y="1917366"/>
        <a:ext cx="2476500" cy="22457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5D0BC-BE8C-6D4A-94B6-9C3C0DD77977}">
      <dsp:nvSpPr>
        <dsp:cNvPr id="0" name=""/>
        <dsp:cNvSpPr/>
      </dsp:nvSpPr>
      <dsp:spPr>
        <a:xfrm>
          <a:off x="0" y="20394"/>
          <a:ext cx="10515600" cy="743535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Calibri"/>
              <a:cs typeface="Calibri"/>
            </a:rPr>
            <a:t>Overview</a:t>
          </a:r>
        </a:p>
      </dsp:txBody>
      <dsp:txXfrm>
        <a:off x="36296" y="56690"/>
        <a:ext cx="10443008" cy="670943"/>
      </dsp:txXfrm>
    </dsp:sp>
    <dsp:sp modelId="{67D971CE-269D-9043-8EAA-D850816E6BB3}">
      <dsp:nvSpPr>
        <dsp:cNvPr id="0" name=""/>
        <dsp:cNvSpPr/>
      </dsp:nvSpPr>
      <dsp:spPr>
        <a:xfrm>
          <a:off x="0" y="763929"/>
          <a:ext cx="10515600" cy="150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>
              <a:latin typeface="Calibri"/>
              <a:cs typeface="Calibri"/>
            </a:rPr>
            <a:t>Provide functionality for organizations to automate repetitive tasks and integrate with existing data subject request tools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>
              <a:latin typeface="Calibri"/>
              <a:cs typeface="Calibri"/>
            </a:rPr>
            <a:t>Scale your organization's ability to perform subject rights requests searches in Microsoft 365</a:t>
          </a:r>
        </a:p>
      </dsp:txBody>
      <dsp:txXfrm>
        <a:off x="0" y="763929"/>
        <a:ext cx="10515600" cy="1507994"/>
      </dsp:txXfrm>
    </dsp:sp>
    <dsp:sp modelId="{D39D3749-F89C-CA45-BA19-5DDA68E9D159}">
      <dsp:nvSpPr>
        <dsp:cNvPr id="0" name=""/>
        <dsp:cNvSpPr/>
      </dsp:nvSpPr>
      <dsp:spPr>
        <a:xfrm>
          <a:off x="0" y="2271924"/>
          <a:ext cx="10515600" cy="743535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Calibri"/>
              <a:cs typeface="Calibri"/>
            </a:rPr>
            <a:t>Sample use cases</a:t>
          </a:r>
        </a:p>
      </dsp:txBody>
      <dsp:txXfrm>
        <a:off x="36296" y="2308220"/>
        <a:ext cx="10443008" cy="670943"/>
      </dsp:txXfrm>
    </dsp:sp>
    <dsp:sp modelId="{1C2BB364-DE8A-F34A-AF03-9813F437BBEA}">
      <dsp:nvSpPr>
        <dsp:cNvPr id="0" name=""/>
        <dsp:cNvSpPr/>
      </dsp:nvSpPr>
      <dsp:spPr>
        <a:xfrm>
          <a:off x="0" y="3015459"/>
          <a:ext cx="10515600" cy="1315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u="none" kern="1200">
              <a:latin typeface="Calibri"/>
              <a:cs typeface="Calibri"/>
            </a:rPr>
            <a:t>Automate creation of DSRs using custom </a:t>
          </a:r>
          <a:r>
            <a:rPr lang="en-US" sz="2000" b="0" i="0" u="none" kern="1200" err="1">
              <a:latin typeface="Calibri"/>
              <a:cs typeface="Calibri"/>
            </a:rPr>
            <a:t>LoB</a:t>
          </a:r>
          <a:r>
            <a:rPr lang="en-US" sz="2000" b="0" i="0" u="none" kern="1200">
              <a:latin typeface="Calibri"/>
              <a:cs typeface="Calibri"/>
            </a:rPr>
            <a:t> apps and intake forms.</a:t>
          </a:r>
          <a:endParaRPr lang="en-US" sz="2000" kern="1200">
            <a:latin typeface="Calibri"/>
            <a:cs typeface="Calibri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u="none" kern="1200">
              <a:latin typeface="Calibri"/>
              <a:cs typeface="Calibri"/>
            </a:rPr>
            <a:t>3P ISV integration – can leverage ISV orchestrators and extend into Microsoft 365 workloads for DSRs.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u="none" kern="1200">
              <a:latin typeface="Calibri"/>
              <a:cs typeface="Calibri"/>
            </a:rPr>
            <a:t>Custom or 3P app integration to track status of DSRs or retrieve DSR export packages.</a:t>
          </a:r>
        </a:p>
      </dsp:txBody>
      <dsp:txXfrm>
        <a:off x="0" y="3015459"/>
        <a:ext cx="10515600" cy="1315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F8602-593D-B245-AF94-391EABDE34D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96C6C-273A-1D4A-9BD0-5247F163E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04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AD7AB8-639F-4111-87CE-AA00F673EB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595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96C6C-273A-1D4A-9BD0-5247F163ED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12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96C6C-273A-1D4A-9BD0-5247F163ED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18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B7BB-AF20-2DA4-3387-03FAED7C8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4975A-917C-AB02-A31F-115556228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5792F-B805-F070-3404-3138B6E2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E5F8-4EE8-FD49-8E62-811A7AA6017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CDB5-148B-9EB7-768F-12ECA0FB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72514-EDE8-281C-CFD0-332D6787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AA58-E856-684C-9757-BB4BB455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8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D107-0484-4830-852A-F9864EAE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9230F-6534-E607-5E7E-A38387174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53579-1C5F-DA2A-457E-D8A826BC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E5F8-4EE8-FD49-8E62-811A7AA6017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34558-34BF-F44F-6CAF-45644FA3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06281-200C-7CAF-F9F9-EF32D814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AA58-E856-684C-9757-BB4BB455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5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6E154A-6A60-2A63-C537-8DF96793B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EB4C3-5ACA-6B94-EC41-C908F32BD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6E140-7C35-FC73-B735-6817FC49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E5F8-4EE8-FD49-8E62-811A7AA6017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F53C-C651-F35F-A3BC-D426EC82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1DBA7-D35B-04EC-4F54-8CF8D76E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AA58-E856-684C-9757-BB4BB455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2911-2893-D711-0169-5C367230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E29EE-845D-3040-10A4-6EABCC033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4286C-FF9E-B235-81E8-B43CA52D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E5F8-4EE8-FD49-8E62-811A7AA6017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670FB-96E0-097F-A20F-8E384737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C5B9D-3667-4078-BAD9-98F6940C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AA58-E856-684C-9757-BB4BB455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3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72F6-4729-98D5-91F6-4A38F797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7799D-E411-085C-0E11-61C9B54F4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170DD-3924-AD66-8624-DAC76736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E5F8-4EE8-FD49-8E62-811A7AA6017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26AF5-B21E-2AA0-4BF4-C179A865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4FEB8-4C66-33B6-D8BC-40599CF8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AA58-E856-684C-9757-BB4BB455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9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46B5-7DE9-6971-CE46-76B407C2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DE773-C352-9E74-E845-5E5AEA757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04B6D-8AAC-22FE-54FC-BDCA4A48B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B6F88-FB93-15FD-52A2-718F9EEE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E5F8-4EE8-FD49-8E62-811A7AA6017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A1428-3C94-3FC7-4BC4-9449A00E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030B5-2F6D-CBD9-C45E-29E8D62C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AA58-E856-684C-9757-BB4BB455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7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2F40-2AD1-BEC6-6F82-76A497DC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0D6E6-1A33-9DE5-591E-B26905D15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90F75-E686-EFFD-6244-BECC8EE53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7A31E-9DC6-DF7B-0944-1078E53F5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7AD2D-D805-998B-3904-2BC3F67ED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CC7C4-E906-2D11-F2B7-8A06FFB4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E5F8-4EE8-FD49-8E62-811A7AA6017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342346-563E-352F-3DC6-F7245140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086B7-DDC2-2CC8-F010-0BD128AF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AA58-E856-684C-9757-BB4BB455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0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F761-8024-2A9A-919C-B8344B50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7705E-D50F-2847-B7FB-C4617BB1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E5F8-4EE8-FD49-8E62-811A7AA6017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571ED-FCAF-DE8A-CAC8-13713FC7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E61DC-F1B0-36AC-2547-6BF9011B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AA58-E856-684C-9757-BB4BB455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1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7E212-B053-6FB2-C57C-90ECF413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E5F8-4EE8-FD49-8E62-811A7AA6017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26DBC-9CBA-524E-9820-7906BAFA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935A1-F93E-7A14-0BDA-87DE93E1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AA58-E856-684C-9757-BB4BB455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6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C97D-E715-7ECC-AAD8-8DA839EA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99D7-A4A6-5B5B-1149-68CF93378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A7B27-2098-2178-8AB2-36F4ACB76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42710-92C7-CC1E-1B25-245F8040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E5F8-4EE8-FD49-8E62-811A7AA6017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EAEE3-593B-37BC-CBE4-0BDE7306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55AD0-D1F8-F01A-9A4D-2F6DB775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AA58-E856-684C-9757-BB4BB455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0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D211-96A9-CBFE-8BCE-C4F9DBDF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E8F97-6A1F-6E08-FCA3-3B27B5670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BDAAB-A957-E888-CDBE-7472950D0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F4D81-E8D4-B9D9-2D97-12845DC3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E5F8-4EE8-FD49-8E62-811A7AA6017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D422D-8B1F-DA7B-D890-3073CD14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4760A-92DA-03D1-E5BD-F08238FE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AA58-E856-684C-9757-BB4BB455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0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16389-8486-EBF5-B7F2-83462123D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17A27-8974-AE61-D7E5-C429000B9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3467-1473-2278-CE03-258899C44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4E5F8-4EE8-FD49-8E62-811A7AA6017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38BB0-08C0-BDCA-260F-7D7DB503B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97E3-E810-8EB2-C9C4-A8B1AC91A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AAA58-E856-684C-9757-BB4BB455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7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rivacy/priva/priva-permissions" TargetMode="External"/><Relationship Id="rId2" Type="http://schemas.openxmlformats.org/officeDocument/2006/relationships/hyperlink" Target="https://docs.microsoft.com/en-us/graph/auth/auth-concepts?context=graph%2Fapi%2F1.0&amp;view=graph-rest-1.0#effective-permissio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TryPriva" TargetMode="External"/><Relationship Id="rId2" Type="http://schemas.openxmlformats.org/officeDocument/2006/relationships/hyperlink" Target="https://aka.ms/M365DevProgra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ka.ms/GraphPostma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Priva/API" TargetMode="External"/><Relationship Id="rId2" Type="http://schemas.microsoft.com/office/2018/10/relationships/comments" Target="../comments/modernComment_7DF83264_9C29A9E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hyperlink" Target="https://learn.microsoft.com/privacy/priva/priva-permission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E_4E4DAA8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graph/api/subjectrightsrequest-post?view=graph-rest-1.0&amp;tabs=http" TargetMode="External"/><Relationship Id="rId4" Type="http://schemas.openxmlformats.org/officeDocument/2006/relationships/hyperlink" Target="https://graph.microsoft.com/v1.0/privacy/subjectRightsRequest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.microsoft.com/v1.0/privacy/subjectRightsRequests/%7bsubjectRightsRequestId%7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graph/api/subjectrightsrequest-get?view=graph-rest-1.0&amp;tabs=http" TargetMode="External"/><Relationship Id="rId5" Type="http://schemas.openxmlformats.org/officeDocument/2006/relationships/hyperlink" Target="https://graph.microsoft.com/v1.0/privacy/subjectRightsRequests/%7bsubjectRightsRequestId%7d/notes" TargetMode="External"/><Relationship Id="rId4" Type="http://schemas.openxmlformats.org/officeDocument/2006/relationships/hyperlink" Target="https://graph.microsoft.com/v1.0/privacy/subjectRightsRequests/%7bsubjectRightsRequestId%7d/getFinalRepor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C666B-B312-9752-C54A-8991402B6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49" y="3019878"/>
            <a:ext cx="3789988" cy="3483354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EC04F-8CD7-56F1-3508-10D1E73A9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42" y="89601"/>
            <a:ext cx="6983366" cy="3072384"/>
          </a:xfrm>
        </p:spPr>
        <p:txBody>
          <a:bodyPr anchor="b">
            <a:normAutofit/>
          </a:bodyPr>
          <a:lstStyle/>
          <a:p>
            <a:pPr algn="l"/>
            <a:r>
              <a:rPr lang="en-US" sz="3800" b="1">
                <a:ea typeface="+mj-lt"/>
                <a:cs typeface="+mj-lt"/>
              </a:rPr>
              <a:t>Automating Security, Compliance, Identity, and Management (SCIM) with new Microsoft Graph APIs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90B0C-F80C-1BD3-EBF9-55476017CD9E}"/>
              </a:ext>
            </a:extLst>
          </p:cNvPr>
          <p:cNvSpPr txBox="1"/>
          <p:nvPr/>
        </p:nvSpPr>
        <p:spPr>
          <a:xfrm>
            <a:off x="305763" y="5087460"/>
            <a:ext cx="341696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Brian T. Jackett</a:t>
            </a:r>
          </a:p>
          <a:p>
            <a:r>
              <a:rPr lang="en-US" sz="2400" b="1"/>
              <a:t>Cameron Parker</a:t>
            </a:r>
          </a:p>
          <a:p>
            <a:endParaRPr lang="en-US"/>
          </a:p>
          <a:p>
            <a:r>
              <a:rPr lang="en-US" sz="2000"/>
              <a:t>October 4</a:t>
            </a:r>
            <a:r>
              <a:rPr lang="en-US" sz="2000" baseline="30000"/>
              <a:t>th</a:t>
            </a:r>
            <a:r>
              <a:rPr lang="en-US" sz="2000"/>
              <a:t>, 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F0EAE8-2D83-3632-5D70-8FB874349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287" y="4345099"/>
            <a:ext cx="1188720" cy="118872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A536F8-A720-7132-B399-F65374BB5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466" y="5095207"/>
            <a:ext cx="1188720" cy="11887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13DF3D61-03BD-E5B3-F161-5DE1FD5FD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42" y="3276705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800"/>
              <a:t>Privacy APIs</a:t>
            </a:r>
          </a:p>
        </p:txBody>
      </p:sp>
    </p:spTree>
    <p:extLst>
      <p:ext uri="{BB962C8B-B14F-4D97-AF65-F5344CB8AC3E}">
        <p14:creationId xmlns:p14="http://schemas.microsoft.com/office/powerpoint/2010/main" val="870514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14BF-C56C-B1B5-6A7A-DC0873EE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1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 word on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27062-92F2-7113-9D01-3137DA7DD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5063" y="0"/>
            <a:ext cx="7862305" cy="685800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As these APIs require Delegated permissions, the permissions / admin roles (ex. Privacy Management Admin) of the user come into play. 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>
                <a:cs typeface="Calibri"/>
              </a:rPr>
              <a:t>For more details, see </a:t>
            </a:r>
            <a:r>
              <a:rPr lang="en-US" sz="2000">
                <a:cs typeface="Calibri"/>
                <a:hlinkClick r:id="rId2"/>
              </a:rPr>
              <a:t>Effective Permissions</a:t>
            </a:r>
            <a:r>
              <a:rPr lang="en-US" sz="2000">
                <a:cs typeface="Calibri"/>
              </a:rPr>
              <a:t> in Microsoft Graph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>
                <a:cs typeface="Calibri"/>
              </a:rPr>
              <a:t>Microsoft Priva permissions in the compliance portal</a:t>
            </a:r>
          </a:p>
          <a:p>
            <a:pPr marL="0" indent="0">
              <a:buNone/>
            </a:pPr>
            <a:r>
              <a:rPr lang="en-US" sz="2000">
                <a:cs typeface="Calibri"/>
                <a:hlinkClick r:id="rId3"/>
              </a:rPr>
              <a:t>https://learn.microsoft.com/privacy/priva/priva-permissions</a:t>
            </a:r>
            <a:r>
              <a:rPr lang="en-US" sz="2000">
                <a:cs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288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14BF-C56C-B1B5-6A7A-DC0873EE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1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Demo Environments / Trials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27062-92F2-7113-9D01-3137DA7DD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5063" y="0"/>
            <a:ext cx="7862305" cy="685800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u="sng"/>
              <a:t>Microsoft 365 Developer Program:</a:t>
            </a:r>
          </a:p>
          <a:p>
            <a:pPr marL="457200" lvl="1" indent="0">
              <a:buNone/>
            </a:pPr>
            <a:r>
              <a:rPr lang="en-US" sz="2000"/>
              <a:t>Sandbox tenant + 25 E5 licenses</a:t>
            </a:r>
          </a:p>
          <a:p>
            <a:pPr marL="457200" lvl="1" indent="0">
              <a:buNone/>
            </a:pPr>
            <a:r>
              <a:rPr lang="en-US" sz="2000"/>
              <a:t>90 days, but self-renews so long as keep using</a:t>
            </a:r>
          </a:p>
          <a:p>
            <a:pPr marL="457200" lvl="1" indent="0">
              <a:buNone/>
            </a:pPr>
            <a:r>
              <a:rPr lang="en-US" sz="2000">
                <a:hlinkClick r:id="rId2"/>
              </a:rPr>
              <a:t>https://aka.ms/M365DevProgram</a:t>
            </a:r>
            <a:endParaRPr lang="en-US" sz="2000"/>
          </a:p>
          <a:p>
            <a:pPr marL="457200" lvl="1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u="sng"/>
              <a:t>Priva Trial:</a:t>
            </a:r>
          </a:p>
          <a:p>
            <a:pPr marL="0" indent="0">
              <a:buNone/>
            </a:pPr>
            <a:r>
              <a:rPr lang="en-US" sz="2000">
                <a:hlinkClick r:id="rId3"/>
              </a:rPr>
              <a:t>https://aka.ms/TryPriva</a:t>
            </a:r>
            <a:r>
              <a:rPr lang="en-US" sz="2000"/>
              <a:t> </a:t>
            </a:r>
          </a:p>
          <a:p>
            <a:pPr marL="0" indent="0">
              <a:buNone/>
            </a:pPr>
            <a:endParaRPr lang="en-US" sz="2000" u="sng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u="sng">
                <a:ea typeface="+mn-lt"/>
                <a:cs typeface="+mn-lt"/>
              </a:rPr>
              <a:t>Postman collections:</a:t>
            </a:r>
            <a:endParaRPr lang="en-US" sz="200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000">
                <a:ea typeface="+mn-lt"/>
                <a:cs typeface="+mn-lt"/>
                <a:hlinkClick r:id="rId4"/>
              </a:rPr>
              <a:t>https://aka.ms/GraphPostman</a:t>
            </a:r>
            <a:endParaRPr lang="en-US"/>
          </a:p>
          <a:p>
            <a:pPr marL="0" indent="0">
              <a:buNone/>
            </a:pPr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81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E209-D21D-56EF-A45F-4616AB01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CFFB9-04BA-E7A5-1C12-5133B30D4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778971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b="1" u="sng">
                <a:ea typeface="+mn-lt"/>
                <a:cs typeface="+mn-lt"/>
              </a:rPr>
              <a:t>Additional Resources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Privacy APIs: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  <a:hlinkClick r:id="rId3"/>
              </a:rPr>
              <a:t>https://aka.ms/Priva/API</a:t>
            </a: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Privacy Permission: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  <a:hlinkClick r:id="rId4"/>
              </a:rPr>
              <a:t>https://learn.microsoft.com/privacy/priva/priva-permissions</a:t>
            </a:r>
            <a:endParaRPr lang="en-US" sz="2400">
              <a:ea typeface="+mn-lt"/>
              <a:cs typeface="+mn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5D94A372-5CF7-5699-ED10-67A015C6B8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85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9BBC666B-B312-9752-C54A-8991402B6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045" y="1625793"/>
            <a:ext cx="3789988" cy="3483354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EC04F-8CD7-56F1-3508-10D1E73A9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294376" cy="3072384"/>
          </a:xfrm>
        </p:spPr>
        <p:txBody>
          <a:bodyPr anchor="b">
            <a:normAutofit/>
          </a:bodyPr>
          <a:lstStyle/>
          <a:p>
            <a:pPr algn="l"/>
            <a:r>
              <a:rPr lang="en-US" sz="7200" b="1">
                <a:ea typeface="+mj-lt"/>
                <a:cs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9120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E209-D21D-56EF-A45F-4616AB01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4" y="963877"/>
            <a:ext cx="3198795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Session Objectives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and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CFFB9-04BA-E7A5-1C12-5133B30D4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845" y="0"/>
            <a:ext cx="8672362" cy="6858000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2400" u="sng"/>
              <a:t>Session Objectives</a:t>
            </a:r>
          </a:p>
          <a:p>
            <a:r>
              <a:rPr lang="en-US" sz="2400"/>
              <a:t>Overview 3x new sets of Security, Compliance, Identity, and Management APIs</a:t>
            </a:r>
          </a:p>
          <a:p>
            <a:r>
              <a:rPr lang="en-US" sz="2400"/>
              <a:t>Walk through automation of previous UI-only functionality</a:t>
            </a:r>
          </a:p>
          <a:p>
            <a:pPr marL="0" lvl="0" indent="0">
              <a:buNone/>
            </a:pPr>
            <a:endParaRPr lang="en-US" sz="2400"/>
          </a:p>
          <a:p>
            <a:pPr marL="0" lvl="0" indent="0">
              <a:buNone/>
            </a:pPr>
            <a:r>
              <a:rPr lang="en-US" sz="2400" u="sng"/>
              <a:t>Takeaways</a:t>
            </a:r>
          </a:p>
          <a:p>
            <a:r>
              <a:rPr lang="en-US" sz="2400"/>
              <a:t>Understand licensing considerations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0716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4A67-048E-0852-D56B-819857734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E81733-3010-0078-CF65-CA425EAF6B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2874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E131153-2DCA-0580-4C2A-5D8A046D83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280" y="168964"/>
            <a:ext cx="1406300" cy="129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0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382006-17EC-4499-8B7B-42C8919D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Segoe Light"/>
              </a:rPr>
              <a:t>Included APIs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2917198-1ECB-1C8A-1CD7-469E1853A5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0"/>
          <a:ext cx="0" cy="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861FD39-407F-436E-4F03-90ADCC2077CA}"/>
              </a:ext>
            </a:extLst>
          </p:cNvPr>
          <p:cNvGraphicFramePr/>
          <p:nvPr/>
        </p:nvGraphicFramePr>
        <p:xfrm>
          <a:off x="1730075" y="8059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A82842D-CCD0-ACD8-0577-1F9B55665B93}"/>
              </a:ext>
            </a:extLst>
          </p:cNvPr>
          <p:cNvSpPr/>
          <p:nvPr/>
        </p:nvSpPr>
        <p:spPr>
          <a:xfrm>
            <a:off x="7278624" y="1916581"/>
            <a:ext cx="2670048" cy="316748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1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E209-D21D-56EF-A45F-4616AB01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US" sz="5200" err="1"/>
              <a:t>Priva</a:t>
            </a:r>
            <a:r>
              <a:rPr lang="en-US" sz="5200"/>
              <a:t> API Overview &amp; Use Cases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E94585-DB23-0A70-24DE-054504C19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8791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396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E209-D21D-56EF-A45F-4616AB01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4" y="963877"/>
            <a:ext cx="3198795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Automate SRR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CFFB9-04BA-E7A5-1C12-5133B30D4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845" y="0"/>
            <a:ext cx="8672362" cy="6858000"/>
          </a:xfrm>
        </p:spPr>
        <p:txBody>
          <a:bodyPr anchor="ctr">
            <a:noAutofit/>
          </a:bodyPr>
          <a:lstStyle/>
          <a:p>
            <a:pPr marL="0" lvl="0" indent="0">
              <a:buNone/>
            </a:pPr>
            <a:endParaRPr lang="en-US" sz="2000"/>
          </a:p>
          <a:p>
            <a:pPr marL="0" lvl="0" indent="0">
              <a:buNone/>
            </a:pPr>
            <a:r>
              <a:rPr lang="en-US" u="sng"/>
              <a:t>Sample queries</a:t>
            </a:r>
          </a:p>
          <a:p>
            <a:r>
              <a:rPr lang="en-US" sz="2400"/>
              <a:t>Create SRR:</a:t>
            </a:r>
          </a:p>
          <a:p>
            <a:pPr marL="0" indent="0">
              <a:buNone/>
            </a:pPr>
            <a:r>
              <a:rPr lang="en-US" sz="2000"/>
              <a:t>POST </a:t>
            </a:r>
            <a:r>
              <a:rPr lang="en-US" sz="2000">
                <a:hlinkClick r:id="rId4"/>
              </a:rPr>
              <a:t>/v1.0/privacy/subjectRightsRequests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{</a:t>
            </a:r>
          </a:p>
          <a:p>
            <a:pPr marL="0" indent="0">
              <a:buNone/>
            </a:pPr>
            <a:r>
              <a:rPr lang="en-US" sz="2000"/>
              <a:t>    "type": "access",</a:t>
            </a:r>
          </a:p>
          <a:p>
            <a:pPr marL="0" indent="0">
              <a:buNone/>
            </a:pPr>
            <a:r>
              <a:rPr lang="en-US" sz="2000"/>
              <a:t>    "</a:t>
            </a:r>
            <a:r>
              <a:rPr lang="en-US" sz="2000" err="1"/>
              <a:t>dataSubjectType</a:t>
            </a:r>
            <a:r>
              <a:rPr lang="en-US" sz="2000"/>
              <a:t>": "</a:t>
            </a:r>
            <a:r>
              <a:rPr lang="en-US" sz="2000" err="1"/>
              <a:t>currentEmployee</a:t>
            </a:r>
            <a:r>
              <a:rPr lang="en-US" sz="2000"/>
              <a:t>",</a:t>
            </a:r>
          </a:p>
          <a:p>
            <a:pPr marL="0" indent="0">
              <a:buNone/>
            </a:pPr>
            <a:r>
              <a:rPr lang="en-US" sz="2000"/>
              <a:t>    "regulations": ["Test Regulation"],</a:t>
            </a:r>
          </a:p>
          <a:p>
            <a:pPr marL="0" indent="0">
              <a:buNone/>
            </a:pPr>
            <a:r>
              <a:rPr lang="en-US" sz="2000"/>
              <a:t>    "</a:t>
            </a:r>
            <a:r>
              <a:rPr lang="en-US" sz="2000" err="1"/>
              <a:t>displayName</a:t>
            </a:r>
            <a:r>
              <a:rPr lang="en-US" sz="2000"/>
              <a:t>": "Microsoft Graph Test Request",</a:t>
            </a:r>
          </a:p>
          <a:p>
            <a:pPr marL="0" indent="0">
              <a:buNone/>
            </a:pPr>
            <a:r>
              <a:rPr lang="en-US" sz="2000"/>
              <a:t>    "description": "This is a test SRR using Microsoft Graph Privacy APIs",</a:t>
            </a:r>
          </a:p>
          <a:p>
            <a:pPr marL="0" indent="0">
              <a:buNone/>
            </a:pPr>
            <a:r>
              <a:rPr lang="en-US" sz="2000"/>
              <a:t>    "</a:t>
            </a:r>
            <a:r>
              <a:rPr lang="en-US" sz="2000" err="1"/>
              <a:t>internalDueDateTime</a:t>
            </a:r>
            <a:r>
              <a:rPr lang="en-US" sz="2000"/>
              <a:t>": ”12/31/2022",</a:t>
            </a:r>
          </a:p>
          <a:p>
            <a:pPr marL="0" indent="0">
              <a:buNone/>
            </a:pPr>
            <a:r>
              <a:rPr lang="en-US" sz="2000"/>
              <a:t>    "</a:t>
            </a:r>
            <a:r>
              <a:rPr lang="en-US" sz="2000" err="1"/>
              <a:t>dataSubject</a:t>
            </a:r>
            <a:r>
              <a:rPr lang="en-US" sz="2000"/>
              <a:t>": { </a:t>
            </a:r>
            <a:r>
              <a:rPr lang="en-US" sz="2000" i="1"/>
              <a:t>&lt;</a:t>
            </a:r>
            <a:r>
              <a:rPr lang="en-US" sz="2000" i="1" err="1"/>
              <a:t>dataSubjectObject</a:t>
            </a:r>
            <a:r>
              <a:rPr lang="en-US" sz="2000" i="1"/>
              <a:t>&gt; </a:t>
            </a:r>
            <a:r>
              <a:rPr lang="en-US" sz="2000"/>
              <a:t>}</a:t>
            </a:r>
          </a:p>
          <a:p>
            <a:pPr marL="0" indent="0">
              <a:buNone/>
            </a:pPr>
            <a:r>
              <a:rPr lang="en-US" sz="2000"/>
              <a:t>}</a:t>
            </a:r>
          </a:p>
          <a:p>
            <a:pPr marL="0" indent="0">
              <a:buNone/>
            </a:pPr>
            <a:endParaRPr lang="en-US" sz="2000"/>
          </a:p>
          <a:p>
            <a:pPr marL="0" lvl="0" indent="0">
              <a:buNone/>
            </a:pPr>
            <a:r>
              <a:rPr lang="en-US" u="sng"/>
              <a:t>Documentation</a:t>
            </a:r>
          </a:p>
          <a:p>
            <a:pPr marL="0" lvl="0" indent="0">
              <a:buNone/>
            </a:pPr>
            <a:r>
              <a:rPr lang="en-US" sz="2000">
                <a:hlinkClick r:id="rId5"/>
              </a:rPr>
              <a:t>https://docs.microsoft.com/graph/api/subjectrightsrequest-post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1371277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E209-D21D-56EF-A45F-4616AB01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65" y="7606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SRR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CFFB9-04BA-E7A5-1C12-5133B30D4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7107" y="0"/>
            <a:ext cx="8264893" cy="6858000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u="sng"/>
              <a:t>Sample queries</a:t>
            </a:r>
          </a:p>
          <a:p>
            <a:pPr marL="0" lvl="0" indent="0">
              <a:buNone/>
            </a:pPr>
            <a:r>
              <a:rPr lang="en-US" sz="2400"/>
              <a:t>Get SRR details:</a:t>
            </a:r>
          </a:p>
          <a:p>
            <a:pPr marL="0" indent="0">
              <a:buNone/>
            </a:pPr>
            <a:r>
              <a:rPr lang="en-US" sz="2000"/>
              <a:t>GET </a:t>
            </a:r>
            <a:r>
              <a:rPr lang="en-US" sz="2000">
                <a:hlinkClick r:id="rId3"/>
              </a:rPr>
              <a:t>/v1.0/privacy/subjectRightsRequests/{subjectRightsRequestId}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lvl="0" indent="0">
              <a:buNone/>
            </a:pPr>
            <a:r>
              <a:rPr lang="en-US" sz="2400"/>
              <a:t>Get Final Report:</a:t>
            </a:r>
          </a:p>
          <a:p>
            <a:pPr marL="0" indent="0">
              <a:buNone/>
            </a:pPr>
            <a:r>
              <a:rPr lang="en-US" sz="2000"/>
              <a:t>GET </a:t>
            </a:r>
            <a:r>
              <a:rPr lang="en-US" sz="2000">
                <a:hlinkClick r:id="rId4"/>
              </a:rPr>
              <a:t>/v1.0/privacy/subjectRightsRequests/{subjectRightsRequestId}/getFinalReport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lvl="0" indent="0">
              <a:buNone/>
            </a:pPr>
            <a:r>
              <a:rPr lang="en-US" sz="2400"/>
              <a:t>List Notes:</a:t>
            </a:r>
          </a:p>
          <a:p>
            <a:pPr marL="0" indent="0">
              <a:buNone/>
            </a:pPr>
            <a:r>
              <a:rPr lang="en-US" sz="2000"/>
              <a:t>GET </a:t>
            </a:r>
            <a:r>
              <a:rPr lang="en-US" sz="2000">
                <a:hlinkClick r:id="rId5"/>
              </a:rPr>
              <a:t>/v1.0/privacy/subjectRightsRequests/{subjectRightsRequestId}/notes</a:t>
            </a:r>
            <a:endParaRPr lang="en-US" sz="2000"/>
          </a:p>
          <a:p>
            <a:pPr marL="0" lvl="0" indent="0">
              <a:buNone/>
            </a:pPr>
            <a:endParaRPr lang="en-US" sz="2000"/>
          </a:p>
          <a:p>
            <a:pPr marL="0" lvl="0" indent="0">
              <a:buNone/>
            </a:pPr>
            <a:r>
              <a:rPr lang="en-US" u="sng"/>
              <a:t>Documentation</a:t>
            </a:r>
          </a:p>
          <a:p>
            <a:pPr marL="0" lvl="0" indent="0">
              <a:buNone/>
            </a:pPr>
            <a:r>
              <a:rPr lang="en-US" sz="2000" u="sng">
                <a:hlinkClick r:id="rId6"/>
              </a:rPr>
              <a:t>https://docs.microsoft.com/graph/api/subjectrightsrequest-get</a:t>
            </a:r>
            <a:endParaRPr lang="en-US" sz="2000" u="sng"/>
          </a:p>
        </p:txBody>
      </p:sp>
    </p:spTree>
    <p:extLst>
      <p:ext uri="{BB962C8B-B14F-4D97-AF65-F5344CB8AC3E}">
        <p14:creationId xmlns:p14="http://schemas.microsoft.com/office/powerpoint/2010/main" val="307263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E209-D21D-56EF-A45F-4616AB01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295B4F-4A42-686C-0739-3D7B328BD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9778" y="742832"/>
            <a:ext cx="5209115" cy="4787666"/>
          </a:xfrm>
          <a:prstGeom prst="rect">
            <a:avLst/>
          </a:prstGeom>
        </p:spPr>
      </p:pic>
      <p:sp>
        <p:nvSpPr>
          <p:cNvPr id="5" name="Pentagon 4">
            <a:extLst>
              <a:ext uri="{FF2B5EF4-FFF2-40B4-BE49-F238E27FC236}">
                <a16:creationId xmlns:a16="http://schemas.microsoft.com/office/drawing/2014/main" id="{4D362A2B-425C-C9B4-013E-B7AF194D2A3A}"/>
              </a:ext>
            </a:extLst>
          </p:cNvPr>
          <p:cNvSpPr/>
          <p:nvPr/>
        </p:nvSpPr>
        <p:spPr>
          <a:xfrm>
            <a:off x="745911" y="2151931"/>
            <a:ext cx="4369869" cy="1969467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48AC99-C0D1-60AE-8A15-7CA1BEE6B21C}"/>
              </a:ext>
            </a:extLst>
          </p:cNvPr>
          <p:cNvSpPr txBox="1"/>
          <p:nvPr/>
        </p:nvSpPr>
        <p:spPr>
          <a:xfrm>
            <a:off x="1124123" y="3505994"/>
            <a:ext cx="299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Privacy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240BC9-8CE0-7A80-0ECF-9DAAF97E38E5}"/>
              </a:ext>
            </a:extLst>
          </p:cNvPr>
          <p:cNvSpPr txBox="1"/>
          <p:nvPr/>
        </p:nvSpPr>
        <p:spPr>
          <a:xfrm>
            <a:off x="1124123" y="2721165"/>
            <a:ext cx="1927925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80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278111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E209-D21D-56EF-A45F-4616AB01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33" y="963877"/>
            <a:ext cx="3268026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Licensing / Monetization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CFFB9-04BA-E7A5-1C12-5133B30D4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124" y="963877"/>
            <a:ext cx="7909950" cy="4930246"/>
          </a:xfrm>
        </p:spPr>
        <p:txBody>
          <a:bodyPr anchor="ctr">
            <a:normAutofit/>
          </a:bodyPr>
          <a:lstStyle/>
          <a:p>
            <a:pPr marL="457200" lvl="1" indent="0" fontAlgn="base">
              <a:buNone/>
            </a:pPr>
            <a:r>
              <a:rPr lang="en-US" sz="3200" b="1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$200 USD </a:t>
            </a:r>
            <a:r>
              <a:rPr lang="en-US" sz="32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 Subject Rights Request (SRR)</a:t>
            </a:r>
          </a:p>
        </p:txBody>
      </p:sp>
    </p:spTree>
    <p:extLst>
      <p:ext uri="{BB962C8B-B14F-4D97-AF65-F5344CB8AC3E}">
        <p14:creationId xmlns:p14="http://schemas.microsoft.com/office/powerpoint/2010/main" val="22907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ABD11DE3FF3346B60DBB0814F24C60" ma:contentTypeVersion="7" ma:contentTypeDescription="Create a new document." ma:contentTypeScope="" ma:versionID="f5118d4609f6742a6dffe16bc71b199d">
  <xsd:schema xmlns:xsd="http://www.w3.org/2001/XMLSchema" xmlns:xs="http://www.w3.org/2001/XMLSchema" xmlns:p="http://schemas.microsoft.com/office/2006/metadata/properties" xmlns:ns2="7603c61c-0610-44cf-9ec4-b27d9929eca4" xmlns:ns3="ef32b4fc-8412-4caa-b5ce-583b0ee3a9b0" targetNamespace="http://schemas.microsoft.com/office/2006/metadata/properties" ma:root="true" ma:fieldsID="dfd05c03861450061d47d2d0aed98b52" ns2:_="" ns3:_="">
    <xsd:import namespace="7603c61c-0610-44cf-9ec4-b27d9929eca4"/>
    <xsd:import namespace="ef32b4fc-8412-4caa-b5ce-583b0ee3a9b0"/>
    <xsd:element name="properties">
      <xsd:complexType>
        <xsd:sequence>
          <xsd:element name="documentManagement">
            <xsd:complexType>
              <xsd:all>
                <xsd:element ref="ns2:Howtous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03c61c-0610-44cf-9ec4-b27d9929eca4" elementFormDefault="qualified">
    <xsd:import namespace="http://schemas.microsoft.com/office/2006/documentManagement/types"/>
    <xsd:import namespace="http://schemas.microsoft.com/office/infopath/2007/PartnerControls"/>
    <xsd:element name="Howtouse" ma:index="8" nillable="true" ma:displayName="Use for" ma:format="Dropdown" ma:internalName="Howtouse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2b4fc-8412-4caa-b5ce-583b0ee3a9b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DateTaken xmlns="7603c61c-0610-44cf-9ec4-b27d9929eca4" xsi:nil="true"/>
    <SharedWithUsers xmlns="ef32b4fc-8412-4caa-b5ce-583b0ee3a9b0">
      <UserInfo>
        <DisplayName>Vesa Juvonen</DisplayName>
        <AccountId>197</AccountId>
        <AccountType/>
      </UserInfo>
    </SharedWithUsers>
    <MediaLengthInSeconds xmlns="7603c61c-0610-44cf-9ec4-b27d9929eca4" xsi:nil="true"/>
    <Howtouse xmlns="7603c61c-0610-44cf-9ec4-b27d9929eca4" xsi:nil="true"/>
  </documentManagement>
</p:properties>
</file>

<file path=customXml/itemProps1.xml><?xml version="1.0" encoding="utf-8"?>
<ds:datastoreItem xmlns:ds="http://schemas.openxmlformats.org/officeDocument/2006/customXml" ds:itemID="{690DFDC8-CD14-4234-A794-11F90A94FA53}"/>
</file>

<file path=customXml/itemProps2.xml><?xml version="1.0" encoding="utf-8"?>
<ds:datastoreItem xmlns:ds="http://schemas.openxmlformats.org/officeDocument/2006/customXml" ds:itemID="{5DAF36E7-8BD9-4E82-9A48-8EE80EDCB5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F9955C-AD02-44EA-9259-A07D7D8E314F}">
  <ds:schemaRefs>
    <ds:schemaRef ds:uri="230e9df3-be65-4c73-a93b-d1236ebd677e"/>
    <ds:schemaRef ds:uri="28e0723f-2520-4ee0-ad81-a38dd7a7efff"/>
    <ds:schemaRef ds:uri="acb0dc53-c522-453a-acd6-a66c219edc6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3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Automating Security, Compliance, Identity, and Management (SCIM) with new Microsoft Graph APIs</vt:lpstr>
      <vt:lpstr>Session Objectives and Takeaways</vt:lpstr>
      <vt:lpstr>Agenda</vt:lpstr>
      <vt:lpstr>Included APIs</vt:lpstr>
      <vt:lpstr>Priva API Overview &amp; Use Cases</vt:lpstr>
      <vt:lpstr>Automate SRR Creation</vt:lpstr>
      <vt:lpstr>SRR Status</vt:lpstr>
      <vt:lpstr>Demos</vt:lpstr>
      <vt:lpstr>Licensing / Monetization</vt:lpstr>
      <vt:lpstr>A word on Permissions</vt:lpstr>
      <vt:lpstr>Demo Environments / Trials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Security, Compliance, Identity, and Management (SCIM) in your M365 tenant with new Microsoft Graph APIs</dc:title>
  <dc:creator>Cameron Parker</dc:creator>
  <cp:revision>1</cp:revision>
  <dcterms:created xsi:type="dcterms:W3CDTF">2022-08-31T21:24:24Z</dcterms:created>
  <dcterms:modified xsi:type="dcterms:W3CDTF">2022-10-04T14:55:08Z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0x010100B8ABD11DE3FF3346B60DBB0814F24C60</vt:lpwstr>
  </property>
  <property fmtid="{D5CDD505-2E9C-101B-9397-08002B2CF9AE}" pid="3" name="Order">
    <vt:r8>43200</vt:r8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MediaServiceImageTags">
    <vt:lpwstr/>
  </property>
  <property fmtid="{D5CDD505-2E9C-101B-9397-08002B2CF9AE}" pid="8" name="xd_ProgID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TemplateUrl">
    <vt:lpwstr/>
  </property>
  <property fmtid="{D5CDD505-2E9C-101B-9397-08002B2CF9AE}" pid="12" name="xd_Signature">
    <vt:bool>false</vt:bool>
  </property>
</Properties>
</file>