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2.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 id="2147483660" r:id="rId2"/>
    <p:sldMasterId id="2147483648" r:id="rId3"/>
  </p:sldMasterIdLst>
  <p:notesMasterIdLst>
    <p:notesMasterId r:id="rId25"/>
  </p:notesMasterIdLst>
  <p:sldIdLst>
    <p:sldId id="2011" r:id="rId4"/>
    <p:sldId id="2012" r:id="rId5"/>
    <p:sldId id="2146846495" r:id="rId6"/>
    <p:sldId id="2146846514" r:id="rId7"/>
    <p:sldId id="2146846515" r:id="rId8"/>
    <p:sldId id="2146846516" r:id="rId9"/>
    <p:sldId id="2146846517" r:id="rId10"/>
    <p:sldId id="2146846518" r:id="rId11"/>
    <p:sldId id="2146846520" r:id="rId12"/>
    <p:sldId id="2146846512" r:id="rId13"/>
    <p:sldId id="2146846510" r:id="rId14"/>
    <p:sldId id="2146846511" r:id="rId15"/>
    <p:sldId id="2146846519" r:id="rId16"/>
    <p:sldId id="2146846508" r:id="rId17"/>
    <p:sldId id="2146846509" r:id="rId18"/>
    <p:sldId id="2146846513" r:id="rId19"/>
    <p:sldId id="2146846452" r:id="rId20"/>
    <p:sldId id="1621" r:id="rId21"/>
    <p:sldId id="2146846451" r:id="rId22"/>
    <p:sldId id="2146846406" r:id="rId23"/>
    <p:sldId id="27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44C023-CF2E-41AF-8EF4-0BDDF775A453}" v="1" dt="2022-11-02T21:14:23.2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Chesnut" userId="S::davech@microsoft.com::f2848d9b-e14b-42b2-a867-80b9922f67d4" providerId="AD" clId="Web-{1ED0567E-91F3-4C34-992F-D0D8BFA9193D}"/>
    <pc:docChg chg="modSld">
      <pc:chgData name="David Chesnut" userId="S::davech@microsoft.com::f2848d9b-e14b-42b2-a867-80b9922f67d4" providerId="AD" clId="Web-{1ED0567E-91F3-4C34-992F-D0D8BFA9193D}" dt="2022-10-11T22:56:36.725" v="2" actId="20577"/>
      <pc:docMkLst>
        <pc:docMk/>
      </pc:docMkLst>
      <pc:sldChg chg="modSp">
        <pc:chgData name="David Chesnut" userId="S::davech@microsoft.com::f2848d9b-e14b-42b2-a867-80b9922f67d4" providerId="AD" clId="Web-{1ED0567E-91F3-4C34-992F-D0D8BFA9193D}" dt="2022-10-11T22:56:36.725" v="2" actId="20577"/>
        <pc:sldMkLst>
          <pc:docMk/>
          <pc:sldMk cId="811644498" sldId="2012"/>
        </pc:sldMkLst>
        <pc:spChg chg="mod">
          <ac:chgData name="David Chesnut" userId="S::davech@microsoft.com::f2848d9b-e14b-42b2-a867-80b9922f67d4" providerId="AD" clId="Web-{1ED0567E-91F3-4C34-992F-D0D8BFA9193D}" dt="2022-10-11T22:56:36.725" v="2" actId="20577"/>
          <ac:spMkLst>
            <pc:docMk/>
            <pc:sldMk cId="811644498" sldId="2012"/>
            <ac:spMk id="4" creationId="{FA9ACB8E-4E55-1D4D-05DD-38E0EF90F5D4}"/>
          </ac:spMkLst>
        </pc:spChg>
      </pc:sldChg>
      <pc:sldChg chg="modSp">
        <pc:chgData name="David Chesnut" userId="S::davech@microsoft.com::f2848d9b-e14b-42b2-a867-80b9922f67d4" providerId="AD" clId="Web-{1ED0567E-91F3-4C34-992F-D0D8BFA9193D}" dt="2022-10-11T22:56:30.209" v="0" actId="20577"/>
        <pc:sldMkLst>
          <pc:docMk/>
          <pc:sldMk cId="1785031255" sldId="2146846495"/>
        </pc:sldMkLst>
        <pc:spChg chg="mod">
          <ac:chgData name="David Chesnut" userId="S::davech@microsoft.com::f2848d9b-e14b-42b2-a867-80b9922f67d4" providerId="AD" clId="Web-{1ED0567E-91F3-4C34-992F-D0D8BFA9193D}" dt="2022-10-11T22:56:30.209" v="0" actId="20577"/>
          <ac:spMkLst>
            <pc:docMk/>
            <pc:sldMk cId="1785031255" sldId="2146846495"/>
            <ac:spMk id="14" creationId="{AB5DDCAC-5FB5-4181-821D-D510F92F7EE7}"/>
          </ac:spMkLst>
        </pc:spChg>
      </pc:sldChg>
    </pc:docChg>
  </pc:docChgLst>
  <pc:docChgLst>
    <pc:chgData name="Preethika Kiruveedula" userId="S::pkiruveedula@microsoft.com::a42628ed-3538-4e45-a3a6-8c078a59d757" providerId="AD" clId="Web-{42E4C60B-31F4-4BD7-B081-95F5C629E063}"/>
    <pc:docChg chg="addSld addMainMaster modMainMaster">
      <pc:chgData name="Preethika Kiruveedula" userId="S::pkiruveedula@microsoft.com::a42628ed-3538-4e45-a3a6-8c078a59d757" providerId="AD" clId="Web-{42E4C60B-31F4-4BD7-B081-95F5C629E063}" dt="2022-10-12T14:22:02.909" v="2"/>
      <pc:docMkLst>
        <pc:docMk/>
      </pc:docMkLst>
      <pc:sldChg chg="add">
        <pc:chgData name="Preethika Kiruveedula" userId="S::pkiruveedula@microsoft.com::a42628ed-3538-4e45-a3a6-8c078a59d757" providerId="AD" clId="Web-{42E4C60B-31F4-4BD7-B081-95F5C629E063}" dt="2022-10-12T14:21:52.814" v="0"/>
        <pc:sldMkLst>
          <pc:docMk/>
          <pc:sldMk cId="2776961703" sldId="2146846510"/>
        </pc:sldMkLst>
      </pc:sldChg>
      <pc:sldChg chg="add">
        <pc:chgData name="Preethika Kiruveedula" userId="S::pkiruveedula@microsoft.com::a42628ed-3538-4e45-a3a6-8c078a59d757" providerId="AD" clId="Web-{42E4C60B-31F4-4BD7-B081-95F5C629E063}" dt="2022-10-12T14:21:58.909" v="1"/>
        <pc:sldMkLst>
          <pc:docMk/>
          <pc:sldMk cId="1808155758" sldId="2146846511"/>
        </pc:sldMkLst>
      </pc:sldChg>
      <pc:sldChg chg="add replId">
        <pc:chgData name="Preethika Kiruveedula" userId="S::pkiruveedula@microsoft.com::a42628ed-3538-4e45-a3a6-8c078a59d757" providerId="AD" clId="Web-{42E4C60B-31F4-4BD7-B081-95F5C629E063}" dt="2022-10-12T14:22:02.909" v="2"/>
        <pc:sldMkLst>
          <pc:docMk/>
          <pc:sldMk cId="2463202714" sldId="2146846512"/>
        </pc:sldMkLst>
      </pc:sldChg>
      <pc:sldMasterChg chg="add addSldLayout">
        <pc:chgData name="Preethika Kiruveedula" userId="S::pkiruveedula@microsoft.com::a42628ed-3538-4e45-a3a6-8c078a59d757" providerId="AD" clId="Web-{42E4C60B-31F4-4BD7-B081-95F5C629E063}" dt="2022-10-12T14:21:58.909" v="1"/>
        <pc:sldMasterMkLst>
          <pc:docMk/>
          <pc:sldMasterMk cId="4064474576" sldId="2147483648"/>
        </pc:sldMasterMkLst>
        <pc:sldLayoutChg chg="add">
          <pc:chgData name="Preethika Kiruveedula" userId="S::pkiruveedula@microsoft.com::a42628ed-3538-4e45-a3a6-8c078a59d757" providerId="AD" clId="Web-{42E4C60B-31F4-4BD7-B081-95F5C629E063}" dt="2022-10-12T14:21:58.909" v="1"/>
          <pc:sldLayoutMkLst>
            <pc:docMk/>
            <pc:sldMasterMk cId="4064474576" sldId="2147483648"/>
            <pc:sldLayoutMk cId="1350239382" sldId="2147483649"/>
          </pc:sldLayoutMkLst>
        </pc:sldLayoutChg>
        <pc:sldLayoutChg chg="add">
          <pc:chgData name="Preethika Kiruveedula" userId="S::pkiruveedula@microsoft.com::a42628ed-3538-4e45-a3a6-8c078a59d757" providerId="AD" clId="Web-{42E4C60B-31F4-4BD7-B081-95F5C629E063}" dt="2022-10-12T14:21:58.909" v="1"/>
          <pc:sldLayoutMkLst>
            <pc:docMk/>
            <pc:sldMasterMk cId="4064474576" sldId="2147483648"/>
            <pc:sldLayoutMk cId="559510251" sldId="2147483650"/>
          </pc:sldLayoutMkLst>
        </pc:sldLayoutChg>
        <pc:sldLayoutChg chg="add">
          <pc:chgData name="Preethika Kiruveedula" userId="S::pkiruveedula@microsoft.com::a42628ed-3538-4e45-a3a6-8c078a59d757" providerId="AD" clId="Web-{42E4C60B-31F4-4BD7-B081-95F5C629E063}" dt="2022-10-12T14:21:58.909" v="1"/>
          <pc:sldLayoutMkLst>
            <pc:docMk/>
            <pc:sldMasterMk cId="4064474576" sldId="2147483648"/>
            <pc:sldLayoutMk cId="1108297975" sldId="2147483651"/>
          </pc:sldLayoutMkLst>
        </pc:sldLayoutChg>
        <pc:sldLayoutChg chg="add">
          <pc:chgData name="Preethika Kiruveedula" userId="S::pkiruveedula@microsoft.com::a42628ed-3538-4e45-a3a6-8c078a59d757" providerId="AD" clId="Web-{42E4C60B-31F4-4BD7-B081-95F5C629E063}" dt="2022-10-12T14:21:58.909" v="1"/>
          <pc:sldLayoutMkLst>
            <pc:docMk/>
            <pc:sldMasterMk cId="4064474576" sldId="2147483648"/>
            <pc:sldLayoutMk cId="1938592330" sldId="2147483652"/>
          </pc:sldLayoutMkLst>
        </pc:sldLayoutChg>
        <pc:sldLayoutChg chg="add">
          <pc:chgData name="Preethika Kiruveedula" userId="S::pkiruveedula@microsoft.com::a42628ed-3538-4e45-a3a6-8c078a59d757" providerId="AD" clId="Web-{42E4C60B-31F4-4BD7-B081-95F5C629E063}" dt="2022-10-12T14:21:58.909" v="1"/>
          <pc:sldLayoutMkLst>
            <pc:docMk/>
            <pc:sldMasterMk cId="4064474576" sldId="2147483648"/>
            <pc:sldLayoutMk cId="2529046431" sldId="2147483653"/>
          </pc:sldLayoutMkLst>
        </pc:sldLayoutChg>
        <pc:sldLayoutChg chg="add">
          <pc:chgData name="Preethika Kiruveedula" userId="S::pkiruveedula@microsoft.com::a42628ed-3538-4e45-a3a6-8c078a59d757" providerId="AD" clId="Web-{42E4C60B-31F4-4BD7-B081-95F5C629E063}" dt="2022-10-12T14:21:58.909" v="1"/>
          <pc:sldLayoutMkLst>
            <pc:docMk/>
            <pc:sldMasterMk cId="4064474576" sldId="2147483648"/>
            <pc:sldLayoutMk cId="346907086" sldId="2147483654"/>
          </pc:sldLayoutMkLst>
        </pc:sldLayoutChg>
        <pc:sldLayoutChg chg="add">
          <pc:chgData name="Preethika Kiruveedula" userId="S::pkiruveedula@microsoft.com::a42628ed-3538-4e45-a3a6-8c078a59d757" providerId="AD" clId="Web-{42E4C60B-31F4-4BD7-B081-95F5C629E063}" dt="2022-10-12T14:21:58.909" v="1"/>
          <pc:sldLayoutMkLst>
            <pc:docMk/>
            <pc:sldMasterMk cId="4064474576" sldId="2147483648"/>
            <pc:sldLayoutMk cId="665124458" sldId="2147483655"/>
          </pc:sldLayoutMkLst>
        </pc:sldLayoutChg>
        <pc:sldLayoutChg chg="add">
          <pc:chgData name="Preethika Kiruveedula" userId="S::pkiruveedula@microsoft.com::a42628ed-3538-4e45-a3a6-8c078a59d757" providerId="AD" clId="Web-{42E4C60B-31F4-4BD7-B081-95F5C629E063}" dt="2022-10-12T14:21:58.909" v="1"/>
          <pc:sldLayoutMkLst>
            <pc:docMk/>
            <pc:sldMasterMk cId="4064474576" sldId="2147483648"/>
            <pc:sldLayoutMk cId="2040778895" sldId="2147483656"/>
          </pc:sldLayoutMkLst>
        </pc:sldLayoutChg>
        <pc:sldLayoutChg chg="add">
          <pc:chgData name="Preethika Kiruveedula" userId="S::pkiruveedula@microsoft.com::a42628ed-3538-4e45-a3a6-8c078a59d757" providerId="AD" clId="Web-{42E4C60B-31F4-4BD7-B081-95F5C629E063}" dt="2022-10-12T14:21:58.909" v="1"/>
          <pc:sldLayoutMkLst>
            <pc:docMk/>
            <pc:sldMasterMk cId="4064474576" sldId="2147483648"/>
            <pc:sldLayoutMk cId="3183690810" sldId="2147483657"/>
          </pc:sldLayoutMkLst>
        </pc:sldLayoutChg>
        <pc:sldLayoutChg chg="add">
          <pc:chgData name="Preethika Kiruveedula" userId="S::pkiruveedula@microsoft.com::a42628ed-3538-4e45-a3a6-8c078a59d757" providerId="AD" clId="Web-{42E4C60B-31F4-4BD7-B081-95F5C629E063}" dt="2022-10-12T14:21:58.909" v="1"/>
          <pc:sldLayoutMkLst>
            <pc:docMk/>
            <pc:sldMasterMk cId="4064474576" sldId="2147483648"/>
            <pc:sldLayoutMk cId="71930711" sldId="2147483658"/>
          </pc:sldLayoutMkLst>
        </pc:sldLayoutChg>
        <pc:sldLayoutChg chg="add">
          <pc:chgData name="Preethika Kiruveedula" userId="S::pkiruveedula@microsoft.com::a42628ed-3538-4e45-a3a6-8c078a59d757" providerId="AD" clId="Web-{42E4C60B-31F4-4BD7-B081-95F5C629E063}" dt="2022-10-12T14:21:58.909" v="1"/>
          <pc:sldLayoutMkLst>
            <pc:docMk/>
            <pc:sldMasterMk cId="4064474576" sldId="2147483648"/>
            <pc:sldLayoutMk cId="348489295" sldId="2147483659"/>
          </pc:sldLayoutMkLst>
        </pc:sldLayoutChg>
      </pc:sldMasterChg>
      <pc:sldMasterChg chg="add addSldLayout">
        <pc:chgData name="Preethika Kiruveedula" userId="S::pkiruveedula@microsoft.com::a42628ed-3538-4e45-a3a6-8c078a59d757" providerId="AD" clId="Web-{42E4C60B-31F4-4BD7-B081-95F5C629E063}" dt="2022-10-12T14:21:52.814" v="0"/>
        <pc:sldMasterMkLst>
          <pc:docMk/>
          <pc:sldMasterMk cId="1335411482" sldId="2147483660"/>
        </pc:sldMasterMkLst>
        <pc:sldLayoutChg chg="add">
          <pc:chgData name="Preethika Kiruveedula" userId="S::pkiruveedula@microsoft.com::a42628ed-3538-4e45-a3a6-8c078a59d757" providerId="AD" clId="Web-{42E4C60B-31F4-4BD7-B081-95F5C629E063}" dt="2022-10-12T14:21:52.814" v="0"/>
          <pc:sldLayoutMkLst>
            <pc:docMk/>
            <pc:sldMasterMk cId="1335411482" sldId="2147483660"/>
            <pc:sldLayoutMk cId="3503606504" sldId="2147483661"/>
          </pc:sldLayoutMkLst>
        </pc:sldLayoutChg>
        <pc:sldLayoutChg chg="add">
          <pc:chgData name="Preethika Kiruveedula" userId="S::pkiruveedula@microsoft.com::a42628ed-3538-4e45-a3a6-8c078a59d757" providerId="AD" clId="Web-{42E4C60B-31F4-4BD7-B081-95F5C629E063}" dt="2022-10-12T14:21:52.814" v="0"/>
          <pc:sldLayoutMkLst>
            <pc:docMk/>
            <pc:sldMasterMk cId="1335411482" sldId="2147483660"/>
            <pc:sldLayoutMk cId="1659357514" sldId="2147483662"/>
          </pc:sldLayoutMkLst>
        </pc:sldLayoutChg>
        <pc:sldLayoutChg chg="add">
          <pc:chgData name="Preethika Kiruveedula" userId="S::pkiruveedula@microsoft.com::a42628ed-3538-4e45-a3a6-8c078a59d757" providerId="AD" clId="Web-{42E4C60B-31F4-4BD7-B081-95F5C629E063}" dt="2022-10-12T14:21:52.814" v="0"/>
          <pc:sldLayoutMkLst>
            <pc:docMk/>
            <pc:sldMasterMk cId="1335411482" sldId="2147483660"/>
            <pc:sldLayoutMk cId="3270776103" sldId="2147483663"/>
          </pc:sldLayoutMkLst>
        </pc:sldLayoutChg>
        <pc:sldLayoutChg chg="add">
          <pc:chgData name="Preethika Kiruveedula" userId="S::pkiruveedula@microsoft.com::a42628ed-3538-4e45-a3a6-8c078a59d757" providerId="AD" clId="Web-{42E4C60B-31F4-4BD7-B081-95F5C629E063}" dt="2022-10-12T14:21:52.814" v="0"/>
          <pc:sldLayoutMkLst>
            <pc:docMk/>
            <pc:sldMasterMk cId="1335411482" sldId="2147483660"/>
            <pc:sldLayoutMk cId="450005069" sldId="2147483664"/>
          </pc:sldLayoutMkLst>
        </pc:sldLayoutChg>
        <pc:sldLayoutChg chg="add">
          <pc:chgData name="Preethika Kiruveedula" userId="S::pkiruveedula@microsoft.com::a42628ed-3538-4e45-a3a6-8c078a59d757" providerId="AD" clId="Web-{42E4C60B-31F4-4BD7-B081-95F5C629E063}" dt="2022-10-12T14:21:52.814" v="0"/>
          <pc:sldLayoutMkLst>
            <pc:docMk/>
            <pc:sldMasterMk cId="1335411482" sldId="2147483660"/>
            <pc:sldLayoutMk cId="3927439716" sldId="2147483665"/>
          </pc:sldLayoutMkLst>
        </pc:sldLayoutChg>
        <pc:sldLayoutChg chg="add">
          <pc:chgData name="Preethika Kiruveedula" userId="S::pkiruveedula@microsoft.com::a42628ed-3538-4e45-a3a6-8c078a59d757" providerId="AD" clId="Web-{42E4C60B-31F4-4BD7-B081-95F5C629E063}" dt="2022-10-12T14:21:52.814" v="0"/>
          <pc:sldLayoutMkLst>
            <pc:docMk/>
            <pc:sldMasterMk cId="1335411482" sldId="2147483660"/>
            <pc:sldLayoutMk cId="849237412" sldId="2147483666"/>
          </pc:sldLayoutMkLst>
        </pc:sldLayoutChg>
        <pc:sldLayoutChg chg="add">
          <pc:chgData name="Preethika Kiruveedula" userId="S::pkiruveedula@microsoft.com::a42628ed-3538-4e45-a3a6-8c078a59d757" providerId="AD" clId="Web-{42E4C60B-31F4-4BD7-B081-95F5C629E063}" dt="2022-10-12T14:21:52.814" v="0"/>
          <pc:sldLayoutMkLst>
            <pc:docMk/>
            <pc:sldMasterMk cId="1335411482" sldId="2147483660"/>
            <pc:sldLayoutMk cId="3706755369" sldId="2147483667"/>
          </pc:sldLayoutMkLst>
        </pc:sldLayoutChg>
        <pc:sldLayoutChg chg="add">
          <pc:chgData name="Preethika Kiruveedula" userId="S::pkiruveedula@microsoft.com::a42628ed-3538-4e45-a3a6-8c078a59d757" providerId="AD" clId="Web-{42E4C60B-31F4-4BD7-B081-95F5C629E063}" dt="2022-10-12T14:21:52.814" v="0"/>
          <pc:sldLayoutMkLst>
            <pc:docMk/>
            <pc:sldMasterMk cId="1335411482" sldId="2147483660"/>
            <pc:sldLayoutMk cId="645482326" sldId="2147483668"/>
          </pc:sldLayoutMkLst>
        </pc:sldLayoutChg>
        <pc:sldLayoutChg chg="add">
          <pc:chgData name="Preethika Kiruveedula" userId="S::pkiruveedula@microsoft.com::a42628ed-3538-4e45-a3a6-8c078a59d757" providerId="AD" clId="Web-{42E4C60B-31F4-4BD7-B081-95F5C629E063}" dt="2022-10-12T14:21:52.814" v="0"/>
          <pc:sldLayoutMkLst>
            <pc:docMk/>
            <pc:sldMasterMk cId="1335411482" sldId="2147483660"/>
            <pc:sldLayoutMk cId="4256123745" sldId="2147483669"/>
          </pc:sldLayoutMkLst>
        </pc:sldLayoutChg>
        <pc:sldLayoutChg chg="add">
          <pc:chgData name="Preethika Kiruveedula" userId="S::pkiruveedula@microsoft.com::a42628ed-3538-4e45-a3a6-8c078a59d757" providerId="AD" clId="Web-{42E4C60B-31F4-4BD7-B081-95F5C629E063}" dt="2022-10-12T14:21:52.814" v="0"/>
          <pc:sldLayoutMkLst>
            <pc:docMk/>
            <pc:sldMasterMk cId="1335411482" sldId="2147483660"/>
            <pc:sldLayoutMk cId="3693336686" sldId="2147483670"/>
          </pc:sldLayoutMkLst>
        </pc:sldLayoutChg>
        <pc:sldLayoutChg chg="add">
          <pc:chgData name="Preethika Kiruveedula" userId="S::pkiruveedula@microsoft.com::a42628ed-3538-4e45-a3a6-8c078a59d757" providerId="AD" clId="Web-{42E4C60B-31F4-4BD7-B081-95F5C629E063}" dt="2022-10-12T14:21:52.814" v="0"/>
          <pc:sldLayoutMkLst>
            <pc:docMk/>
            <pc:sldMasterMk cId="1335411482" sldId="2147483660"/>
            <pc:sldLayoutMk cId="3752821961" sldId="2147483671"/>
          </pc:sldLayoutMkLst>
        </pc:sldLayoutChg>
        <pc:sldLayoutChg chg="add">
          <pc:chgData name="Preethika Kiruveedula" userId="S::pkiruveedula@microsoft.com::a42628ed-3538-4e45-a3a6-8c078a59d757" providerId="AD" clId="Web-{42E4C60B-31F4-4BD7-B081-95F5C629E063}" dt="2022-10-12T14:21:52.814" v="0"/>
          <pc:sldLayoutMkLst>
            <pc:docMk/>
            <pc:sldMasterMk cId="1335411482" sldId="2147483660"/>
            <pc:sldLayoutMk cId="4262343421" sldId="2147483672"/>
          </pc:sldLayoutMkLst>
        </pc:sldLayoutChg>
        <pc:sldLayoutChg chg="add">
          <pc:chgData name="Preethika Kiruveedula" userId="S::pkiruveedula@microsoft.com::a42628ed-3538-4e45-a3a6-8c078a59d757" providerId="AD" clId="Web-{42E4C60B-31F4-4BD7-B081-95F5C629E063}" dt="2022-10-12T14:21:52.814" v="0"/>
          <pc:sldLayoutMkLst>
            <pc:docMk/>
            <pc:sldMasterMk cId="1335411482" sldId="2147483660"/>
            <pc:sldLayoutMk cId="3922462822" sldId="2147483673"/>
          </pc:sldLayoutMkLst>
        </pc:sldLayoutChg>
        <pc:sldLayoutChg chg="add">
          <pc:chgData name="Preethika Kiruveedula" userId="S::pkiruveedula@microsoft.com::a42628ed-3538-4e45-a3a6-8c078a59d757" providerId="AD" clId="Web-{42E4C60B-31F4-4BD7-B081-95F5C629E063}" dt="2022-10-12T14:21:52.814" v="0"/>
          <pc:sldLayoutMkLst>
            <pc:docMk/>
            <pc:sldMasterMk cId="1335411482" sldId="2147483660"/>
            <pc:sldLayoutMk cId="855201677" sldId="2147483674"/>
          </pc:sldLayoutMkLst>
        </pc:sldLayoutChg>
        <pc:sldLayoutChg chg="add">
          <pc:chgData name="Preethika Kiruveedula" userId="S::pkiruveedula@microsoft.com::a42628ed-3538-4e45-a3a6-8c078a59d757" providerId="AD" clId="Web-{42E4C60B-31F4-4BD7-B081-95F5C629E063}" dt="2022-10-12T14:21:52.814" v="0"/>
          <pc:sldLayoutMkLst>
            <pc:docMk/>
            <pc:sldMasterMk cId="1335411482" sldId="2147483660"/>
            <pc:sldLayoutMk cId="2647992841" sldId="2147483675"/>
          </pc:sldLayoutMkLst>
        </pc:sldLayoutChg>
        <pc:sldLayoutChg chg="add">
          <pc:chgData name="Preethika Kiruveedula" userId="S::pkiruveedula@microsoft.com::a42628ed-3538-4e45-a3a6-8c078a59d757" providerId="AD" clId="Web-{42E4C60B-31F4-4BD7-B081-95F5C629E063}" dt="2022-10-12T14:21:52.814" v="0"/>
          <pc:sldLayoutMkLst>
            <pc:docMk/>
            <pc:sldMasterMk cId="1335411482" sldId="2147483660"/>
            <pc:sldLayoutMk cId="3556177636" sldId="2147483676"/>
          </pc:sldLayoutMkLst>
        </pc:sldLayoutChg>
        <pc:sldLayoutChg chg="add">
          <pc:chgData name="Preethika Kiruveedula" userId="S::pkiruveedula@microsoft.com::a42628ed-3538-4e45-a3a6-8c078a59d757" providerId="AD" clId="Web-{42E4C60B-31F4-4BD7-B081-95F5C629E063}" dt="2022-10-12T14:21:52.814" v="0"/>
          <pc:sldLayoutMkLst>
            <pc:docMk/>
            <pc:sldMasterMk cId="1335411482" sldId="2147483660"/>
            <pc:sldLayoutMk cId="2052606125" sldId="2147483677"/>
          </pc:sldLayoutMkLst>
        </pc:sldLayoutChg>
        <pc:sldLayoutChg chg="add">
          <pc:chgData name="Preethika Kiruveedula" userId="S::pkiruveedula@microsoft.com::a42628ed-3538-4e45-a3a6-8c078a59d757" providerId="AD" clId="Web-{42E4C60B-31F4-4BD7-B081-95F5C629E063}" dt="2022-10-12T14:21:52.814" v="0"/>
          <pc:sldLayoutMkLst>
            <pc:docMk/>
            <pc:sldMasterMk cId="1335411482" sldId="2147483660"/>
            <pc:sldLayoutMk cId="309586737" sldId="2147483678"/>
          </pc:sldLayoutMkLst>
        </pc:sldLayoutChg>
        <pc:sldLayoutChg chg="add">
          <pc:chgData name="Preethika Kiruveedula" userId="S::pkiruveedula@microsoft.com::a42628ed-3538-4e45-a3a6-8c078a59d757" providerId="AD" clId="Web-{42E4C60B-31F4-4BD7-B081-95F5C629E063}" dt="2022-10-12T14:21:52.814" v="0"/>
          <pc:sldLayoutMkLst>
            <pc:docMk/>
            <pc:sldMasterMk cId="1335411482" sldId="2147483660"/>
            <pc:sldLayoutMk cId="4273990851" sldId="2147483679"/>
          </pc:sldLayoutMkLst>
        </pc:sldLayoutChg>
        <pc:sldLayoutChg chg="add">
          <pc:chgData name="Preethika Kiruveedula" userId="S::pkiruveedula@microsoft.com::a42628ed-3538-4e45-a3a6-8c078a59d757" providerId="AD" clId="Web-{42E4C60B-31F4-4BD7-B081-95F5C629E063}" dt="2022-10-12T14:21:52.814" v="0"/>
          <pc:sldLayoutMkLst>
            <pc:docMk/>
            <pc:sldMasterMk cId="1335411482" sldId="2147483660"/>
            <pc:sldLayoutMk cId="234663996" sldId="2147483680"/>
          </pc:sldLayoutMkLst>
        </pc:sldLayoutChg>
        <pc:sldLayoutChg chg="add">
          <pc:chgData name="Preethika Kiruveedula" userId="S::pkiruveedula@microsoft.com::a42628ed-3538-4e45-a3a6-8c078a59d757" providerId="AD" clId="Web-{42E4C60B-31F4-4BD7-B081-95F5C629E063}" dt="2022-10-12T14:21:52.814" v="0"/>
          <pc:sldLayoutMkLst>
            <pc:docMk/>
            <pc:sldMasterMk cId="1335411482" sldId="2147483660"/>
            <pc:sldLayoutMk cId="4227472489" sldId="2147483681"/>
          </pc:sldLayoutMkLst>
        </pc:sldLayoutChg>
        <pc:sldLayoutChg chg="add">
          <pc:chgData name="Preethika Kiruveedula" userId="S::pkiruveedula@microsoft.com::a42628ed-3538-4e45-a3a6-8c078a59d757" providerId="AD" clId="Web-{42E4C60B-31F4-4BD7-B081-95F5C629E063}" dt="2022-10-12T14:21:52.814" v="0"/>
          <pc:sldLayoutMkLst>
            <pc:docMk/>
            <pc:sldMasterMk cId="1335411482" sldId="2147483660"/>
            <pc:sldLayoutMk cId="423069933" sldId="2147483682"/>
          </pc:sldLayoutMkLst>
        </pc:sldLayoutChg>
        <pc:sldLayoutChg chg="add">
          <pc:chgData name="Preethika Kiruveedula" userId="S::pkiruveedula@microsoft.com::a42628ed-3538-4e45-a3a6-8c078a59d757" providerId="AD" clId="Web-{42E4C60B-31F4-4BD7-B081-95F5C629E063}" dt="2022-10-12T14:21:52.814" v="0"/>
          <pc:sldLayoutMkLst>
            <pc:docMk/>
            <pc:sldMasterMk cId="1335411482" sldId="2147483660"/>
            <pc:sldLayoutMk cId="980550647" sldId="2147483683"/>
          </pc:sldLayoutMkLst>
        </pc:sldLayoutChg>
        <pc:sldLayoutChg chg="add">
          <pc:chgData name="Preethika Kiruveedula" userId="S::pkiruveedula@microsoft.com::a42628ed-3538-4e45-a3a6-8c078a59d757" providerId="AD" clId="Web-{42E4C60B-31F4-4BD7-B081-95F5C629E063}" dt="2022-10-12T14:21:52.814" v="0"/>
          <pc:sldLayoutMkLst>
            <pc:docMk/>
            <pc:sldMasterMk cId="1335411482" sldId="2147483660"/>
            <pc:sldLayoutMk cId="1070785441" sldId="2147483684"/>
          </pc:sldLayoutMkLst>
        </pc:sldLayoutChg>
        <pc:sldLayoutChg chg="add">
          <pc:chgData name="Preethika Kiruveedula" userId="S::pkiruveedula@microsoft.com::a42628ed-3538-4e45-a3a6-8c078a59d757" providerId="AD" clId="Web-{42E4C60B-31F4-4BD7-B081-95F5C629E063}" dt="2022-10-12T14:21:52.814" v="0"/>
          <pc:sldLayoutMkLst>
            <pc:docMk/>
            <pc:sldMasterMk cId="1335411482" sldId="2147483660"/>
            <pc:sldLayoutMk cId="2155279242" sldId="2147483685"/>
          </pc:sldLayoutMkLst>
        </pc:sldLayoutChg>
        <pc:sldLayoutChg chg="add">
          <pc:chgData name="Preethika Kiruveedula" userId="S::pkiruveedula@microsoft.com::a42628ed-3538-4e45-a3a6-8c078a59d757" providerId="AD" clId="Web-{42E4C60B-31F4-4BD7-B081-95F5C629E063}" dt="2022-10-12T14:21:52.814" v="0"/>
          <pc:sldLayoutMkLst>
            <pc:docMk/>
            <pc:sldMasterMk cId="1335411482" sldId="2147483660"/>
            <pc:sldLayoutMk cId="1983324901" sldId="2147483686"/>
          </pc:sldLayoutMkLst>
        </pc:sldLayoutChg>
        <pc:sldLayoutChg chg="add">
          <pc:chgData name="Preethika Kiruveedula" userId="S::pkiruveedula@microsoft.com::a42628ed-3538-4e45-a3a6-8c078a59d757" providerId="AD" clId="Web-{42E4C60B-31F4-4BD7-B081-95F5C629E063}" dt="2022-10-12T14:21:52.814" v="0"/>
          <pc:sldLayoutMkLst>
            <pc:docMk/>
            <pc:sldMasterMk cId="1335411482" sldId="2147483660"/>
            <pc:sldLayoutMk cId="937850400" sldId="2147483687"/>
          </pc:sldLayoutMkLst>
        </pc:sldLayoutChg>
        <pc:sldLayoutChg chg="add">
          <pc:chgData name="Preethika Kiruveedula" userId="S::pkiruveedula@microsoft.com::a42628ed-3538-4e45-a3a6-8c078a59d757" providerId="AD" clId="Web-{42E4C60B-31F4-4BD7-B081-95F5C629E063}" dt="2022-10-12T14:21:52.814" v="0"/>
          <pc:sldLayoutMkLst>
            <pc:docMk/>
            <pc:sldMasterMk cId="1335411482" sldId="2147483660"/>
            <pc:sldLayoutMk cId="2866968582" sldId="2147483688"/>
          </pc:sldLayoutMkLst>
        </pc:sldLayoutChg>
        <pc:sldLayoutChg chg="add">
          <pc:chgData name="Preethika Kiruveedula" userId="S::pkiruveedula@microsoft.com::a42628ed-3538-4e45-a3a6-8c078a59d757" providerId="AD" clId="Web-{42E4C60B-31F4-4BD7-B081-95F5C629E063}" dt="2022-10-12T14:21:52.814" v="0"/>
          <pc:sldLayoutMkLst>
            <pc:docMk/>
            <pc:sldMasterMk cId="1335411482" sldId="2147483660"/>
            <pc:sldLayoutMk cId="1461847860" sldId="2147483689"/>
          </pc:sldLayoutMkLst>
        </pc:sldLayoutChg>
        <pc:sldLayoutChg chg="add">
          <pc:chgData name="Preethika Kiruveedula" userId="S::pkiruveedula@microsoft.com::a42628ed-3538-4e45-a3a6-8c078a59d757" providerId="AD" clId="Web-{42E4C60B-31F4-4BD7-B081-95F5C629E063}" dt="2022-10-12T14:21:52.814" v="0"/>
          <pc:sldLayoutMkLst>
            <pc:docMk/>
            <pc:sldMasterMk cId="1335411482" sldId="2147483660"/>
            <pc:sldLayoutMk cId="2343864379" sldId="2147483690"/>
          </pc:sldLayoutMkLst>
        </pc:sldLayoutChg>
        <pc:sldLayoutChg chg="add">
          <pc:chgData name="Preethika Kiruveedula" userId="S::pkiruveedula@microsoft.com::a42628ed-3538-4e45-a3a6-8c078a59d757" providerId="AD" clId="Web-{42E4C60B-31F4-4BD7-B081-95F5C629E063}" dt="2022-10-12T14:21:52.814" v="0"/>
          <pc:sldLayoutMkLst>
            <pc:docMk/>
            <pc:sldMasterMk cId="1335411482" sldId="2147483660"/>
            <pc:sldLayoutMk cId="2552390223" sldId="2147483691"/>
          </pc:sldLayoutMkLst>
        </pc:sldLayoutChg>
        <pc:sldLayoutChg chg="add">
          <pc:chgData name="Preethika Kiruveedula" userId="S::pkiruveedula@microsoft.com::a42628ed-3538-4e45-a3a6-8c078a59d757" providerId="AD" clId="Web-{42E4C60B-31F4-4BD7-B081-95F5C629E063}" dt="2022-10-12T14:21:52.814" v="0"/>
          <pc:sldLayoutMkLst>
            <pc:docMk/>
            <pc:sldMasterMk cId="1335411482" sldId="2147483660"/>
            <pc:sldLayoutMk cId="1461224422" sldId="2147483692"/>
          </pc:sldLayoutMkLst>
        </pc:sldLayoutChg>
        <pc:sldLayoutChg chg="add">
          <pc:chgData name="Preethika Kiruveedula" userId="S::pkiruveedula@microsoft.com::a42628ed-3538-4e45-a3a6-8c078a59d757" providerId="AD" clId="Web-{42E4C60B-31F4-4BD7-B081-95F5C629E063}" dt="2022-10-12T14:21:52.814" v="0"/>
          <pc:sldLayoutMkLst>
            <pc:docMk/>
            <pc:sldMasterMk cId="1335411482" sldId="2147483660"/>
            <pc:sldLayoutMk cId="1414047239" sldId="2147483693"/>
          </pc:sldLayoutMkLst>
        </pc:sldLayoutChg>
        <pc:sldLayoutChg chg="add">
          <pc:chgData name="Preethika Kiruveedula" userId="S::pkiruveedula@microsoft.com::a42628ed-3538-4e45-a3a6-8c078a59d757" providerId="AD" clId="Web-{42E4C60B-31F4-4BD7-B081-95F5C629E063}" dt="2022-10-12T14:21:52.814" v="0"/>
          <pc:sldLayoutMkLst>
            <pc:docMk/>
            <pc:sldMasterMk cId="1335411482" sldId="2147483660"/>
            <pc:sldLayoutMk cId="598924249" sldId="2147483694"/>
          </pc:sldLayoutMkLst>
        </pc:sldLayoutChg>
        <pc:sldLayoutChg chg="add">
          <pc:chgData name="Preethika Kiruveedula" userId="S::pkiruveedula@microsoft.com::a42628ed-3538-4e45-a3a6-8c078a59d757" providerId="AD" clId="Web-{42E4C60B-31F4-4BD7-B081-95F5C629E063}" dt="2022-10-12T14:21:52.814" v="0"/>
          <pc:sldLayoutMkLst>
            <pc:docMk/>
            <pc:sldMasterMk cId="1335411482" sldId="2147483660"/>
            <pc:sldLayoutMk cId="1181937426" sldId="2147483695"/>
          </pc:sldLayoutMkLst>
        </pc:sldLayoutChg>
        <pc:sldLayoutChg chg="add">
          <pc:chgData name="Preethika Kiruveedula" userId="S::pkiruveedula@microsoft.com::a42628ed-3538-4e45-a3a6-8c078a59d757" providerId="AD" clId="Web-{42E4C60B-31F4-4BD7-B081-95F5C629E063}" dt="2022-10-12T14:21:52.814" v="0"/>
          <pc:sldLayoutMkLst>
            <pc:docMk/>
            <pc:sldMasterMk cId="1335411482" sldId="2147483660"/>
            <pc:sldLayoutMk cId="1425428586" sldId="2147483696"/>
          </pc:sldLayoutMkLst>
        </pc:sldLayoutChg>
        <pc:sldLayoutChg chg="add">
          <pc:chgData name="Preethika Kiruveedula" userId="S::pkiruveedula@microsoft.com::a42628ed-3538-4e45-a3a6-8c078a59d757" providerId="AD" clId="Web-{42E4C60B-31F4-4BD7-B081-95F5C629E063}" dt="2022-10-12T14:21:52.814" v="0"/>
          <pc:sldLayoutMkLst>
            <pc:docMk/>
            <pc:sldMasterMk cId="1335411482" sldId="2147483660"/>
            <pc:sldLayoutMk cId="493681574" sldId="2147483697"/>
          </pc:sldLayoutMkLst>
        </pc:sldLayoutChg>
        <pc:sldLayoutChg chg="add">
          <pc:chgData name="Preethika Kiruveedula" userId="S::pkiruveedula@microsoft.com::a42628ed-3538-4e45-a3a6-8c078a59d757" providerId="AD" clId="Web-{42E4C60B-31F4-4BD7-B081-95F5C629E063}" dt="2022-10-12T14:21:52.814" v="0"/>
          <pc:sldLayoutMkLst>
            <pc:docMk/>
            <pc:sldMasterMk cId="1335411482" sldId="2147483660"/>
            <pc:sldLayoutMk cId="1013302033" sldId="2147483698"/>
          </pc:sldLayoutMkLst>
        </pc:sldLayoutChg>
        <pc:sldLayoutChg chg="add">
          <pc:chgData name="Preethika Kiruveedula" userId="S::pkiruveedula@microsoft.com::a42628ed-3538-4e45-a3a6-8c078a59d757" providerId="AD" clId="Web-{42E4C60B-31F4-4BD7-B081-95F5C629E063}" dt="2022-10-12T14:21:52.814" v="0"/>
          <pc:sldLayoutMkLst>
            <pc:docMk/>
            <pc:sldMasterMk cId="1335411482" sldId="2147483660"/>
            <pc:sldLayoutMk cId="1056139871" sldId="2147483699"/>
          </pc:sldLayoutMkLst>
        </pc:sldLayoutChg>
        <pc:sldLayoutChg chg="add">
          <pc:chgData name="Preethika Kiruveedula" userId="S::pkiruveedula@microsoft.com::a42628ed-3538-4e45-a3a6-8c078a59d757" providerId="AD" clId="Web-{42E4C60B-31F4-4BD7-B081-95F5C629E063}" dt="2022-10-12T14:21:52.814" v="0"/>
          <pc:sldLayoutMkLst>
            <pc:docMk/>
            <pc:sldMasterMk cId="1335411482" sldId="2147483660"/>
            <pc:sldLayoutMk cId="2529163055" sldId="2147483700"/>
          </pc:sldLayoutMkLst>
        </pc:sldLayoutChg>
        <pc:sldLayoutChg chg="add">
          <pc:chgData name="Preethika Kiruveedula" userId="S::pkiruveedula@microsoft.com::a42628ed-3538-4e45-a3a6-8c078a59d757" providerId="AD" clId="Web-{42E4C60B-31F4-4BD7-B081-95F5C629E063}" dt="2022-10-12T14:21:52.814" v="0"/>
          <pc:sldLayoutMkLst>
            <pc:docMk/>
            <pc:sldMasterMk cId="1335411482" sldId="2147483660"/>
            <pc:sldLayoutMk cId="1298156898" sldId="2147483701"/>
          </pc:sldLayoutMkLst>
        </pc:sldLayoutChg>
        <pc:sldLayoutChg chg="add">
          <pc:chgData name="Preethika Kiruveedula" userId="S::pkiruveedula@microsoft.com::a42628ed-3538-4e45-a3a6-8c078a59d757" providerId="AD" clId="Web-{42E4C60B-31F4-4BD7-B081-95F5C629E063}" dt="2022-10-12T14:21:52.814" v="0"/>
          <pc:sldLayoutMkLst>
            <pc:docMk/>
            <pc:sldMasterMk cId="1335411482" sldId="2147483660"/>
            <pc:sldLayoutMk cId="1016543026" sldId="2147483702"/>
          </pc:sldLayoutMkLst>
        </pc:sldLayoutChg>
        <pc:sldLayoutChg chg="add">
          <pc:chgData name="Preethika Kiruveedula" userId="S::pkiruveedula@microsoft.com::a42628ed-3538-4e45-a3a6-8c078a59d757" providerId="AD" clId="Web-{42E4C60B-31F4-4BD7-B081-95F5C629E063}" dt="2022-10-12T14:21:52.814" v="0"/>
          <pc:sldLayoutMkLst>
            <pc:docMk/>
            <pc:sldMasterMk cId="1335411482" sldId="2147483660"/>
            <pc:sldLayoutMk cId="901354894" sldId="2147483703"/>
          </pc:sldLayoutMkLst>
        </pc:sldLayoutChg>
        <pc:sldLayoutChg chg="add">
          <pc:chgData name="Preethika Kiruveedula" userId="S::pkiruveedula@microsoft.com::a42628ed-3538-4e45-a3a6-8c078a59d757" providerId="AD" clId="Web-{42E4C60B-31F4-4BD7-B081-95F5C629E063}" dt="2022-10-12T14:21:52.814" v="0"/>
          <pc:sldLayoutMkLst>
            <pc:docMk/>
            <pc:sldMasterMk cId="1335411482" sldId="2147483660"/>
            <pc:sldLayoutMk cId="2647718668" sldId="2147483704"/>
          </pc:sldLayoutMkLst>
        </pc:sldLayoutChg>
        <pc:sldLayoutChg chg="add">
          <pc:chgData name="Preethika Kiruveedula" userId="S::pkiruveedula@microsoft.com::a42628ed-3538-4e45-a3a6-8c078a59d757" providerId="AD" clId="Web-{42E4C60B-31F4-4BD7-B081-95F5C629E063}" dt="2022-10-12T14:21:52.814" v="0"/>
          <pc:sldLayoutMkLst>
            <pc:docMk/>
            <pc:sldMasterMk cId="1335411482" sldId="2147483660"/>
            <pc:sldLayoutMk cId="1614901822" sldId="2147483705"/>
          </pc:sldLayoutMkLst>
        </pc:sldLayoutChg>
        <pc:sldLayoutChg chg="add">
          <pc:chgData name="Preethika Kiruveedula" userId="S::pkiruveedula@microsoft.com::a42628ed-3538-4e45-a3a6-8c078a59d757" providerId="AD" clId="Web-{42E4C60B-31F4-4BD7-B081-95F5C629E063}" dt="2022-10-12T14:21:52.814" v="0"/>
          <pc:sldLayoutMkLst>
            <pc:docMk/>
            <pc:sldMasterMk cId="1335411482" sldId="2147483660"/>
            <pc:sldLayoutMk cId="3372488285" sldId="2147483706"/>
          </pc:sldLayoutMkLst>
        </pc:sldLayoutChg>
        <pc:sldLayoutChg chg="add">
          <pc:chgData name="Preethika Kiruveedula" userId="S::pkiruveedula@microsoft.com::a42628ed-3538-4e45-a3a6-8c078a59d757" providerId="AD" clId="Web-{42E4C60B-31F4-4BD7-B081-95F5C629E063}" dt="2022-10-12T14:21:52.814" v="0"/>
          <pc:sldLayoutMkLst>
            <pc:docMk/>
            <pc:sldMasterMk cId="1335411482" sldId="2147483660"/>
            <pc:sldLayoutMk cId="2908697165" sldId="2147483707"/>
          </pc:sldLayoutMkLst>
        </pc:sldLayoutChg>
        <pc:sldLayoutChg chg="add">
          <pc:chgData name="Preethika Kiruveedula" userId="S::pkiruveedula@microsoft.com::a42628ed-3538-4e45-a3a6-8c078a59d757" providerId="AD" clId="Web-{42E4C60B-31F4-4BD7-B081-95F5C629E063}" dt="2022-10-12T14:21:52.814" v="0"/>
          <pc:sldLayoutMkLst>
            <pc:docMk/>
            <pc:sldMasterMk cId="1335411482" sldId="2147483660"/>
            <pc:sldLayoutMk cId="71087524" sldId="2147483708"/>
          </pc:sldLayoutMkLst>
        </pc:sldLayoutChg>
        <pc:sldLayoutChg chg="add">
          <pc:chgData name="Preethika Kiruveedula" userId="S::pkiruveedula@microsoft.com::a42628ed-3538-4e45-a3a6-8c078a59d757" providerId="AD" clId="Web-{42E4C60B-31F4-4BD7-B081-95F5C629E063}" dt="2022-10-12T14:21:52.814" v="0"/>
          <pc:sldLayoutMkLst>
            <pc:docMk/>
            <pc:sldMasterMk cId="1335411482" sldId="2147483660"/>
            <pc:sldLayoutMk cId="3587983094" sldId="2147483709"/>
          </pc:sldLayoutMkLst>
        </pc:sldLayoutChg>
        <pc:sldLayoutChg chg="add">
          <pc:chgData name="Preethika Kiruveedula" userId="S::pkiruveedula@microsoft.com::a42628ed-3538-4e45-a3a6-8c078a59d757" providerId="AD" clId="Web-{42E4C60B-31F4-4BD7-B081-95F5C629E063}" dt="2022-10-12T14:21:52.814" v="0"/>
          <pc:sldLayoutMkLst>
            <pc:docMk/>
            <pc:sldMasterMk cId="1335411482" sldId="2147483660"/>
            <pc:sldLayoutMk cId="2215627057" sldId="2147483710"/>
          </pc:sldLayoutMkLst>
        </pc:sldLayoutChg>
        <pc:sldLayoutChg chg="add">
          <pc:chgData name="Preethika Kiruveedula" userId="S::pkiruveedula@microsoft.com::a42628ed-3538-4e45-a3a6-8c078a59d757" providerId="AD" clId="Web-{42E4C60B-31F4-4BD7-B081-95F5C629E063}" dt="2022-10-12T14:21:52.814" v="0"/>
          <pc:sldLayoutMkLst>
            <pc:docMk/>
            <pc:sldMasterMk cId="1335411482" sldId="2147483660"/>
            <pc:sldLayoutMk cId="3906306048" sldId="2147483711"/>
          </pc:sldLayoutMkLst>
        </pc:sldLayoutChg>
        <pc:sldLayoutChg chg="add">
          <pc:chgData name="Preethika Kiruveedula" userId="S::pkiruveedula@microsoft.com::a42628ed-3538-4e45-a3a6-8c078a59d757" providerId="AD" clId="Web-{42E4C60B-31F4-4BD7-B081-95F5C629E063}" dt="2022-10-12T14:21:52.814" v="0"/>
          <pc:sldLayoutMkLst>
            <pc:docMk/>
            <pc:sldMasterMk cId="1335411482" sldId="2147483660"/>
            <pc:sldLayoutMk cId="217476354" sldId="2147483712"/>
          </pc:sldLayoutMkLst>
        </pc:sldLayoutChg>
        <pc:sldLayoutChg chg="add">
          <pc:chgData name="Preethika Kiruveedula" userId="S::pkiruveedula@microsoft.com::a42628ed-3538-4e45-a3a6-8c078a59d757" providerId="AD" clId="Web-{42E4C60B-31F4-4BD7-B081-95F5C629E063}" dt="2022-10-12T14:21:52.814" v="0"/>
          <pc:sldLayoutMkLst>
            <pc:docMk/>
            <pc:sldMasterMk cId="1335411482" sldId="2147483660"/>
            <pc:sldLayoutMk cId="3867513974" sldId="2147483713"/>
          </pc:sldLayoutMkLst>
        </pc:sldLayoutChg>
        <pc:sldLayoutChg chg="add">
          <pc:chgData name="Preethika Kiruveedula" userId="S::pkiruveedula@microsoft.com::a42628ed-3538-4e45-a3a6-8c078a59d757" providerId="AD" clId="Web-{42E4C60B-31F4-4BD7-B081-95F5C629E063}" dt="2022-10-12T14:21:52.814" v="0"/>
          <pc:sldLayoutMkLst>
            <pc:docMk/>
            <pc:sldMasterMk cId="1335411482" sldId="2147483660"/>
            <pc:sldLayoutMk cId="492658537" sldId="2147483714"/>
          </pc:sldLayoutMkLst>
        </pc:sldLayoutChg>
      </pc:sldMasterChg>
      <pc:sldMasterChg chg="replId modSldLayout">
        <pc:chgData name="Preethika Kiruveedula" userId="S::pkiruveedula@microsoft.com::a42628ed-3538-4e45-a3a6-8c078a59d757" providerId="AD" clId="Web-{42E4C60B-31F4-4BD7-B081-95F5C629E063}" dt="2022-10-12T14:21:58.909" v="1"/>
        <pc:sldMasterMkLst>
          <pc:docMk/>
          <pc:sldMasterMk cId="3763965735" sldId="2147483719"/>
        </pc:sldMasterMkLst>
        <pc:sldLayoutChg chg="replId">
          <pc:chgData name="Preethika Kiruveedula" userId="S::pkiruveedula@microsoft.com::a42628ed-3538-4e45-a3a6-8c078a59d757" providerId="AD" clId="Web-{42E4C60B-31F4-4BD7-B081-95F5C629E063}" dt="2022-10-12T14:21:52.814" v="0"/>
          <pc:sldLayoutMkLst>
            <pc:docMk/>
            <pc:sldMasterMk cId="3763965735" sldId="2147483719"/>
            <pc:sldLayoutMk cId="935461164" sldId="2147483715"/>
          </pc:sldLayoutMkLst>
        </pc:sldLayoutChg>
        <pc:sldLayoutChg chg="replId">
          <pc:chgData name="Preethika Kiruveedula" userId="S::pkiruveedula@microsoft.com::a42628ed-3538-4e45-a3a6-8c078a59d757" providerId="AD" clId="Web-{42E4C60B-31F4-4BD7-B081-95F5C629E063}" dt="2022-10-12T14:21:52.814" v="0"/>
          <pc:sldLayoutMkLst>
            <pc:docMk/>
            <pc:sldMasterMk cId="3763965735" sldId="2147483719"/>
            <pc:sldLayoutMk cId="4211234923" sldId="2147483716"/>
          </pc:sldLayoutMkLst>
        </pc:sldLayoutChg>
        <pc:sldLayoutChg chg="replId">
          <pc:chgData name="Preethika Kiruveedula" userId="S::pkiruveedula@microsoft.com::a42628ed-3538-4e45-a3a6-8c078a59d757" providerId="AD" clId="Web-{42E4C60B-31F4-4BD7-B081-95F5C629E063}" dt="2022-10-12T14:21:52.814" v="0"/>
          <pc:sldLayoutMkLst>
            <pc:docMk/>
            <pc:sldMasterMk cId="3763965735" sldId="2147483719"/>
            <pc:sldLayoutMk cId="3807623731" sldId="2147483717"/>
          </pc:sldLayoutMkLst>
        </pc:sldLayoutChg>
        <pc:sldLayoutChg chg="replId">
          <pc:chgData name="Preethika Kiruveedula" userId="S::pkiruveedula@microsoft.com::a42628ed-3538-4e45-a3a6-8c078a59d757" providerId="AD" clId="Web-{42E4C60B-31F4-4BD7-B081-95F5C629E063}" dt="2022-10-12T14:21:52.814" v="0"/>
          <pc:sldLayoutMkLst>
            <pc:docMk/>
            <pc:sldMasterMk cId="3763965735" sldId="2147483719"/>
            <pc:sldLayoutMk cId="185105374" sldId="2147483718"/>
          </pc:sldLayoutMkLst>
        </pc:sldLayoutChg>
        <pc:sldLayoutChg chg="replId">
          <pc:chgData name="Preethika Kiruveedula" userId="S::pkiruveedula@microsoft.com::a42628ed-3538-4e45-a3a6-8c078a59d757" providerId="AD" clId="Web-{42E4C60B-31F4-4BD7-B081-95F5C629E063}" dt="2022-10-12T14:21:58.909" v="1"/>
          <pc:sldLayoutMkLst>
            <pc:docMk/>
            <pc:sldMasterMk cId="3763965735" sldId="2147483719"/>
            <pc:sldLayoutMk cId="2036766373" sldId="2147483720"/>
          </pc:sldLayoutMkLst>
        </pc:sldLayoutChg>
        <pc:sldLayoutChg chg="replId">
          <pc:chgData name="Preethika Kiruveedula" userId="S::pkiruveedula@microsoft.com::a42628ed-3538-4e45-a3a6-8c078a59d757" providerId="AD" clId="Web-{42E4C60B-31F4-4BD7-B081-95F5C629E063}" dt="2022-10-12T14:21:58.909" v="1"/>
          <pc:sldLayoutMkLst>
            <pc:docMk/>
            <pc:sldMasterMk cId="3763965735" sldId="2147483719"/>
            <pc:sldLayoutMk cId="3105998636" sldId="2147483721"/>
          </pc:sldLayoutMkLst>
        </pc:sldLayoutChg>
        <pc:sldLayoutChg chg="replId">
          <pc:chgData name="Preethika Kiruveedula" userId="S::pkiruveedula@microsoft.com::a42628ed-3538-4e45-a3a6-8c078a59d757" providerId="AD" clId="Web-{42E4C60B-31F4-4BD7-B081-95F5C629E063}" dt="2022-10-12T14:21:58.909" v="1"/>
          <pc:sldLayoutMkLst>
            <pc:docMk/>
            <pc:sldMasterMk cId="3763965735" sldId="2147483719"/>
            <pc:sldLayoutMk cId="4025658772" sldId="2147483722"/>
          </pc:sldLayoutMkLst>
        </pc:sldLayoutChg>
        <pc:sldLayoutChg chg="replId">
          <pc:chgData name="Preethika Kiruveedula" userId="S::pkiruveedula@microsoft.com::a42628ed-3538-4e45-a3a6-8c078a59d757" providerId="AD" clId="Web-{42E4C60B-31F4-4BD7-B081-95F5C629E063}" dt="2022-10-12T14:21:58.909" v="1"/>
          <pc:sldLayoutMkLst>
            <pc:docMk/>
            <pc:sldMasterMk cId="3763965735" sldId="2147483719"/>
            <pc:sldLayoutMk cId="4039193065" sldId="2147483723"/>
          </pc:sldLayoutMkLst>
        </pc:sldLayoutChg>
        <pc:sldLayoutChg chg="replId">
          <pc:chgData name="Preethika Kiruveedula" userId="S::pkiruveedula@microsoft.com::a42628ed-3538-4e45-a3a6-8c078a59d757" providerId="AD" clId="Web-{42E4C60B-31F4-4BD7-B081-95F5C629E063}" dt="2022-10-12T14:21:58.909" v="1"/>
          <pc:sldLayoutMkLst>
            <pc:docMk/>
            <pc:sldMasterMk cId="3763965735" sldId="2147483719"/>
            <pc:sldLayoutMk cId="1236055242" sldId="2147483724"/>
          </pc:sldLayoutMkLst>
        </pc:sldLayoutChg>
        <pc:sldLayoutChg chg="replId">
          <pc:chgData name="Preethika Kiruveedula" userId="S::pkiruveedula@microsoft.com::a42628ed-3538-4e45-a3a6-8c078a59d757" providerId="AD" clId="Web-{42E4C60B-31F4-4BD7-B081-95F5C629E063}" dt="2022-10-12T14:21:58.909" v="1"/>
          <pc:sldLayoutMkLst>
            <pc:docMk/>
            <pc:sldMasterMk cId="3763965735" sldId="2147483719"/>
            <pc:sldLayoutMk cId="2551772578" sldId="2147483725"/>
          </pc:sldLayoutMkLst>
        </pc:sldLayoutChg>
        <pc:sldLayoutChg chg="replId">
          <pc:chgData name="Preethika Kiruveedula" userId="S::pkiruveedula@microsoft.com::a42628ed-3538-4e45-a3a6-8c078a59d757" providerId="AD" clId="Web-{42E4C60B-31F4-4BD7-B081-95F5C629E063}" dt="2022-10-12T14:21:58.909" v="1"/>
          <pc:sldLayoutMkLst>
            <pc:docMk/>
            <pc:sldMasterMk cId="3763965735" sldId="2147483719"/>
            <pc:sldLayoutMk cId="2544928668" sldId="2147483726"/>
          </pc:sldLayoutMkLst>
        </pc:sldLayoutChg>
        <pc:sldLayoutChg chg="replId">
          <pc:chgData name="Preethika Kiruveedula" userId="S::pkiruveedula@microsoft.com::a42628ed-3538-4e45-a3a6-8c078a59d757" providerId="AD" clId="Web-{42E4C60B-31F4-4BD7-B081-95F5C629E063}" dt="2022-10-12T14:21:58.909" v="1"/>
          <pc:sldLayoutMkLst>
            <pc:docMk/>
            <pc:sldMasterMk cId="3763965735" sldId="2147483719"/>
            <pc:sldLayoutMk cId="4190142468" sldId="2147483727"/>
          </pc:sldLayoutMkLst>
        </pc:sldLayoutChg>
        <pc:sldLayoutChg chg="replId">
          <pc:chgData name="Preethika Kiruveedula" userId="S::pkiruveedula@microsoft.com::a42628ed-3538-4e45-a3a6-8c078a59d757" providerId="AD" clId="Web-{42E4C60B-31F4-4BD7-B081-95F5C629E063}" dt="2022-10-12T14:21:58.909" v="1"/>
          <pc:sldLayoutMkLst>
            <pc:docMk/>
            <pc:sldMasterMk cId="3763965735" sldId="2147483719"/>
            <pc:sldLayoutMk cId="3615401603" sldId="2147483728"/>
          </pc:sldLayoutMkLst>
        </pc:sldLayoutChg>
        <pc:sldLayoutChg chg="replId">
          <pc:chgData name="Preethika Kiruveedula" userId="S::pkiruveedula@microsoft.com::a42628ed-3538-4e45-a3a6-8c078a59d757" providerId="AD" clId="Web-{42E4C60B-31F4-4BD7-B081-95F5C629E063}" dt="2022-10-12T14:21:58.909" v="1"/>
          <pc:sldLayoutMkLst>
            <pc:docMk/>
            <pc:sldMasterMk cId="3763965735" sldId="2147483719"/>
            <pc:sldLayoutMk cId="4078570773" sldId="2147483729"/>
          </pc:sldLayoutMkLst>
        </pc:sldLayoutChg>
        <pc:sldLayoutChg chg="replId">
          <pc:chgData name="Preethika Kiruveedula" userId="S::pkiruveedula@microsoft.com::a42628ed-3538-4e45-a3a6-8c078a59d757" providerId="AD" clId="Web-{42E4C60B-31F4-4BD7-B081-95F5C629E063}" dt="2022-10-12T14:21:58.909" v="1"/>
          <pc:sldLayoutMkLst>
            <pc:docMk/>
            <pc:sldMasterMk cId="3763965735" sldId="2147483719"/>
            <pc:sldLayoutMk cId="3997418990" sldId="2147483730"/>
          </pc:sldLayoutMkLst>
        </pc:sldLayoutChg>
      </pc:sldMasterChg>
    </pc:docChg>
  </pc:docChgLst>
  <pc:docChgLst>
    <pc:chgData name="Preethika Kiruveedula" userId="a42628ed-3538-4e45-a3a6-8c078a59d757" providerId="ADAL" clId="{63137607-7E9D-4060-B406-8A0FE5905A8B}"/>
    <pc:docChg chg="custSel addSld modSld">
      <pc:chgData name="Preethika Kiruveedula" userId="a42628ed-3538-4e45-a3a6-8c078a59d757" providerId="ADAL" clId="{63137607-7E9D-4060-B406-8A0FE5905A8B}" dt="2022-10-12T14:23:45.822" v="395" actId="20577"/>
      <pc:docMkLst>
        <pc:docMk/>
      </pc:docMkLst>
      <pc:sldChg chg="addSp modSp mod">
        <pc:chgData name="Preethika Kiruveedula" userId="a42628ed-3538-4e45-a3a6-8c078a59d757" providerId="ADAL" clId="{63137607-7E9D-4060-B406-8A0FE5905A8B}" dt="2022-10-12T14:23:45.822" v="395" actId="20577"/>
        <pc:sldMkLst>
          <pc:docMk/>
          <pc:sldMk cId="2103110274" sldId="2011"/>
        </pc:sldMkLst>
        <pc:spChg chg="mod">
          <ac:chgData name="Preethika Kiruveedula" userId="a42628ed-3538-4e45-a3a6-8c078a59d757" providerId="ADAL" clId="{63137607-7E9D-4060-B406-8A0FE5905A8B}" dt="2022-10-12T14:23:45.822" v="395" actId="20577"/>
          <ac:spMkLst>
            <pc:docMk/>
            <pc:sldMk cId="2103110274" sldId="2011"/>
            <ac:spMk id="3" creationId="{B9BD24FA-E26A-4790-9925-73E6E60A02B0}"/>
          </ac:spMkLst>
        </pc:spChg>
        <pc:picChg chg="add mod">
          <ac:chgData name="Preethika Kiruveedula" userId="a42628ed-3538-4e45-a3a6-8c078a59d757" providerId="ADAL" clId="{63137607-7E9D-4060-B406-8A0FE5905A8B}" dt="2022-10-12T14:23:01.418" v="358" actId="1076"/>
          <ac:picMkLst>
            <pc:docMk/>
            <pc:sldMk cId="2103110274" sldId="2011"/>
            <ac:picMk id="7" creationId="{8324D2BA-754A-9643-FBF1-9AD62B58300B}"/>
          </ac:picMkLst>
        </pc:picChg>
        <pc:picChg chg="add mod">
          <ac:chgData name="Preethika Kiruveedula" userId="a42628ed-3538-4e45-a3a6-8c078a59d757" providerId="ADAL" clId="{63137607-7E9D-4060-B406-8A0FE5905A8B}" dt="2022-10-11T18:45:56.360" v="318" actId="1076"/>
          <ac:picMkLst>
            <pc:docMk/>
            <pc:sldMk cId="2103110274" sldId="2011"/>
            <ac:picMk id="2050" creationId="{3F1E9B31-4B61-67F6-5F4E-AFEC7745690E}"/>
          </ac:picMkLst>
        </pc:picChg>
      </pc:sldChg>
      <pc:sldChg chg="addSp delSp modSp mod">
        <pc:chgData name="Preethika Kiruveedula" userId="a42628ed-3538-4e45-a3a6-8c078a59d757" providerId="ADAL" clId="{63137607-7E9D-4060-B406-8A0FE5905A8B}" dt="2022-10-11T18:45:33.830" v="315" actId="1076"/>
        <pc:sldMkLst>
          <pc:docMk/>
          <pc:sldMk cId="811644498" sldId="2012"/>
        </pc:sldMkLst>
        <pc:spChg chg="mod">
          <ac:chgData name="Preethika Kiruveedula" userId="a42628ed-3538-4e45-a3a6-8c078a59d757" providerId="ADAL" clId="{63137607-7E9D-4060-B406-8A0FE5905A8B}" dt="2022-10-11T18:41:51.779" v="300" actId="1076"/>
          <ac:spMkLst>
            <pc:docMk/>
            <pc:sldMk cId="811644498" sldId="2012"/>
            <ac:spMk id="4" creationId="{FA9ACB8E-4E55-1D4D-05DD-38E0EF90F5D4}"/>
          </ac:spMkLst>
        </pc:spChg>
        <pc:spChg chg="mod">
          <ac:chgData name="Preethika Kiruveedula" userId="a42628ed-3538-4e45-a3a6-8c078a59d757" providerId="ADAL" clId="{63137607-7E9D-4060-B406-8A0FE5905A8B}" dt="2022-10-11T18:45:22.376" v="312" actId="20577"/>
          <ac:spMkLst>
            <pc:docMk/>
            <pc:sldMk cId="811644498" sldId="2012"/>
            <ac:spMk id="11" creationId="{1C028262-1417-614E-B4D3-2C745C829817}"/>
          </ac:spMkLst>
        </pc:spChg>
        <pc:grpChg chg="del">
          <ac:chgData name="Preethika Kiruveedula" userId="a42628ed-3538-4e45-a3a6-8c078a59d757" providerId="ADAL" clId="{63137607-7E9D-4060-B406-8A0FE5905A8B}" dt="2022-10-11T18:41:02.977" v="173" actId="478"/>
          <ac:grpSpMkLst>
            <pc:docMk/>
            <pc:sldMk cId="811644498" sldId="2012"/>
            <ac:grpSpMk id="13" creationId="{AE742C34-F823-E9D4-25AB-6B69A6F4987F}"/>
          </ac:grpSpMkLst>
        </pc:grpChg>
        <pc:picChg chg="add mod">
          <ac:chgData name="Preethika Kiruveedula" userId="a42628ed-3538-4e45-a3a6-8c078a59d757" providerId="ADAL" clId="{63137607-7E9D-4060-B406-8A0FE5905A8B}" dt="2022-10-11T18:45:33.830" v="315" actId="1076"/>
          <ac:picMkLst>
            <pc:docMk/>
            <pc:sldMk cId="811644498" sldId="2012"/>
            <ac:picMk id="1026" creationId="{AE186E00-8BAC-E3F5-5A22-000B63CBD2F6}"/>
          </ac:picMkLst>
        </pc:picChg>
        <pc:picChg chg="del">
          <ac:chgData name="Preethika Kiruveedula" userId="a42628ed-3538-4e45-a3a6-8c078a59d757" providerId="ADAL" clId="{63137607-7E9D-4060-B406-8A0FE5905A8B}" dt="2022-10-11T18:40:54.089" v="150" actId="478"/>
          <ac:picMkLst>
            <pc:docMk/>
            <pc:sldMk cId="811644498" sldId="2012"/>
            <ac:picMk id="2050" creationId="{F7EBA018-4A68-9880-C154-615F0BE3CCC0}"/>
          </ac:picMkLst>
        </pc:picChg>
      </pc:sldChg>
      <pc:sldChg chg="modSp mod">
        <pc:chgData name="Preethika Kiruveedula" userId="a42628ed-3538-4e45-a3a6-8c078a59d757" providerId="ADAL" clId="{63137607-7E9D-4060-B406-8A0FE5905A8B}" dt="2022-10-11T19:26:56.407" v="349" actId="20577"/>
        <pc:sldMkLst>
          <pc:docMk/>
          <pc:sldMk cId="93125988" sldId="2146846472"/>
        </pc:sldMkLst>
        <pc:spChg chg="mod">
          <ac:chgData name="Preethika Kiruveedula" userId="a42628ed-3538-4e45-a3a6-8c078a59d757" providerId="ADAL" clId="{63137607-7E9D-4060-B406-8A0FE5905A8B}" dt="2022-10-11T19:26:56.407" v="349" actId="20577"/>
          <ac:spMkLst>
            <pc:docMk/>
            <pc:sldMk cId="93125988" sldId="2146846472"/>
            <ac:spMk id="7" creationId="{048707F4-9F95-4412-B47D-20D88DFA4CE1}"/>
          </ac:spMkLst>
        </pc:spChg>
      </pc:sldChg>
      <pc:sldChg chg="addSp delSp modSp mod">
        <pc:chgData name="Preethika Kiruveedula" userId="a42628ed-3538-4e45-a3a6-8c078a59d757" providerId="ADAL" clId="{63137607-7E9D-4060-B406-8A0FE5905A8B}" dt="2022-10-11T18:46:23.684" v="333" actId="1076"/>
        <pc:sldMkLst>
          <pc:docMk/>
          <pc:sldMk cId="1785031255" sldId="2146846495"/>
        </pc:sldMkLst>
        <pc:spChg chg="mod">
          <ac:chgData name="Preethika Kiruveedula" userId="a42628ed-3538-4e45-a3a6-8c078a59d757" providerId="ADAL" clId="{63137607-7E9D-4060-B406-8A0FE5905A8B}" dt="2022-10-11T18:33:07.161" v="4" actId="20577"/>
          <ac:spMkLst>
            <pc:docMk/>
            <pc:sldMk cId="1785031255" sldId="2146846495"/>
            <ac:spMk id="3" creationId="{B9BD24FA-E26A-4790-9925-73E6E60A02B0}"/>
          </ac:spMkLst>
        </pc:spChg>
        <pc:spChg chg="mod">
          <ac:chgData name="Preethika Kiruveedula" userId="a42628ed-3538-4e45-a3a6-8c078a59d757" providerId="ADAL" clId="{63137607-7E9D-4060-B406-8A0FE5905A8B}" dt="2022-10-11T18:46:08.622" v="331" actId="20577"/>
          <ac:spMkLst>
            <pc:docMk/>
            <pc:sldMk cId="1785031255" sldId="2146846495"/>
            <ac:spMk id="14" creationId="{AB5DDCAC-5FB5-4181-821D-D510F92F7EE7}"/>
          </ac:spMkLst>
        </pc:spChg>
        <pc:picChg chg="del">
          <ac:chgData name="Preethika Kiruveedula" userId="a42628ed-3538-4e45-a3a6-8c078a59d757" providerId="ADAL" clId="{63137607-7E9D-4060-B406-8A0FE5905A8B}" dt="2022-10-11T18:41:07.972" v="174" actId="478"/>
          <ac:picMkLst>
            <pc:docMk/>
            <pc:sldMk cId="1785031255" sldId="2146846495"/>
            <ac:picMk id="4" creationId="{D219FE62-1B26-647B-8133-C154BA34C3C8}"/>
          </ac:picMkLst>
        </pc:picChg>
        <pc:picChg chg="add mod">
          <ac:chgData name="Preethika Kiruveedula" userId="a42628ed-3538-4e45-a3a6-8c078a59d757" providerId="ADAL" clId="{63137607-7E9D-4060-B406-8A0FE5905A8B}" dt="2022-10-11T18:46:23.684" v="333" actId="1076"/>
          <ac:picMkLst>
            <pc:docMk/>
            <pc:sldMk cId="1785031255" sldId="2146846495"/>
            <ac:picMk id="3074" creationId="{28DFEB51-DAF9-3024-AA1F-F71E576225D5}"/>
          </ac:picMkLst>
        </pc:picChg>
      </pc:sldChg>
      <pc:sldChg chg="modSp mod">
        <pc:chgData name="Preethika Kiruveedula" userId="a42628ed-3538-4e45-a3a6-8c078a59d757" providerId="ADAL" clId="{63137607-7E9D-4060-B406-8A0FE5905A8B}" dt="2022-10-11T18:48:21.828" v="342" actId="207"/>
        <pc:sldMkLst>
          <pc:docMk/>
          <pc:sldMk cId="2568764752" sldId="2146846508"/>
        </pc:sldMkLst>
        <pc:spChg chg="mod">
          <ac:chgData name="Preethika Kiruveedula" userId="a42628ed-3538-4e45-a3a6-8c078a59d757" providerId="ADAL" clId="{63137607-7E9D-4060-B406-8A0FE5905A8B}" dt="2022-10-11T18:48:21.828" v="342" actId="207"/>
          <ac:spMkLst>
            <pc:docMk/>
            <pc:sldMk cId="2568764752" sldId="2146846508"/>
            <ac:spMk id="7" creationId="{048707F4-9F95-4412-B47D-20D88DFA4CE1}"/>
          </ac:spMkLst>
        </pc:spChg>
      </pc:sldChg>
      <pc:sldChg chg="modSp add mod">
        <pc:chgData name="Preethika Kiruveedula" userId="a42628ed-3538-4e45-a3a6-8c078a59d757" providerId="ADAL" clId="{63137607-7E9D-4060-B406-8A0FE5905A8B}" dt="2022-10-11T18:48:58.882" v="348" actId="20577"/>
        <pc:sldMkLst>
          <pc:docMk/>
          <pc:sldMk cId="394324697" sldId="2146846509"/>
        </pc:sldMkLst>
        <pc:spChg chg="mod">
          <ac:chgData name="Preethika Kiruveedula" userId="a42628ed-3538-4e45-a3a6-8c078a59d757" providerId="ADAL" clId="{63137607-7E9D-4060-B406-8A0FE5905A8B}" dt="2022-10-11T18:48:58.882" v="348" actId="20577"/>
          <ac:spMkLst>
            <pc:docMk/>
            <pc:sldMk cId="394324697" sldId="2146846509"/>
            <ac:spMk id="7" creationId="{048707F4-9F95-4412-B47D-20D88DFA4CE1}"/>
          </ac:spMkLst>
        </pc:spChg>
      </pc:sldChg>
      <pc:sldChg chg="addSp delSp modSp">
        <pc:chgData name="Preethika Kiruveedula" userId="a42628ed-3538-4e45-a3a6-8c078a59d757" providerId="ADAL" clId="{63137607-7E9D-4060-B406-8A0FE5905A8B}" dt="2022-10-12T14:22:46.833" v="353" actId="1076"/>
        <pc:sldMkLst>
          <pc:docMk/>
          <pc:sldMk cId="2463202714" sldId="2146846512"/>
        </pc:sldMkLst>
        <pc:picChg chg="add mod">
          <ac:chgData name="Preethika Kiruveedula" userId="a42628ed-3538-4e45-a3a6-8c078a59d757" providerId="ADAL" clId="{63137607-7E9D-4060-B406-8A0FE5905A8B}" dt="2022-10-12T14:22:46.833" v="353" actId="1076"/>
          <ac:picMkLst>
            <pc:docMk/>
            <pc:sldMk cId="2463202714" sldId="2146846512"/>
            <ac:picMk id="1026" creationId="{2E8F1685-26A6-3869-86E1-50637BC30A4D}"/>
          </ac:picMkLst>
        </pc:picChg>
        <pc:picChg chg="del">
          <ac:chgData name="Preethika Kiruveedula" userId="a42628ed-3538-4e45-a3a6-8c078a59d757" providerId="ADAL" clId="{63137607-7E9D-4060-B406-8A0FE5905A8B}" dt="2022-10-12T14:22:37.470" v="350" actId="478"/>
          <ac:picMkLst>
            <pc:docMk/>
            <pc:sldMk cId="2463202714" sldId="2146846512"/>
            <ac:picMk id="3074" creationId="{28DFEB51-DAF9-3024-AA1F-F71E576225D5}"/>
          </ac:picMkLst>
        </pc:picChg>
      </pc:sldChg>
    </pc:docChg>
  </pc:docChgLst>
  <pc:docChgLst>
    <pc:chgData name="Preethika Kiruveedula" userId="S::pkiruveedula@microsoft.com::a42628ed-3538-4e45-a3a6-8c078a59d757" providerId="AD" clId="Web-{A276DE58-FDBA-44F6-8618-9E508FCADB94}"/>
    <pc:docChg chg="delSld modSld">
      <pc:chgData name="Preethika Kiruveedula" userId="S::pkiruveedula@microsoft.com::a42628ed-3538-4e45-a3a6-8c078a59d757" providerId="AD" clId="Web-{A276DE58-FDBA-44F6-8618-9E508FCADB94}" dt="2022-10-12T14:32:44.878" v="112"/>
      <pc:docMkLst>
        <pc:docMk/>
      </pc:docMkLst>
      <pc:sldChg chg="modSp">
        <pc:chgData name="Preethika Kiruveedula" userId="S::pkiruveedula@microsoft.com::a42628ed-3538-4e45-a3a6-8c078a59d757" providerId="AD" clId="Web-{A276DE58-FDBA-44F6-8618-9E508FCADB94}" dt="2022-10-12T14:24:41.124" v="9" actId="20577"/>
        <pc:sldMkLst>
          <pc:docMk/>
          <pc:sldMk cId="2103110274" sldId="2011"/>
        </pc:sldMkLst>
        <pc:spChg chg="mod">
          <ac:chgData name="Preethika Kiruveedula" userId="S::pkiruveedula@microsoft.com::a42628ed-3538-4e45-a3a6-8c078a59d757" providerId="AD" clId="Web-{A276DE58-FDBA-44F6-8618-9E508FCADB94}" dt="2022-10-12T14:24:41.124" v="9" actId="20577"/>
          <ac:spMkLst>
            <pc:docMk/>
            <pc:sldMk cId="2103110274" sldId="2011"/>
            <ac:spMk id="3" creationId="{B9BD24FA-E26A-4790-9925-73E6E60A02B0}"/>
          </ac:spMkLst>
        </pc:spChg>
      </pc:sldChg>
      <pc:sldChg chg="addSp modSp">
        <pc:chgData name="Preethika Kiruveedula" userId="S::pkiruveedula@microsoft.com::a42628ed-3538-4e45-a3a6-8c078a59d757" providerId="AD" clId="Web-{A276DE58-FDBA-44F6-8618-9E508FCADB94}" dt="2022-10-12T14:26:26.522" v="19" actId="20577"/>
        <pc:sldMkLst>
          <pc:docMk/>
          <pc:sldMk cId="811644498" sldId="2012"/>
        </pc:sldMkLst>
        <pc:spChg chg="add mod">
          <ac:chgData name="Preethika Kiruveedula" userId="S::pkiruveedula@microsoft.com::a42628ed-3538-4e45-a3a6-8c078a59d757" providerId="AD" clId="Web-{A276DE58-FDBA-44F6-8618-9E508FCADB94}" dt="2022-10-12T14:25:47.598" v="15" actId="1076"/>
          <ac:spMkLst>
            <pc:docMk/>
            <pc:sldMk cId="811644498" sldId="2012"/>
            <ac:spMk id="6" creationId="{0DD530D7-899F-B6B8-2581-4CF442D26FA8}"/>
          </ac:spMkLst>
        </pc:spChg>
        <pc:spChg chg="add mod">
          <ac:chgData name="Preethika Kiruveedula" userId="S::pkiruveedula@microsoft.com::a42628ed-3538-4e45-a3a6-8c078a59d757" providerId="AD" clId="Web-{A276DE58-FDBA-44F6-8618-9E508FCADB94}" dt="2022-10-12T14:26:14.975" v="17" actId="1076"/>
          <ac:spMkLst>
            <pc:docMk/>
            <pc:sldMk cId="811644498" sldId="2012"/>
            <ac:spMk id="7" creationId="{26EF1E48-942B-F47B-F877-B632E9D94192}"/>
          </ac:spMkLst>
        </pc:spChg>
        <pc:spChg chg="mod">
          <ac:chgData name="Preethika Kiruveedula" userId="S::pkiruveedula@microsoft.com::a42628ed-3538-4e45-a3a6-8c078a59d757" providerId="AD" clId="Web-{A276DE58-FDBA-44F6-8618-9E508FCADB94}" dt="2022-10-12T14:26:26.522" v="19" actId="20577"/>
          <ac:spMkLst>
            <pc:docMk/>
            <pc:sldMk cId="811644498" sldId="2012"/>
            <ac:spMk id="11" creationId="{1C028262-1417-614E-B4D3-2C745C829817}"/>
          </ac:spMkLst>
        </pc:spChg>
        <pc:picChg chg="add mod">
          <ac:chgData name="Preethika Kiruveedula" userId="S::pkiruveedula@microsoft.com::a42628ed-3538-4e45-a3a6-8c078a59d757" providerId="AD" clId="Web-{A276DE58-FDBA-44F6-8618-9E508FCADB94}" dt="2022-10-12T14:25:03.501" v="13" actId="1076"/>
          <ac:picMkLst>
            <pc:docMk/>
            <pc:sldMk cId="811644498" sldId="2012"/>
            <ac:picMk id="5" creationId="{5181D342-4543-1DF9-45E5-E51DD38B34F5}"/>
          </ac:picMkLst>
        </pc:picChg>
      </pc:sldChg>
      <pc:sldChg chg="del">
        <pc:chgData name="Preethika Kiruveedula" userId="S::pkiruveedula@microsoft.com::a42628ed-3538-4e45-a3a6-8c078a59d757" providerId="AD" clId="Web-{A276DE58-FDBA-44F6-8618-9E508FCADB94}" dt="2022-10-12T14:32:44.878" v="112"/>
        <pc:sldMkLst>
          <pc:docMk/>
          <pc:sldMk cId="93125988" sldId="2146846472"/>
        </pc:sldMkLst>
      </pc:sldChg>
      <pc:sldChg chg="modSp">
        <pc:chgData name="Preethika Kiruveedula" userId="S::pkiruveedula@microsoft.com::a42628ed-3538-4e45-a3a6-8c078a59d757" providerId="AD" clId="Web-{A276DE58-FDBA-44F6-8618-9E508FCADB94}" dt="2022-10-12T14:32:24.220" v="111" actId="20577"/>
        <pc:sldMkLst>
          <pc:docMk/>
          <pc:sldMk cId="394324697" sldId="2146846509"/>
        </pc:sldMkLst>
        <pc:spChg chg="mod">
          <ac:chgData name="Preethika Kiruveedula" userId="S::pkiruveedula@microsoft.com::a42628ed-3538-4e45-a3a6-8c078a59d757" providerId="AD" clId="Web-{A276DE58-FDBA-44F6-8618-9E508FCADB94}" dt="2022-10-12T14:32:24.220" v="111" actId="20577"/>
          <ac:spMkLst>
            <pc:docMk/>
            <pc:sldMk cId="394324697" sldId="2146846509"/>
            <ac:spMk id="7" creationId="{048707F4-9F95-4412-B47D-20D88DFA4CE1}"/>
          </ac:spMkLst>
        </pc:spChg>
      </pc:sldChg>
      <pc:sldChg chg="modSp">
        <pc:chgData name="Preethika Kiruveedula" userId="S::pkiruveedula@microsoft.com::a42628ed-3538-4e45-a3a6-8c078a59d757" providerId="AD" clId="Web-{A276DE58-FDBA-44F6-8618-9E508FCADB94}" dt="2022-10-12T14:27:11.963" v="34" actId="1076"/>
        <pc:sldMkLst>
          <pc:docMk/>
          <pc:sldMk cId="2463202714" sldId="2146846512"/>
        </pc:sldMkLst>
        <pc:spChg chg="mod">
          <ac:chgData name="Preethika Kiruveedula" userId="S::pkiruveedula@microsoft.com::a42628ed-3538-4e45-a3a6-8c078a59d757" providerId="AD" clId="Web-{A276DE58-FDBA-44F6-8618-9E508FCADB94}" dt="2022-10-12T14:27:02.291" v="33" actId="20577"/>
          <ac:spMkLst>
            <pc:docMk/>
            <pc:sldMk cId="2463202714" sldId="2146846512"/>
            <ac:spMk id="14" creationId="{AB5DDCAC-5FB5-4181-821D-D510F92F7EE7}"/>
          </ac:spMkLst>
        </pc:spChg>
        <pc:picChg chg="mod">
          <ac:chgData name="Preethika Kiruveedula" userId="S::pkiruveedula@microsoft.com::a42628ed-3538-4e45-a3a6-8c078a59d757" providerId="AD" clId="Web-{A276DE58-FDBA-44F6-8618-9E508FCADB94}" dt="2022-10-12T14:27:11.963" v="34" actId="1076"/>
          <ac:picMkLst>
            <pc:docMk/>
            <pc:sldMk cId="2463202714" sldId="2146846512"/>
            <ac:picMk id="1026" creationId="{2E8F1685-26A6-3869-86E1-50637BC30A4D}"/>
          </ac:picMkLst>
        </pc:picChg>
      </pc:sldChg>
    </pc:docChg>
  </pc:docChgLst>
  <pc:docChgLst>
    <pc:chgData name="Preethika Kiruveedula" userId="S::pkiruveedula@microsoft.com::a42628ed-3538-4e45-a3a6-8c078a59d757" providerId="AD" clId="Web-{99794659-EAB2-47A5-8EA9-EE9C7C53B69E}"/>
    <pc:docChg chg="addSld modSld">
      <pc:chgData name="Preethika Kiruveedula" userId="S::pkiruveedula@microsoft.com::a42628ed-3538-4e45-a3a6-8c078a59d757" providerId="AD" clId="Web-{99794659-EAB2-47A5-8EA9-EE9C7C53B69E}" dt="2022-10-12T15:04:04.082" v="226" actId="20577"/>
      <pc:docMkLst>
        <pc:docMk/>
      </pc:docMkLst>
      <pc:sldChg chg="modSp">
        <pc:chgData name="Preethika Kiruveedula" userId="S::pkiruveedula@microsoft.com::a42628ed-3538-4e45-a3a6-8c078a59d757" providerId="AD" clId="Web-{99794659-EAB2-47A5-8EA9-EE9C7C53B69E}" dt="2022-10-12T15:04:04.082" v="226" actId="20577"/>
        <pc:sldMkLst>
          <pc:docMk/>
          <pc:sldMk cId="2103110274" sldId="2011"/>
        </pc:sldMkLst>
        <pc:spChg chg="mod">
          <ac:chgData name="Preethika Kiruveedula" userId="S::pkiruveedula@microsoft.com::a42628ed-3538-4e45-a3a6-8c078a59d757" providerId="AD" clId="Web-{99794659-EAB2-47A5-8EA9-EE9C7C53B69E}" dt="2022-10-12T14:51:45.296" v="197" actId="1076"/>
          <ac:spMkLst>
            <pc:docMk/>
            <pc:sldMk cId="2103110274" sldId="2011"/>
            <ac:spMk id="3" creationId="{B9BD24FA-E26A-4790-9925-73E6E60A02B0}"/>
          </ac:spMkLst>
        </pc:spChg>
        <pc:spChg chg="mod">
          <ac:chgData name="Preethika Kiruveedula" userId="S::pkiruveedula@microsoft.com::a42628ed-3538-4e45-a3a6-8c078a59d757" providerId="AD" clId="Web-{99794659-EAB2-47A5-8EA9-EE9C7C53B69E}" dt="2022-10-12T15:04:04.082" v="226" actId="20577"/>
          <ac:spMkLst>
            <pc:docMk/>
            <pc:sldMk cId="2103110274" sldId="2011"/>
            <ac:spMk id="5" creationId="{BF8F3C10-4EBF-45A3-84F6-5F0529D98447}"/>
          </ac:spMkLst>
        </pc:spChg>
      </pc:sldChg>
      <pc:sldChg chg="modSp">
        <pc:chgData name="Preethika Kiruveedula" userId="S::pkiruveedula@microsoft.com::a42628ed-3538-4e45-a3a6-8c078a59d757" providerId="AD" clId="Web-{99794659-EAB2-47A5-8EA9-EE9C7C53B69E}" dt="2022-10-12T14:52:16.422" v="200" actId="14100"/>
        <pc:sldMkLst>
          <pc:docMk/>
          <pc:sldMk cId="1785031255" sldId="2146846495"/>
        </pc:sldMkLst>
        <pc:spChg chg="mod">
          <ac:chgData name="Preethika Kiruveedula" userId="S::pkiruveedula@microsoft.com::a42628ed-3538-4e45-a3a6-8c078a59d757" providerId="AD" clId="Web-{99794659-EAB2-47A5-8EA9-EE9C7C53B69E}" dt="2022-10-12T14:52:16.422" v="200" actId="14100"/>
          <ac:spMkLst>
            <pc:docMk/>
            <pc:sldMk cId="1785031255" sldId="2146846495"/>
            <ac:spMk id="3" creationId="{B9BD24FA-E26A-4790-9925-73E6E60A02B0}"/>
          </ac:spMkLst>
        </pc:spChg>
      </pc:sldChg>
      <pc:sldChg chg="modSp">
        <pc:chgData name="Preethika Kiruveedula" userId="S::pkiruveedula@microsoft.com::a42628ed-3538-4e45-a3a6-8c078a59d757" providerId="AD" clId="Web-{99794659-EAB2-47A5-8EA9-EE9C7C53B69E}" dt="2022-10-12T14:49:54.527" v="162" actId="20577"/>
        <pc:sldMkLst>
          <pc:docMk/>
          <pc:sldMk cId="2568764752" sldId="2146846508"/>
        </pc:sldMkLst>
        <pc:spChg chg="mod">
          <ac:chgData name="Preethika Kiruveedula" userId="S::pkiruveedula@microsoft.com::a42628ed-3538-4e45-a3a6-8c078a59d757" providerId="AD" clId="Web-{99794659-EAB2-47A5-8EA9-EE9C7C53B69E}" dt="2022-10-12T14:49:54.527" v="162" actId="20577"/>
          <ac:spMkLst>
            <pc:docMk/>
            <pc:sldMk cId="2568764752" sldId="2146846508"/>
            <ac:spMk id="7" creationId="{048707F4-9F95-4412-B47D-20D88DFA4CE1}"/>
          </ac:spMkLst>
        </pc:spChg>
      </pc:sldChg>
      <pc:sldChg chg="modSp add replId">
        <pc:chgData name="Preethika Kiruveedula" userId="S::pkiruveedula@microsoft.com::a42628ed-3538-4e45-a3a6-8c078a59d757" providerId="AD" clId="Web-{99794659-EAB2-47A5-8EA9-EE9C7C53B69E}" dt="2022-10-12T14:49:15.339" v="67" actId="20577"/>
        <pc:sldMkLst>
          <pc:docMk/>
          <pc:sldMk cId="598635557" sldId="2146846513"/>
        </pc:sldMkLst>
        <pc:spChg chg="mod">
          <ac:chgData name="Preethika Kiruveedula" userId="S::pkiruveedula@microsoft.com::a42628ed-3538-4e45-a3a6-8c078a59d757" providerId="AD" clId="Web-{99794659-EAB2-47A5-8EA9-EE9C7C53B69E}" dt="2022-10-12T14:49:15.339" v="67" actId="20577"/>
          <ac:spMkLst>
            <pc:docMk/>
            <pc:sldMk cId="598635557" sldId="2146846513"/>
            <ac:spMk id="7" creationId="{048707F4-9F95-4412-B47D-20D88DFA4CE1}"/>
          </ac:spMkLst>
        </pc:spChg>
      </pc:sldChg>
      <pc:sldChg chg="add">
        <pc:chgData name="Preethika Kiruveedula" userId="S::pkiruveedula@microsoft.com::a42628ed-3538-4e45-a3a6-8c078a59d757" providerId="AD" clId="Web-{99794659-EAB2-47A5-8EA9-EE9C7C53B69E}" dt="2022-10-12T14:52:30.297" v="201"/>
        <pc:sldMkLst>
          <pc:docMk/>
          <pc:sldMk cId="3415558409" sldId="2146846514"/>
        </pc:sldMkLst>
      </pc:sldChg>
      <pc:sldChg chg="add">
        <pc:chgData name="Preethika Kiruveedula" userId="S::pkiruveedula@microsoft.com::a42628ed-3538-4e45-a3a6-8c078a59d757" providerId="AD" clId="Web-{99794659-EAB2-47A5-8EA9-EE9C7C53B69E}" dt="2022-10-12T14:52:40.204" v="202"/>
        <pc:sldMkLst>
          <pc:docMk/>
          <pc:sldMk cId="1618180358" sldId="2146846515"/>
        </pc:sldMkLst>
      </pc:sldChg>
      <pc:sldChg chg="add">
        <pc:chgData name="Preethika Kiruveedula" userId="S::pkiruveedula@microsoft.com::a42628ed-3538-4e45-a3a6-8c078a59d757" providerId="AD" clId="Web-{99794659-EAB2-47A5-8EA9-EE9C7C53B69E}" dt="2022-10-12T14:52:48.767" v="203"/>
        <pc:sldMkLst>
          <pc:docMk/>
          <pc:sldMk cId="2634163230" sldId="2146846516"/>
        </pc:sldMkLst>
      </pc:sldChg>
      <pc:sldChg chg="add">
        <pc:chgData name="Preethika Kiruveedula" userId="S::pkiruveedula@microsoft.com::a42628ed-3538-4e45-a3a6-8c078a59d757" providerId="AD" clId="Web-{99794659-EAB2-47A5-8EA9-EE9C7C53B69E}" dt="2022-10-12T14:52:58.533" v="204"/>
        <pc:sldMkLst>
          <pc:docMk/>
          <pc:sldMk cId="3001039475" sldId="2146846517"/>
        </pc:sldMkLst>
      </pc:sldChg>
      <pc:sldChg chg="add">
        <pc:chgData name="Preethika Kiruveedula" userId="S::pkiruveedula@microsoft.com::a42628ed-3538-4e45-a3a6-8c078a59d757" providerId="AD" clId="Web-{99794659-EAB2-47A5-8EA9-EE9C7C53B69E}" dt="2022-10-12T14:53:14.299" v="205"/>
        <pc:sldMkLst>
          <pc:docMk/>
          <pc:sldMk cId="1465178846" sldId="2146846518"/>
        </pc:sldMkLst>
      </pc:sldChg>
      <pc:sldChg chg="add">
        <pc:chgData name="Preethika Kiruveedula" userId="S::pkiruveedula@microsoft.com::a42628ed-3538-4e45-a3a6-8c078a59d757" providerId="AD" clId="Web-{99794659-EAB2-47A5-8EA9-EE9C7C53B69E}" dt="2022-10-12T14:53:29.268" v="206"/>
        <pc:sldMkLst>
          <pc:docMk/>
          <pc:sldMk cId="534388090" sldId="2146846519"/>
        </pc:sldMkLst>
      </pc:sldChg>
      <pc:sldChg chg="add">
        <pc:chgData name="Preethika Kiruveedula" userId="S::pkiruveedula@microsoft.com::a42628ed-3538-4e45-a3a6-8c078a59d757" providerId="AD" clId="Web-{99794659-EAB2-47A5-8EA9-EE9C7C53B69E}" dt="2022-10-12T14:53:55.940" v="207"/>
        <pc:sldMkLst>
          <pc:docMk/>
          <pc:sldMk cId="1557567927" sldId="214684652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1DB927-6474-4FD8-9BCA-BA75FB5B0ABF}" type="datetimeFigureOut">
              <a:rPr lang="en-US" smtClean="0"/>
              <a:t>11/2/2022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E6236B-63A1-4C03-9A02-58C23E36117C}" type="slidenum">
              <a:rPr lang="en-US" smtClean="0"/>
              <a:t>‹#›</a:t>
            </a:fld>
            <a:endParaRPr lang="en-US"/>
          </a:p>
        </p:txBody>
      </p:sp>
    </p:spTree>
    <p:extLst>
      <p:ext uri="{BB962C8B-B14F-4D97-AF65-F5344CB8AC3E}">
        <p14:creationId xmlns:p14="http://schemas.microsoft.com/office/powerpoint/2010/main" val="1847280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ka.ms/m365-dev-si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aka.ms/m365-dev-si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ka.ms/m365-dev-si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4B7F525-00EC-4CE6-9381-C4BFFC3F0057}" type="slidenum">
              <a:rPr lang="en-US" smtClean="0"/>
              <a:t>2</a:t>
            </a:fld>
            <a:endParaRPr lang="en-US"/>
          </a:p>
        </p:txBody>
      </p:sp>
    </p:spTree>
    <p:extLst>
      <p:ext uri="{BB962C8B-B14F-4D97-AF65-F5344CB8AC3E}">
        <p14:creationId xmlns:p14="http://schemas.microsoft.com/office/powerpoint/2010/main" val="1505170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072DC8-D49D-432C-9D46-A7718B5F549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11/2/2022 2:14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46009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64B7F525-00EC-4CE6-9381-C4BFFC3F0057}" type="slidenum">
              <a:rPr lang="en-US" smtClean="0"/>
              <a:t>12</a:t>
            </a:fld>
            <a:endParaRPr lang="en-US"/>
          </a:p>
        </p:txBody>
      </p:sp>
    </p:spTree>
    <p:extLst>
      <p:ext uri="{BB962C8B-B14F-4D97-AF65-F5344CB8AC3E}">
        <p14:creationId xmlns:p14="http://schemas.microsoft.com/office/powerpoint/2010/main" val="691062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a:solidFill>
                  <a:srgbClr val="0070C0"/>
                </a:solidFill>
                <a:hlinkClick r:id="rId3"/>
              </a:rPr>
              <a:t>m365-dev-sig</a:t>
            </a:r>
            <a:endParaRPr lang="en-US"/>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11/2/2022 2:14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80011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a:solidFill>
                  <a:srgbClr val="0070C0"/>
                </a:solidFill>
                <a:hlinkClick r:id="rId3"/>
              </a:rPr>
              <a:t>m365-dev-sig</a:t>
            </a:r>
            <a:endParaRPr lang="en-US"/>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11/2/2022 2:14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20044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a:solidFill>
                  <a:srgbClr val="0070C0"/>
                </a:solidFill>
                <a:hlinkClick r:id="rId3"/>
              </a:rPr>
              <a:t>m365-dev-sig</a:t>
            </a:r>
            <a:endParaRPr lang="en-US"/>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11/2/2022 2:14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39758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516456-3B92-48A4-8CB6-61EC86E74CAD}"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43473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B7F525-00EC-4CE6-9381-C4BFFC3F0057}" type="slidenum">
              <a:rPr lang="en-US" smtClean="0"/>
              <a:t>21</a:t>
            </a:fld>
            <a:endParaRPr lang="en-US"/>
          </a:p>
        </p:txBody>
      </p:sp>
    </p:spTree>
    <p:extLst>
      <p:ext uri="{BB962C8B-B14F-4D97-AF65-F5344CB8AC3E}">
        <p14:creationId xmlns:p14="http://schemas.microsoft.com/office/powerpoint/2010/main" val="876104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12.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Master" Target="../slideMasters/slideMaster2.xml"/><Relationship Id="rId5" Type="http://schemas.openxmlformats.org/officeDocument/2006/relationships/image" Target="../media/image13.jpeg"/><Relationship Id="rId4" Type="http://schemas.openxmlformats.org/officeDocument/2006/relationships/image" Target="../media/image12.jpe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Master" Target="../slideMasters/slideMaster2.xml"/><Relationship Id="rId4" Type="http://schemas.openxmlformats.org/officeDocument/2006/relationships/image" Target="../media/image18.jpe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Master" Target="../slideMasters/slideMaster2.xml"/><Relationship Id="rId5" Type="http://schemas.openxmlformats.org/officeDocument/2006/relationships/image" Target="../media/image22.jpeg"/><Relationship Id="rId4" Type="http://schemas.openxmlformats.org/officeDocument/2006/relationships/image" Target="../media/image21.jpe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Master" Target="../slideMasters/slideMaster2.xml"/><Relationship Id="rId6" Type="http://schemas.openxmlformats.org/officeDocument/2006/relationships/image" Target="../media/image23.jpeg"/><Relationship Id="rId5" Type="http://schemas.openxmlformats.org/officeDocument/2006/relationships/image" Target="../media/image13.jpeg"/><Relationship Id="rId4" Type="http://schemas.openxmlformats.org/officeDocument/2006/relationships/image" Target="../media/image12.jpe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12.jpe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Master" Target="../slideMasters/slideMaster2.xml"/><Relationship Id="rId5" Type="http://schemas.openxmlformats.org/officeDocument/2006/relationships/image" Target="../media/image13.jpeg"/><Relationship Id="rId4" Type="http://schemas.openxmlformats.org/officeDocument/2006/relationships/image" Target="../media/image12.jpe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Master" Target="../slideMasters/slideMaster2.xml"/><Relationship Id="rId6" Type="http://schemas.openxmlformats.org/officeDocument/2006/relationships/image" Target="../media/image23.jpeg"/><Relationship Id="rId5" Type="http://schemas.openxmlformats.org/officeDocument/2006/relationships/image" Target="../media/image13.jpeg"/><Relationship Id="rId4" Type="http://schemas.openxmlformats.org/officeDocument/2006/relationships/image" Target="../media/image12.jpe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1E020-A4B6-1D42-D2EB-1C3BF099CF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59581F-5072-ECDE-59A9-B80C245732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B63AAC-9DAF-D901-D8B7-E5D239720455}"/>
              </a:ext>
            </a:extLst>
          </p:cNvPr>
          <p:cNvSpPr>
            <a:spLocks noGrp="1"/>
          </p:cNvSpPr>
          <p:nvPr>
            <p:ph type="dt" sz="half" idx="10"/>
          </p:nvPr>
        </p:nvSpPr>
        <p:spPr/>
        <p:txBody>
          <a:bodyPr/>
          <a:lstStyle/>
          <a:p>
            <a:fld id="{474DA20C-4A79-448A-87E0-DACCAE0DBDBA}" type="datetimeFigureOut">
              <a:rPr lang="en-US" smtClean="0"/>
              <a:t>11/2/2022</a:t>
            </a:fld>
            <a:endParaRPr lang="en-US"/>
          </a:p>
        </p:txBody>
      </p:sp>
      <p:sp>
        <p:nvSpPr>
          <p:cNvPr id="5" name="Footer Placeholder 4">
            <a:extLst>
              <a:ext uri="{FF2B5EF4-FFF2-40B4-BE49-F238E27FC236}">
                <a16:creationId xmlns:a16="http://schemas.microsoft.com/office/drawing/2014/main" id="{170DE941-1038-9B2A-DFA1-EF510A069A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D84AF3-420C-D9E3-4657-EBB9D7F6586A}"/>
              </a:ext>
            </a:extLst>
          </p:cNvPr>
          <p:cNvSpPr>
            <a:spLocks noGrp="1"/>
          </p:cNvSpPr>
          <p:nvPr>
            <p:ph type="sldNum" sz="quarter" idx="12"/>
          </p:nvPr>
        </p:nvSpPr>
        <p:spPr/>
        <p:txBody>
          <a:bodyPr/>
          <a:lstStyle/>
          <a:p>
            <a:fld id="{77E46C28-70F6-4D0E-A6EE-7C5687B02312}" type="slidenum">
              <a:rPr lang="en-US" smtClean="0"/>
              <a:t>‹#›</a:t>
            </a:fld>
            <a:endParaRPr lang="en-US"/>
          </a:p>
        </p:txBody>
      </p:sp>
    </p:spTree>
    <p:extLst>
      <p:ext uri="{BB962C8B-B14F-4D97-AF65-F5344CB8AC3E}">
        <p14:creationId xmlns:p14="http://schemas.microsoft.com/office/powerpoint/2010/main" val="2036766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FDBC1-B516-27FE-9430-CD860B5A81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8A7DEA-7043-A305-B06E-C7162F3298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CFA2E4-CE42-2F25-FF0D-546FCA64D431}"/>
              </a:ext>
            </a:extLst>
          </p:cNvPr>
          <p:cNvSpPr>
            <a:spLocks noGrp="1"/>
          </p:cNvSpPr>
          <p:nvPr>
            <p:ph type="dt" sz="half" idx="10"/>
          </p:nvPr>
        </p:nvSpPr>
        <p:spPr/>
        <p:txBody>
          <a:bodyPr/>
          <a:lstStyle/>
          <a:p>
            <a:fld id="{474DA20C-4A79-448A-87E0-DACCAE0DBDBA}" type="datetimeFigureOut">
              <a:rPr lang="en-US" smtClean="0"/>
              <a:t>11/2/2022</a:t>
            </a:fld>
            <a:endParaRPr lang="en-US"/>
          </a:p>
        </p:txBody>
      </p:sp>
      <p:sp>
        <p:nvSpPr>
          <p:cNvPr id="5" name="Footer Placeholder 4">
            <a:extLst>
              <a:ext uri="{FF2B5EF4-FFF2-40B4-BE49-F238E27FC236}">
                <a16:creationId xmlns:a16="http://schemas.microsoft.com/office/drawing/2014/main" id="{A4C39B8C-D880-6FC9-3841-C3D4549ADF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A3409A-0AC3-9D80-E806-CC442968E904}"/>
              </a:ext>
            </a:extLst>
          </p:cNvPr>
          <p:cNvSpPr>
            <a:spLocks noGrp="1"/>
          </p:cNvSpPr>
          <p:nvPr>
            <p:ph type="sldNum" sz="quarter" idx="12"/>
          </p:nvPr>
        </p:nvSpPr>
        <p:spPr/>
        <p:txBody>
          <a:bodyPr/>
          <a:lstStyle/>
          <a:p>
            <a:fld id="{77E46C28-70F6-4D0E-A6EE-7C5687B02312}" type="slidenum">
              <a:rPr lang="en-US" smtClean="0"/>
              <a:t>‹#›</a:t>
            </a:fld>
            <a:endParaRPr lang="en-US"/>
          </a:p>
        </p:txBody>
      </p:sp>
    </p:spTree>
    <p:extLst>
      <p:ext uri="{BB962C8B-B14F-4D97-AF65-F5344CB8AC3E}">
        <p14:creationId xmlns:p14="http://schemas.microsoft.com/office/powerpoint/2010/main" val="4078570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1BF7E5-5BAA-E0E4-2EE1-CE5F9EA87C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662E68-3BD6-8538-F09C-424A947CD0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8CB63F-9FD0-34BA-E5BD-3A3341780F1E}"/>
              </a:ext>
            </a:extLst>
          </p:cNvPr>
          <p:cNvSpPr>
            <a:spLocks noGrp="1"/>
          </p:cNvSpPr>
          <p:nvPr>
            <p:ph type="dt" sz="half" idx="10"/>
          </p:nvPr>
        </p:nvSpPr>
        <p:spPr/>
        <p:txBody>
          <a:bodyPr/>
          <a:lstStyle/>
          <a:p>
            <a:fld id="{474DA20C-4A79-448A-87E0-DACCAE0DBDBA}" type="datetimeFigureOut">
              <a:rPr lang="en-US" smtClean="0"/>
              <a:t>11/2/2022</a:t>
            </a:fld>
            <a:endParaRPr lang="en-US"/>
          </a:p>
        </p:txBody>
      </p:sp>
      <p:sp>
        <p:nvSpPr>
          <p:cNvPr id="5" name="Footer Placeholder 4">
            <a:extLst>
              <a:ext uri="{FF2B5EF4-FFF2-40B4-BE49-F238E27FC236}">
                <a16:creationId xmlns:a16="http://schemas.microsoft.com/office/drawing/2014/main" id="{F4686585-1ACA-30EF-6E23-D399E052FC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3F279-F7D9-38E3-9AE0-9CCA374275A9}"/>
              </a:ext>
            </a:extLst>
          </p:cNvPr>
          <p:cNvSpPr>
            <a:spLocks noGrp="1"/>
          </p:cNvSpPr>
          <p:nvPr>
            <p:ph type="sldNum" sz="quarter" idx="12"/>
          </p:nvPr>
        </p:nvSpPr>
        <p:spPr/>
        <p:txBody>
          <a:bodyPr/>
          <a:lstStyle/>
          <a:p>
            <a:fld id="{77E46C28-70F6-4D0E-A6EE-7C5687B02312}" type="slidenum">
              <a:rPr lang="en-US" smtClean="0"/>
              <a:t>‹#›</a:t>
            </a:fld>
            <a:endParaRPr lang="en-US"/>
          </a:p>
        </p:txBody>
      </p:sp>
    </p:spTree>
    <p:extLst>
      <p:ext uri="{BB962C8B-B14F-4D97-AF65-F5344CB8AC3E}">
        <p14:creationId xmlns:p14="http://schemas.microsoft.com/office/powerpoint/2010/main" val="39974189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solidFill>
          <a:srgbClr val="D83B01"/>
        </a:solidFill>
        <a:effectLst/>
      </p:bgPr>
    </p:bg>
    <p:spTree>
      <p:nvGrpSpPr>
        <p:cNvPr id="1" name=""/>
        <p:cNvGrpSpPr/>
        <p:nvPr/>
      </p:nvGrpSpPr>
      <p:grpSpPr>
        <a:xfrm>
          <a:off x="0" y="0"/>
          <a:ext cx="0" cy="0"/>
          <a:chOff x="0" y="0"/>
          <a:chExt cx="0" cy="0"/>
        </a:xfrm>
      </p:grpSpPr>
      <p:sp>
        <p:nvSpPr>
          <p:cNvPr id="2" name="Text Placeholder 7">
            <a:extLst>
              <a:ext uri="{FF2B5EF4-FFF2-40B4-BE49-F238E27FC236}">
                <a16:creationId xmlns:a16="http://schemas.microsoft.com/office/drawing/2014/main" id="{88388063-1010-443C-90B2-EE1E43943C45}"/>
              </a:ext>
            </a:extLst>
          </p:cNvPr>
          <p:cNvSpPr>
            <a:spLocks noGrp="1"/>
          </p:cNvSpPr>
          <p:nvPr>
            <p:ph type="body" sz="quarter" idx="10" hasCustomPrompt="1"/>
          </p:nvPr>
        </p:nvSpPr>
        <p:spPr>
          <a:xfrm>
            <a:off x="-2" y="671207"/>
            <a:ext cx="6506727" cy="1060316"/>
          </a:xfrm>
          <a:prstGeom prst="rect">
            <a:avLst/>
          </a:prstGeom>
          <a:solidFill>
            <a:schemeClr val="bg1">
              <a:alpha val="90000"/>
            </a:schemeClr>
          </a:solidFill>
        </p:spPr>
        <p:txBody>
          <a:bodyPr lIns="320040" rIns="274320" anchor="ctr"/>
          <a:lstStyle>
            <a:lvl1pPr marL="0" indent="0">
              <a:buNone/>
              <a:defRPr sz="3733">
                <a:solidFill>
                  <a:srgbClr val="D83B01"/>
                </a:solidFill>
                <a:latin typeface="Segoe UI Semibold" panose="020B0702040204020203" pitchFamily="34" charset="0"/>
                <a:cs typeface="Segoe UI Semibold" panose="020B0702040204020203" pitchFamily="34" charset="0"/>
              </a:defRPr>
            </a:lvl1pPr>
            <a:lvl2pPr marL="406410" indent="0">
              <a:buNone/>
              <a:defRPr>
                <a:solidFill>
                  <a:srgbClr val="FF0000"/>
                </a:solidFill>
                <a:latin typeface="Segoe UI" panose="020B0502040204020203" pitchFamily="34" charset="0"/>
                <a:cs typeface="Segoe UI" panose="020B0502040204020203" pitchFamily="34" charset="0"/>
              </a:defRPr>
            </a:lvl2pPr>
            <a:lvl3pPr marL="812820" indent="0">
              <a:buNone/>
              <a:defRPr>
                <a:solidFill>
                  <a:srgbClr val="FF0000"/>
                </a:solidFill>
                <a:latin typeface="Segoe UI" panose="020B0502040204020203" pitchFamily="34" charset="0"/>
                <a:cs typeface="Segoe UI" panose="020B0502040204020203" pitchFamily="34" charset="0"/>
              </a:defRPr>
            </a:lvl3pPr>
            <a:lvl4pPr marL="1219230" indent="0">
              <a:buNone/>
              <a:defRPr>
                <a:solidFill>
                  <a:srgbClr val="FF0000"/>
                </a:solidFill>
                <a:latin typeface="Segoe UI" panose="020B0502040204020203" pitchFamily="34" charset="0"/>
                <a:cs typeface="Segoe UI" panose="020B0502040204020203" pitchFamily="34" charset="0"/>
              </a:defRPr>
            </a:lvl4pPr>
            <a:lvl5pPr marL="1625641" indent="0">
              <a:buNone/>
              <a:defRPr>
                <a:solidFill>
                  <a:srgbClr val="FF0000"/>
                </a:solidFill>
                <a:latin typeface="Segoe UI" panose="020B0502040204020203" pitchFamily="34" charset="0"/>
                <a:cs typeface="Segoe UI" panose="020B0502040204020203" pitchFamily="34" charset="0"/>
              </a:defRPr>
            </a:lvl5pPr>
          </a:lstStyle>
          <a:p>
            <a:pPr lvl="0"/>
            <a:r>
              <a:rPr lang="en-US"/>
              <a:t>Click to add product name</a:t>
            </a:r>
          </a:p>
        </p:txBody>
      </p:sp>
      <p:sp>
        <p:nvSpPr>
          <p:cNvPr id="3" name="Text Placeholder 11">
            <a:extLst>
              <a:ext uri="{FF2B5EF4-FFF2-40B4-BE49-F238E27FC236}">
                <a16:creationId xmlns:a16="http://schemas.microsoft.com/office/drawing/2014/main" id="{E69F65C7-C3DE-4D5B-B126-CE16C5BD4A6B}"/>
              </a:ext>
            </a:extLst>
          </p:cNvPr>
          <p:cNvSpPr>
            <a:spLocks noGrp="1"/>
          </p:cNvSpPr>
          <p:nvPr>
            <p:ph type="body" sz="quarter" idx="11" hasCustomPrompt="1"/>
          </p:nvPr>
        </p:nvSpPr>
        <p:spPr>
          <a:xfrm>
            <a:off x="426721" y="2499191"/>
            <a:ext cx="6142567" cy="2043113"/>
          </a:xfrm>
          <a:prstGeom prst="rect">
            <a:avLst/>
          </a:prstGeom>
        </p:spPr>
        <p:txBody>
          <a:bodyPr lIns="0" tIns="0" rIns="0" bIns="0"/>
          <a:lstStyle>
            <a:lvl1pPr marL="0" indent="0">
              <a:buNone/>
              <a:defRPr sz="4267">
                <a:solidFill>
                  <a:schemeClr val="bg1"/>
                </a:solidFill>
                <a:latin typeface="Segoe UI Semibold" panose="020B0702040204020203" pitchFamily="34" charset="0"/>
                <a:cs typeface="Segoe UI Semibold" panose="020B0702040204020203" pitchFamily="34" charset="0"/>
              </a:defRPr>
            </a:lvl1pPr>
            <a:lvl2pPr marL="406410" indent="0">
              <a:buNone/>
              <a:defRPr>
                <a:latin typeface="Segoe UI Semibold" panose="020B0702040204020203" pitchFamily="34" charset="0"/>
                <a:cs typeface="Segoe UI Semibold" panose="020B0702040204020203" pitchFamily="34" charset="0"/>
              </a:defRPr>
            </a:lvl2pPr>
            <a:lvl3pPr marL="812820" indent="0">
              <a:buNone/>
              <a:defRPr>
                <a:latin typeface="Segoe UI Semibold" panose="020B0702040204020203" pitchFamily="34" charset="0"/>
                <a:cs typeface="Segoe UI Semibold" panose="020B0702040204020203" pitchFamily="34" charset="0"/>
              </a:defRPr>
            </a:lvl3pPr>
            <a:lvl4pPr marL="1219230" indent="0">
              <a:buNone/>
              <a:defRPr>
                <a:latin typeface="Segoe UI Semibold" panose="020B0702040204020203" pitchFamily="34" charset="0"/>
                <a:cs typeface="Segoe UI Semibold" panose="020B0702040204020203" pitchFamily="34" charset="0"/>
              </a:defRPr>
            </a:lvl4pPr>
            <a:lvl5pPr marL="1625641" indent="0">
              <a:buNone/>
              <a:defRPr>
                <a:latin typeface="Segoe UI Semibold" panose="020B0702040204020203" pitchFamily="34" charset="0"/>
                <a:cs typeface="Segoe UI Semibold" panose="020B0702040204020203" pitchFamily="34" charset="0"/>
              </a:defRPr>
            </a:lvl5pPr>
          </a:lstStyle>
          <a:p>
            <a:pPr lvl="0"/>
            <a:r>
              <a:rPr lang="en-US"/>
              <a:t>Click to add title</a:t>
            </a:r>
          </a:p>
        </p:txBody>
      </p:sp>
      <p:sp>
        <p:nvSpPr>
          <p:cNvPr id="4" name="Text Placeholder 13">
            <a:extLst>
              <a:ext uri="{FF2B5EF4-FFF2-40B4-BE49-F238E27FC236}">
                <a16:creationId xmlns:a16="http://schemas.microsoft.com/office/drawing/2014/main" id="{974D95E7-43D8-4B3D-9247-EB11317CE6A9}"/>
              </a:ext>
            </a:extLst>
          </p:cNvPr>
          <p:cNvSpPr>
            <a:spLocks noGrp="1"/>
          </p:cNvSpPr>
          <p:nvPr>
            <p:ph type="body" sz="quarter" idx="12" hasCustomPrompt="1"/>
          </p:nvPr>
        </p:nvSpPr>
        <p:spPr>
          <a:xfrm>
            <a:off x="426720" y="4795838"/>
            <a:ext cx="6157384" cy="611982"/>
          </a:xfrm>
          <a:prstGeom prst="rect">
            <a:avLst/>
          </a:prstGeom>
        </p:spPr>
        <p:txBody>
          <a:bodyPr lIns="0" tIns="0" rIns="0" bIns="0"/>
          <a:lstStyle>
            <a:lvl1pPr marL="0" indent="0">
              <a:buNone/>
              <a:defRPr lang="en-US" sz="3200" kern="1200" dirty="0">
                <a:solidFill>
                  <a:schemeClr val="bg1"/>
                </a:solidFill>
                <a:latin typeface="Segoe UI Semibold" panose="020B0702040204020203" pitchFamily="34" charset="0"/>
                <a:ea typeface="+mn-ea"/>
                <a:cs typeface="Segoe UI Semibold" panose="020B0702040204020203" pitchFamily="34" charset="0"/>
              </a:defRPr>
            </a:lvl1pPr>
            <a:lvl2pPr>
              <a:defRPr/>
            </a:lvl2pPr>
            <a:lvl3pPr>
              <a:defRPr/>
            </a:lvl3pPr>
            <a:lvl4pPr>
              <a:defRPr/>
            </a:lvl4pPr>
            <a:lvl5pPr>
              <a:defRPr/>
            </a:lvl5pPr>
          </a:lstStyle>
          <a:p>
            <a:pPr marL="203206" lvl="0" indent="-203206" algn="l" defTabSz="812820" rtl="0" eaLnBrk="1" latinLnBrk="0" hangingPunct="1">
              <a:lnSpc>
                <a:spcPct val="90000"/>
              </a:lnSpc>
              <a:spcBef>
                <a:spcPts val="889"/>
              </a:spcBef>
            </a:pPr>
            <a:r>
              <a:rPr lang="en-US"/>
              <a:t>Click to add subtitle</a:t>
            </a:r>
          </a:p>
        </p:txBody>
      </p:sp>
      <p:sp>
        <p:nvSpPr>
          <p:cNvPr id="5" name="Text Placeholder 15">
            <a:extLst>
              <a:ext uri="{FF2B5EF4-FFF2-40B4-BE49-F238E27FC236}">
                <a16:creationId xmlns:a16="http://schemas.microsoft.com/office/drawing/2014/main" id="{7F0F4EE7-A249-4AC6-AF49-39C2E45DFB87}"/>
              </a:ext>
            </a:extLst>
          </p:cNvPr>
          <p:cNvSpPr>
            <a:spLocks noGrp="1"/>
          </p:cNvSpPr>
          <p:nvPr>
            <p:ph type="body" sz="quarter" idx="13" hasCustomPrompt="1"/>
          </p:nvPr>
        </p:nvSpPr>
        <p:spPr>
          <a:xfrm>
            <a:off x="426720" y="6244045"/>
            <a:ext cx="5418667" cy="273845"/>
          </a:xfrm>
          <a:prstGeom prst="rect">
            <a:avLst/>
          </a:prstGeom>
        </p:spPr>
        <p:txBody>
          <a:bodyPr lIns="0" tIns="0" rIns="0" bIns="0"/>
          <a:lstStyle>
            <a:lvl1pPr marL="0" indent="0">
              <a:buNone/>
              <a:defRPr lang="en-US" sz="2133" kern="1200" dirty="0">
                <a:solidFill>
                  <a:schemeClr val="bg1"/>
                </a:solidFill>
                <a:latin typeface="Segoe UI" panose="020B0502040204020203" pitchFamily="34" charset="0"/>
                <a:ea typeface="+mn-ea"/>
                <a:cs typeface="Segoe UI" panose="020B0502040204020203" pitchFamily="34" charset="0"/>
              </a:defRPr>
            </a:lvl1pPr>
            <a:lvl2pPr>
              <a:defRPr/>
            </a:lvl2pPr>
            <a:lvl3pPr>
              <a:defRPr/>
            </a:lvl3pPr>
            <a:lvl4pPr>
              <a:defRPr/>
            </a:lvl4pPr>
            <a:lvl5pPr>
              <a:defRPr/>
            </a:lvl5pPr>
          </a:lstStyle>
          <a:p>
            <a:pPr marL="203206" lvl="0" indent="-203206" algn="l" defTabSz="812820" rtl="0" eaLnBrk="1" latinLnBrk="0" hangingPunct="1">
              <a:lnSpc>
                <a:spcPct val="90000"/>
              </a:lnSpc>
              <a:spcBef>
                <a:spcPts val="889"/>
              </a:spcBef>
            </a:pPr>
            <a:r>
              <a:rPr lang="en-US"/>
              <a:t>Click to add date</a:t>
            </a:r>
          </a:p>
        </p:txBody>
      </p:sp>
      <p:sp>
        <p:nvSpPr>
          <p:cNvPr id="14" name="Picture Placeholder 20">
            <a:extLst>
              <a:ext uri="{FF2B5EF4-FFF2-40B4-BE49-F238E27FC236}">
                <a16:creationId xmlns:a16="http://schemas.microsoft.com/office/drawing/2014/main" id="{80426B25-E1F8-4734-B631-C51F8C7E7609}"/>
              </a:ext>
            </a:extLst>
          </p:cNvPr>
          <p:cNvSpPr>
            <a:spLocks noGrp="1"/>
          </p:cNvSpPr>
          <p:nvPr>
            <p:ph type="pic" sz="quarter" idx="15"/>
          </p:nvPr>
        </p:nvSpPr>
        <p:spPr>
          <a:xfrm>
            <a:off x="8157695" y="2754779"/>
            <a:ext cx="1422532" cy="1600350"/>
          </a:xfrm>
          <a:prstGeom prst="ellipse">
            <a:avLst/>
          </a:prstGeom>
          <a:solidFill>
            <a:schemeClr val="bg1">
              <a:alpha val="45000"/>
            </a:schemeClr>
          </a:solidFill>
          <a:ln w="50800">
            <a:solidFill>
              <a:schemeClr val="bg1"/>
            </a:solidFill>
          </a:ln>
        </p:spPr>
        <p:txBody>
          <a:bodyPr anchor="ctr"/>
          <a:lstStyle>
            <a:lvl1pPr marL="0" indent="0" algn="ctr">
              <a:buNone/>
              <a:defRPr sz="1067">
                <a:solidFill>
                  <a:schemeClr val="tx1"/>
                </a:solidFill>
                <a:latin typeface="Segoe UI" panose="020B0502040204020203" pitchFamily="34" charset="0"/>
                <a:cs typeface="Segoe UI" panose="020B0502040204020203" pitchFamily="34" charset="0"/>
              </a:defRPr>
            </a:lvl1pPr>
          </a:lstStyle>
          <a:p>
            <a:endParaRPr lang="en-US"/>
          </a:p>
          <a:p>
            <a:br>
              <a:rPr lang="en-US"/>
            </a:br>
            <a:endParaRPr lang="en-US"/>
          </a:p>
          <a:p>
            <a:r>
              <a:rPr lang="en-US"/>
              <a:t>Click icon to insert photo</a:t>
            </a:r>
          </a:p>
        </p:txBody>
      </p:sp>
      <p:sp>
        <p:nvSpPr>
          <p:cNvPr id="15" name="Picture Placeholder 20">
            <a:extLst>
              <a:ext uri="{FF2B5EF4-FFF2-40B4-BE49-F238E27FC236}">
                <a16:creationId xmlns:a16="http://schemas.microsoft.com/office/drawing/2014/main" id="{0B29FBE0-43EF-4EB0-B366-FD05F6849B5A}"/>
              </a:ext>
            </a:extLst>
          </p:cNvPr>
          <p:cNvSpPr>
            <a:spLocks noGrp="1"/>
          </p:cNvSpPr>
          <p:nvPr>
            <p:ph type="pic" sz="quarter" idx="18"/>
          </p:nvPr>
        </p:nvSpPr>
        <p:spPr>
          <a:xfrm>
            <a:off x="8157695" y="740847"/>
            <a:ext cx="1422532" cy="1600350"/>
          </a:xfrm>
          <a:prstGeom prst="ellipse">
            <a:avLst/>
          </a:prstGeom>
          <a:solidFill>
            <a:schemeClr val="bg1">
              <a:alpha val="45000"/>
            </a:schemeClr>
          </a:solidFill>
          <a:ln w="50800">
            <a:solidFill>
              <a:schemeClr val="bg1"/>
            </a:solidFill>
          </a:ln>
        </p:spPr>
        <p:txBody>
          <a:bodyPr anchor="ctr"/>
          <a:lstStyle>
            <a:lvl1pPr marL="0" indent="0" algn="ctr">
              <a:buNone/>
              <a:defRPr sz="1067">
                <a:solidFill>
                  <a:schemeClr val="tx1"/>
                </a:solidFill>
                <a:latin typeface="Segoe UI" panose="020B0502040204020203" pitchFamily="34" charset="0"/>
                <a:cs typeface="Segoe UI" panose="020B0502040204020203" pitchFamily="34" charset="0"/>
              </a:defRPr>
            </a:lvl1pPr>
          </a:lstStyle>
          <a:p>
            <a:endParaRPr lang="en-US"/>
          </a:p>
          <a:p>
            <a:br>
              <a:rPr lang="en-US"/>
            </a:br>
            <a:endParaRPr lang="en-US"/>
          </a:p>
          <a:p>
            <a:r>
              <a:rPr lang="en-US"/>
              <a:t>Click icon to insert photo</a:t>
            </a:r>
          </a:p>
        </p:txBody>
      </p:sp>
      <p:sp>
        <p:nvSpPr>
          <p:cNvPr id="16" name="Picture Placeholder 20">
            <a:extLst>
              <a:ext uri="{FF2B5EF4-FFF2-40B4-BE49-F238E27FC236}">
                <a16:creationId xmlns:a16="http://schemas.microsoft.com/office/drawing/2014/main" id="{EF49230E-2382-44DA-97CE-FDC09CE30565}"/>
              </a:ext>
            </a:extLst>
          </p:cNvPr>
          <p:cNvSpPr>
            <a:spLocks noGrp="1"/>
          </p:cNvSpPr>
          <p:nvPr>
            <p:ph type="pic" sz="quarter" idx="19"/>
          </p:nvPr>
        </p:nvSpPr>
        <p:spPr>
          <a:xfrm>
            <a:off x="8157695" y="4768710"/>
            <a:ext cx="1422532" cy="1600350"/>
          </a:xfrm>
          <a:prstGeom prst="ellipse">
            <a:avLst/>
          </a:prstGeom>
          <a:solidFill>
            <a:schemeClr val="bg1">
              <a:alpha val="45000"/>
            </a:schemeClr>
          </a:solidFill>
          <a:ln w="50800">
            <a:solidFill>
              <a:schemeClr val="bg1"/>
            </a:solidFill>
          </a:ln>
        </p:spPr>
        <p:txBody>
          <a:bodyPr anchor="ctr"/>
          <a:lstStyle>
            <a:lvl1pPr marL="0" indent="0" algn="ctr">
              <a:buNone/>
              <a:defRPr sz="1067">
                <a:solidFill>
                  <a:schemeClr val="tx1"/>
                </a:solidFill>
                <a:latin typeface="Segoe UI" panose="020B0502040204020203" pitchFamily="34" charset="0"/>
                <a:cs typeface="Segoe UI" panose="020B0502040204020203" pitchFamily="34" charset="0"/>
              </a:defRPr>
            </a:lvl1pPr>
          </a:lstStyle>
          <a:p>
            <a:endParaRPr lang="en-US"/>
          </a:p>
          <a:p>
            <a:br>
              <a:rPr lang="en-US"/>
            </a:br>
            <a:endParaRPr lang="en-US"/>
          </a:p>
          <a:p>
            <a:r>
              <a:rPr lang="en-US"/>
              <a:t>Click icon to insert photo</a:t>
            </a:r>
          </a:p>
        </p:txBody>
      </p:sp>
      <p:sp>
        <p:nvSpPr>
          <p:cNvPr id="17" name="Text Placeholder 18">
            <a:extLst>
              <a:ext uri="{FF2B5EF4-FFF2-40B4-BE49-F238E27FC236}">
                <a16:creationId xmlns:a16="http://schemas.microsoft.com/office/drawing/2014/main" id="{A6B87138-2A0D-4A24-91A3-BD73CBC727D9}"/>
              </a:ext>
            </a:extLst>
          </p:cNvPr>
          <p:cNvSpPr>
            <a:spLocks noGrp="1"/>
          </p:cNvSpPr>
          <p:nvPr>
            <p:ph type="body" sz="quarter" idx="14" hasCustomPrompt="1"/>
          </p:nvPr>
        </p:nvSpPr>
        <p:spPr>
          <a:xfrm>
            <a:off x="9841653" y="1201364"/>
            <a:ext cx="1788160" cy="716354"/>
          </a:xfrm>
          <a:prstGeom prst="rect">
            <a:avLst/>
          </a:prstGeom>
        </p:spPr>
        <p:txBody>
          <a:bodyPr lIns="0" tIns="0" rIns="0" bIns="0"/>
          <a:lstStyle>
            <a:lvl1pPr marL="0" indent="0" algn="l">
              <a:lnSpc>
                <a:spcPct val="100000"/>
              </a:lnSpc>
              <a:spcBef>
                <a:spcPts val="0"/>
              </a:spcBef>
              <a:buNone/>
              <a:defRPr>
                <a:solidFill>
                  <a:schemeClr val="bg1"/>
                </a:solidFill>
                <a:latin typeface="Segoe UI" panose="020B0502040204020203" pitchFamily="34" charset="0"/>
                <a:cs typeface="Segoe UI" panose="020B0502040204020203" pitchFamily="34" charset="0"/>
              </a:defRPr>
            </a:lvl1pPr>
            <a:lvl2pPr marL="406410" indent="0" algn="ctr">
              <a:buNone/>
              <a:defRPr>
                <a:solidFill>
                  <a:schemeClr val="bg1"/>
                </a:solidFill>
                <a:latin typeface="Segoe UI" panose="020B0502040204020203" pitchFamily="34" charset="0"/>
                <a:cs typeface="Segoe UI" panose="020B0502040204020203" pitchFamily="34" charset="0"/>
              </a:defRPr>
            </a:lvl2pPr>
            <a:lvl3pPr marL="812820" indent="0" algn="ctr">
              <a:buNone/>
              <a:defRPr>
                <a:solidFill>
                  <a:schemeClr val="bg1"/>
                </a:solidFill>
                <a:latin typeface="Segoe UI" panose="020B0502040204020203" pitchFamily="34" charset="0"/>
                <a:cs typeface="Segoe UI" panose="020B0502040204020203" pitchFamily="34" charset="0"/>
              </a:defRPr>
            </a:lvl3pPr>
            <a:lvl4pPr marL="1219230" indent="0" algn="ctr">
              <a:buNone/>
              <a:defRPr>
                <a:solidFill>
                  <a:schemeClr val="bg1"/>
                </a:solidFill>
                <a:latin typeface="Segoe UI" panose="020B0502040204020203" pitchFamily="34" charset="0"/>
                <a:cs typeface="Segoe UI" panose="020B0502040204020203" pitchFamily="34" charset="0"/>
              </a:defRPr>
            </a:lvl4pPr>
            <a:lvl5pPr marL="1625641" indent="0" algn="ctr">
              <a:buNone/>
              <a:defRPr>
                <a:solidFill>
                  <a:schemeClr val="bg1"/>
                </a:solidFill>
                <a:latin typeface="Segoe UI" panose="020B0502040204020203" pitchFamily="34" charset="0"/>
                <a:cs typeface="Segoe UI" panose="020B0502040204020203" pitchFamily="34" charset="0"/>
              </a:defRPr>
            </a:lvl5pPr>
          </a:lstStyle>
          <a:p>
            <a:pPr lvl="0"/>
            <a:r>
              <a:rPr lang="en-US"/>
              <a:t>First name</a:t>
            </a:r>
            <a:br>
              <a:rPr lang="en-US"/>
            </a:br>
            <a:r>
              <a:rPr lang="en-US"/>
              <a:t>Last name</a:t>
            </a:r>
          </a:p>
        </p:txBody>
      </p:sp>
      <p:sp>
        <p:nvSpPr>
          <p:cNvPr id="18" name="Text Placeholder 18">
            <a:extLst>
              <a:ext uri="{FF2B5EF4-FFF2-40B4-BE49-F238E27FC236}">
                <a16:creationId xmlns:a16="http://schemas.microsoft.com/office/drawing/2014/main" id="{35AEB6BB-C6CC-4849-B493-19F390893410}"/>
              </a:ext>
            </a:extLst>
          </p:cNvPr>
          <p:cNvSpPr>
            <a:spLocks noGrp="1"/>
          </p:cNvSpPr>
          <p:nvPr>
            <p:ph type="body" sz="quarter" idx="20" hasCustomPrompt="1"/>
          </p:nvPr>
        </p:nvSpPr>
        <p:spPr>
          <a:xfrm>
            <a:off x="9841653" y="3206036"/>
            <a:ext cx="1788160" cy="716354"/>
          </a:xfrm>
          <a:prstGeom prst="rect">
            <a:avLst/>
          </a:prstGeom>
        </p:spPr>
        <p:txBody>
          <a:bodyPr lIns="0" tIns="0" rIns="0" bIns="0"/>
          <a:lstStyle>
            <a:lvl1pPr marL="0" indent="0" algn="l">
              <a:lnSpc>
                <a:spcPct val="100000"/>
              </a:lnSpc>
              <a:spcBef>
                <a:spcPts val="0"/>
              </a:spcBef>
              <a:buNone/>
              <a:defRPr>
                <a:solidFill>
                  <a:schemeClr val="bg1"/>
                </a:solidFill>
                <a:latin typeface="Segoe UI" panose="020B0502040204020203" pitchFamily="34" charset="0"/>
                <a:cs typeface="Segoe UI" panose="020B0502040204020203" pitchFamily="34" charset="0"/>
              </a:defRPr>
            </a:lvl1pPr>
            <a:lvl2pPr marL="406410" indent="0" algn="ctr">
              <a:buNone/>
              <a:defRPr>
                <a:solidFill>
                  <a:schemeClr val="bg1"/>
                </a:solidFill>
                <a:latin typeface="Segoe UI" panose="020B0502040204020203" pitchFamily="34" charset="0"/>
                <a:cs typeface="Segoe UI" panose="020B0502040204020203" pitchFamily="34" charset="0"/>
              </a:defRPr>
            </a:lvl2pPr>
            <a:lvl3pPr marL="812820" indent="0" algn="ctr">
              <a:buNone/>
              <a:defRPr>
                <a:solidFill>
                  <a:schemeClr val="bg1"/>
                </a:solidFill>
                <a:latin typeface="Segoe UI" panose="020B0502040204020203" pitchFamily="34" charset="0"/>
                <a:cs typeface="Segoe UI" panose="020B0502040204020203" pitchFamily="34" charset="0"/>
              </a:defRPr>
            </a:lvl3pPr>
            <a:lvl4pPr marL="1219230" indent="0" algn="ctr">
              <a:buNone/>
              <a:defRPr>
                <a:solidFill>
                  <a:schemeClr val="bg1"/>
                </a:solidFill>
                <a:latin typeface="Segoe UI" panose="020B0502040204020203" pitchFamily="34" charset="0"/>
                <a:cs typeface="Segoe UI" panose="020B0502040204020203" pitchFamily="34" charset="0"/>
              </a:defRPr>
            </a:lvl4pPr>
            <a:lvl5pPr marL="1625641" indent="0" algn="ctr">
              <a:buNone/>
              <a:defRPr>
                <a:solidFill>
                  <a:schemeClr val="bg1"/>
                </a:solidFill>
                <a:latin typeface="Segoe UI" panose="020B0502040204020203" pitchFamily="34" charset="0"/>
                <a:cs typeface="Segoe UI" panose="020B0502040204020203" pitchFamily="34" charset="0"/>
              </a:defRPr>
            </a:lvl5pPr>
          </a:lstStyle>
          <a:p>
            <a:pPr lvl="0"/>
            <a:r>
              <a:rPr lang="en-US"/>
              <a:t>First name</a:t>
            </a:r>
            <a:br>
              <a:rPr lang="en-US"/>
            </a:br>
            <a:r>
              <a:rPr lang="en-US"/>
              <a:t>Last name</a:t>
            </a:r>
          </a:p>
        </p:txBody>
      </p:sp>
      <p:sp>
        <p:nvSpPr>
          <p:cNvPr id="19" name="Text Placeholder 18">
            <a:extLst>
              <a:ext uri="{FF2B5EF4-FFF2-40B4-BE49-F238E27FC236}">
                <a16:creationId xmlns:a16="http://schemas.microsoft.com/office/drawing/2014/main" id="{6B40363C-D6C8-466F-A67A-4036B9D4B961}"/>
              </a:ext>
            </a:extLst>
          </p:cNvPr>
          <p:cNvSpPr>
            <a:spLocks noGrp="1"/>
          </p:cNvSpPr>
          <p:nvPr>
            <p:ph type="body" sz="quarter" idx="21" hasCustomPrompt="1"/>
          </p:nvPr>
        </p:nvSpPr>
        <p:spPr>
          <a:xfrm>
            <a:off x="9841653" y="5210710"/>
            <a:ext cx="1788160" cy="716354"/>
          </a:xfrm>
          <a:prstGeom prst="rect">
            <a:avLst/>
          </a:prstGeom>
        </p:spPr>
        <p:txBody>
          <a:bodyPr lIns="0" tIns="0" rIns="0" bIns="0"/>
          <a:lstStyle>
            <a:lvl1pPr marL="0" indent="0" algn="l">
              <a:lnSpc>
                <a:spcPct val="100000"/>
              </a:lnSpc>
              <a:spcBef>
                <a:spcPts val="0"/>
              </a:spcBef>
              <a:buNone/>
              <a:defRPr>
                <a:solidFill>
                  <a:schemeClr val="bg1"/>
                </a:solidFill>
                <a:latin typeface="Segoe UI" panose="020B0502040204020203" pitchFamily="34" charset="0"/>
                <a:cs typeface="Segoe UI" panose="020B0502040204020203" pitchFamily="34" charset="0"/>
              </a:defRPr>
            </a:lvl1pPr>
            <a:lvl2pPr marL="406410" indent="0" algn="ctr">
              <a:buNone/>
              <a:defRPr>
                <a:solidFill>
                  <a:schemeClr val="bg1"/>
                </a:solidFill>
                <a:latin typeface="Segoe UI" panose="020B0502040204020203" pitchFamily="34" charset="0"/>
                <a:cs typeface="Segoe UI" panose="020B0502040204020203" pitchFamily="34" charset="0"/>
              </a:defRPr>
            </a:lvl2pPr>
            <a:lvl3pPr marL="812820" indent="0" algn="ctr">
              <a:buNone/>
              <a:defRPr>
                <a:solidFill>
                  <a:schemeClr val="bg1"/>
                </a:solidFill>
                <a:latin typeface="Segoe UI" panose="020B0502040204020203" pitchFamily="34" charset="0"/>
                <a:cs typeface="Segoe UI" panose="020B0502040204020203" pitchFamily="34" charset="0"/>
              </a:defRPr>
            </a:lvl3pPr>
            <a:lvl4pPr marL="1219230" indent="0" algn="ctr">
              <a:buNone/>
              <a:defRPr>
                <a:solidFill>
                  <a:schemeClr val="bg1"/>
                </a:solidFill>
                <a:latin typeface="Segoe UI" panose="020B0502040204020203" pitchFamily="34" charset="0"/>
                <a:cs typeface="Segoe UI" panose="020B0502040204020203" pitchFamily="34" charset="0"/>
              </a:defRPr>
            </a:lvl4pPr>
            <a:lvl5pPr marL="1625641" indent="0" algn="ctr">
              <a:buNone/>
              <a:defRPr>
                <a:solidFill>
                  <a:schemeClr val="bg1"/>
                </a:solidFill>
                <a:latin typeface="Segoe UI" panose="020B0502040204020203" pitchFamily="34" charset="0"/>
                <a:cs typeface="Segoe UI" panose="020B0502040204020203" pitchFamily="34" charset="0"/>
              </a:defRPr>
            </a:lvl5pPr>
          </a:lstStyle>
          <a:p>
            <a:pPr lvl="0"/>
            <a:r>
              <a:rPr lang="en-US"/>
              <a:t>First name</a:t>
            </a:r>
            <a:br>
              <a:rPr lang="en-US"/>
            </a:br>
            <a:r>
              <a:rPr lang="en-US"/>
              <a:t>Last name</a:t>
            </a:r>
          </a:p>
        </p:txBody>
      </p:sp>
    </p:spTree>
    <p:extLst>
      <p:ext uri="{BB962C8B-B14F-4D97-AF65-F5344CB8AC3E}">
        <p14:creationId xmlns:p14="http://schemas.microsoft.com/office/powerpoint/2010/main" val="935461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23739" y="1481098"/>
            <a:ext cx="11401339" cy="1645450"/>
          </a:xfrm>
        </p:spPr>
        <p:txBody>
          <a:bodyPr wrap="square">
            <a:spAutoFit/>
          </a:bodyPr>
          <a:lstStyle>
            <a:lvl1pPr marL="0" indent="0">
              <a:buNone/>
              <a:defRPr sz="2400" baseline="0">
                <a:solidFill>
                  <a:schemeClr val="accent2"/>
                </a:solidFill>
                <a:latin typeface="Segoe UI Semibold" panose="020B0702040204020203" pitchFamily="34" charset="0"/>
              </a:defRPr>
            </a:lvl1pPr>
            <a:lvl2pPr>
              <a:defRPr sz="1961" baseline="0">
                <a:solidFill>
                  <a:schemeClr val="accent2"/>
                </a:solidFill>
                <a:latin typeface="Segoe UI Semilight" panose="020B0402040204020203" pitchFamily="34" charset="0"/>
              </a:defRPr>
            </a:lvl2pPr>
            <a:lvl3pPr>
              <a:defRPr sz="1765" baseline="0">
                <a:solidFill>
                  <a:schemeClr val="accent2"/>
                </a:solidFill>
                <a:latin typeface="Segoe UI Semilight" panose="020B0402040204020203" pitchFamily="34" charset="0"/>
              </a:defRPr>
            </a:lvl3pPr>
            <a:lvl4pPr>
              <a:defRPr sz="1568" baseline="0">
                <a:solidFill>
                  <a:schemeClr val="accent2"/>
                </a:solidFill>
                <a:latin typeface="Segoe UI Semilight" panose="020B0402040204020203" pitchFamily="34" charset="0"/>
              </a:defRPr>
            </a:lvl4pPr>
            <a:lvl5pPr>
              <a:defRPr sz="1372" baseline="0">
                <a:solidFill>
                  <a:schemeClr val="accent2"/>
                </a:solidFill>
                <a:latin typeface="Segoe UI Semilight" panose="020B04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a:xfrm>
            <a:off x="523740" y="289511"/>
            <a:ext cx="11401339" cy="899665"/>
          </a:xfrm>
        </p:spPr>
        <p:txBody>
          <a:bodyPr/>
          <a:lstStyle>
            <a:lvl1pPr>
              <a:defRPr sz="4800" baseline="0">
                <a:latin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21123492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852862"/>
          </a:xfrm>
        </p:spPr>
        <p:txBody>
          <a:bodyPr>
            <a:spAutoFit/>
          </a:bodyPr>
          <a:lstStyle>
            <a:lvl1pPr>
              <a:defRPr sz="3921"/>
            </a:lvl1pPr>
            <a:lvl2pPr>
              <a:defRPr sz="1961"/>
            </a:lvl2pPr>
            <a:lvl3pPr>
              <a:defRPr sz="1765"/>
            </a:lvl3pPr>
            <a:lvl4pPr>
              <a:defRPr sz="1568"/>
            </a:lvl4pPr>
            <a:lvl5pPr>
              <a:defRPr sz="1372"/>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0762373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448212" y="470067"/>
            <a:ext cx="1454257" cy="304828"/>
          </a:xfrm>
          <a:prstGeom prst="rect">
            <a:avLst/>
          </a:prstGeom>
        </p:spPr>
      </p:pic>
    </p:spTree>
    <p:extLst>
      <p:ext uri="{BB962C8B-B14F-4D97-AF65-F5344CB8AC3E}">
        <p14:creationId xmlns:p14="http://schemas.microsoft.com/office/powerpoint/2010/main" val="1851053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BC7F09C-F2F7-4A08-8B38-AED118EA0F8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MS logo gray - EMF" descr="Microsoft logo, gray text version">
            <a:extLst>
              <a:ext uri="{FF2B5EF4-FFF2-40B4-BE49-F238E27FC236}">
                <a16:creationId xmlns:a16="http://schemas.microsoft.com/office/drawing/2014/main" id="{2072943C-F363-45F4-AAA4-3850AB55083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584200" y="588962"/>
            <a:ext cx="1366440" cy="292608"/>
          </a:xfrm>
          <a:prstGeom prst="rect">
            <a:avLst/>
          </a:prstGeom>
        </p:spPr>
      </p:pic>
      <p:pic>
        <p:nvPicPr>
          <p:cNvPr id="7" name="Picture 6" descr="Microsoft Build">
            <a:extLst>
              <a:ext uri="{FF2B5EF4-FFF2-40B4-BE49-F238E27FC236}">
                <a16:creationId xmlns:a16="http://schemas.microsoft.com/office/drawing/2014/main" id="{F29F77A0-574A-4038-B732-B5FBC7C34F5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355" y="2087764"/>
            <a:ext cx="4724809" cy="2682472"/>
          </a:xfrm>
          <a:prstGeom prst="rect">
            <a:avLst/>
          </a:prstGeom>
        </p:spPr>
      </p:pic>
    </p:spTree>
    <p:extLst>
      <p:ext uri="{BB962C8B-B14F-4D97-AF65-F5344CB8AC3E}">
        <p14:creationId xmlns:p14="http://schemas.microsoft.com/office/powerpoint/2010/main" val="35036065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0078D4"/>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13" name="MS logo gray - EMF" descr="Microsoft logo, gray text version">
            <a:extLst>
              <a:ext uri="{FF2B5EF4-FFF2-40B4-BE49-F238E27FC236}">
                <a16:creationId xmlns:a16="http://schemas.microsoft.com/office/drawing/2014/main" id="{19AC9154-3543-44C0-910D-76F63D09239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584200" y="588962"/>
            <a:ext cx="1366440" cy="292608"/>
          </a:xfrm>
          <a:prstGeom prst="rect">
            <a:avLst/>
          </a:prstGeom>
        </p:spPr>
      </p:pic>
    </p:spTree>
    <p:extLst>
      <p:ext uri="{BB962C8B-B14F-4D97-AF65-F5344CB8AC3E}">
        <p14:creationId xmlns:p14="http://schemas.microsoft.com/office/powerpoint/2010/main" val="16593575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7077610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000506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067F2-31A6-8FF4-CCD5-7E9196C120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32B1C4-C9F0-C176-B026-C7B860A036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6D069-C517-E8C5-5A6C-5E98B69CAC98}"/>
              </a:ext>
            </a:extLst>
          </p:cNvPr>
          <p:cNvSpPr>
            <a:spLocks noGrp="1"/>
          </p:cNvSpPr>
          <p:nvPr>
            <p:ph type="dt" sz="half" idx="10"/>
          </p:nvPr>
        </p:nvSpPr>
        <p:spPr/>
        <p:txBody>
          <a:bodyPr/>
          <a:lstStyle/>
          <a:p>
            <a:fld id="{474DA20C-4A79-448A-87E0-DACCAE0DBDBA}" type="datetimeFigureOut">
              <a:rPr lang="en-US" smtClean="0"/>
              <a:t>11/2/2022</a:t>
            </a:fld>
            <a:endParaRPr lang="en-US"/>
          </a:p>
        </p:txBody>
      </p:sp>
      <p:sp>
        <p:nvSpPr>
          <p:cNvPr id="5" name="Footer Placeholder 4">
            <a:extLst>
              <a:ext uri="{FF2B5EF4-FFF2-40B4-BE49-F238E27FC236}">
                <a16:creationId xmlns:a16="http://schemas.microsoft.com/office/drawing/2014/main" id="{35A62C8F-6D10-1885-09C0-F723D50980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CFCD7E-641A-F8CD-6713-C5024880FF08}"/>
              </a:ext>
            </a:extLst>
          </p:cNvPr>
          <p:cNvSpPr>
            <a:spLocks noGrp="1"/>
          </p:cNvSpPr>
          <p:nvPr>
            <p:ph type="sldNum" sz="quarter" idx="12"/>
          </p:nvPr>
        </p:nvSpPr>
        <p:spPr/>
        <p:txBody>
          <a:bodyPr/>
          <a:lstStyle/>
          <a:p>
            <a:fld id="{77E46C28-70F6-4D0E-A6EE-7C5687B02312}" type="slidenum">
              <a:rPr lang="en-US" smtClean="0"/>
              <a:t>‹#›</a:t>
            </a:fld>
            <a:endParaRPr lang="en-US"/>
          </a:p>
        </p:txBody>
      </p:sp>
    </p:spTree>
    <p:extLst>
      <p:ext uri="{BB962C8B-B14F-4D97-AF65-F5344CB8AC3E}">
        <p14:creationId xmlns:p14="http://schemas.microsoft.com/office/powerpoint/2010/main" val="31059986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9274397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923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0675536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5482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6123745"/>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333668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282196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623434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9224628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855201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0E97E-BC7A-C57E-CBA1-A54E2B5B80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8A23CA-89A1-0C45-41FE-39C1EF9EEC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AF4B41-C4DE-FC70-7793-6DA90BAB8BF2}"/>
              </a:ext>
            </a:extLst>
          </p:cNvPr>
          <p:cNvSpPr>
            <a:spLocks noGrp="1"/>
          </p:cNvSpPr>
          <p:nvPr>
            <p:ph type="dt" sz="half" idx="10"/>
          </p:nvPr>
        </p:nvSpPr>
        <p:spPr/>
        <p:txBody>
          <a:bodyPr/>
          <a:lstStyle/>
          <a:p>
            <a:fld id="{474DA20C-4A79-448A-87E0-DACCAE0DBDBA}" type="datetimeFigureOut">
              <a:rPr lang="en-US" smtClean="0"/>
              <a:t>11/2/2022</a:t>
            </a:fld>
            <a:endParaRPr lang="en-US"/>
          </a:p>
        </p:txBody>
      </p:sp>
      <p:sp>
        <p:nvSpPr>
          <p:cNvPr id="5" name="Footer Placeholder 4">
            <a:extLst>
              <a:ext uri="{FF2B5EF4-FFF2-40B4-BE49-F238E27FC236}">
                <a16:creationId xmlns:a16="http://schemas.microsoft.com/office/drawing/2014/main" id="{C33F39E8-7E96-E18F-1065-9EBE5D0F6B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28D0CA-9A43-A26C-9E9D-39174BA0CCC5}"/>
              </a:ext>
            </a:extLst>
          </p:cNvPr>
          <p:cNvSpPr>
            <a:spLocks noGrp="1"/>
          </p:cNvSpPr>
          <p:nvPr>
            <p:ph type="sldNum" sz="quarter" idx="12"/>
          </p:nvPr>
        </p:nvSpPr>
        <p:spPr/>
        <p:txBody>
          <a:bodyPr/>
          <a:lstStyle/>
          <a:p>
            <a:fld id="{77E46C28-70F6-4D0E-A6EE-7C5687B02312}" type="slidenum">
              <a:rPr lang="en-US" smtClean="0"/>
              <a:t>‹#›</a:t>
            </a:fld>
            <a:endParaRPr lang="en-US"/>
          </a:p>
        </p:txBody>
      </p:sp>
    </p:spTree>
    <p:extLst>
      <p:ext uri="{BB962C8B-B14F-4D97-AF65-F5344CB8AC3E}">
        <p14:creationId xmlns:p14="http://schemas.microsoft.com/office/powerpoint/2010/main" val="40256587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extLst>
                <a:ext uri="{28A0092B-C50C-407E-A947-70E740481C1C}">
                  <a14:useLocalDpi xmlns:a14="http://schemas.microsoft.com/office/drawing/2010/main" val="0"/>
                </a:ext>
              </a:extLst>
            </a:blip>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4799284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extLst>
                <a:ext uri="{28A0092B-C50C-407E-A947-70E740481C1C}">
                  <a14:useLocalDpi xmlns:a14="http://schemas.microsoft.com/office/drawing/2010/main" val="0"/>
                </a:ext>
              </a:extLst>
            </a:blip>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55617763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extLst>
                <a:ext uri="{28A0092B-C50C-407E-A947-70E740481C1C}">
                  <a14:useLocalDpi xmlns:a14="http://schemas.microsoft.com/office/drawing/2010/main" val="0"/>
                </a:ext>
              </a:extLst>
            </a:blip>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52606125"/>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extLst>
                <a:ext uri="{28A0092B-C50C-407E-A947-70E740481C1C}">
                  <a14:useLocalDpi xmlns:a14="http://schemas.microsoft.com/office/drawing/2010/main" val="0"/>
                </a:ext>
              </a:extLst>
            </a:blip>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958673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extLst>
                <a:ext uri="{28A0092B-C50C-407E-A947-70E740481C1C}">
                  <a14:useLocalDpi xmlns:a14="http://schemas.microsoft.com/office/drawing/2010/main" val="0"/>
                </a:ext>
              </a:extLst>
            </a:blip>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73990851"/>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extLst>
                <a:ext uri="{28A0092B-C50C-407E-A947-70E740481C1C}">
                  <a14:useLocalDpi xmlns:a14="http://schemas.microsoft.com/office/drawing/2010/main" val="0"/>
                </a:ext>
              </a:extLst>
            </a:blip>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466399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extLst>
                <a:ext uri="{28A0092B-C50C-407E-A947-70E740481C1C}">
                  <a14:useLocalDpi xmlns:a14="http://schemas.microsoft.com/office/drawing/2010/main" val="0"/>
                </a:ext>
              </a:extLst>
            </a:blip>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2747248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extLst>
                <a:ext uri="{28A0092B-C50C-407E-A947-70E740481C1C}">
                  <a14:useLocalDpi xmlns:a14="http://schemas.microsoft.com/office/drawing/2010/main" val="0"/>
                </a:ext>
              </a:extLst>
            </a:blip>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3069933"/>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extLst>
                <a:ext uri="{28A0092B-C50C-407E-A947-70E740481C1C}">
                  <a14:useLocalDpi xmlns:a14="http://schemas.microsoft.com/office/drawing/2010/main" val="0"/>
                </a:ext>
              </a:extLst>
            </a:blip>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extLst>
                <a:ext uri="{28A0092B-C50C-407E-A947-70E740481C1C}">
                  <a14:useLocalDpi xmlns:a14="http://schemas.microsoft.com/office/drawing/2010/main" val="0"/>
                </a:ext>
              </a:extLst>
            </a:blip>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98055064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extLst>
                <a:ext uri="{28A0092B-C50C-407E-A947-70E740481C1C}">
                  <a14:useLocalDpi xmlns:a14="http://schemas.microsoft.com/office/drawing/2010/main" val="0"/>
                </a:ext>
              </a:extLst>
            </a:blip>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extLst>
                <a:ext uri="{28A0092B-C50C-407E-A947-70E740481C1C}">
                  <a14:useLocalDpi xmlns:a14="http://schemas.microsoft.com/office/drawing/2010/main" val="0"/>
                </a:ext>
              </a:extLst>
            </a:blip>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extLst>
                <a:ext uri="{28A0092B-C50C-407E-A947-70E740481C1C}">
                  <a14:useLocalDpi xmlns:a14="http://schemas.microsoft.com/office/drawing/2010/main" val="0"/>
                </a:ext>
              </a:extLst>
            </a:blip>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7078544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C09D-A963-0DF5-0081-A2C8CA7EBD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3A4790-E7C7-B8B0-BC69-85996CBF40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98EF4E-5852-0A2F-8C2A-DE31EEA325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EB1159-3F03-188D-4D37-E2571F91D8C5}"/>
              </a:ext>
            </a:extLst>
          </p:cNvPr>
          <p:cNvSpPr>
            <a:spLocks noGrp="1"/>
          </p:cNvSpPr>
          <p:nvPr>
            <p:ph type="dt" sz="half" idx="10"/>
          </p:nvPr>
        </p:nvSpPr>
        <p:spPr/>
        <p:txBody>
          <a:bodyPr/>
          <a:lstStyle/>
          <a:p>
            <a:fld id="{474DA20C-4A79-448A-87E0-DACCAE0DBDBA}" type="datetimeFigureOut">
              <a:rPr lang="en-US" smtClean="0"/>
              <a:t>11/2/2022</a:t>
            </a:fld>
            <a:endParaRPr lang="en-US"/>
          </a:p>
        </p:txBody>
      </p:sp>
      <p:sp>
        <p:nvSpPr>
          <p:cNvPr id="6" name="Footer Placeholder 5">
            <a:extLst>
              <a:ext uri="{FF2B5EF4-FFF2-40B4-BE49-F238E27FC236}">
                <a16:creationId xmlns:a16="http://schemas.microsoft.com/office/drawing/2014/main" id="{DD35B074-E2B9-CECC-11C2-05A5170E71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547C18-AD09-DCF9-7AA5-C3FA4B8FD41A}"/>
              </a:ext>
            </a:extLst>
          </p:cNvPr>
          <p:cNvSpPr>
            <a:spLocks noGrp="1"/>
          </p:cNvSpPr>
          <p:nvPr>
            <p:ph type="sldNum" sz="quarter" idx="12"/>
          </p:nvPr>
        </p:nvSpPr>
        <p:spPr/>
        <p:txBody>
          <a:bodyPr/>
          <a:lstStyle/>
          <a:p>
            <a:fld id="{77E46C28-70F6-4D0E-A6EE-7C5687B02312}" type="slidenum">
              <a:rPr lang="en-US" smtClean="0"/>
              <a:t>‹#›</a:t>
            </a:fld>
            <a:endParaRPr lang="en-US"/>
          </a:p>
        </p:txBody>
      </p:sp>
    </p:spTree>
    <p:extLst>
      <p:ext uri="{BB962C8B-B14F-4D97-AF65-F5344CB8AC3E}">
        <p14:creationId xmlns:p14="http://schemas.microsoft.com/office/powerpoint/2010/main" val="40391930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extLst>
                <a:ext uri="{28A0092B-C50C-407E-A947-70E740481C1C}">
                  <a14:useLocalDpi xmlns:a14="http://schemas.microsoft.com/office/drawing/2010/main" val="0"/>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extLst>
                <a:ext uri="{28A0092B-C50C-407E-A947-70E740481C1C}">
                  <a14:useLocalDpi xmlns:a14="http://schemas.microsoft.com/office/drawing/2010/main" val="0"/>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extLst>
                <a:ext uri="{28A0092B-C50C-407E-A947-70E740481C1C}">
                  <a14:useLocalDpi xmlns:a14="http://schemas.microsoft.com/office/drawing/2010/main" val="0"/>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extLst>
                <a:ext uri="{28A0092B-C50C-407E-A947-70E740481C1C}">
                  <a14:useLocalDpi xmlns:a14="http://schemas.microsoft.com/office/drawing/2010/main" val="0"/>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155279242"/>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extLst>
                <a:ext uri="{28A0092B-C50C-407E-A947-70E740481C1C}">
                  <a14:useLocalDpi xmlns:a14="http://schemas.microsoft.com/office/drawing/2010/main" val="0"/>
                </a:ext>
              </a:extLst>
            </a:blip>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extLst>
                <a:ext uri="{28A0092B-C50C-407E-A947-70E740481C1C}">
                  <a14:useLocalDpi xmlns:a14="http://schemas.microsoft.com/office/drawing/2010/main" val="0"/>
                </a:ext>
              </a:extLst>
            </a:blip>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83324901"/>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extLst>
                <a:ext uri="{28A0092B-C50C-407E-A947-70E740481C1C}">
                  <a14:useLocalDpi xmlns:a14="http://schemas.microsoft.com/office/drawing/2010/main" val="0"/>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extLst>
                <a:ext uri="{28A0092B-C50C-407E-A947-70E740481C1C}">
                  <a14:useLocalDpi xmlns:a14="http://schemas.microsoft.com/office/drawing/2010/main" val="0"/>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extLst>
                <a:ext uri="{28A0092B-C50C-407E-A947-70E740481C1C}">
                  <a14:useLocalDpi xmlns:a14="http://schemas.microsoft.com/office/drawing/2010/main" val="0"/>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93785040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extLst>
                <a:ext uri="{28A0092B-C50C-407E-A947-70E740481C1C}">
                  <a14:useLocalDpi xmlns:a14="http://schemas.microsoft.com/office/drawing/2010/main" val="0"/>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extLst>
                <a:ext uri="{28A0092B-C50C-407E-A947-70E740481C1C}">
                  <a14:useLocalDpi xmlns:a14="http://schemas.microsoft.com/office/drawing/2010/main" val="0"/>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extLst>
                <a:ext uri="{28A0092B-C50C-407E-A947-70E740481C1C}">
                  <a14:useLocalDpi xmlns:a14="http://schemas.microsoft.com/office/drawing/2010/main" val="0"/>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extLst>
                <a:ext uri="{28A0092B-C50C-407E-A947-70E740481C1C}">
                  <a14:useLocalDpi xmlns:a14="http://schemas.microsoft.com/office/drawing/2010/main" val="0"/>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6696858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extLst>
                <a:ext uri="{28A0092B-C50C-407E-A947-70E740481C1C}">
                  <a14:useLocalDpi xmlns:a14="http://schemas.microsoft.com/office/drawing/2010/main" val="0"/>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extLst>
                <a:ext uri="{28A0092B-C50C-407E-A947-70E740481C1C}">
                  <a14:useLocalDpi xmlns:a14="http://schemas.microsoft.com/office/drawing/2010/main" val="0"/>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extLst>
                <a:ext uri="{28A0092B-C50C-407E-A947-70E740481C1C}">
                  <a14:useLocalDpi xmlns:a14="http://schemas.microsoft.com/office/drawing/2010/main" val="0"/>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extLst>
                <a:ext uri="{28A0092B-C50C-407E-A947-70E740481C1C}">
                  <a14:useLocalDpi xmlns:a14="http://schemas.microsoft.com/office/drawing/2010/main" val="0"/>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extLst>
                <a:ext uri="{28A0092B-C50C-407E-A947-70E740481C1C}">
                  <a14:useLocalDpi xmlns:a14="http://schemas.microsoft.com/office/drawing/2010/main" val="0"/>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6184786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extLst>
                <a:ext uri="{28A0092B-C50C-407E-A947-70E740481C1C}">
                  <a14:useLocalDpi xmlns:a14="http://schemas.microsoft.com/office/drawing/2010/main" val="0"/>
                </a:ext>
              </a:extLst>
            </a:blip>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extLst>
                <a:ext uri="{28A0092B-C50C-407E-A947-70E740481C1C}">
                  <a14:useLocalDpi xmlns:a14="http://schemas.microsoft.com/office/drawing/2010/main" val="0"/>
                </a:ext>
              </a:extLst>
            </a:blip>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extLst>
                <a:ext uri="{28A0092B-C50C-407E-A947-70E740481C1C}">
                  <a14:useLocalDpi xmlns:a14="http://schemas.microsoft.com/office/drawing/2010/main" val="0"/>
                </a:ext>
              </a:extLst>
            </a:blip>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4386437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extLst>
                <a:ext uri="{28A0092B-C50C-407E-A947-70E740481C1C}">
                  <a14:useLocalDpi xmlns:a14="http://schemas.microsoft.com/office/drawing/2010/main" val="0"/>
                </a:ext>
              </a:extLst>
            </a:blip>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extLst>
                <a:ext uri="{28A0092B-C50C-407E-A947-70E740481C1C}">
                  <a14:useLocalDpi xmlns:a14="http://schemas.microsoft.com/office/drawing/2010/main" val="0"/>
                </a:ext>
              </a:extLst>
            </a:blip>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extLst>
                <a:ext uri="{28A0092B-C50C-407E-A947-70E740481C1C}">
                  <a14:useLocalDpi xmlns:a14="http://schemas.microsoft.com/office/drawing/2010/main" val="0"/>
                </a:ext>
              </a:extLst>
            </a:blip>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extLst>
                <a:ext uri="{28A0092B-C50C-407E-A947-70E740481C1C}">
                  <a14:useLocalDpi xmlns:a14="http://schemas.microsoft.com/office/drawing/2010/main" val="0"/>
                </a:ext>
              </a:extLst>
            </a:blip>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52390223"/>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extLst>
                <a:ext uri="{28A0092B-C50C-407E-A947-70E740481C1C}">
                  <a14:useLocalDpi xmlns:a14="http://schemas.microsoft.com/office/drawing/2010/main" val="0"/>
                </a:ext>
              </a:extLst>
            </a:blip>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extLst>
                <a:ext uri="{28A0092B-C50C-407E-A947-70E740481C1C}">
                  <a14:useLocalDpi xmlns:a14="http://schemas.microsoft.com/office/drawing/2010/main" val="0"/>
                </a:ext>
              </a:extLst>
            </a:blip>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extLst>
                <a:ext uri="{28A0092B-C50C-407E-A947-70E740481C1C}">
                  <a14:useLocalDpi xmlns:a14="http://schemas.microsoft.com/office/drawing/2010/main" val="0"/>
                </a:ext>
              </a:extLst>
            </a:blip>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extLst>
                <a:ext uri="{28A0092B-C50C-407E-A947-70E740481C1C}">
                  <a14:useLocalDpi xmlns:a14="http://schemas.microsoft.com/office/drawing/2010/main" val="0"/>
                </a:ext>
              </a:extLst>
            </a:blip>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extLst>
                <a:ext uri="{28A0092B-C50C-407E-A947-70E740481C1C}">
                  <a14:useLocalDpi xmlns:a14="http://schemas.microsoft.com/office/drawing/2010/main" val="0"/>
                </a:ext>
              </a:extLst>
            </a:blip>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6122442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404723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59892424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23233-994E-F9FC-BC93-838C518131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0FD73C-B4E8-5D0F-69BE-FB0FDA95EF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BD812C-741F-1170-AD85-9D322A1C93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62DF6F-5EFB-76BE-AB0D-8E13A3BAB1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BF43DC-F4B3-1FE5-1E7E-ECFF74F89A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C9A57B-5535-4A78-6B59-1A793153EB02}"/>
              </a:ext>
            </a:extLst>
          </p:cNvPr>
          <p:cNvSpPr>
            <a:spLocks noGrp="1"/>
          </p:cNvSpPr>
          <p:nvPr>
            <p:ph type="dt" sz="half" idx="10"/>
          </p:nvPr>
        </p:nvSpPr>
        <p:spPr/>
        <p:txBody>
          <a:bodyPr/>
          <a:lstStyle/>
          <a:p>
            <a:fld id="{474DA20C-4A79-448A-87E0-DACCAE0DBDBA}" type="datetimeFigureOut">
              <a:rPr lang="en-US" smtClean="0"/>
              <a:t>11/2/2022</a:t>
            </a:fld>
            <a:endParaRPr lang="en-US"/>
          </a:p>
        </p:txBody>
      </p:sp>
      <p:sp>
        <p:nvSpPr>
          <p:cNvPr id="8" name="Footer Placeholder 7">
            <a:extLst>
              <a:ext uri="{FF2B5EF4-FFF2-40B4-BE49-F238E27FC236}">
                <a16:creationId xmlns:a16="http://schemas.microsoft.com/office/drawing/2014/main" id="{97CEDE2B-5FB7-64DF-6CEF-A741E013D8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181131-427D-9BD3-A4D0-1C134BA9CA8D}"/>
              </a:ext>
            </a:extLst>
          </p:cNvPr>
          <p:cNvSpPr>
            <a:spLocks noGrp="1"/>
          </p:cNvSpPr>
          <p:nvPr>
            <p:ph type="sldNum" sz="quarter" idx="12"/>
          </p:nvPr>
        </p:nvSpPr>
        <p:spPr/>
        <p:txBody>
          <a:bodyPr/>
          <a:lstStyle/>
          <a:p>
            <a:fld id="{77E46C28-70F6-4D0E-A6EE-7C5687B02312}" type="slidenum">
              <a:rPr lang="en-US" smtClean="0"/>
              <a:t>‹#›</a:t>
            </a:fld>
            <a:endParaRPr lang="en-US"/>
          </a:p>
        </p:txBody>
      </p:sp>
    </p:spTree>
    <p:extLst>
      <p:ext uri="{BB962C8B-B14F-4D97-AF65-F5344CB8AC3E}">
        <p14:creationId xmlns:p14="http://schemas.microsoft.com/office/powerpoint/2010/main" val="123605524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18193742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42542858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49368157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1330203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05613987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52916305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FF9349"/>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2981568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0165430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0078D4"/>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9013548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71866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98C8A-D35D-601F-5E84-06E2069A50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213386-8E10-1C6C-5E85-4B77A2E8D51B}"/>
              </a:ext>
            </a:extLst>
          </p:cNvPr>
          <p:cNvSpPr>
            <a:spLocks noGrp="1"/>
          </p:cNvSpPr>
          <p:nvPr>
            <p:ph type="dt" sz="half" idx="10"/>
          </p:nvPr>
        </p:nvSpPr>
        <p:spPr/>
        <p:txBody>
          <a:bodyPr/>
          <a:lstStyle/>
          <a:p>
            <a:fld id="{474DA20C-4A79-448A-87E0-DACCAE0DBDBA}" type="datetimeFigureOut">
              <a:rPr lang="en-US" smtClean="0"/>
              <a:t>11/2/2022</a:t>
            </a:fld>
            <a:endParaRPr lang="en-US"/>
          </a:p>
        </p:txBody>
      </p:sp>
      <p:sp>
        <p:nvSpPr>
          <p:cNvPr id="4" name="Footer Placeholder 3">
            <a:extLst>
              <a:ext uri="{FF2B5EF4-FFF2-40B4-BE49-F238E27FC236}">
                <a16:creationId xmlns:a16="http://schemas.microsoft.com/office/drawing/2014/main" id="{CCCA3F62-398B-29CB-6094-260FD77591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8050FF-0484-0857-014D-368238D981FA}"/>
              </a:ext>
            </a:extLst>
          </p:cNvPr>
          <p:cNvSpPr>
            <a:spLocks noGrp="1"/>
          </p:cNvSpPr>
          <p:nvPr>
            <p:ph type="sldNum" sz="quarter" idx="12"/>
          </p:nvPr>
        </p:nvSpPr>
        <p:spPr/>
        <p:txBody>
          <a:bodyPr/>
          <a:lstStyle/>
          <a:p>
            <a:fld id="{77E46C28-70F6-4D0E-A6EE-7C5687B02312}" type="slidenum">
              <a:rPr lang="en-US" smtClean="0"/>
              <a:t>‹#›</a:t>
            </a:fld>
            <a:endParaRPr lang="en-US"/>
          </a:p>
        </p:txBody>
      </p:sp>
    </p:spTree>
    <p:extLst>
      <p:ext uri="{BB962C8B-B14F-4D97-AF65-F5344CB8AC3E}">
        <p14:creationId xmlns:p14="http://schemas.microsoft.com/office/powerpoint/2010/main" val="255177257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490182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7248828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90869716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nd Content Bullet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700F965-2E11-B443-A950-D7BA414B5199}"/>
              </a:ext>
            </a:extLst>
          </p:cNvPr>
          <p:cNvSpPr>
            <a:spLocks noGrp="1"/>
          </p:cNvSpPr>
          <p:nvPr>
            <p:ph type="title"/>
          </p:nvPr>
        </p:nvSpPr>
        <p:spPr>
          <a:xfrm>
            <a:off x="588263" y="1107280"/>
            <a:ext cx="7508990" cy="1106905"/>
          </a:xfrm>
          <a:prstGeom prst="rect">
            <a:avLst/>
          </a:prstGeom>
        </p:spPr>
        <p:txBody>
          <a:bodyPr/>
          <a:lstStyle>
            <a:lvl1pPr>
              <a:defRPr>
                <a:solidFill>
                  <a:schemeClr val="tx1"/>
                </a:solidFill>
              </a:defRPr>
            </a:lvl1pPr>
          </a:lstStyle>
          <a:p>
            <a:r>
              <a:rPr lang="en-US"/>
              <a:t>Click to edit Master title style</a:t>
            </a:r>
          </a:p>
        </p:txBody>
      </p:sp>
      <p:sp>
        <p:nvSpPr>
          <p:cNvPr id="3" name="Content Placeholder 1">
            <a:extLst>
              <a:ext uri="{FF2B5EF4-FFF2-40B4-BE49-F238E27FC236}">
                <a16:creationId xmlns:a16="http://schemas.microsoft.com/office/drawing/2014/main" id="{42F5D3B7-C6D8-43D0-AD35-74E66B81A6BD}"/>
              </a:ext>
            </a:extLst>
          </p:cNvPr>
          <p:cNvSpPr>
            <a:spLocks noGrp="1"/>
          </p:cNvSpPr>
          <p:nvPr>
            <p:ph sz="quarter" idx="11"/>
          </p:nvPr>
        </p:nvSpPr>
        <p:spPr>
          <a:xfrm>
            <a:off x="586390" y="2410094"/>
            <a:ext cx="11060178" cy="4040712"/>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087524"/>
      </p:ext>
    </p:extLst>
  </p:cSld>
  <p:clrMapOvr>
    <a:masterClrMapping/>
  </p:clrMapOvr>
  <p:transition>
    <p:fade/>
  </p:transition>
  <p:extLst>
    <p:ext uri="{DCECCB84-F9BA-43D5-87BE-67443E8EF086}">
      <p15:sldGuideLst xmlns:p15="http://schemas.microsoft.com/office/powerpoint/2012/main">
        <p15:guide id="1" pos="184">
          <p15:clr>
            <a:srgbClr val="CCCCCC"/>
          </p15:clr>
        </p15:guide>
        <p15:guide id="2" pos="7496">
          <p15:clr>
            <a:srgbClr val="CCCCCC"/>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6" name="Section Title">
            <a:extLst>
              <a:ext uri="{FF2B5EF4-FFF2-40B4-BE49-F238E27FC236}">
                <a16:creationId xmlns:a16="http://schemas.microsoft.com/office/drawing/2014/main" id="{30255850-A627-8F43-9850-462988557095}"/>
              </a:ext>
            </a:extLst>
          </p:cNvPr>
          <p:cNvSpPr>
            <a:spLocks noGrp="1"/>
          </p:cNvSpPr>
          <p:nvPr>
            <p:ph type="title" hasCustomPrompt="1"/>
          </p:nvPr>
        </p:nvSpPr>
        <p:spPr>
          <a:xfrm>
            <a:off x="564199" y="2789554"/>
            <a:ext cx="8555737" cy="707886"/>
          </a:xfrm>
          <a:prstGeom prst="rect">
            <a:avLst/>
          </a:prstGeom>
        </p:spPr>
        <p:txBody>
          <a:bodyPr wrap="square" lIns="0" rIns="0" anchor="b" anchorCtr="0">
            <a:spAutoFit/>
          </a:bodyPr>
          <a:lstStyle>
            <a:lvl1pPr>
              <a:defRPr lang="en-US" sz="4000" b="0" kern="1200" cap="none" spc="-50" baseline="0" dirty="0">
                <a:ln w="3175">
                  <a:noFill/>
                </a:ln>
                <a:solidFill>
                  <a:schemeClr val="bg1">
                    <a:lumMod val="65000"/>
                    <a:lumOff val="35000"/>
                  </a:schemeClr>
                </a:solidFill>
                <a:effectLst/>
                <a:latin typeface="Segoe UI Black" panose="020B0A02040204020203" pitchFamily="34" charset="0"/>
                <a:ea typeface="Segoe UI Black" panose="020B0A02040204020203" pitchFamily="34" charset="0"/>
                <a:cs typeface="Segoe UI" pitchFamily="34" charset="0"/>
              </a:defRPr>
            </a:lvl1pPr>
          </a:lstStyle>
          <a:p>
            <a:r>
              <a:rPr lang="en-US"/>
              <a:t>Section title</a:t>
            </a:r>
          </a:p>
        </p:txBody>
      </p:sp>
      <p:sp>
        <p:nvSpPr>
          <p:cNvPr id="4" name="Section Subhead">
            <a:extLst>
              <a:ext uri="{FF2B5EF4-FFF2-40B4-BE49-F238E27FC236}">
                <a16:creationId xmlns:a16="http://schemas.microsoft.com/office/drawing/2014/main" id="{CA4B52E3-8E1C-E940-9EF2-6A57325F97E6}"/>
              </a:ext>
            </a:extLst>
          </p:cNvPr>
          <p:cNvSpPr>
            <a:spLocks noGrp="1"/>
          </p:cNvSpPr>
          <p:nvPr>
            <p:ph type="body" sz="quarter" idx="12" hasCustomPrompt="1"/>
          </p:nvPr>
        </p:nvSpPr>
        <p:spPr>
          <a:xfrm>
            <a:off x="582042" y="3697703"/>
            <a:ext cx="4164583" cy="276999"/>
          </a:xfrm>
          <a:prstGeom prst="rect">
            <a:avLst/>
          </a:prstGeom>
          <a:noFill/>
        </p:spPr>
        <p:txBody>
          <a:bodyPr wrap="square" lIns="0" tIns="0" rIns="0" bIns="0">
            <a:spAutoFit/>
          </a:bodyPr>
          <a:lstStyle>
            <a:lvl1pPr marL="0" indent="0">
              <a:spcBef>
                <a:spcPts val="0"/>
              </a:spcBef>
              <a:buNone/>
              <a:defRPr sz="1800" spc="0" baseline="0">
                <a:solidFill>
                  <a:schemeClr val="bg1"/>
                </a:solidFill>
                <a:latin typeface="+mn-lt"/>
                <a:cs typeface="Segoe UI" panose="020B0502040204020203" pitchFamily="34" charset="0"/>
              </a:defRPr>
            </a:lvl1pPr>
          </a:lstStyle>
          <a:p>
            <a:pPr lvl="0"/>
            <a:r>
              <a:rPr lang="en-US"/>
              <a:t>Section subhead</a:t>
            </a:r>
          </a:p>
        </p:txBody>
      </p:sp>
    </p:spTree>
    <p:extLst>
      <p:ext uri="{BB962C8B-B14F-4D97-AF65-F5344CB8AC3E}">
        <p14:creationId xmlns:p14="http://schemas.microsoft.com/office/powerpoint/2010/main" val="35879830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Sub-titl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23839" y="1126089"/>
            <a:ext cx="11133641" cy="4605822"/>
          </a:xfrm>
        </p:spPr>
        <p:txBody>
          <a:bodyPr anchor="ctr"/>
          <a:lstStyle>
            <a:lvl1pPr marL="0" indent="0">
              <a:spcBef>
                <a:spcPts val="0"/>
              </a:spcBef>
              <a:spcAft>
                <a:spcPts val="1800"/>
              </a:spcAft>
              <a:buNone/>
              <a:defRPr sz="4400" spc="0" baseline="0">
                <a:solidFill>
                  <a:schemeClr val="bg2">
                    <a:lumMod val="50000"/>
                  </a:schemeClr>
                </a:solidFill>
                <a:latin typeface="Segoe UI Semilight" panose="020B0402040204020203" pitchFamily="34" charset="0"/>
                <a:cs typeface="Segoe UI Semilight" panose="020B0402040204020203" pitchFamily="34" charset="0"/>
              </a:defRPr>
            </a:lvl1pPr>
            <a:lvl2pPr marL="0" indent="0">
              <a:spcBef>
                <a:spcPts val="0"/>
              </a:spcBef>
              <a:spcAft>
                <a:spcPts val="1800"/>
              </a:spcAft>
              <a:buNone/>
              <a:defRPr sz="2400" spc="0" baseline="0">
                <a:solidFill>
                  <a:schemeClr val="bg2">
                    <a:lumMod val="50000"/>
                  </a:schemeClr>
                </a:solidFill>
                <a:latin typeface="Segoe UI Semilight" panose="020B0402040204020203" pitchFamily="34" charset="0"/>
                <a:cs typeface="Segoe UI Semilight" panose="020B0402040204020203" pitchFamily="34" charset="0"/>
              </a:defRPr>
            </a:lvl2pPr>
            <a:lvl3pPr marL="461963" indent="0">
              <a:spcBef>
                <a:spcPts val="0"/>
              </a:spcBef>
              <a:spcAft>
                <a:spcPts val="1200"/>
              </a:spcAft>
              <a:buNone/>
              <a:defRPr sz="1600" spc="0" baseline="0">
                <a:solidFill>
                  <a:schemeClr val="bg2">
                    <a:lumMod val="50000"/>
                  </a:schemeClr>
                </a:solidFill>
                <a:latin typeface="+mj-lt"/>
              </a:defRPr>
            </a:lvl3pPr>
            <a:lvl4pPr marL="461963" indent="0">
              <a:spcBef>
                <a:spcPts val="0"/>
              </a:spcBef>
              <a:spcAft>
                <a:spcPts val="1200"/>
              </a:spcAft>
              <a:buNone/>
              <a:defRPr sz="1600" spc="0" baseline="0">
                <a:solidFill>
                  <a:schemeClr val="bg2">
                    <a:lumMod val="50000"/>
                  </a:schemeClr>
                </a:solidFill>
                <a:latin typeface="+mj-lt"/>
              </a:defRPr>
            </a:lvl4pPr>
            <a:lvl5pPr marL="461963" indent="0">
              <a:spcBef>
                <a:spcPts val="0"/>
              </a:spcBef>
              <a:spcAft>
                <a:spcPts val="1200"/>
              </a:spcAft>
              <a:buNone/>
              <a:defRPr sz="1600" spc="0" baseline="0">
                <a:solidFill>
                  <a:schemeClr val="bg2">
                    <a:lumMod val="50000"/>
                  </a:schemeClr>
                </a:solidFill>
                <a:latin typeface="+mj-lt"/>
              </a:defRPr>
            </a:lvl5pPr>
          </a:lstStyle>
          <a:p>
            <a:pPr lvl="0"/>
            <a:r>
              <a:rPr lang="en-US"/>
              <a:t>Click to edit Master text styles</a:t>
            </a:r>
          </a:p>
          <a:p>
            <a:pPr lvl="1"/>
            <a:r>
              <a:rPr lang="en-US"/>
              <a:t>Second level</a:t>
            </a:r>
          </a:p>
        </p:txBody>
      </p:sp>
      <p:sp>
        <p:nvSpPr>
          <p:cNvPr id="4" name="Content Placeholder 2"/>
          <p:cNvSpPr>
            <a:spLocks noGrp="1"/>
          </p:cNvSpPr>
          <p:nvPr>
            <p:ph idx="10" hasCustomPrompt="1"/>
          </p:nvPr>
        </p:nvSpPr>
        <p:spPr>
          <a:xfrm>
            <a:off x="530563" y="430831"/>
            <a:ext cx="11133641" cy="399487"/>
          </a:xfrm>
        </p:spPr>
        <p:txBody>
          <a:bodyPr anchor="t"/>
          <a:lstStyle>
            <a:lvl1pPr marL="0" indent="0">
              <a:spcBef>
                <a:spcPts val="0"/>
              </a:spcBef>
              <a:spcAft>
                <a:spcPts val="1200"/>
              </a:spcAft>
              <a:buNone/>
              <a:defRPr sz="2000" spc="0" baseline="0">
                <a:solidFill>
                  <a:schemeClr val="accent1"/>
                </a:solidFill>
                <a:latin typeface="Segoe UI Semibold" panose="020B0702040204020203" pitchFamily="34" charset="0"/>
                <a:cs typeface="Segoe UI Semibold" panose="020B0702040204020203" pitchFamily="34" charset="0"/>
              </a:defRPr>
            </a:lvl1pPr>
            <a:lvl2pPr marL="0" indent="0">
              <a:spcBef>
                <a:spcPts val="0"/>
              </a:spcBef>
              <a:spcAft>
                <a:spcPts val="1200"/>
              </a:spcAft>
              <a:buNone/>
              <a:defRPr sz="2000" spc="0" baseline="0">
                <a:solidFill>
                  <a:schemeClr val="bg1">
                    <a:lumMod val="50000"/>
                  </a:schemeClr>
                </a:solidFill>
                <a:latin typeface="+mj-lt"/>
              </a:defRPr>
            </a:lvl2pPr>
            <a:lvl3pPr marL="461963" indent="0">
              <a:spcBef>
                <a:spcPts val="0"/>
              </a:spcBef>
              <a:spcAft>
                <a:spcPts val="1200"/>
              </a:spcAft>
              <a:buNone/>
              <a:defRPr sz="1600" spc="0" baseline="0">
                <a:solidFill>
                  <a:schemeClr val="bg2">
                    <a:lumMod val="50000"/>
                  </a:schemeClr>
                </a:solidFill>
                <a:latin typeface="+mj-lt"/>
              </a:defRPr>
            </a:lvl3pPr>
            <a:lvl4pPr marL="461963" indent="0">
              <a:spcBef>
                <a:spcPts val="0"/>
              </a:spcBef>
              <a:spcAft>
                <a:spcPts val="1200"/>
              </a:spcAft>
              <a:buNone/>
              <a:defRPr sz="1600" spc="0" baseline="0">
                <a:solidFill>
                  <a:schemeClr val="bg2">
                    <a:lumMod val="50000"/>
                  </a:schemeClr>
                </a:solidFill>
                <a:latin typeface="+mj-lt"/>
              </a:defRPr>
            </a:lvl4pPr>
            <a:lvl5pPr marL="461963" indent="0">
              <a:spcBef>
                <a:spcPts val="0"/>
              </a:spcBef>
              <a:spcAft>
                <a:spcPts val="1200"/>
              </a:spcAft>
              <a:buNone/>
              <a:defRPr sz="1600" spc="0" baseline="0">
                <a:solidFill>
                  <a:schemeClr val="bg2">
                    <a:lumMod val="50000"/>
                  </a:schemeClr>
                </a:solidFill>
                <a:latin typeface="+mj-lt"/>
              </a:defRPr>
            </a:lvl5pPr>
          </a:lstStyle>
          <a:p>
            <a:pPr lvl="0"/>
            <a:r>
              <a:rPr lang="en-US"/>
              <a:t> </a:t>
            </a:r>
          </a:p>
        </p:txBody>
      </p:sp>
      <p:sp>
        <p:nvSpPr>
          <p:cNvPr id="5" name="Rectangle 4">
            <a:extLst>
              <a:ext uri="{FF2B5EF4-FFF2-40B4-BE49-F238E27FC236}">
                <a16:creationId xmlns:a16="http://schemas.microsoft.com/office/drawing/2014/main" id="{5BE1F37C-F452-4AC3-A5D9-A6762B220C28}"/>
              </a:ext>
            </a:extLst>
          </p:cNvPr>
          <p:cNvSpPr/>
          <p:nvPr userDrawn="1"/>
        </p:nvSpPr>
        <p:spPr bwMode="auto">
          <a:xfrm>
            <a:off x="0" y="302607"/>
            <a:ext cx="70852" cy="52771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1562705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Title &amp;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a:t>Insert page title (sentence case)</a:t>
            </a:r>
            <a:endParaRPr lang="en-US"/>
          </a:p>
        </p:txBody>
      </p:sp>
      <p:sp>
        <p:nvSpPr>
          <p:cNvPr id="4" name="Text Placeholder 2"/>
          <p:cNvSpPr>
            <a:spLocks noGrp="1"/>
          </p:cNvSpPr>
          <p:nvPr>
            <p:ph idx="1"/>
          </p:nvPr>
        </p:nvSpPr>
        <p:spPr bwMode="gray">
          <a:xfrm>
            <a:off x="503870" y="1620001"/>
            <a:ext cx="11183564" cy="4230235"/>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3906306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3869" y="3090446"/>
            <a:ext cx="11182288" cy="677108"/>
          </a:xfrm>
        </p:spPr>
        <p:txBody>
          <a:bodyPr anchor="ctr" anchorCtr="0">
            <a:noAutofit/>
          </a:bodyPr>
          <a:lstStyle>
            <a:lvl1pPr>
              <a:defRPr sz="4399">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21747635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p15:clr>
            <a:srgbClr val="FBAE40"/>
          </p15:clr>
        </p15:guide>
        <p15:guide id="2" orient="horz" pos="2160">
          <p15:clr>
            <a:srgbClr val="FBAE40"/>
          </p15:clr>
        </p15:guide>
        <p15:guide id="3" pos="7364">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0244F-10FD-4F39-A0CF-C217AD8FE2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C62478-19C1-4D9C-B03E-ECF5F355A1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48CD6A-0DD7-4174-B104-9928E87E07B5}"/>
              </a:ext>
            </a:extLst>
          </p:cNvPr>
          <p:cNvSpPr>
            <a:spLocks noGrp="1"/>
          </p:cNvSpPr>
          <p:nvPr>
            <p:ph type="dt" sz="half" idx="10"/>
          </p:nvPr>
        </p:nvSpPr>
        <p:spPr/>
        <p:txBody>
          <a:bodyPr/>
          <a:lstStyle/>
          <a:p>
            <a:fld id="{19B69489-D2D2-493C-8B55-0DB90C8F1861}" type="datetimeFigureOut">
              <a:rPr lang="en-US" smtClean="0"/>
              <a:t>11/2/2022</a:t>
            </a:fld>
            <a:endParaRPr lang="en-US"/>
          </a:p>
        </p:txBody>
      </p:sp>
      <p:sp>
        <p:nvSpPr>
          <p:cNvPr id="5" name="Footer Placeholder 4">
            <a:extLst>
              <a:ext uri="{FF2B5EF4-FFF2-40B4-BE49-F238E27FC236}">
                <a16:creationId xmlns:a16="http://schemas.microsoft.com/office/drawing/2014/main" id="{E1A4FA19-1DBA-4540-B1C8-5A99A0A2FB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A223BE-B62E-4240-AB05-A7C381CF4BC4}"/>
              </a:ext>
            </a:extLst>
          </p:cNvPr>
          <p:cNvSpPr>
            <a:spLocks noGrp="1"/>
          </p:cNvSpPr>
          <p:nvPr>
            <p:ph type="sldNum" sz="quarter" idx="12"/>
          </p:nvPr>
        </p:nvSpPr>
        <p:spPr/>
        <p:txBody>
          <a:bodyPr/>
          <a:lstStyle/>
          <a:p>
            <a:fld id="{FD63C700-02BB-4FCE-BF7F-10C1A2657734}" type="slidenum">
              <a:rPr lang="en-US" smtClean="0"/>
              <a:t>‹#›</a:t>
            </a:fld>
            <a:endParaRPr lang="en-US"/>
          </a:p>
        </p:txBody>
      </p:sp>
    </p:spTree>
    <p:extLst>
      <p:ext uri="{BB962C8B-B14F-4D97-AF65-F5344CB8AC3E}">
        <p14:creationId xmlns:p14="http://schemas.microsoft.com/office/powerpoint/2010/main" val="386751397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strike="noStrike">
                <a:solidFill>
                  <a:srgbClr val="2F2F2F"/>
                </a:solidFill>
              </a:defRPr>
            </a:lvl1pPr>
          </a:lstStyle>
          <a:p>
            <a:r>
              <a:rPr lang="en-US"/>
              <a:t>Title</a:t>
            </a:r>
          </a:p>
        </p:txBody>
      </p:sp>
    </p:spTree>
    <p:extLst>
      <p:ext uri="{BB962C8B-B14F-4D97-AF65-F5344CB8AC3E}">
        <p14:creationId xmlns:p14="http://schemas.microsoft.com/office/powerpoint/2010/main" val="49265853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9D2A8E-456E-76F8-2B5C-F774B67B6C8E}"/>
              </a:ext>
            </a:extLst>
          </p:cNvPr>
          <p:cNvSpPr>
            <a:spLocks noGrp="1"/>
          </p:cNvSpPr>
          <p:nvPr>
            <p:ph type="dt" sz="half" idx="10"/>
          </p:nvPr>
        </p:nvSpPr>
        <p:spPr/>
        <p:txBody>
          <a:bodyPr/>
          <a:lstStyle/>
          <a:p>
            <a:fld id="{474DA20C-4A79-448A-87E0-DACCAE0DBDBA}" type="datetimeFigureOut">
              <a:rPr lang="en-US" smtClean="0"/>
              <a:t>11/2/2022</a:t>
            </a:fld>
            <a:endParaRPr lang="en-US"/>
          </a:p>
        </p:txBody>
      </p:sp>
      <p:sp>
        <p:nvSpPr>
          <p:cNvPr id="3" name="Footer Placeholder 2">
            <a:extLst>
              <a:ext uri="{FF2B5EF4-FFF2-40B4-BE49-F238E27FC236}">
                <a16:creationId xmlns:a16="http://schemas.microsoft.com/office/drawing/2014/main" id="{2FC12226-27EF-6B23-7CB8-71D9451760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026BD5-0EDC-994A-8875-CF6D7D73D284}"/>
              </a:ext>
            </a:extLst>
          </p:cNvPr>
          <p:cNvSpPr>
            <a:spLocks noGrp="1"/>
          </p:cNvSpPr>
          <p:nvPr>
            <p:ph type="sldNum" sz="quarter" idx="12"/>
          </p:nvPr>
        </p:nvSpPr>
        <p:spPr/>
        <p:txBody>
          <a:bodyPr/>
          <a:lstStyle/>
          <a:p>
            <a:fld id="{77E46C28-70F6-4D0E-A6EE-7C5687B02312}" type="slidenum">
              <a:rPr lang="en-US" smtClean="0"/>
              <a:t>‹#›</a:t>
            </a:fld>
            <a:endParaRPr lang="en-US"/>
          </a:p>
        </p:txBody>
      </p:sp>
    </p:spTree>
    <p:extLst>
      <p:ext uri="{BB962C8B-B14F-4D97-AF65-F5344CB8AC3E}">
        <p14:creationId xmlns:p14="http://schemas.microsoft.com/office/powerpoint/2010/main" val="254492866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90283-F6D6-F1BE-2604-1838FF7683B2}"/>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96E39A50-9B67-FB5F-2DB5-813308ECC2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E0AD22A0-C878-AB78-EFB5-803BD14094FD}"/>
              </a:ext>
            </a:extLst>
          </p:cNvPr>
          <p:cNvSpPr>
            <a:spLocks noGrp="1"/>
          </p:cNvSpPr>
          <p:nvPr>
            <p:ph type="dt" sz="half" idx="10"/>
          </p:nvPr>
        </p:nvSpPr>
        <p:spPr/>
        <p:txBody>
          <a:bodyPr/>
          <a:lstStyle/>
          <a:p>
            <a:fld id="{A18CBA05-8750-4D0A-B501-FFCA45963CB2}" type="datetimeFigureOut">
              <a:rPr lang="zh-CN" altLang="en-US" smtClean="0"/>
              <a:t>2022/11/2</a:t>
            </a:fld>
            <a:endParaRPr lang="zh-CN" altLang="en-US"/>
          </a:p>
        </p:txBody>
      </p:sp>
      <p:sp>
        <p:nvSpPr>
          <p:cNvPr id="5" name="Footer Placeholder 4">
            <a:extLst>
              <a:ext uri="{FF2B5EF4-FFF2-40B4-BE49-F238E27FC236}">
                <a16:creationId xmlns:a16="http://schemas.microsoft.com/office/drawing/2014/main" id="{DB542695-2088-706C-1D27-FE96D04C86F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92A7E93-1EBB-2A1B-CB2D-18346D1D2EA7}"/>
              </a:ext>
            </a:extLst>
          </p:cNvPr>
          <p:cNvSpPr>
            <a:spLocks noGrp="1"/>
          </p:cNvSpPr>
          <p:nvPr>
            <p:ph type="sldNum" sz="quarter" idx="12"/>
          </p:nvPr>
        </p:nvSpPr>
        <p:spPr/>
        <p:txBody>
          <a:bodyPr/>
          <a:lstStyle/>
          <a:p>
            <a:fld id="{C982DAB6-5681-4C65-BCFA-5022360F6DC8}" type="slidenum">
              <a:rPr lang="zh-CN" altLang="en-US" smtClean="0"/>
              <a:t>‹#›</a:t>
            </a:fld>
            <a:endParaRPr lang="zh-CN" altLang="en-US"/>
          </a:p>
        </p:txBody>
      </p:sp>
    </p:spTree>
    <p:extLst>
      <p:ext uri="{BB962C8B-B14F-4D97-AF65-F5344CB8AC3E}">
        <p14:creationId xmlns:p14="http://schemas.microsoft.com/office/powerpoint/2010/main" val="135023938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81DC9-352C-B991-A566-301B9EE1D1F4}"/>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EA81E851-6806-5A84-F456-FCFB248E3501}"/>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F187245F-3544-FEFD-D6CC-71856EBBD7AE}"/>
              </a:ext>
            </a:extLst>
          </p:cNvPr>
          <p:cNvSpPr>
            <a:spLocks noGrp="1"/>
          </p:cNvSpPr>
          <p:nvPr>
            <p:ph type="dt" sz="half" idx="10"/>
          </p:nvPr>
        </p:nvSpPr>
        <p:spPr/>
        <p:txBody>
          <a:bodyPr/>
          <a:lstStyle/>
          <a:p>
            <a:fld id="{A18CBA05-8750-4D0A-B501-FFCA45963CB2}" type="datetimeFigureOut">
              <a:rPr lang="zh-CN" altLang="en-US" smtClean="0"/>
              <a:t>2022/11/2</a:t>
            </a:fld>
            <a:endParaRPr lang="zh-CN" altLang="en-US"/>
          </a:p>
        </p:txBody>
      </p:sp>
      <p:sp>
        <p:nvSpPr>
          <p:cNvPr id="5" name="Footer Placeholder 4">
            <a:extLst>
              <a:ext uri="{FF2B5EF4-FFF2-40B4-BE49-F238E27FC236}">
                <a16:creationId xmlns:a16="http://schemas.microsoft.com/office/drawing/2014/main" id="{1EC603AB-8737-9E37-53C6-131D55DEACD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0E691A0-4934-F894-DB25-8C58AC01324F}"/>
              </a:ext>
            </a:extLst>
          </p:cNvPr>
          <p:cNvSpPr>
            <a:spLocks noGrp="1"/>
          </p:cNvSpPr>
          <p:nvPr>
            <p:ph type="sldNum" sz="quarter" idx="12"/>
          </p:nvPr>
        </p:nvSpPr>
        <p:spPr/>
        <p:txBody>
          <a:bodyPr/>
          <a:lstStyle/>
          <a:p>
            <a:fld id="{C982DAB6-5681-4C65-BCFA-5022360F6DC8}" type="slidenum">
              <a:rPr lang="zh-CN" altLang="en-US" smtClean="0"/>
              <a:t>‹#›</a:t>
            </a:fld>
            <a:endParaRPr lang="zh-CN" altLang="en-US"/>
          </a:p>
        </p:txBody>
      </p:sp>
    </p:spTree>
    <p:extLst>
      <p:ext uri="{BB962C8B-B14F-4D97-AF65-F5344CB8AC3E}">
        <p14:creationId xmlns:p14="http://schemas.microsoft.com/office/powerpoint/2010/main" val="55951025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01723-5E89-C35D-235F-0F14ADAC7C96}"/>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7A6467A0-416B-7991-7398-0DEDC92AC7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9F1BB6C1-2420-47B6-BDB5-1CE57649BD18}"/>
              </a:ext>
            </a:extLst>
          </p:cNvPr>
          <p:cNvSpPr>
            <a:spLocks noGrp="1"/>
          </p:cNvSpPr>
          <p:nvPr>
            <p:ph type="dt" sz="half" idx="10"/>
          </p:nvPr>
        </p:nvSpPr>
        <p:spPr/>
        <p:txBody>
          <a:bodyPr/>
          <a:lstStyle/>
          <a:p>
            <a:fld id="{A18CBA05-8750-4D0A-B501-FFCA45963CB2}" type="datetimeFigureOut">
              <a:rPr lang="zh-CN" altLang="en-US" smtClean="0"/>
              <a:t>2022/11/2</a:t>
            </a:fld>
            <a:endParaRPr lang="zh-CN" altLang="en-US"/>
          </a:p>
        </p:txBody>
      </p:sp>
      <p:sp>
        <p:nvSpPr>
          <p:cNvPr id="5" name="Footer Placeholder 4">
            <a:extLst>
              <a:ext uri="{FF2B5EF4-FFF2-40B4-BE49-F238E27FC236}">
                <a16:creationId xmlns:a16="http://schemas.microsoft.com/office/drawing/2014/main" id="{2C24D449-C253-A14C-A1F7-9008B5DA281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70C422D3-0BA5-7F91-D33E-79B8448B68C5}"/>
              </a:ext>
            </a:extLst>
          </p:cNvPr>
          <p:cNvSpPr>
            <a:spLocks noGrp="1"/>
          </p:cNvSpPr>
          <p:nvPr>
            <p:ph type="sldNum" sz="quarter" idx="12"/>
          </p:nvPr>
        </p:nvSpPr>
        <p:spPr/>
        <p:txBody>
          <a:bodyPr/>
          <a:lstStyle/>
          <a:p>
            <a:fld id="{C982DAB6-5681-4C65-BCFA-5022360F6DC8}" type="slidenum">
              <a:rPr lang="zh-CN" altLang="en-US" smtClean="0"/>
              <a:t>‹#›</a:t>
            </a:fld>
            <a:endParaRPr lang="zh-CN" altLang="en-US"/>
          </a:p>
        </p:txBody>
      </p:sp>
    </p:spTree>
    <p:extLst>
      <p:ext uri="{BB962C8B-B14F-4D97-AF65-F5344CB8AC3E}">
        <p14:creationId xmlns:p14="http://schemas.microsoft.com/office/powerpoint/2010/main" val="110829797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FBF25-F4EB-D75F-E883-6DAB315D1461}"/>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AAD480AF-84D8-E0BA-96EA-8999B57845E4}"/>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A9077B47-0EC3-08BD-B0F0-E20DD8147DEC}"/>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32375EE1-AA40-BC0A-5480-CFF351DE6ED0}"/>
              </a:ext>
            </a:extLst>
          </p:cNvPr>
          <p:cNvSpPr>
            <a:spLocks noGrp="1"/>
          </p:cNvSpPr>
          <p:nvPr>
            <p:ph type="dt" sz="half" idx="10"/>
          </p:nvPr>
        </p:nvSpPr>
        <p:spPr/>
        <p:txBody>
          <a:bodyPr/>
          <a:lstStyle/>
          <a:p>
            <a:fld id="{A18CBA05-8750-4D0A-B501-FFCA45963CB2}" type="datetimeFigureOut">
              <a:rPr lang="zh-CN" altLang="en-US" smtClean="0"/>
              <a:t>2022/11/2</a:t>
            </a:fld>
            <a:endParaRPr lang="zh-CN" altLang="en-US"/>
          </a:p>
        </p:txBody>
      </p:sp>
      <p:sp>
        <p:nvSpPr>
          <p:cNvPr id="6" name="Footer Placeholder 5">
            <a:extLst>
              <a:ext uri="{FF2B5EF4-FFF2-40B4-BE49-F238E27FC236}">
                <a16:creationId xmlns:a16="http://schemas.microsoft.com/office/drawing/2014/main" id="{68422833-3B3B-9D9A-084D-F02E8C12FA1C}"/>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FD2B4077-3536-1F6E-317C-82A524CDF31B}"/>
              </a:ext>
            </a:extLst>
          </p:cNvPr>
          <p:cNvSpPr>
            <a:spLocks noGrp="1"/>
          </p:cNvSpPr>
          <p:nvPr>
            <p:ph type="sldNum" sz="quarter" idx="12"/>
          </p:nvPr>
        </p:nvSpPr>
        <p:spPr/>
        <p:txBody>
          <a:bodyPr/>
          <a:lstStyle/>
          <a:p>
            <a:fld id="{C982DAB6-5681-4C65-BCFA-5022360F6DC8}" type="slidenum">
              <a:rPr lang="zh-CN" altLang="en-US" smtClean="0"/>
              <a:t>‹#›</a:t>
            </a:fld>
            <a:endParaRPr lang="zh-CN" altLang="en-US"/>
          </a:p>
        </p:txBody>
      </p:sp>
    </p:spTree>
    <p:extLst>
      <p:ext uri="{BB962C8B-B14F-4D97-AF65-F5344CB8AC3E}">
        <p14:creationId xmlns:p14="http://schemas.microsoft.com/office/powerpoint/2010/main" val="193859233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95754-B739-1A27-7E1B-E467CD038549}"/>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591FB5F5-D3DB-4A93-4D1C-E520E2561F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97B8BCEC-F168-C6CF-E774-0A1D7E48678A}"/>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9E068D2E-E5F6-5D7C-01A3-7284BDF971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75D8804A-E459-F8B7-3E83-454E9D28A19A}"/>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146D2ACA-D1C5-5F34-2445-20B401178F69}"/>
              </a:ext>
            </a:extLst>
          </p:cNvPr>
          <p:cNvSpPr>
            <a:spLocks noGrp="1"/>
          </p:cNvSpPr>
          <p:nvPr>
            <p:ph type="dt" sz="half" idx="10"/>
          </p:nvPr>
        </p:nvSpPr>
        <p:spPr/>
        <p:txBody>
          <a:bodyPr/>
          <a:lstStyle/>
          <a:p>
            <a:fld id="{A18CBA05-8750-4D0A-B501-FFCA45963CB2}" type="datetimeFigureOut">
              <a:rPr lang="zh-CN" altLang="en-US" smtClean="0"/>
              <a:t>2022/11/2</a:t>
            </a:fld>
            <a:endParaRPr lang="zh-CN" altLang="en-US"/>
          </a:p>
        </p:txBody>
      </p:sp>
      <p:sp>
        <p:nvSpPr>
          <p:cNvPr id="8" name="Footer Placeholder 7">
            <a:extLst>
              <a:ext uri="{FF2B5EF4-FFF2-40B4-BE49-F238E27FC236}">
                <a16:creationId xmlns:a16="http://schemas.microsoft.com/office/drawing/2014/main" id="{7E1D1F14-B0C3-7C95-8AD0-D3688E970E38}"/>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D784F3DE-BB01-7CC2-1628-392DAB845D9E}"/>
              </a:ext>
            </a:extLst>
          </p:cNvPr>
          <p:cNvSpPr>
            <a:spLocks noGrp="1"/>
          </p:cNvSpPr>
          <p:nvPr>
            <p:ph type="sldNum" sz="quarter" idx="12"/>
          </p:nvPr>
        </p:nvSpPr>
        <p:spPr/>
        <p:txBody>
          <a:bodyPr/>
          <a:lstStyle/>
          <a:p>
            <a:fld id="{C982DAB6-5681-4C65-BCFA-5022360F6DC8}" type="slidenum">
              <a:rPr lang="zh-CN" altLang="en-US" smtClean="0"/>
              <a:t>‹#›</a:t>
            </a:fld>
            <a:endParaRPr lang="zh-CN" altLang="en-US"/>
          </a:p>
        </p:txBody>
      </p:sp>
    </p:spTree>
    <p:extLst>
      <p:ext uri="{BB962C8B-B14F-4D97-AF65-F5344CB8AC3E}">
        <p14:creationId xmlns:p14="http://schemas.microsoft.com/office/powerpoint/2010/main" val="252904643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4894B-F9F3-843F-5233-E7552FB5BE95}"/>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F2133E3E-6830-4441-AF06-5E80CAA5E4DA}"/>
              </a:ext>
            </a:extLst>
          </p:cNvPr>
          <p:cNvSpPr>
            <a:spLocks noGrp="1"/>
          </p:cNvSpPr>
          <p:nvPr>
            <p:ph type="dt" sz="half" idx="10"/>
          </p:nvPr>
        </p:nvSpPr>
        <p:spPr/>
        <p:txBody>
          <a:bodyPr/>
          <a:lstStyle/>
          <a:p>
            <a:fld id="{A18CBA05-8750-4D0A-B501-FFCA45963CB2}" type="datetimeFigureOut">
              <a:rPr lang="zh-CN" altLang="en-US" smtClean="0"/>
              <a:t>2022/11/2</a:t>
            </a:fld>
            <a:endParaRPr lang="zh-CN" altLang="en-US"/>
          </a:p>
        </p:txBody>
      </p:sp>
      <p:sp>
        <p:nvSpPr>
          <p:cNvPr id="4" name="Footer Placeholder 3">
            <a:extLst>
              <a:ext uri="{FF2B5EF4-FFF2-40B4-BE49-F238E27FC236}">
                <a16:creationId xmlns:a16="http://schemas.microsoft.com/office/drawing/2014/main" id="{7CC9BCDB-3A48-0C75-B46E-AB365E2D5DB9}"/>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2EFEE5C7-482A-B209-AC1D-12EA3DAE9FE5}"/>
              </a:ext>
            </a:extLst>
          </p:cNvPr>
          <p:cNvSpPr>
            <a:spLocks noGrp="1"/>
          </p:cNvSpPr>
          <p:nvPr>
            <p:ph type="sldNum" sz="quarter" idx="12"/>
          </p:nvPr>
        </p:nvSpPr>
        <p:spPr/>
        <p:txBody>
          <a:bodyPr/>
          <a:lstStyle/>
          <a:p>
            <a:fld id="{C982DAB6-5681-4C65-BCFA-5022360F6DC8}" type="slidenum">
              <a:rPr lang="zh-CN" altLang="en-US" smtClean="0"/>
              <a:t>‹#›</a:t>
            </a:fld>
            <a:endParaRPr lang="zh-CN" altLang="en-US"/>
          </a:p>
        </p:txBody>
      </p:sp>
    </p:spTree>
    <p:extLst>
      <p:ext uri="{BB962C8B-B14F-4D97-AF65-F5344CB8AC3E}">
        <p14:creationId xmlns:p14="http://schemas.microsoft.com/office/powerpoint/2010/main" val="34690708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31D03-EA29-04C8-C98C-A1F5C842D1A6}"/>
              </a:ext>
            </a:extLst>
          </p:cNvPr>
          <p:cNvSpPr>
            <a:spLocks noGrp="1"/>
          </p:cNvSpPr>
          <p:nvPr>
            <p:ph type="dt" sz="half" idx="10"/>
          </p:nvPr>
        </p:nvSpPr>
        <p:spPr/>
        <p:txBody>
          <a:bodyPr/>
          <a:lstStyle/>
          <a:p>
            <a:fld id="{A18CBA05-8750-4D0A-B501-FFCA45963CB2}" type="datetimeFigureOut">
              <a:rPr lang="zh-CN" altLang="en-US" smtClean="0"/>
              <a:t>2022/11/2</a:t>
            </a:fld>
            <a:endParaRPr lang="zh-CN" altLang="en-US"/>
          </a:p>
        </p:txBody>
      </p:sp>
      <p:sp>
        <p:nvSpPr>
          <p:cNvPr id="3" name="Footer Placeholder 2">
            <a:extLst>
              <a:ext uri="{FF2B5EF4-FFF2-40B4-BE49-F238E27FC236}">
                <a16:creationId xmlns:a16="http://schemas.microsoft.com/office/drawing/2014/main" id="{CF88479C-D680-70E1-9AAF-F3D2A8EE5E68}"/>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E0500691-ABC9-BFBA-E17D-8E2CFF5046C5}"/>
              </a:ext>
            </a:extLst>
          </p:cNvPr>
          <p:cNvSpPr>
            <a:spLocks noGrp="1"/>
          </p:cNvSpPr>
          <p:nvPr>
            <p:ph type="sldNum" sz="quarter" idx="12"/>
          </p:nvPr>
        </p:nvSpPr>
        <p:spPr/>
        <p:txBody>
          <a:bodyPr/>
          <a:lstStyle/>
          <a:p>
            <a:fld id="{C982DAB6-5681-4C65-BCFA-5022360F6DC8}" type="slidenum">
              <a:rPr lang="zh-CN" altLang="en-US" smtClean="0"/>
              <a:t>‹#›</a:t>
            </a:fld>
            <a:endParaRPr lang="zh-CN" altLang="en-US"/>
          </a:p>
        </p:txBody>
      </p:sp>
    </p:spTree>
    <p:extLst>
      <p:ext uri="{BB962C8B-B14F-4D97-AF65-F5344CB8AC3E}">
        <p14:creationId xmlns:p14="http://schemas.microsoft.com/office/powerpoint/2010/main" val="66512445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1D93A-AAA5-BC40-F5A1-5E404424F0BB}"/>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1930F016-0815-42A3-8757-4C706F69D9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4AF960D4-34D0-4404-F73C-C6F473ED78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B0E1DCCA-793E-F163-0F57-18A3EE3D597B}"/>
              </a:ext>
            </a:extLst>
          </p:cNvPr>
          <p:cNvSpPr>
            <a:spLocks noGrp="1"/>
          </p:cNvSpPr>
          <p:nvPr>
            <p:ph type="dt" sz="half" idx="10"/>
          </p:nvPr>
        </p:nvSpPr>
        <p:spPr/>
        <p:txBody>
          <a:bodyPr/>
          <a:lstStyle/>
          <a:p>
            <a:fld id="{A18CBA05-8750-4D0A-B501-FFCA45963CB2}" type="datetimeFigureOut">
              <a:rPr lang="zh-CN" altLang="en-US" smtClean="0"/>
              <a:t>2022/11/2</a:t>
            </a:fld>
            <a:endParaRPr lang="zh-CN" altLang="en-US"/>
          </a:p>
        </p:txBody>
      </p:sp>
      <p:sp>
        <p:nvSpPr>
          <p:cNvPr id="6" name="Footer Placeholder 5">
            <a:extLst>
              <a:ext uri="{FF2B5EF4-FFF2-40B4-BE49-F238E27FC236}">
                <a16:creationId xmlns:a16="http://schemas.microsoft.com/office/drawing/2014/main" id="{53B2B37D-327F-8AF2-13AC-966F75D2695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2817F395-4182-35F1-ED44-51065A6A8245}"/>
              </a:ext>
            </a:extLst>
          </p:cNvPr>
          <p:cNvSpPr>
            <a:spLocks noGrp="1"/>
          </p:cNvSpPr>
          <p:nvPr>
            <p:ph type="sldNum" sz="quarter" idx="12"/>
          </p:nvPr>
        </p:nvSpPr>
        <p:spPr/>
        <p:txBody>
          <a:bodyPr/>
          <a:lstStyle/>
          <a:p>
            <a:fld id="{C982DAB6-5681-4C65-BCFA-5022360F6DC8}" type="slidenum">
              <a:rPr lang="zh-CN" altLang="en-US" smtClean="0"/>
              <a:t>‹#›</a:t>
            </a:fld>
            <a:endParaRPr lang="zh-CN" altLang="en-US"/>
          </a:p>
        </p:txBody>
      </p:sp>
    </p:spTree>
    <p:extLst>
      <p:ext uri="{BB962C8B-B14F-4D97-AF65-F5344CB8AC3E}">
        <p14:creationId xmlns:p14="http://schemas.microsoft.com/office/powerpoint/2010/main" val="204077889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6EF92-6F80-B0CC-45CC-2A101FCC870A}"/>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750F9F2D-5D70-828C-B599-91D8441DB9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BF5F39F9-BD3A-D65E-B954-909EB5D8FB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8178A6C6-88C4-19F8-6406-68679AF6481E}"/>
              </a:ext>
            </a:extLst>
          </p:cNvPr>
          <p:cNvSpPr>
            <a:spLocks noGrp="1"/>
          </p:cNvSpPr>
          <p:nvPr>
            <p:ph type="dt" sz="half" idx="10"/>
          </p:nvPr>
        </p:nvSpPr>
        <p:spPr/>
        <p:txBody>
          <a:bodyPr/>
          <a:lstStyle/>
          <a:p>
            <a:fld id="{A18CBA05-8750-4D0A-B501-FFCA45963CB2}" type="datetimeFigureOut">
              <a:rPr lang="zh-CN" altLang="en-US" smtClean="0"/>
              <a:t>2022/11/2</a:t>
            </a:fld>
            <a:endParaRPr lang="zh-CN" altLang="en-US"/>
          </a:p>
        </p:txBody>
      </p:sp>
      <p:sp>
        <p:nvSpPr>
          <p:cNvPr id="6" name="Footer Placeholder 5">
            <a:extLst>
              <a:ext uri="{FF2B5EF4-FFF2-40B4-BE49-F238E27FC236}">
                <a16:creationId xmlns:a16="http://schemas.microsoft.com/office/drawing/2014/main" id="{94DF532B-8C8B-401E-E373-41C7C30D362A}"/>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D266A663-0466-02F4-8DA7-2C2E7E44E114}"/>
              </a:ext>
            </a:extLst>
          </p:cNvPr>
          <p:cNvSpPr>
            <a:spLocks noGrp="1"/>
          </p:cNvSpPr>
          <p:nvPr>
            <p:ph type="sldNum" sz="quarter" idx="12"/>
          </p:nvPr>
        </p:nvSpPr>
        <p:spPr/>
        <p:txBody>
          <a:bodyPr/>
          <a:lstStyle/>
          <a:p>
            <a:fld id="{C982DAB6-5681-4C65-BCFA-5022360F6DC8}" type="slidenum">
              <a:rPr lang="zh-CN" altLang="en-US" smtClean="0"/>
              <a:t>‹#›</a:t>
            </a:fld>
            <a:endParaRPr lang="zh-CN" altLang="en-US"/>
          </a:p>
        </p:txBody>
      </p:sp>
    </p:spTree>
    <p:extLst>
      <p:ext uri="{BB962C8B-B14F-4D97-AF65-F5344CB8AC3E}">
        <p14:creationId xmlns:p14="http://schemas.microsoft.com/office/powerpoint/2010/main" val="318369081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8C031-6AF6-5FC2-EEFC-A21A6565C1D6}"/>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9AE3094E-A4CC-91CA-61B0-067CB5495F79}"/>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853AAFD2-F78B-99DC-E414-5C5532C1C750}"/>
              </a:ext>
            </a:extLst>
          </p:cNvPr>
          <p:cNvSpPr>
            <a:spLocks noGrp="1"/>
          </p:cNvSpPr>
          <p:nvPr>
            <p:ph type="dt" sz="half" idx="10"/>
          </p:nvPr>
        </p:nvSpPr>
        <p:spPr/>
        <p:txBody>
          <a:bodyPr/>
          <a:lstStyle/>
          <a:p>
            <a:fld id="{A18CBA05-8750-4D0A-B501-FFCA45963CB2}" type="datetimeFigureOut">
              <a:rPr lang="zh-CN" altLang="en-US" smtClean="0"/>
              <a:t>2022/11/2</a:t>
            </a:fld>
            <a:endParaRPr lang="zh-CN" altLang="en-US"/>
          </a:p>
        </p:txBody>
      </p:sp>
      <p:sp>
        <p:nvSpPr>
          <p:cNvPr id="5" name="Footer Placeholder 4">
            <a:extLst>
              <a:ext uri="{FF2B5EF4-FFF2-40B4-BE49-F238E27FC236}">
                <a16:creationId xmlns:a16="http://schemas.microsoft.com/office/drawing/2014/main" id="{249CE2EF-8004-FD6A-B7A0-4D290E88A488}"/>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95B84D8-5FF9-15C0-4F64-8D1140949503}"/>
              </a:ext>
            </a:extLst>
          </p:cNvPr>
          <p:cNvSpPr>
            <a:spLocks noGrp="1"/>
          </p:cNvSpPr>
          <p:nvPr>
            <p:ph type="sldNum" sz="quarter" idx="12"/>
          </p:nvPr>
        </p:nvSpPr>
        <p:spPr/>
        <p:txBody>
          <a:bodyPr/>
          <a:lstStyle/>
          <a:p>
            <a:fld id="{C982DAB6-5681-4C65-BCFA-5022360F6DC8}" type="slidenum">
              <a:rPr lang="zh-CN" altLang="en-US" smtClean="0"/>
              <a:t>‹#›</a:t>
            </a:fld>
            <a:endParaRPr lang="zh-CN" altLang="en-US"/>
          </a:p>
        </p:txBody>
      </p:sp>
    </p:spTree>
    <p:extLst>
      <p:ext uri="{BB962C8B-B14F-4D97-AF65-F5344CB8AC3E}">
        <p14:creationId xmlns:p14="http://schemas.microsoft.com/office/powerpoint/2010/main" val="71930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EB87A-6856-FB59-4B04-CC5D75598E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3B3593-7B94-6AC6-6B15-BBFD5F2045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819CF9-7E8B-9B16-31E1-D47AD4A0AC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378267-89AB-335F-468F-F7ADE4E4A912}"/>
              </a:ext>
            </a:extLst>
          </p:cNvPr>
          <p:cNvSpPr>
            <a:spLocks noGrp="1"/>
          </p:cNvSpPr>
          <p:nvPr>
            <p:ph type="dt" sz="half" idx="10"/>
          </p:nvPr>
        </p:nvSpPr>
        <p:spPr/>
        <p:txBody>
          <a:bodyPr/>
          <a:lstStyle/>
          <a:p>
            <a:fld id="{474DA20C-4A79-448A-87E0-DACCAE0DBDBA}" type="datetimeFigureOut">
              <a:rPr lang="en-US" smtClean="0"/>
              <a:t>11/2/2022</a:t>
            </a:fld>
            <a:endParaRPr lang="en-US"/>
          </a:p>
        </p:txBody>
      </p:sp>
      <p:sp>
        <p:nvSpPr>
          <p:cNvPr id="6" name="Footer Placeholder 5">
            <a:extLst>
              <a:ext uri="{FF2B5EF4-FFF2-40B4-BE49-F238E27FC236}">
                <a16:creationId xmlns:a16="http://schemas.microsoft.com/office/drawing/2014/main" id="{B44D578F-582E-FF67-6F09-3E13F588A3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22F8CD-15DD-6050-12C1-DCC697E1D9CD}"/>
              </a:ext>
            </a:extLst>
          </p:cNvPr>
          <p:cNvSpPr>
            <a:spLocks noGrp="1"/>
          </p:cNvSpPr>
          <p:nvPr>
            <p:ph type="sldNum" sz="quarter" idx="12"/>
          </p:nvPr>
        </p:nvSpPr>
        <p:spPr/>
        <p:txBody>
          <a:bodyPr/>
          <a:lstStyle/>
          <a:p>
            <a:fld id="{77E46C28-70F6-4D0E-A6EE-7C5687B02312}" type="slidenum">
              <a:rPr lang="en-US" smtClean="0"/>
              <a:t>‹#›</a:t>
            </a:fld>
            <a:endParaRPr lang="en-US"/>
          </a:p>
        </p:txBody>
      </p:sp>
    </p:spTree>
    <p:extLst>
      <p:ext uri="{BB962C8B-B14F-4D97-AF65-F5344CB8AC3E}">
        <p14:creationId xmlns:p14="http://schemas.microsoft.com/office/powerpoint/2010/main" val="419014246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D38684-7F22-9F21-E3EE-6CB780C4420F}"/>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328AEBF8-D82C-79F3-BCC1-D79013A4754F}"/>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F626F13-C27D-4AF6-0575-AFB023C6506C}"/>
              </a:ext>
            </a:extLst>
          </p:cNvPr>
          <p:cNvSpPr>
            <a:spLocks noGrp="1"/>
          </p:cNvSpPr>
          <p:nvPr>
            <p:ph type="dt" sz="half" idx="10"/>
          </p:nvPr>
        </p:nvSpPr>
        <p:spPr/>
        <p:txBody>
          <a:bodyPr/>
          <a:lstStyle/>
          <a:p>
            <a:fld id="{A18CBA05-8750-4D0A-B501-FFCA45963CB2}" type="datetimeFigureOut">
              <a:rPr lang="zh-CN" altLang="en-US" smtClean="0"/>
              <a:t>2022/11/2</a:t>
            </a:fld>
            <a:endParaRPr lang="zh-CN" altLang="en-US"/>
          </a:p>
        </p:txBody>
      </p:sp>
      <p:sp>
        <p:nvSpPr>
          <p:cNvPr id="5" name="Footer Placeholder 4">
            <a:extLst>
              <a:ext uri="{FF2B5EF4-FFF2-40B4-BE49-F238E27FC236}">
                <a16:creationId xmlns:a16="http://schemas.microsoft.com/office/drawing/2014/main" id="{57BF2D99-8B3F-4728-2F2F-DB84E3ED5228}"/>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265853D-E780-F270-00B5-ED84948CD727}"/>
              </a:ext>
            </a:extLst>
          </p:cNvPr>
          <p:cNvSpPr>
            <a:spLocks noGrp="1"/>
          </p:cNvSpPr>
          <p:nvPr>
            <p:ph type="sldNum" sz="quarter" idx="12"/>
          </p:nvPr>
        </p:nvSpPr>
        <p:spPr/>
        <p:txBody>
          <a:bodyPr/>
          <a:lstStyle/>
          <a:p>
            <a:fld id="{C982DAB6-5681-4C65-BCFA-5022360F6DC8}" type="slidenum">
              <a:rPr lang="zh-CN" altLang="en-US" smtClean="0"/>
              <a:t>‹#›</a:t>
            </a:fld>
            <a:endParaRPr lang="zh-CN" altLang="en-US"/>
          </a:p>
        </p:txBody>
      </p:sp>
    </p:spTree>
    <p:extLst>
      <p:ext uri="{BB962C8B-B14F-4D97-AF65-F5344CB8AC3E}">
        <p14:creationId xmlns:p14="http://schemas.microsoft.com/office/powerpoint/2010/main" val="348489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8CFF4-41A8-B528-BCA8-47F82D977F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3BD44D-F44C-A52B-30F8-F8CC52AA12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183927-EF40-E4BC-26AE-6FAF9974C2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277F0F-7F75-EC19-3016-0B420E5DBD90}"/>
              </a:ext>
            </a:extLst>
          </p:cNvPr>
          <p:cNvSpPr>
            <a:spLocks noGrp="1"/>
          </p:cNvSpPr>
          <p:nvPr>
            <p:ph type="dt" sz="half" idx="10"/>
          </p:nvPr>
        </p:nvSpPr>
        <p:spPr/>
        <p:txBody>
          <a:bodyPr/>
          <a:lstStyle/>
          <a:p>
            <a:fld id="{474DA20C-4A79-448A-87E0-DACCAE0DBDBA}" type="datetimeFigureOut">
              <a:rPr lang="en-US" smtClean="0"/>
              <a:t>11/2/2022</a:t>
            </a:fld>
            <a:endParaRPr lang="en-US"/>
          </a:p>
        </p:txBody>
      </p:sp>
      <p:sp>
        <p:nvSpPr>
          <p:cNvPr id="6" name="Footer Placeholder 5">
            <a:extLst>
              <a:ext uri="{FF2B5EF4-FFF2-40B4-BE49-F238E27FC236}">
                <a16:creationId xmlns:a16="http://schemas.microsoft.com/office/drawing/2014/main" id="{90FE94F5-7949-209F-3FDA-80BED6D5A4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0A90EB-E037-1422-3593-5BB39E9C5208}"/>
              </a:ext>
            </a:extLst>
          </p:cNvPr>
          <p:cNvSpPr>
            <a:spLocks noGrp="1"/>
          </p:cNvSpPr>
          <p:nvPr>
            <p:ph type="sldNum" sz="quarter" idx="12"/>
          </p:nvPr>
        </p:nvSpPr>
        <p:spPr/>
        <p:txBody>
          <a:bodyPr/>
          <a:lstStyle/>
          <a:p>
            <a:fld id="{77E46C28-70F6-4D0E-A6EE-7C5687B02312}" type="slidenum">
              <a:rPr lang="en-US" smtClean="0"/>
              <a:t>‹#›</a:t>
            </a:fld>
            <a:endParaRPr lang="en-US"/>
          </a:p>
        </p:txBody>
      </p:sp>
    </p:spTree>
    <p:extLst>
      <p:ext uri="{BB962C8B-B14F-4D97-AF65-F5344CB8AC3E}">
        <p14:creationId xmlns:p14="http://schemas.microsoft.com/office/powerpoint/2010/main" val="3615401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9" Type="http://schemas.openxmlformats.org/officeDocument/2006/relationships/slideLayout" Target="../slideLayouts/slideLayout54.xml"/><Relationship Id="rId21" Type="http://schemas.openxmlformats.org/officeDocument/2006/relationships/slideLayout" Target="../slideLayouts/slideLayout36.xml"/><Relationship Id="rId34" Type="http://schemas.openxmlformats.org/officeDocument/2006/relationships/slideLayout" Target="../slideLayouts/slideLayout49.xml"/><Relationship Id="rId42" Type="http://schemas.openxmlformats.org/officeDocument/2006/relationships/slideLayout" Target="../slideLayouts/slideLayout57.xml"/><Relationship Id="rId47" Type="http://schemas.openxmlformats.org/officeDocument/2006/relationships/slideLayout" Target="../slideLayouts/slideLayout62.xml"/><Relationship Id="rId50" Type="http://schemas.openxmlformats.org/officeDocument/2006/relationships/slideLayout" Target="../slideLayouts/slideLayout65.xml"/><Relationship Id="rId55" Type="http://schemas.openxmlformats.org/officeDocument/2006/relationships/theme" Target="../theme/theme2.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9" Type="http://schemas.openxmlformats.org/officeDocument/2006/relationships/slideLayout" Target="../slideLayouts/slideLayout44.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slideLayout" Target="../slideLayouts/slideLayout52.xml"/><Relationship Id="rId40" Type="http://schemas.openxmlformats.org/officeDocument/2006/relationships/slideLayout" Target="../slideLayouts/slideLayout55.xml"/><Relationship Id="rId45" Type="http://schemas.openxmlformats.org/officeDocument/2006/relationships/slideLayout" Target="../slideLayouts/slideLayout60.xml"/><Relationship Id="rId53" Type="http://schemas.openxmlformats.org/officeDocument/2006/relationships/slideLayout" Target="../slideLayouts/slideLayout68.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4" Type="http://schemas.openxmlformats.org/officeDocument/2006/relationships/slideLayout" Target="../slideLayouts/slideLayout59.xml"/><Relationship Id="rId52" Type="http://schemas.openxmlformats.org/officeDocument/2006/relationships/slideLayout" Target="../slideLayouts/slideLayout67.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 Id="rId43" Type="http://schemas.openxmlformats.org/officeDocument/2006/relationships/slideLayout" Target="../slideLayouts/slideLayout58.xml"/><Relationship Id="rId48" Type="http://schemas.openxmlformats.org/officeDocument/2006/relationships/slideLayout" Target="../slideLayouts/slideLayout63.xml"/><Relationship Id="rId56" Type="http://schemas.openxmlformats.org/officeDocument/2006/relationships/image" Target="../media/image2.emf"/><Relationship Id="rId8" Type="http://schemas.openxmlformats.org/officeDocument/2006/relationships/slideLayout" Target="../slideLayouts/slideLayout23.xml"/><Relationship Id="rId51" Type="http://schemas.openxmlformats.org/officeDocument/2006/relationships/slideLayout" Target="../slideLayouts/slideLayout66.xml"/><Relationship Id="rId3" Type="http://schemas.openxmlformats.org/officeDocument/2006/relationships/slideLayout" Target="../slideLayouts/slideLayout18.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slideLayout" Target="../slideLayouts/slideLayout53.xml"/><Relationship Id="rId46" Type="http://schemas.openxmlformats.org/officeDocument/2006/relationships/slideLayout" Target="../slideLayouts/slideLayout61.xml"/><Relationship Id="rId20" Type="http://schemas.openxmlformats.org/officeDocument/2006/relationships/slideLayout" Target="../slideLayouts/slideLayout35.xml"/><Relationship Id="rId41" Type="http://schemas.openxmlformats.org/officeDocument/2006/relationships/slideLayout" Target="../slideLayouts/slideLayout56.xml"/><Relationship Id="rId54" Type="http://schemas.openxmlformats.org/officeDocument/2006/relationships/slideLayout" Target="../slideLayouts/slideLayout69.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49" Type="http://schemas.openxmlformats.org/officeDocument/2006/relationships/slideLayout" Target="../slideLayouts/slideLayout6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7.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theme" Target="../theme/theme3.xml"/><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5E5B1E-0267-27C0-3EC0-EE980FCE8C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9026DA-26EA-B7AD-B76A-516DCC4130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7A66D3-E0FE-56DF-DA77-CCFD7295F0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DA20C-4A79-448A-87E0-DACCAE0DBDBA}" type="datetimeFigureOut">
              <a:rPr lang="en-US" smtClean="0"/>
              <a:t>11/2/2022</a:t>
            </a:fld>
            <a:endParaRPr lang="en-US"/>
          </a:p>
        </p:txBody>
      </p:sp>
      <p:sp>
        <p:nvSpPr>
          <p:cNvPr id="5" name="Footer Placeholder 4">
            <a:extLst>
              <a:ext uri="{FF2B5EF4-FFF2-40B4-BE49-F238E27FC236}">
                <a16:creationId xmlns:a16="http://schemas.microsoft.com/office/drawing/2014/main" id="{99D619D8-4377-A712-02DC-11463DBD1D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AF25C3-D8C9-277D-6384-FE189EA509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E46C28-70F6-4D0E-A6EE-7C5687B02312}" type="slidenum">
              <a:rPr lang="en-US" smtClean="0"/>
              <a:t>‹#›</a:t>
            </a:fld>
            <a:endParaRPr lang="en-US"/>
          </a:p>
        </p:txBody>
      </p:sp>
    </p:spTree>
    <p:extLst>
      <p:ext uri="{BB962C8B-B14F-4D97-AF65-F5344CB8AC3E}">
        <p14:creationId xmlns:p14="http://schemas.microsoft.com/office/powerpoint/2010/main" val="3763965735"/>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15" r:id="rId12"/>
    <p:sldLayoutId id="2147483716" r:id="rId13"/>
    <p:sldLayoutId id="2147483717" r:id="rId14"/>
    <p:sldLayoutId id="2147483718"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56">
            <a:extLst>
              <a:ext uri="{28A0092B-C50C-407E-A947-70E740481C1C}">
                <a14:useLocalDpi xmlns:a14="http://schemas.microsoft.com/office/drawing/2010/main" val="0"/>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13354114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guide id="31" orient="horz" pos="374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2D0529-9153-65FC-9CE5-3405A79D6D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5C7FC06-418C-1674-D962-493BF22342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F3312D63-27CF-F4DC-89C9-092AE35A08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8CBA05-8750-4D0A-B501-FFCA45963CB2}" type="datetimeFigureOut">
              <a:rPr lang="zh-CN" altLang="en-US" smtClean="0"/>
              <a:t>2022/11/2</a:t>
            </a:fld>
            <a:endParaRPr lang="zh-CN" altLang="en-US"/>
          </a:p>
        </p:txBody>
      </p:sp>
      <p:sp>
        <p:nvSpPr>
          <p:cNvPr id="5" name="Footer Placeholder 4">
            <a:extLst>
              <a:ext uri="{FF2B5EF4-FFF2-40B4-BE49-F238E27FC236}">
                <a16:creationId xmlns:a16="http://schemas.microsoft.com/office/drawing/2014/main" id="{60720D31-1AD5-348E-887E-94FB6A4F6E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B4F5A3C4-E840-B76D-4F41-83A91DC6EE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82DAB6-5681-4C65-BCFA-5022360F6DC8}" type="slidenum">
              <a:rPr lang="zh-CN" altLang="en-US" smtClean="0"/>
              <a:t>‹#›</a:t>
            </a:fld>
            <a:endParaRPr lang="zh-CN" altLang="en-US"/>
          </a:p>
        </p:txBody>
      </p:sp>
    </p:spTree>
    <p:extLst>
      <p:ext uri="{BB962C8B-B14F-4D97-AF65-F5344CB8AC3E}">
        <p14:creationId xmlns:p14="http://schemas.microsoft.com/office/powerpoint/2010/main" val="4064474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71.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pnp.github.io/recognitionprogram/" TargetMode="External"/><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2" Type="http://schemas.openxmlformats.org/officeDocument/2006/relationships/hyperlink" Target="https://nam06.safelinks.protection.outlook.com/?url=http%3A%2F%2Fwww.mekkographics.com%2F&amp;data=05%7C01%7Cpkiruveedula%40microsoft.com%7C421ac1d83e384ca7c2c908daaae9ad7e%7C72f988bf86f141af91ab2d7cd011db47%7C0%7C0%7C638010217880647074%7CUnknown%7CTWFpbGZsb3d8eyJWIjoiMC4wLjAwMDAiLCJQIjoiV2luMzIiLCJBTiI6Ik1haWwiLCJXVCI6Mn0%3D%7C3000%7C%7C%7C&amp;sdata=javdFSVDf2NnZ1CsMOHzxcXepMwe4j%2Fhd5ifNcBPJDA%3D&amp;reserved=0" TargetMode="Externa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hyperlink" Target="https://nam06.safelinks.protection.outlook.com/?url=https%3A%2F%2Flearn.microsoft.com%2Fen-us%2Fsamples%2Fofficedev%2Fpnp-officeaddins%2Foutlook-add-in-set-signature%2F&amp;data=05%7C01%7Cpkiruveedula%40microsoft.com%7C8aa69fd2a5244c4e71e308daac6069a1%7C72f988bf86f141af91ab2d7cd011db47%7C0%7C0%7C638011827335786418%7CUnknown%7CTWFpbGZsb3d8eyJWIjoiMC4wLjAwMDAiLCJQIjoiV2luMzIiLCJBTiI6Ik1haWwiLCJXVCI6Mn0%3D%7C3000%7C%7C%7C&amp;sdata=o41As2H7GcrFLFpoePus5zkxTJnsGTOyccIj3%2BHFlJ4%3D&amp;reserved=0" TargetMode="Externa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hyperlink" Target="https://aka.ms/getscriptlab" TargetMode="External"/><Relationship Id="rId13" Type="http://schemas.openxmlformats.org/officeDocument/2006/relationships/image" Target="../media/image31.png"/><Relationship Id="rId3" Type="http://schemas.openxmlformats.org/officeDocument/2006/relationships/hyperlink" Target="https://aka.ms/office-add-ins-docs" TargetMode="External"/><Relationship Id="rId7" Type="http://schemas.openxmlformats.org/officeDocument/2006/relationships/hyperlink" Target="https://docs.microsoft.com/office/dev/add-ins/quickstarts/powerpoint-quickstart" TargetMode="External"/><Relationship Id="rId12" Type="http://schemas.openxmlformats.org/officeDocument/2006/relationships/image" Target="../media/image30.png"/><Relationship Id="rId17" Type="http://schemas.openxmlformats.org/officeDocument/2006/relationships/image" Target="../media/image35.png"/><Relationship Id="rId2" Type="http://schemas.openxmlformats.org/officeDocument/2006/relationships/notesSlide" Target="../notesSlides/notesSlide4.xml"/><Relationship Id="rId16" Type="http://schemas.openxmlformats.org/officeDocument/2006/relationships/image" Target="../media/image34.png"/><Relationship Id="rId1" Type="http://schemas.openxmlformats.org/officeDocument/2006/relationships/slideLayout" Target="../slideLayouts/slideLayout14.xml"/><Relationship Id="rId6" Type="http://schemas.openxmlformats.org/officeDocument/2006/relationships/hyperlink" Target="https://docs.microsoft.com/office/dev/add-ins/quickstarts/word-quickstart" TargetMode="External"/><Relationship Id="rId11" Type="http://schemas.openxmlformats.org/officeDocument/2006/relationships/hyperlink" Target="https://aka.ms/office-scripts-docs" TargetMode="External"/><Relationship Id="rId5" Type="http://schemas.openxmlformats.org/officeDocument/2006/relationships/hyperlink" Target="https://docs.microsoft.com/office/dev/add-ins/quickstarts/excel-quickstart-jquery" TargetMode="External"/><Relationship Id="rId15" Type="http://schemas.openxmlformats.org/officeDocument/2006/relationships/image" Target="../media/image33.png"/><Relationship Id="rId10" Type="http://schemas.openxmlformats.org/officeDocument/2006/relationships/hyperlink" Target="https://aka.ms/M365devprogram" TargetMode="External"/><Relationship Id="rId4" Type="http://schemas.openxmlformats.org/officeDocument/2006/relationships/hyperlink" Target="https://docs.microsoft.com/office/dev/add-ins/quickstarts/outlook-quickstart" TargetMode="External"/><Relationship Id="rId9" Type="http://schemas.openxmlformats.org/officeDocument/2006/relationships/hyperlink" Target="https://aka.ms/officeaddinsamples" TargetMode="External"/><Relationship Id="rId1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hyperlink" Target="https://aka.ms/office-addins-dev-questions" TargetMode="External"/><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hyperlink" Target="https://aka.ms/m365dev-suggestions" TargetMode="External"/><Relationship Id="rId5" Type="http://schemas.openxmlformats.org/officeDocument/2006/relationships/hyperlink" Target="https://github.com/OfficeDev/office-js" TargetMode="External"/><Relationship Id="rId4" Type="http://schemas.openxmlformats.org/officeDocument/2006/relationships/hyperlink" Target="https://stackoverflow.com/"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aka.ms/officeaddinscommunitycall" TargetMode="External"/><Relationship Id="rId3" Type="http://schemas.openxmlformats.org/officeDocument/2006/relationships/hyperlink" Target="https://aka.ms/m365-dev-call" TargetMode="External"/><Relationship Id="rId7" Type="http://schemas.openxmlformats.org/officeDocument/2006/relationships/hyperlink" Target="https://aka.ms/IDDevCommunityCalendar"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hyperlink" Target="https://aka.ms/adaptivecardscommunitycall" TargetMode="External"/><Relationship Id="rId5" Type="http://schemas.openxmlformats.org/officeDocument/2006/relationships/hyperlink" Target="https://aka.ms/spdev-spfx-call" TargetMode="External"/><Relationship Id="rId10" Type="http://schemas.openxmlformats.org/officeDocument/2006/relationships/hyperlink" Target="https://aka.ms/m365pnp" TargetMode="External"/><Relationship Id="rId4" Type="http://schemas.openxmlformats.org/officeDocument/2006/relationships/hyperlink" Target="https://aka.ms/spdev-sig-call" TargetMode="External"/><Relationship Id="rId9" Type="http://schemas.openxmlformats.org/officeDocument/2006/relationships/hyperlink" Target="https://aka.ms/PowerAppsMonthlyCal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20.xml.rels><?xml version="1.0" encoding="UTF-8" standalone="yes"?>
<Relationships xmlns="http://schemas.openxmlformats.org/package/2006/relationships"><Relationship Id="rId3" Type="http://schemas.openxmlformats.org/officeDocument/2006/relationships/hyperlink" Target="https://aka.ms/M365PnP/videos"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hyperlink" Target="https://aka.ms/officeaddinsform" TargetMode="External"/><Relationship Id="rId5" Type="http://schemas.openxmlformats.org/officeDocument/2006/relationships/hyperlink" Target="https://aka.ms/officeaddinsagenda" TargetMode="External"/><Relationship Id="rId4" Type="http://schemas.openxmlformats.org/officeDocument/2006/relationships/hyperlink" Target="https://aka.ms/officeaddinscommunitycall"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FD33DA-50E7-427E-9009-4C02DB4929D3}"/>
              </a:ext>
            </a:extLst>
          </p:cNvPr>
          <p:cNvSpPr>
            <a:spLocks noGrp="1"/>
          </p:cNvSpPr>
          <p:nvPr>
            <p:ph type="body" sz="quarter" idx="10"/>
          </p:nvPr>
        </p:nvSpPr>
        <p:spPr/>
        <p:txBody>
          <a:bodyPr/>
          <a:lstStyle/>
          <a:p>
            <a:r>
              <a:rPr lang="en-US"/>
              <a:t>Microsoft Office Add-ins</a:t>
            </a:r>
          </a:p>
        </p:txBody>
      </p:sp>
      <p:sp>
        <p:nvSpPr>
          <p:cNvPr id="3" name="Text Placeholder 2">
            <a:extLst>
              <a:ext uri="{FF2B5EF4-FFF2-40B4-BE49-F238E27FC236}">
                <a16:creationId xmlns:a16="http://schemas.microsoft.com/office/drawing/2014/main" id="{B9BD24FA-E26A-4790-9925-73E6E60A02B0}"/>
              </a:ext>
            </a:extLst>
          </p:cNvPr>
          <p:cNvSpPr>
            <a:spLocks noGrp="1"/>
          </p:cNvSpPr>
          <p:nvPr>
            <p:ph type="body" sz="quarter" idx="11"/>
          </p:nvPr>
        </p:nvSpPr>
        <p:spPr>
          <a:xfrm>
            <a:off x="291548" y="3236144"/>
            <a:ext cx="7035758" cy="3145604"/>
          </a:xfrm>
        </p:spPr>
        <p:txBody>
          <a:bodyPr lIns="0" tIns="0" rIns="0" bIns="0" anchor="t"/>
          <a:lstStyle/>
          <a:p>
            <a:pPr marL="457200" indent="-457200">
              <a:buChar char="•"/>
            </a:pPr>
            <a:r>
              <a:rPr lang="en-US" sz="2800">
                <a:latin typeface="Segoe UI Semibold"/>
                <a:cs typeface="Segoe UI Semibold"/>
              </a:rPr>
              <a:t>Update the ASP.NET server in Visual Studio and discussion on getting started</a:t>
            </a:r>
            <a:endParaRPr lang="en-US" sz="4250"/>
          </a:p>
          <a:p>
            <a:pPr marL="457200" indent="-457200">
              <a:buChar char="•"/>
            </a:pPr>
            <a:r>
              <a:rPr lang="en-US" sz="2800">
                <a:latin typeface="Segoe UI Semibold"/>
                <a:cs typeface="Segoe UI Semibold"/>
              </a:rPr>
              <a:t>Feedback request for Excel Add-in Auto install launch function</a:t>
            </a:r>
          </a:p>
        </p:txBody>
      </p:sp>
      <p:sp>
        <p:nvSpPr>
          <p:cNvPr id="4" name="Text Placeholder 3">
            <a:extLst>
              <a:ext uri="{FF2B5EF4-FFF2-40B4-BE49-F238E27FC236}">
                <a16:creationId xmlns:a16="http://schemas.microsoft.com/office/drawing/2014/main" id="{8ECF65E2-82ED-4E11-98E1-D5E480343175}"/>
              </a:ext>
            </a:extLst>
          </p:cNvPr>
          <p:cNvSpPr>
            <a:spLocks noGrp="1"/>
          </p:cNvSpPr>
          <p:nvPr>
            <p:ph type="body" sz="quarter" idx="12"/>
          </p:nvPr>
        </p:nvSpPr>
        <p:spPr>
          <a:xfrm>
            <a:off x="291548" y="1809366"/>
            <a:ext cx="6157384" cy="611982"/>
          </a:xfrm>
        </p:spPr>
        <p:txBody>
          <a:bodyPr/>
          <a:lstStyle/>
          <a:p>
            <a:r>
              <a:rPr lang="en-US"/>
              <a:t>Community call</a:t>
            </a:r>
          </a:p>
        </p:txBody>
      </p:sp>
      <p:sp>
        <p:nvSpPr>
          <p:cNvPr id="5" name="Text Placeholder 4">
            <a:extLst>
              <a:ext uri="{FF2B5EF4-FFF2-40B4-BE49-F238E27FC236}">
                <a16:creationId xmlns:a16="http://schemas.microsoft.com/office/drawing/2014/main" id="{BF8F3C10-4EBF-45A3-84F6-5F0529D98447}"/>
              </a:ext>
            </a:extLst>
          </p:cNvPr>
          <p:cNvSpPr>
            <a:spLocks noGrp="1"/>
          </p:cNvSpPr>
          <p:nvPr>
            <p:ph type="body" sz="quarter" idx="13"/>
          </p:nvPr>
        </p:nvSpPr>
        <p:spPr/>
        <p:txBody>
          <a:bodyPr lIns="0" tIns="0" rIns="0" bIns="0" anchor="t">
            <a:normAutofit lnSpcReduction="10000"/>
          </a:bodyPr>
          <a:lstStyle/>
          <a:p>
            <a:r>
              <a:rPr lang="en-US" sz="2100">
                <a:latin typeface="Segoe UI"/>
                <a:cs typeface="Segoe UI"/>
              </a:rPr>
              <a:t>October 12, 2022</a:t>
            </a:r>
          </a:p>
        </p:txBody>
      </p:sp>
      <p:sp>
        <p:nvSpPr>
          <p:cNvPr id="6" name="btfpLayoutConfig" hidden="1">
            <a:extLst>
              <a:ext uri="{FF2B5EF4-FFF2-40B4-BE49-F238E27FC236}">
                <a16:creationId xmlns:a16="http://schemas.microsoft.com/office/drawing/2014/main" id="{17308CF6-A3AB-4B85-97DB-CE60A660D1FE}"/>
              </a:ext>
            </a:extLst>
          </p:cNvPr>
          <p:cNvSpPr txBox="1"/>
          <p:nvPr/>
        </p:nvSpPr>
        <p:spPr>
          <a:xfrm>
            <a:off x="12700" y="12700"/>
            <a:ext cx="8890000" cy="107722"/>
          </a:xfrm>
          <a:prstGeom prst="rect">
            <a:avLst/>
          </a:prstGeom>
          <a:noFill/>
        </p:spPr>
        <p:txBody>
          <a:bodyPr vert="horz" rtlCol="0">
            <a:spAutoFit/>
          </a:bodyPr>
          <a:lstStyle/>
          <a:p>
            <a:r>
              <a:rPr lang="en-US" sz="100">
                <a:solidFill>
                  <a:srgbClr val="FFFFFF">
                    <a:alpha val="0"/>
                  </a:srgbClr>
                </a:solidFill>
              </a:rPr>
              <a:t>overall_1_132573879104528179 columns_1_132573879104528179 </a:t>
            </a:r>
          </a:p>
        </p:txBody>
      </p:sp>
      <p:pic>
        <p:nvPicPr>
          <p:cNvPr id="2050" name="Picture 2">
            <a:extLst>
              <a:ext uri="{FF2B5EF4-FFF2-40B4-BE49-F238E27FC236}">
                <a16:creationId xmlns:a16="http://schemas.microsoft.com/office/drawing/2014/main" id="{3F1E9B31-4B61-67F6-5F4E-AFEC774569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7267" y="1852397"/>
            <a:ext cx="1792164" cy="181499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8324D2BA-754A-9643-FBF1-9AD62B5830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7944" y="3429000"/>
            <a:ext cx="1848195" cy="1814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110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9BD24FA-E26A-4790-9925-73E6E60A02B0}"/>
              </a:ext>
            </a:extLst>
          </p:cNvPr>
          <p:cNvSpPr>
            <a:spLocks noGrp="1"/>
          </p:cNvSpPr>
          <p:nvPr>
            <p:ph type="body" sz="quarter" idx="11"/>
          </p:nvPr>
        </p:nvSpPr>
        <p:spPr>
          <a:xfrm>
            <a:off x="473057" y="846989"/>
            <a:ext cx="11104001" cy="1721801"/>
          </a:xfrm>
        </p:spPr>
        <p:txBody>
          <a:bodyPr lIns="0" tIns="0" rIns="0" bIns="0" anchor="t"/>
          <a:lstStyle/>
          <a:p>
            <a:endParaRPr lang="en-US" sz="4250">
              <a:latin typeface="Segoe UI Semibold"/>
              <a:cs typeface="Segoe UI Semibold"/>
            </a:endParaRPr>
          </a:p>
        </p:txBody>
      </p:sp>
      <p:sp>
        <p:nvSpPr>
          <p:cNvPr id="14" name="TextBox 13">
            <a:extLst>
              <a:ext uri="{FF2B5EF4-FFF2-40B4-BE49-F238E27FC236}">
                <a16:creationId xmlns:a16="http://schemas.microsoft.com/office/drawing/2014/main" id="{AB5DDCAC-5FB5-4181-821D-D510F92F7EE7}"/>
              </a:ext>
            </a:extLst>
          </p:cNvPr>
          <p:cNvSpPr txBox="1"/>
          <p:nvPr/>
        </p:nvSpPr>
        <p:spPr>
          <a:xfrm>
            <a:off x="473057" y="5060721"/>
            <a:ext cx="10140479" cy="400110"/>
          </a:xfrm>
          <a:prstGeom prst="rect">
            <a:avLst/>
          </a:prstGeom>
          <a:noFill/>
        </p:spPr>
        <p:txBody>
          <a:bodyPr wrap="square" lIns="91440" tIns="45720" rIns="91440" bIns="45720" anchor="t">
            <a:spAutoFit/>
          </a:bodyPr>
          <a:lstStyle/>
          <a:p>
            <a:r>
              <a:rPr lang="en-US" sz="2000">
                <a:solidFill>
                  <a:schemeClr val="bg1"/>
                </a:solidFill>
                <a:ea typeface="Calibri"/>
                <a:cs typeface="Calibri"/>
              </a:rPr>
              <a:t>Yawei Zhu: Senior Product Manager</a:t>
            </a:r>
            <a:endParaRPr lang="en-US" sz="2000">
              <a:solidFill>
                <a:schemeClr val="bg1"/>
              </a:solidFill>
            </a:endParaRPr>
          </a:p>
        </p:txBody>
      </p:sp>
      <p:pic>
        <p:nvPicPr>
          <p:cNvPr id="1026" name="Picture 2">
            <a:extLst>
              <a:ext uri="{FF2B5EF4-FFF2-40B4-BE49-F238E27FC236}">
                <a16:creationId xmlns:a16="http://schemas.microsoft.com/office/drawing/2014/main" id="{2E8F1685-26A6-3869-86E1-50637BC30A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971" y="3084388"/>
            <a:ext cx="1865305" cy="1831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3202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425780"/>
            <a:ext cx="9144000" cy="1107996"/>
          </a:xfrm>
        </p:spPr>
        <p:txBody>
          <a:bodyPr/>
          <a:lstStyle/>
          <a:p>
            <a:r>
              <a:rPr lang="en-US">
                <a:cs typeface="Segoe UI"/>
              </a:rPr>
              <a:t>Investigatation about</a:t>
            </a:r>
            <a:br>
              <a:rPr lang="en-US">
                <a:cs typeface="Segoe UI"/>
              </a:rPr>
            </a:br>
            <a:r>
              <a:rPr lang="en-US">
                <a:cs typeface="Segoe UI"/>
              </a:rPr>
              <a:t>Add-in auto install/launch function</a:t>
            </a:r>
          </a:p>
        </p:txBody>
      </p:sp>
      <p:sp>
        <p:nvSpPr>
          <p:cNvPr id="5" name="Text Placeholder 4"/>
          <p:cNvSpPr>
            <a:spLocks noGrp="1"/>
          </p:cNvSpPr>
          <p:nvPr>
            <p:ph type="body" sz="quarter" idx="12"/>
          </p:nvPr>
        </p:nvSpPr>
        <p:spPr>
          <a:xfrm>
            <a:off x="584200" y="3962400"/>
            <a:ext cx="9144000" cy="338554"/>
          </a:xfrm>
        </p:spPr>
        <p:txBody>
          <a:bodyPr vert="horz" wrap="square" lIns="0" tIns="0" rIns="0" bIns="0" rtlCol="0" anchor="t">
            <a:spAutoFit/>
          </a:bodyPr>
          <a:lstStyle/>
          <a:p>
            <a:r>
              <a:rPr lang="en-US">
                <a:cs typeface="Segoe UI"/>
              </a:rPr>
              <a:t>Excel add-in PM: Yawei Zhu</a:t>
            </a:r>
            <a:endParaRPr lang="en-US"/>
          </a:p>
        </p:txBody>
      </p:sp>
    </p:spTree>
    <p:extLst>
      <p:ext uri="{BB962C8B-B14F-4D97-AF65-F5344CB8AC3E}">
        <p14:creationId xmlns:p14="http://schemas.microsoft.com/office/powerpoint/2010/main" val="27769617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89F3A-4E4B-385A-0ABB-00EE786A42CC}"/>
              </a:ext>
            </a:extLst>
          </p:cNvPr>
          <p:cNvSpPr>
            <a:spLocks noGrp="1"/>
          </p:cNvSpPr>
          <p:nvPr>
            <p:ph type="title"/>
          </p:nvPr>
        </p:nvSpPr>
        <p:spPr/>
        <p:txBody>
          <a:bodyPr/>
          <a:lstStyle/>
          <a:p>
            <a:r>
              <a:rPr lang="en-US" altLang="zh-CN" sz="3600" spc="-50">
                <a:ln w="3175">
                  <a:noFill/>
                </a:ln>
                <a:solidFill>
                  <a:srgbClr val="0078D4"/>
                </a:solidFill>
                <a:latin typeface="Segoe UI Semibold"/>
                <a:ea typeface="等线"/>
                <a:cs typeface="Segoe UI"/>
              </a:rPr>
              <a:t>What we investigating</a:t>
            </a:r>
          </a:p>
        </p:txBody>
      </p:sp>
      <p:sp>
        <p:nvSpPr>
          <p:cNvPr id="74" name="TextBox 73">
            <a:extLst>
              <a:ext uri="{FF2B5EF4-FFF2-40B4-BE49-F238E27FC236}">
                <a16:creationId xmlns:a16="http://schemas.microsoft.com/office/drawing/2014/main" id="{2E9380A3-1BE7-DD91-9C50-0A01E640DE39}"/>
              </a:ext>
            </a:extLst>
          </p:cNvPr>
          <p:cNvSpPr txBox="1"/>
          <p:nvPr/>
        </p:nvSpPr>
        <p:spPr>
          <a:xfrm>
            <a:off x="842830" y="1505958"/>
            <a:ext cx="4131659" cy="2308324"/>
          </a:xfrm>
          <a:prstGeom prst="rect">
            <a:avLst/>
          </a:prstGeom>
          <a:noFill/>
        </p:spPr>
        <p:txBody>
          <a:bodyPr wrap="square" lIns="91440" tIns="45720" rIns="91440" bIns="45720" rtlCol="0" anchor="t">
            <a:spAutoFit/>
          </a:bodyPr>
          <a:lstStyle/>
          <a:p>
            <a:r>
              <a:rPr lang="en-US" altLang="zh-CN" sz="2400">
                <a:solidFill>
                  <a:srgbClr val="0078D4"/>
                </a:solidFill>
                <a:ea typeface="等线"/>
              </a:rPr>
              <a:t>Add-in auto install/auto launch function and related scenario</a:t>
            </a:r>
          </a:p>
          <a:p>
            <a:pPr marL="342900" indent="-342900">
              <a:buFont typeface="Arial"/>
              <a:buChar char="•"/>
            </a:pPr>
            <a:r>
              <a:rPr lang="en-US" altLang="zh-CN" sz="2400">
                <a:solidFill>
                  <a:srgbClr val="0078D4"/>
                </a:solidFill>
                <a:ea typeface="等线"/>
              </a:rPr>
              <a:t>Good user experience</a:t>
            </a:r>
          </a:p>
          <a:p>
            <a:pPr marL="342900" indent="-342900">
              <a:buFont typeface="Arial"/>
              <a:buChar char="•"/>
            </a:pPr>
            <a:r>
              <a:rPr lang="en-US" altLang="zh-CN" sz="2400">
                <a:solidFill>
                  <a:srgbClr val="0078D4"/>
                </a:solidFill>
                <a:ea typeface="等线"/>
              </a:rPr>
              <a:t>Under control</a:t>
            </a:r>
          </a:p>
          <a:p>
            <a:pPr marL="342900" indent="-342900">
              <a:buFont typeface="Arial"/>
              <a:buChar char="•"/>
            </a:pPr>
            <a:r>
              <a:rPr lang="en-US" altLang="zh-CN" sz="2400">
                <a:solidFill>
                  <a:srgbClr val="0078D4"/>
                </a:solidFill>
                <a:ea typeface="等线"/>
              </a:rPr>
              <a:t>Reasonable scenario</a:t>
            </a:r>
          </a:p>
        </p:txBody>
      </p:sp>
      <p:pic>
        <p:nvPicPr>
          <p:cNvPr id="3" name="Picture 3" descr="Qr code&#10;&#10;Description automatically generated">
            <a:extLst>
              <a:ext uri="{FF2B5EF4-FFF2-40B4-BE49-F238E27FC236}">
                <a16:creationId xmlns:a16="http://schemas.microsoft.com/office/drawing/2014/main" id="{428823A0-D63B-6F95-59EB-A830BB73B0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7278" y="1323277"/>
            <a:ext cx="4824760" cy="4824760"/>
          </a:xfrm>
          <a:prstGeom prst="rect">
            <a:avLst/>
          </a:prstGeom>
        </p:spPr>
      </p:pic>
    </p:spTree>
    <p:extLst>
      <p:ext uri="{BB962C8B-B14F-4D97-AF65-F5344CB8AC3E}">
        <p14:creationId xmlns:p14="http://schemas.microsoft.com/office/powerpoint/2010/main" val="1808155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C7A22D-B8CC-4252-BF01-39092641E497}"/>
              </a:ext>
            </a:extLst>
          </p:cNvPr>
          <p:cNvSpPr>
            <a:spLocks noGrp="1"/>
          </p:cNvSpPr>
          <p:nvPr>
            <p:ph type="body" sz="quarter" idx="10"/>
          </p:nvPr>
        </p:nvSpPr>
        <p:spPr/>
        <p:txBody>
          <a:bodyPr lIns="320040" tIns="45720" rIns="274320" bIns="45720" anchor="ctr"/>
          <a:lstStyle/>
          <a:p>
            <a:r>
              <a:rPr lang="en-US" sz="3700">
                <a:latin typeface="Segoe UI Semibold"/>
                <a:cs typeface="Segoe UI Semibold"/>
              </a:rPr>
              <a:t>Community spotlight</a:t>
            </a:r>
            <a:endParaRPr lang="en-US"/>
          </a:p>
        </p:txBody>
      </p:sp>
      <p:sp>
        <p:nvSpPr>
          <p:cNvPr id="3" name="Text Placeholder 2">
            <a:extLst>
              <a:ext uri="{FF2B5EF4-FFF2-40B4-BE49-F238E27FC236}">
                <a16:creationId xmlns:a16="http://schemas.microsoft.com/office/drawing/2014/main" id="{51AD0A37-407B-4D29-9D45-0374ABE5A817}"/>
              </a:ext>
            </a:extLst>
          </p:cNvPr>
          <p:cNvSpPr>
            <a:spLocks noGrp="1"/>
          </p:cNvSpPr>
          <p:nvPr>
            <p:ph type="body" sz="quarter" idx="11"/>
          </p:nvPr>
        </p:nvSpPr>
        <p:spPr>
          <a:xfrm>
            <a:off x="426721" y="2499191"/>
            <a:ext cx="6151531" cy="734266"/>
          </a:xfrm>
        </p:spPr>
        <p:txBody>
          <a:bodyPr lIns="0" tIns="0" rIns="0" bIns="0" anchor="t">
            <a:normAutofit fontScale="62500" lnSpcReduction="20000"/>
          </a:bodyPr>
          <a:lstStyle/>
          <a:p>
            <a:r>
              <a:rPr lang="en-US" sz="4250">
                <a:latin typeface="Segoe UI Semibold"/>
                <a:cs typeface="Segoe UI Semibold"/>
              </a:rPr>
              <a:t>Thank you!</a:t>
            </a:r>
            <a:endParaRPr lang="en-US" sz="4400">
              <a:latin typeface="Segoe UI Semibold"/>
              <a:cs typeface="Segoe UI Semibold"/>
            </a:endParaRPr>
          </a:p>
          <a:p>
            <a:r>
              <a:rPr lang="en-US" sz="4250">
                <a:latin typeface="Segoe UI Semibold"/>
                <a:cs typeface="Segoe UI Semibold"/>
              </a:rPr>
              <a:t>Eric Legault</a:t>
            </a:r>
          </a:p>
          <a:p>
            <a:endParaRPr lang="en-US" sz="4250">
              <a:latin typeface="Segoe UI Semibold"/>
              <a:cs typeface="Segoe UI Semibold"/>
            </a:endParaRPr>
          </a:p>
          <a:p>
            <a:endParaRPr lang="en-US" sz="4250">
              <a:latin typeface="Segoe UI Semibold"/>
              <a:cs typeface="Segoe UI Semibold"/>
            </a:endParaRPr>
          </a:p>
        </p:txBody>
      </p:sp>
      <p:sp>
        <p:nvSpPr>
          <p:cNvPr id="5" name="Text Placeholder 4">
            <a:extLst>
              <a:ext uri="{FF2B5EF4-FFF2-40B4-BE49-F238E27FC236}">
                <a16:creationId xmlns:a16="http://schemas.microsoft.com/office/drawing/2014/main" id="{58654F0E-1C33-4378-B39E-279B0E30AC57}"/>
              </a:ext>
            </a:extLst>
          </p:cNvPr>
          <p:cNvSpPr>
            <a:spLocks noGrp="1"/>
          </p:cNvSpPr>
          <p:nvPr>
            <p:ph type="body" sz="quarter" idx="12"/>
          </p:nvPr>
        </p:nvSpPr>
        <p:spPr>
          <a:xfrm>
            <a:off x="342570" y="5495182"/>
            <a:ext cx="8436623" cy="1060316"/>
          </a:xfrm>
        </p:spPr>
        <p:txBody>
          <a:bodyPr/>
          <a:lstStyle/>
          <a:p>
            <a:r>
              <a:rPr lang="en-US" sz="2400">
                <a:solidFill>
                  <a:schemeClr val="bg2">
                    <a:lumMod val="10000"/>
                  </a:schemeClr>
                </a:solidFill>
                <a:hlinkClick r:id="rId2">
                  <a:extLst>
                    <a:ext uri="{A12FA001-AC4F-418D-AE19-62706E023703}">
                      <ahyp:hlinkClr xmlns:ahyp="http://schemas.microsoft.com/office/drawing/2018/hyperlinkcolor" val="tx"/>
                    </a:ext>
                  </a:extLst>
                </a:hlinkClick>
              </a:rPr>
              <a:t>https://github.com/OfficeDev/PnP-OfficeAddins</a:t>
            </a:r>
          </a:p>
          <a:p>
            <a:r>
              <a:rPr lang="en-US" sz="2400">
                <a:solidFill>
                  <a:schemeClr val="bg2">
                    <a:lumMod val="10000"/>
                  </a:schemeClr>
                </a:solidFill>
                <a:hlinkClick r:id="rId2">
                  <a:extLst>
                    <a:ext uri="{A12FA001-AC4F-418D-AE19-62706E023703}">
                      <ahyp:hlinkClr xmlns:ahyp="http://schemas.microsoft.com/office/drawing/2018/hyperlinkcolor" val="tx"/>
                    </a:ext>
                  </a:extLst>
                </a:hlinkClick>
              </a:rPr>
              <a:t>https://pnp.github.io/recognitionprogram/</a:t>
            </a:r>
            <a:r>
              <a:rPr lang="en-US" sz="2400">
                <a:solidFill>
                  <a:schemeClr val="bg2">
                    <a:lumMod val="10000"/>
                  </a:schemeClr>
                </a:solidFill>
              </a:rPr>
              <a:t> </a:t>
            </a:r>
          </a:p>
        </p:txBody>
      </p:sp>
      <p:pic>
        <p:nvPicPr>
          <p:cNvPr id="7" name="Picture 2" descr="Community Contributor 2021">
            <a:extLst>
              <a:ext uri="{FF2B5EF4-FFF2-40B4-BE49-F238E27FC236}">
                <a16:creationId xmlns:a16="http://schemas.microsoft.com/office/drawing/2014/main" id="{75E653BF-B63E-4D71-8B91-5718240AB5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9193" y="3808538"/>
            <a:ext cx="2986088" cy="298608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text, indoor, dark&#10;&#10;Description automatically generated">
            <a:extLst>
              <a:ext uri="{FF2B5EF4-FFF2-40B4-BE49-F238E27FC236}">
                <a16:creationId xmlns:a16="http://schemas.microsoft.com/office/drawing/2014/main" id="{F530C8A1-21ED-4806-B0DF-4D6F1D04EE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5665" y="1477618"/>
            <a:ext cx="2345343" cy="2091792"/>
          </a:xfrm>
          <a:prstGeom prst="rect">
            <a:avLst/>
          </a:prstGeom>
        </p:spPr>
      </p:pic>
    </p:spTree>
    <p:extLst>
      <p:ext uri="{BB962C8B-B14F-4D97-AF65-F5344CB8AC3E}">
        <p14:creationId xmlns:p14="http://schemas.microsoft.com/office/powerpoint/2010/main" val="534388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DF7339A-4383-400E-AD82-2FEF2A6F3713}"/>
              </a:ext>
            </a:extLst>
          </p:cNvPr>
          <p:cNvSpPr txBox="1"/>
          <p:nvPr/>
        </p:nvSpPr>
        <p:spPr>
          <a:xfrm>
            <a:off x="689217" y="1745147"/>
            <a:ext cx="7365467" cy="1138773"/>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Q&amp;A</a:t>
            </a:r>
          </a:p>
          <a:p>
            <a:pPr marL="0" marR="0" lvl="0" indent="0" algn="l" defTabSz="914400">
              <a:lnSpc>
                <a:spcPct val="100000"/>
              </a:lnSpc>
              <a:spcBef>
                <a:spcPts val="0"/>
              </a:spcBef>
              <a:spcAft>
                <a:spcPts val="0"/>
              </a:spcAft>
              <a:buClrTx/>
              <a:buSzTx/>
              <a:buFontTx/>
              <a:buNone/>
              <a:tabLst/>
              <a:defRPr/>
            </a:pPr>
            <a:endParaRPr lang="en-US" sz="2000" b="0" i="0" u="none" strike="noStrike" kern="1200" cap="none" spc="0" normalizeH="0" baseline="0" noProof="0">
              <a:ln>
                <a:noFill/>
              </a:ln>
              <a:effectLst/>
              <a:uLnTx/>
              <a:uFillTx/>
              <a:latin typeface="Segoe UI"/>
              <a:cs typeface="Segoe UI"/>
            </a:endParaRPr>
          </a:p>
        </p:txBody>
      </p:sp>
      <p:sp>
        <p:nvSpPr>
          <p:cNvPr id="4" name="Text Placeholder 3">
            <a:extLst>
              <a:ext uri="{FF2B5EF4-FFF2-40B4-BE49-F238E27FC236}">
                <a16:creationId xmlns:a16="http://schemas.microsoft.com/office/drawing/2014/main" id="{7A29D8E1-F2B9-4E2F-9F6A-CE6B12E98BAE}"/>
              </a:ext>
            </a:extLst>
          </p:cNvPr>
          <p:cNvSpPr txBox="1">
            <a:spLocks/>
          </p:cNvSpPr>
          <p:nvPr/>
        </p:nvSpPr>
        <p:spPr>
          <a:xfrm>
            <a:off x="3017308" y="2369906"/>
            <a:ext cx="6157384" cy="2343789"/>
          </a:xfrm>
          <a:prstGeom prst="rect">
            <a:avLst/>
          </a:prstGeom>
        </p:spPr>
        <p:txBody>
          <a:bodyPr lIns="0" tIns="0" rIns="0" bIns="0" anchor="t"/>
          <a:lstStyle>
            <a:lvl1pPr marL="0" indent="0" algn="l" defTabSz="812820" rtl="0" eaLnBrk="1" latinLnBrk="0" hangingPunct="1">
              <a:lnSpc>
                <a:spcPct val="90000"/>
              </a:lnSpc>
              <a:spcBef>
                <a:spcPts val="889"/>
              </a:spcBef>
              <a:buFont typeface="Arial" panose="020B0604020202020204" pitchFamily="34" charset="0"/>
              <a:buNone/>
              <a:defRPr lang="en-US" sz="3200" kern="1200" dirty="0">
                <a:solidFill>
                  <a:schemeClr val="bg1"/>
                </a:solidFill>
                <a:latin typeface="Segoe UI Semibold" panose="020B0702040204020203" pitchFamily="34" charset="0"/>
                <a:ea typeface="+mn-ea"/>
                <a:cs typeface="Segoe UI Semibold" panose="020B0702040204020203" pitchFamily="34" charset="0"/>
              </a:defRPr>
            </a:lvl1pPr>
            <a:lvl2pPr marL="609615" indent="-203206" algn="l" defTabSz="812820" rtl="0" eaLnBrk="1" latinLnBrk="0" hangingPunct="1">
              <a:lnSpc>
                <a:spcPct val="90000"/>
              </a:lnSpc>
              <a:spcBef>
                <a:spcPts val="444"/>
              </a:spcBef>
              <a:buFont typeface="Arial" panose="020B0604020202020204" pitchFamily="34" charset="0"/>
              <a:buChar char="•"/>
              <a:defRPr sz="2133" kern="1200">
                <a:solidFill>
                  <a:schemeClr val="tx1"/>
                </a:solidFill>
                <a:latin typeface="+mn-lt"/>
                <a:ea typeface="+mn-ea"/>
                <a:cs typeface="+mn-cs"/>
              </a:defRPr>
            </a:lvl2pPr>
            <a:lvl3pPr marL="1016025" indent="-203206" algn="l" defTabSz="812820" rtl="0" eaLnBrk="1" latinLnBrk="0" hangingPunct="1">
              <a:lnSpc>
                <a:spcPct val="90000"/>
              </a:lnSpc>
              <a:spcBef>
                <a:spcPts val="444"/>
              </a:spcBef>
              <a:buFont typeface="Arial" panose="020B0604020202020204" pitchFamily="34" charset="0"/>
              <a:buChar char="•"/>
              <a:defRPr sz="1777" kern="1200">
                <a:solidFill>
                  <a:schemeClr val="tx1"/>
                </a:solidFill>
                <a:latin typeface="+mn-lt"/>
                <a:ea typeface="+mn-ea"/>
                <a:cs typeface="+mn-cs"/>
              </a:defRPr>
            </a:lvl3pPr>
            <a:lvl4pPr marL="1422435"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4pPr>
            <a:lvl5pPr marL="182884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5pPr>
            <a:lvl6pPr marL="223525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6pPr>
            <a:lvl7pPr marL="264166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7pPr>
            <a:lvl8pPr marL="304807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8pPr>
            <a:lvl9pPr marL="3454487"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9pPr>
          </a:lstStyle>
          <a:p>
            <a:pPr marL="171450" indent="-171450">
              <a:buFont typeface="Arial" panose="020B0604020202020204" pitchFamily="34" charset="0"/>
              <a:buChar char="•"/>
            </a:pPr>
            <a:endParaRPr lang="en-US" sz="1800">
              <a:latin typeface="Segoe UI Semibold"/>
              <a:cs typeface="Segoe UI Semibold"/>
            </a:endParaRPr>
          </a:p>
        </p:txBody>
      </p:sp>
      <p:sp>
        <p:nvSpPr>
          <p:cNvPr id="7" name="Rectangle 6">
            <a:extLst>
              <a:ext uri="{FF2B5EF4-FFF2-40B4-BE49-F238E27FC236}">
                <a16:creationId xmlns:a16="http://schemas.microsoft.com/office/drawing/2014/main" id="{048707F4-9F95-4412-B47D-20D88DFA4CE1}"/>
              </a:ext>
            </a:extLst>
          </p:cNvPr>
          <p:cNvSpPr/>
          <p:nvPr/>
        </p:nvSpPr>
        <p:spPr>
          <a:xfrm>
            <a:off x="3188416" y="668900"/>
            <a:ext cx="8381998" cy="54323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800" b="1">
                <a:solidFill>
                  <a:schemeClr val="tx1"/>
                </a:solidFill>
                <a:effectLst/>
                <a:latin typeface="Calibri"/>
                <a:ea typeface="+mn-lt"/>
                <a:cs typeface="+mn-lt"/>
              </a:rPr>
              <a:t>Question:</a:t>
            </a:r>
          </a:p>
          <a:p>
            <a:pPr marL="0" marR="0">
              <a:spcBef>
                <a:spcPts val="0"/>
              </a:spcBef>
              <a:spcAft>
                <a:spcPts val="0"/>
              </a:spcAft>
            </a:pPr>
            <a:r>
              <a:rPr lang="en-US" sz="1800">
                <a:solidFill>
                  <a:schemeClr val="tx1"/>
                </a:solidFill>
                <a:effectLst/>
                <a:latin typeface="Calibri"/>
                <a:ea typeface="Calibri" panose="020F0502020204030204" pitchFamily="34" charset="0"/>
                <a:cs typeface="Calibri"/>
              </a:rPr>
              <a:t>Hi. Thanks for a good community! I especially enjoyed the April session where Onur Onder made a really good demonstration on some beta PowerPoint APIs and some nice features he developed in </a:t>
            </a:r>
            <a:r>
              <a:rPr lang="en-US" sz="1800" err="1">
                <a:solidFill>
                  <a:schemeClr val="tx1"/>
                </a:solidFill>
                <a:effectLst/>
                <a:latin typeface="Calibri"/>
                <a:ea typeface="Calibri" panose="020F0502020204030204" pitchFamily="34" charset="0"/>
                <a:cs typeface="Calibri"/>
              </a:rPr>
              <a:t>ScriptLab</a:t>
            </a:r>
            <a:r>
              <a:rPr lang="en-US" sz="1800">
                <a:solidFill>
                  <a:schemeClr val="tx1"/>
                </a:solidFill>
                <a:effectLst/>
                <a:latin typeface="Calibri"/>
                <a:ea typeface="Calibri" panose="020F0502020204030204" pitchFamily="34" charset="0"/>
                <a:cs typeface="Calibri"/>
              </a:rPr>
              <a:t>. I was just curious if these snippets were shared in a public gist to allow for a closer look. Would be really appreciated if that was the case. If I could make a wish for future content, I'm really curious to get some high-level pointers on how to develop a custom chart object. I'm inspired by </a:t>
            </a:r>
            <a:r>
              <a:rPr lang="en-US" sz="1800" err="1">
                <a:solidFill>
                  <a:schemeClr val="tx1"/>
                </a:solidFill>
                <a:effectLst/>
                <a:latin typeface="Calibri"/>
                <a:ea typeface="Calibri" panose="020F0502020204030204" pitchFamily="34" charset="0"/>
                <a:cs typeface="Calibri"/>
              </a:rPr>
              <a:t>ThinkCell</a:t>
            </a:r>
            <a:r>
              <a:rPr lang="en-US" sz="1800">
                <a:solidFill>
                  <a:schemeClr val="tx1"/>
                </a:solidFill>
                <a:effectLst/>
                <a:latin typeface="Calibri"/>
                <a:ea typeface="Calibri" panose="020F0502020204030204" pitchFamily="34" charset="0"/>
                <a:cs typeface="Calibri"/>
              </a:rPr>
              <a:t> (this is not Office.js as far as I understand) and </a:t>
            </a:r>
            <a:r>
              <a:rPr lang="en-US" sz="1800" err="1">
                <a:solidFill>
                  <a:schemeClr val="tx1"/>
                </a:solidFill>
                <a:effectLst/>
                <a:latin typeface="Calibri"/>
                <a:ea typeface="Calibri" panose="020F0502020204030204" pitchFamily="34" charset="0"/>
                <a:cs typeface="Calibri"/>
              </a:rPr>
              <a:t>MekkoChart</a:t>
            </a:r>
            <a:r>
              <a:rPr lang="en-US" sz="1800">
                <a:solidFill>
                  <a:schemeClr val="tx1"/>
                </a:solidFill>
                <a:effectLst/>
                <a:latin typeface="Calibri"/>
                <a:ea typeface="Calibri" panose="020F0502020204030204" pitchFamily="34" charset="0"/>
                <a:cs typeface="Calibri"/>
              </a:rPr>
              <a:t> (</a:t>
            </a:r>
            <a:r>
              <a:rPr lang="en-US" sz="1800" u="sng">
                <a:solidFill>
                  <a:schemeClr val="tx1"/>
                </a:solidFill>
                <a:effectLst/>
                <a:latin typeface="Calibri"/>
                <a:ea typeface="Calibri" panose="020F0502020204030204" pitchFamily="34" charset="0"/>
                <a:cs typeface="Calibri"/>
                <a:hlinkClick r:id="rId2">
                  <a:extLst>
                    <a:ext uri="{A12FA001-AC4F-418D-AE19-62706E023703}">
                      <ahyp:hlinkClr xmlns:ahyp="http://schemas.microsoft.com/office/drawing/2018/hyperlinkcolor" val="tx"/>
                    </a:ext>
                  </a:extLst>
                </a:hlinkClick>
              </a:rPr>
              <a:t>www.mekkographics.com</a:t>
            </a:r>
            <a:r>
              <a:rPr lang="en-US" sz="1800">
                <a:solidFill>
                  <a:schemeClr val="tx1"/>
                </a:solidFill>
                <a:effectLst/>
                <a:latin typeface="Calibri"/>
                <a:ea typeface="Calibri" panose="020F0502020204030204" pitchFamily="34" charset="0"/>
                <a:cs typeface="Calibri"/>
              </a:rPr>
              <a:t>) that have some nice chart elements and a few steps down the road I would like to make my own charts... Would be really good to go about it in the best way with some guidance from the real experts.</a:t>
            </a:r>
          </a:p>
          <a:p>
            <a:r>
              <a:rPr lang="en-US" sz="1800">
                <a:solidFill>
                  <a:schemeClr val="tx1"/>
                </a:solidFill>
                <a:effectLst/>
                <a:latin typeface="Calibri"/>
                <a:ea typeface="Calibri" panose="020F0502020204030204" pitchFamily="34" charset="0"/>
                <a:cs typeface="Calibri"/>
              </a:rPr>
              <a:t>Thanks again!</a:t>
            </a:r>
            <a:endParaRPr lang="en-US">
              <a:solidFill>
                <a:schemeClr val="tx1"/>
              </a:solidFill>
              <a:latin typeface="Calibri"/>
              <a:cs typeface="Calibri"/>
            </a:endParaRPr>
          </a:p>
          <a:p>
            <a:r>
              <a:rPr lang="en-US" sz="1800" b="1">
                <a:solidFill>
                  <a:schemeClr val="tx1"/>
                </a:solidFill>
                <a:effectLst/>
                <a:latin typeface="Calibri"/>
                <a:cs typeface="Calibri"/>
              </a:rPr>
              <a:t>Answer:</a:t>
            </a:r>
          </a:p>
          <a:p>
            <a:r>
              <a:rPr lang="en-US">
                <a:solidFill>
                  <a:schemeClr val="tx1"/>
                </a:solidFill>
                <a:latin typeface="Calibri"/>
                <a:cs typeface="Calibri"/>
              </a:rPr>
              <a:t>We will be posting these snippets soon. </a:t>
            </a:r>
            <a:endParaRPr lang="en-US" b="1">
              <a:solidFill>
                <a:schemeClr val="tx1"/>
              </a:solidFill>
              <a:latin typeface="Calibri" panose="020F0502020204030204" pitchFamily="34" charset="0"/>
              <a:cs typeface="Calibri"/>
            </a:endParaRPr>
          </a:p>
        </p:txBody>
      </p:sp>
    </p:spTree>
    <p:extLst>
      <p:ext uri="{BB962C8B-B14F-4D97-AF65-F5344CB8AC3E}">
        <p14:creationId xmlns:p14="http://schemas.microsoft.com/office/powerpoint/2010/main" val="2568764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DF7339A-4383-400E-AD82-2FEF2A6F3713}"/>
              </a:ext>
            </a:extLst>
          </p:cNvPr>
          <p:cNvSpPr txBox="1"/>
          <p:nvPr/>
        </p:nvSpPr>
        <p:spPr>
          <a:xfrm>
            <a:off x="689217" y="1745147"/>
            <a:ext cx="7365467" cy="1138773"/>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Q&amp;A</a:t>
            </a:r>
          </a:p>
          <a:p>
            <a:pPr marL="0" marR="0" lvl="0" indent="0" algn="l" defTabSz="914400">
              <a:lnSpc>
                <a:spcPct val="100000"/>
              </a:lnSpc>
              <a:spcBef>
                <a:spcPts val="0"/>
              </a:spcBef>
              <a:spcAft>
                <a:spcPts val="0"/>
              </a:spcAft>
              <a:buClrTx/>
              <a:buSzTx/>
              <a:buFontTx/>
              <a:buNone/>
              <a:tabLst/>
              <a:defRPr/>
            </a:pPr>
            <a:endParaRPr lang="en-US" sz="2000" b="0" i="0" u="none" strike="noStrike" kern="1200" cap="none" spc="0" normalizeH="0" baseline="0" noProof="0">
              <a:ln>
                <a:noFill/>
              </a:ln>
              <a:effectLst/>
              <a:uLnTx/>
              <a:uFillTx/>
              <a:latin typeface="Segoe UI"/>
              <a:cs typeface="Segoe UI"/>
            </a:endParaRPr>
          </a:p>
        </p:txBody>
      </p:sp>
      <p:sp>
        <p:nvSpPr>
          <p:cNvPr id="4" name="Text Placeholder 3">
            <a:extLst>
              <a:ext uri="{FF2B5EF4-FFF2-40B4-BE49-F238E27FC236}">
                <a16:creationId xmlns:a16="http://schemas.microsoft.com/office/drawing/2014/main" id="{7A29D8E1-F2B9-4E2F-9F6A-CE6B12E98BAE}"/>
              </a:ext>
            </a:extLst>
          </p:cNvPr>
          <p:cNvSpPr txBox="1">
            <a:spLocks/>
          </p:cNvSpPr>
          <p:nvPr/>
        </p:nvSpPr>
        <p:spPr>
          <a:xfrm>
            <a:off x="3017308" y="2369906"/>
            <a:ext cx="6157384" cy="2343789"/>
          </a:xfrm>
          <a:prstGeom prst="rect">
            <a:avLst/>
          </a:prstGeom>
        </p:spPr>
        <p:txBody>
          <a:bodyPr lIns="0" tIns="0" rIns="0" bIns="0" anchor="t"/>
          <a:lstStyle>
            <a:lvl1pPr marL="0" indent="0" algn="l" defTabSz="812820" rtl="0" eaLnBrk="1" latinLnBrk="0" hangingPunct="1">
              <a:lnSpc>
                <a:spcPct val="90000"/>
              </a:lnSpc>
              <a:spcBef>
                <a:spcPts val="889"/>
              </a:spcBef>
              <a:buFont typeface="Arial" panose="020B0604020202020204" pitchFamily="34" charset="0"/>
              <a:buNone/>
              <a:defRPr lang="en-US" sz="3200" kern="1200" dirty="0">
                <a:solidFill>
                  <a:schemeClr val="bg1"/>
                </a:solidFill>
                <a:latin typeface="Segoe UI Semibold" panose="020B0702040204020203" pitchFamily="34" charset="0"/>
                <a:ea typeface="+mn-ea"/>
                <a:cs typeface="Segoe UI Semibold" panose="020B0702040204020203" pitchFamily="34" charset="0"/>
              </a:defRPr>
            </a:lvl1pPr>
            <a:lvl2pPr marL="609615" indent="-203206" algn="l" defTabSz="812820" rtl="0" eaLnBrk="1" latinLnBrk="0" hangingPunct="1">
              <a:lnSpc>
                <a:spcPct val="90000"/>
              </a:lnSpc>
              <a:spcBef>
                <a:spcPts val="444"/>
              </a:spcBef>
              <a:buFont typeface="Arial" panose="020B0604020202020204" pitchFamily="34" charset="0"/>
              <a:buChar char="•"/>
              <a:defRPr sz="2133" kern="1200">
                <a:solidFill>
                  <a:schemeClr val="tx1"/>
                </a:solidFill>
                <a:latin typeface="+mn-lt"/>
                <a:ea typeface="+mn-ea"/>
                <a:cs typeface="+mn-cs"/>
              </a:defRPr>
            </a:lvl2pPr>
            <a:lvl3pPr marL="1016025" indent="-203206" algn="l" defTabSz="812820" rtl="0" eaLnBrk="1" latinLnBrk="0" hangingPunct="1">
              <a:lnSpc>
                <a:spcPct val="90000"/>
              </a:lnSpc>
              <a:spcBef>
                <a:spcPts val="444"/>
              </a:spcBef>
              <a:buFont typeface="Arial" panose="020B0604020202020204" pitchFamily="34" charset="0"/>
              <a:buChar char="•"/>
              <a:defRPr sz="1777" kern="1200">
                <a:solidFill>
                  <a:schemeClr val="tx1"/>
                </a:solidFill>
                <a:latin typeface="+mn-lt"/>
                <a:ea typeface="+mn-ea"/>
                <a:cs typeface="+mn-cs"/>
              </a:defRPr>
            </a:lvl3pPr>
            <a:lvl4pPr marL="1422435"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4pPr>
            <a:lvl5pPr marL="182884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5pPr>
            <a:lvl6pPr marL="223525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6pPr>
            <a:lvl7pPr marL="264166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7pPr>
            <a:lvl8pPr marL="304807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8pPr>
            <a:lvl9pPr marL="3454487"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9pPr>
          </a:lstStyle>
          <a:p>
            <a:pPr marL="171450" indent="-171450">
              <a:buFont typeface="Arial" panose="020B0604020202020204" pitchFamily="34" charset="0"/>
              <a:buChar char="•"/>
            </a:pPr>
            <a:endParaRPr lang="en-US" sz="1800">
              <a:latin typeface="Segoe UI Semibold"/>
              <a:cs typeface="Segoe UI Semibold"/>
            </a:endParaRPr>
          </a:p>
        </p:txBody>
      </p:sp>
      <p:sp>
        <p:nvSpPr>
          <p:cNvPr id="7" name="Rectangle 6">
            <a:extLst>
              <a:ext uri="{FF2B5EF4-FFF2-40B4-BE49-F238E27FC236}">
                <a16:creationId xmlns:a16="http://schemas.microsoft.com/office/drawing/2014/main" id="{048707F4-9F95-4412-B47D-20D88DFA4CE1}"/>
              </a:ext>
            </a:extLst>
          </p:cNvPr>
          <p:cNvSpPr/>
          <p:nvPr/>
        </p:nvSpPr>
        <p:spPr>
          <a:xfrm>
            <a:off x="3188416" y="668900"/>
            <a:ext cx="8381998" cy="54323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800" b="1">
                <a:solidFill>
                  <a:schemeClr val="tx1"/>
                </a:solidFill>
                <a:effectLst/>
                <a:latin typeface="Calibri"/>
                <a:ea typeface="+mn-lt"/>
                <a:cs typeface="+mn-lt"/>
              </a:rPr>
              <a:t>Question:</a:t>
            </a:r>
          </a:p>
          <a:p>
            <a:r>
              <a:rPr lang="en-US" sz="1800">
                <a:solidFill>
                  <a:schemeClr val="tx1"/>
                </a:solidFill>
                <a:effectLst/>
                <a:latin typeface="Calibri"/>
                <a:ea typeface="Calibri"/>
                <a:cs typeface="Calibri"/>
              </a:rPr>
              <a:t>When will Microsoft Word Forms API's will be added in office JS?</a:t>
            </a:r>
            <a:endParaRPr lang="en-US" sz="1800" b="1">
              <a:solidFill>
                <a:schemeClr val="tx1"/>
              </a:solidFill>
              <a:effectLst/>
              <a:latin typeface="Calibri"/>
              <a:ea typeface="Calibri"/>
              <a:cs typeface="Calibri"/>
            </a:endParaRPr>
          </a:p>
          <a:p>
            <a:r>
              <a:rPr lang="en-US" sz="1800" b="1">
                <a:solidFill>
                  <a:schemeClr val="tx1"/>
                </a:solidFill>
                <a:effectLst/>
                <a:latin typeface="Calibri"/>
                <a:ea typeface="Calibri"/>
                <a:cs typeface="Calibri"/>
              </a:rPr>
              <a:t>Answer:</a:t>
            </a:r>
          </a:p>
          <a:p>
            <a:r>
              <a:rPr lang="en-US">
                <a:solidFill>
                  <a:schemeClr val="tx1"/>
                </a:solidFill>
                <a:latin typeface="Calibri"/>
                <a:ea typeface="Calibri"/>
                <a:cs typeface="Calibri"/>
              </a:rPr>
              <a:t>It is currently on the roadmap, but we do not have an exact date. </a:t>
            </a:r>
            <a:endParaRPr lang="en-US" b="1">
              <a:solidFill>
                <a:schemeClr val="tx1"/>
              </a:solidFill>
              <a:latin typeface="Calibri" panose="020F0502020204030204" pitchFamily="34" charset="0"/>
              <a:ea typeface="Calibri"/>
              <a:cs typeface="Calibri"/>
            </a:endParaRPr>
          </a:p>
        </p:txBody>
      </p:sp>
    </p:spTree>
    <p:extLst>
      <p:ext uri="{BB962C8B-B14F-4D97-AF65-F5344CB8AC3E}">
        <p14:creationId xmlns:p14="http://schemas.microsoft.com/office/powerpoint/2010/main" val="394324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DF7339A-4383-400E-AD82-2FEF2A6F3713}"/>
              </a:ext>
            </a:extLst>
          </p:cNvPr>
          <p:cNvSpPr txBox="1"/>
          <p:nvPr/>
        </p:nvSpPr>
        <p:spPr>
          <a:xfrm>
            <a:off x="689217" y="1745147"/>
            <a:ext cx="7365467" cy="1138773"/>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Q&amp;A</a:t>
            </a:r>
          </a:p>
          <a:p>
            <a:pPr marL="0" marR="0" lvl="0" indent="0" algn="l" defTabSz="914400">
              <a:lnSpc>
                <a:spcPct val="100000"/>
              </a:lnSpc>
              <a:spcBef>
                <a:spcPts val="0"/>
              </a:spcBef>
              <a:spcAft>
                <a:spcPts val="0"/>
              </a:spcAft>
              <a:buClrTx/>
              <a:buSzTx/>
              <a:buFontTx/>
              <a:buNone/>
              <a:tabLst/>
              <a:defRPr/>
            </a:pPr>
            <a:endParaRPr lang="en-US" sz="2000" b="0" i="0" u="none" strike="noStrike" kern="1200" cap="none" spc="0" normalizeH="0" baseline="0" noProof="0">
              <a:ln>
                <a:noFill/>
              </a:ln>
              <a:effectLst/>
              <a:uLnTx/>
              <a:uFillTx/>
              <a:latin typeface="Segoe UI"/>
              <a:cs typeface="Segoe UI"/>
            </a:endParaRPr>
          </a:p>
        </p:txBody>
      </p:sp>
      <p:sp>
        <p:nvSpPr>
          <p:cNvPr id="4" name="Text Placeholder 3">
            <a:extLst>
              <a:ext uri="{FF2B5EF4-FFF2-40B4-BE49-F238E27FC236}">
                <a16:creationId xmlns:a16="http://schemas.microsoft.com/office/drawing/2014/main" id="{7A29D8E1-F2B9-4E2F-9F6A-CE6B12E98BAE}"/>
              </a:ext>
            </a:extLst>
          </p:cNvPr>
          <p:cNvSpPr txBox="1">
            <a:spLocks/>
          </p:cNvSpPr>
          <p:nvPr/>
        </p:nvSpPr>
        <p:spPr>
          <a:xfrm>
            <a:off x="3017308" y="2369906"/>
            <a:ext cx="6157384" cy="2343789"/>
          </a:xfrm>
          <a:prstGeom prst="rect">
            <a:avLst/>
          </a:prstGeom>
        </p:spPr>
        <p:txBody>
          <a:bodyPr lIns="0" tIns="0" rIns="0" bIns="0" anchor="t"/>
          <a:lstStyle>
            <a:lvl1pPr marL="0" indent="0" algn="l" defTabSz="812820" rtl="0" eaLnBrk="1" latinLnBrk="0" hangingPunct="1">
              <a:lnSpc>
                <a:spcPct val="90000"/>
              </a:lnSpc>
              <a:spcBef>
                <a:spcPts val="889"/>
              </a:spcBef>
              <a:buFont typeface="Arial" panose="020B0604020202020204" pitchFamily="34" charset="0"/>
              <a:buNone/>
              <a:defRPr lang="en-US" sz="3200" kern="1200" dirty="0">
                <a:solidFill>
                  <a:schemeClr val="bg1"/>
                </a:solidFill>
                <a:latin typeface="Segoe UI Semibold" panose="020B0702040204020203" pitchFamily="34" charset="0"/>
                <a:ea typeface="+mn-ea"/>
                <a:cs typeface="Segoe UI Semibold" panose="020B0702040204020203" pitchFamily="34" charset="0"/>
              </a:defRPr>
            </a:lvl1pPr>
            <a:lvl2pPr marL="609615" indent="-203206" algn="l" defTabSz="812820" rtl="0" eaLnBrk="1" latinLnBrk="0" hangingPunct="1">
              <a:lnSpc>
                <a:spcPct val="90000"/>
              </a:lnSpc>
              <a:spcBef>
                <a:spcPts val="444"/>
              </a:spcBef>
              <a:buFont typeface="Arial" panose="020B0604020202020204" pitchFamily="34" charset="0"/>
              <a:buChar char="•"/>
              <a:defRPr sz="2133" kern="1200">
                <a:solidFill>
                  <a:schemeClr val="tx1"/>
                </a:solidFill>
                <a:latin typeface="+mn-lt"/>
                <a:ea typeface="+mn-ea"/>
                <a:cs typeface="+mn-cs"/>
              </a:defRPr>
            </a:lvl2pPr>
            <a:lvl3pPr marL="1016025" indent="-203206" algn="l" defTabSz="812820" rtl="0" eaLnBrk="1" latinLnBrk="0" hangingPunct="1">
              <a:lnSpc>
                <a:spcPct val="90000"/>
              </a:lnSpc>
              <a:spcBef>
                <a:spcPts val="444"/>
              </a:spcBef>
              <a:buFont typeface="Arial" panose="020B0604020202020204" pitchFamily="34" charset="0"/>
              <a:buChar char="•"/>
              <a:defRPr sz="1777" kern="1200">
                <a:solidFill>
                  <a:schemeClr val="tx1"/>
                </a:solidFill>
                <a:latin typeface="+mn-lt"/>
                <a:ea typeface="+mn-ea"/>
                <a:cs typeface="+mn-cs"/>
              </a:defRPr>
            </a:lvl3pPr>
            <a:lvl4pPr marL="1422435"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4pPr>
            <a:lvl5pPr marL="182884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5pPr>
            <a:lvl6pPr marL="223525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6pPr>
            <a:lvl7pPr marL="264166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7pPr>
            <a:lvl8pPr marL="304807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8pPr>
            <a:lvl9pPr marL="3454487"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9pPr>
          </a:lstStyle>
          <a:p>
            <a:pPr marL="171450" indent="-171450">
              <a:buFont typeface="Arial" panose="020B0604020202020204" pitchFamily="34" charset="0"/>
              <a:buChar char="•"/>
            </a:pPr>
            <a:endParaRPr lang="en-US" sz="1800">
              <a:latin typeface="Segoe UI Semibold"/>
              <a:cs typeface="Segoe UI Semibold"/>
            </a:endParaRPr>
          </a:p>
        </p:txBody>
      </p:sp>
      <p:sp>
        <p:nvSpPr>
          <p:cNvPr id="7" name="Rectangle 6">
            <a:extLst>
              <a:ext uri="{FF2B5EF4-FFF2-40B4-BE49-F238E27FC236}">
                <a16:creationId xmlns:a16="http://schemas.microsoft.com/office/drawing/2014/main" id="{048707F4-9F95-4412-B47D-20D88DFA4CE1}"/>
              </a:ext>
            </a:extLst>
          </p:cNvPr>
          <p:cNvSpPr/>
          <p:nvPr/>
        </p:nvSpPr>
        <p:spPr>
          <a:xfrm>
            <a:off x="3188416" y="668900"/>
            <a:ext cx="8381998" cy="54323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800" b="1">
                <a:solidFill>
                  <a:schemeClr val="tx1"/>
                </a:solidFill>
                <a:effectLst/>
                <a:latin typeface="Calibri"/>
                <a:ea typeface="+mn-lt"/>
                <a:cs typeface="+mn-lt"/>
              </a:rPr>
              <a:t>Question:</a:t>
            </a:r>
          </a:p>
          <a:p>
            <a:r>
              <a:rPr lang="en-US">
                <a:solidFill>
                  <a:schemeClr val="tx1"/>
                </a:solidFill>
                <a:ea typeface="+mn-lt"/>
                <a:cs typeface="+mn-lt"/>
              </a:rPr>
              <a:t>Hi! Is it possible to write Outlook AddIn that will work with </a:t>
            </a:r>
            <a:r>
              <a:rPr lang="en-US" err="1">
                <a:solidFill>
                  <a:schemeClr val="tx1"/>
                </a:solidFill>
                <a:ea typeface="+mn-lt"/>
                <a:cs typeface="+mn-lt"/>
              </a:rPr>
              <a:t>gmail</a:t>
            </a:r>
            <a:r>
              <a:rPr lang="en-US">
                <a:solidFill>
                  <a:schemeClr val="tx1"/>
                </a:solidFill>
                <a:ea typeface="+mn-lt"/>
                <a:cs typeface="+mn-lt"/>
              </a:rPr>
              <a:t> account to set email signature in Outlook using event-based activation as described in</a:t>
            </a:r>
            <a:r>
              <a:rPr lang="en-US">
                <a:ea typeface="+mn-lt"/>
                <a:cs typeface="+mn-lt"/>
              </a:rPr>
              <a:t> </a:t>
            </a:r>
            <a:r>
              <a:rPr lang="en-US">
                <a:ea typeface="+mn-lt"/>
                <a:cs typeface="+mn-lt"/>
                <a:hlinkClick r:id="rId2"/>
              </a:rPr>
              <a:t>https://learn.microsoft.com/en-us/samples/officedev/pnp-officeaddins/outlook-add-in-set-signature/</a:t>
            </a:r>
            <a:r>
              <a:rPr lang="en-US">
                <a:ea typeface="+mn-lt"/>
                <a:cs typeface="+mn-lt"/>
              </a:rPr>
              <a:t> ? </a:t>
            </a:r>
            <a:endParaRPr lang="en-US"/>
          </a:p>
          <a:p>
            <a:r>
              <a:rPr lang="en-US">
                <a:ea typeface="+mn-lt"/>
                <a:cs typeface="+mn-lt"/>
              </a:rPr>
              <a:t>  </a:t>
            </a:r>
            <a:endParaRPr lang="en-US"/>
          </a:p>
          <a:p>
            <a:r>
              <a:rPr lang="en-US" sz="1800" b="1">
                <a:solidFill>
                  <a:schemeClr val="tx1"/>
                </a:solidFill>
                <a:effectLst/>
                <a:latin typeface="Calibri"/>
                <a:ea typeface="Calibri"/>
                <a:cs typeface="Calibri"/>
              </a:rPr>
              <a:t>Answer:</a:t>
            </a:r>
          </a:p>
          <a:p>
            <a:r>
              <a:rPr lang="en-US">
                <a:solidFill>
                  <a:schemeClr val="tx1"/>
                </a:solidFill>
                <a:latin typeface="Calibri"/>
                <a:ea typeface="Calibri"/>
                <a:cs typeface="Calibri"/>
              </a:rPr>
              <a:t>We will answer this question on the blog post from this call. </a:t>
            </a:r>
            <a:endParaRPr lang="en-US" b="1">
              <a:solidFill>
                <a:schemeClr val="tx1"/>
              </a:solidFill>
              <a:latin typeface="Calibri" panose="020F0502020204030204" pitchFamily="34" charset="0"/>
              <a:ea typeface="Calibri"/>
              <a:cs typeface="Calibri"/>
            </a:endParaRPr>
          </a:p>
        </p:txBody>
      </p:sp>
    </p:spTree>
    <p:extLst>
      <p:ext uri="{BB962C8B-B14F-4D97-AF65-F5344CB8AC3E}">
        <p14:creationId xmlns:p14="http://schemas.microsoft.com/office/powerpoint/2010/main" val="598635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3">
            <a:extLst>
              <a:ext uri="{FF2B5EF4-FFF2-40B4-BE49-F238E27FC236}">
                <a16:creationId xmlns:a16="http://schemas.microsoft.com/office/drawing/2014/main" id="{24665417-9E69-50B3-FC10-1505CCE5A57A}"/>
              </a:ext>
            </a:extLst>
          </p:cNvPr>
          <p:cNvGraphicFramePr>
            <a:graphicFrameLocks noGrp="1"/>
          </p:cNvGraphicFramePr>
          <p:nvPr/>
        </p:nvGraphicFramePr>
        <p:xfrm>
          <a:off x="1472184" y="1608462"/>
          <a:ext cx="10122408" cy="4759960"/>
        </p:xfrm>
        <a:graphic>
          <a:graphicData uri="http://schemas.openxmlformats.org/drawingml/2006/table">
            <a:tbl>
              <a:tblPr firstRow="1" bandRow="1">
                <a:tableStyleId>{2D5ABB26-0587-4C30-8999-92F81FD0307C}</a:tableStyleId>
              </a:tblPr>
              <a:tblGrid>
                <a:gridCol w="786384">
                  <a:extLst>
                    <a:ext uri="{9D8B030D-6E8A-4147-A177-3AD203B41FA5}">
                      <a16:colId xmlns:a16="http://schemas.microsoft.com/office/drawing/2014/main" val="3500360107"/>
                    </a:ext>
                  </a:extLst>
                </a:gridCol>
                <a:gridCol w="2441448">
                  <a:extLst>
                    <a:ext uri="{9D8B030D-6E8A-4147-A177-3AD203B41FA5}">
                      <a16:colId xmlns:a16="http://schemas.microsoft.com/office/drawing/2014/main" val="613343397"/>
                    </a:ext>
                  </a:extLst>
                </a:gridCol>
                <a:gridCol w="6894576">
                  <a:extLst>
                    <a:ext uri="{9D8B030D-6E8A-4147-A177-3AD203B41FA5}">
                      <a16:colId xmlns:a16="http://schemas.microsoft.com/office/drawing/2014/main" val="3503939565"/>
                    </a:ext>
                  </a:extLst>
                </a:gridCol>
              </a:tblGrid>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579012057"/>
                  </a:ext>
                </a:extLst>
              </a:tr>
              <a:tr h="370840">
                <a:tc>
                  <a:txBody>
                    <a:bodyPr/>
                    <a:lstStyle/>
                    <a:p>
                      <a:endParaRPr lang="en-US"/>
                    </a:p>
                    <a:p>
                      <a:endParaRPr lang="en-US"/>
                    </a:p>
                  </a:txBody>
                  <a:tcPr/>
                </a:tc>
                <a:tc>
                  <a:txBody>
                    <a:bodyPr/>
                    <a:lstStyle/>
                    <a:p>
                      <a:r>
                        <a:rPr lang="en-US" sz="2400">
                          <a:solidFill>
                            <a:srgbClr val="2F2F2F"/>
                          </a:solidFill>
                          <a:latin typeface="Segoe UI"/>
                          <a:cs typeface="Segoe UI"/>
                        </a:rPr>
                        <a:t>Documentation</a:t>
                      </a:r>
                    </a:p>
                  </a:txBody>
                  <a:tcPr/>
                </a:tc>
                <a:tc>
                  <a:txBody>
                    <a:bodyPr/>
                    <a:lstStyle/>
                    <a:p>
                      <a:pPr>
                        <a:buNone/>
                      </a:pPr>
                      <a:r>
                        <a:rPr lang="en-US" sz="2400" b="0" u="sng" kern="1200">
                          <a:solidFill>
                            <a:schemeClr val="dk1"/>
                          </a:solidFill>
                          <a:effectLst/>
                          <a:latin typeface="Segoe UI" panose="020B0502040204020203" pitchFamily="34" charset="0"/>
                          <a:cs typeface="Segoe UI" panose="020B0502040204020203" pitchFamily="34" charset="0"/>
                          <a:hlinkClick r:id="rId3"/>
                        </a:rPr>
                        <a:t>https://aka.ms/office-add-ins-docs</a:t>
                      </a:r>
                      <a:r>
                        <a:rPr lang="en-US" sz="2400" b="0" u="sng" kern="1200">
                          <a:solidFill>
                            <a:schemeClr val="dk1"/>
                          </a:solidFill>
                          <a:effectLst/>
                          <a:latin typeface="Segoe UI" panose="020B0502040204020203" pitchFamily="34" charset="0"/>
                          <a:cs typeface="Segoe UI" panose="020B0502040204020203" pitchFamily="34" charset="0"/>
                        </a:rPr>
                        <a:t> </a:t>
                      </a:r>
                      <a:endParaRPr lang="en-US" sz="240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914436529"/>
                  </a:ext>
                </a:extLst>
              </a:tr>
              <a:tr h="370840">
                <a:tc>
                  <a:txBody>
                    <a:bodyPr/>
                    <a:lstStyle/>
                    <a:p>
                      <a:endParaRPr lang="en-US"/>
                    </a:p>
                    <a:p>
                      <a:endParaRPr lang="en-US"/>
                    </a:p>
                  </a:txBody>
                  <a:tcPr/>
                </a:tc>
                <a:tc>
                  <a:txBody>
                    <a:bodyPr/>
                    <a:lstStyle/>
                    <a:p>
                      <a:r>
                        <a:rPr lang="en-US" sz="2400">
                          <a:solidFill>
                            <a:srgbClr val="2F2F2F"/>
                          </a:solidFill>
                          <a:latin typeface="Segoe UI"/>
                          <a:cs typeface="Segoe UI"/>
                        </a:rPr>
                        <a:t>Quick starts</a:t>
                      </a:r>
                    </a:p>
                  </a:txBody>
                  <a:tcPr/>
                </a:tc>
                <a:tc>
                  <a:txBody>
                    <a:bodyPr/>
                    <a:lstStyle/>
                    <a:p>
                      <a:r>
                        <a:rPr lang="en-US" sz="2400">
                          <a:latin typeface="Segoe UI"/>
                          <a:cs typeface="Segoe UI"/>
                          <a:hlinkClick r:id="rId4"/>
                        </a:rPr>
                        <a:t>Outlook</a:t>
                      </a:r>
                      <a:r>
                        <a:rPr lang="en-US" sz="2400">
                          <a:latin typeface="Segoe UI"/>
                          <a:cs typeface="Segoe UI"/>
                        </a:rPr>
                        <a:t>, </a:t>
                      </a:r>
                      <a:r>
                        <a:rPr lang="en-US" sz="2400">
                          <a:latin typeface="Segoe UI"/>
                          <a:cs typeface="Segoe UI"/>
                          <a:hlinkClick r:id="rId5"/>
                        </a:rPr>
                        <a:t>Excel</a:t>
                      </a:r>
                      <a:r>
                        <a:rPr lang="en-US" sz="2400">
                          <a:latin typeface="Segoe UI"/>
                          <a:cs typeface="Segoe UI"/>
                        </a:rPr>
                        <a:t>, </a:t>
                      </a:r>
                      <a:r>
                        <a:rPr lang="en-US" sz="2400">
                          <a:latin typeface="Segoe UI"/>
                          <a:cs typeface="Segoe UI"/>
                          <a:hlinkClick r:id="rId6"/>
                        </a:rPr>
                        <a:t>Word</a:t>
                      </a:r>
                      <a:r>
                        <a:rPr lang="en-US" sz="2400">
                          <a:latin typeface="Segoe UI"/>
                          <a:cs typeface="Segoe UI"/>
                        </a:rPr>
                        <a:t>, </a:t>
                      </a:r>
                      <a:r>
                        <a:rPr lang="en-US" sz="2400">
                          <a:latin typeface="Segoe UI"/>
                          <a:cs typeface="Segoe UI"/>
                          <a:hlinkClick r:id="rId7"/>
                        </a:rPr>
                        <a:t>PowerPoint</a:t>
                      </a:r>
                      <a:endParaRPr lang="en-US" sz="2400">
                        <a:latin typeface="Segoe UI"/>
                        <a:cs typeface="Segoe UI"/>
                      </a:endParaRPr>
                    </a:p>
                  </a:txBody>
                  <a:tcPr/>
                </a:tc>
                <a:extLst>
                  <a:ext uri="{0D108BD9-81ED-4DB2-BD59-A6C34878D82A}">
                    <a16:rowId xmlns:a16="http://schemas.microsoft.com/office/drawing/2014/main" val="4137257855"/>
                  </a:ext>
                </a:extLst>
              </a:tr>
              <a:tr h="370840">
                <a:tc>
                  <a:txBody>
                    <a:bodyPr/>
                    <a:lstStyle/>
                    <a:p>
                      <a:endParaRPr lang="en-US"/>
                    </a:p>
                    <a:p>
                      <a:endParaRPr lang="en-US"/>
                    </a:p>
                  </a:txBody>
                  <a:tcPr/>
                </a:tc>
                <a:tc>
                  <a:txBody>
                    <a:bodyPr/>
                    <a:lstStyle/>
                    <a:p>
                      <a:r>
                        <a:rPr lang="en-US" sz="2400">
                          <a:solidFill>
                            <a:srgbClr val="2F2F2F"/>
                          </a:solidFill>
                          <a:latin typeface="Segoe UI"/>
                          <a:cs typeface="Segoe UI"/>
                        </a:rPr>
                        <a:t>Script Lab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a:latin typeface="Segoe UI" panose="020B0502040204020203" pitchFamily="34" charset="0"/>
                          <a:cs typeface="Segoe UI" panose="020B0502040204020203" pitchFamily="34" charset="0"/>
                          <a:hlinkClick r:id="rId8"/>
                        </a:rPr>
                        <a:t>https://aka.ms/getscriptlab</a:t>
                      </a:r>
                      <a:r>
                        <a:rPr lang="en-US" sz="2400">
                          <a:latin typeface="Segoe UI" panose="020B0502040204020203" pitchFamily="34" charset="0"/>
                          <a:cs typeface="Segoe UI" panose="020B0502040204020203" pitchFamily="34" charset="0"/>
                        </a:rPr>
                        <a:t> </a:t>
                      </a:r>
                    </a:p>
                  </a:txBody>
                  <a:tcPr/>
                </a:tc>
                <a:extLst>
                  <a:ext uri="{0D108BD9-81ED-4DB2-BD59-A6C34878D82A}">
                    <a16:rowId xmlns:a16="http://schemas.microsoft.com/office/drawing/2014/main" val="1795446554"/>
                  </a:ext>
                </a:extLst>
              </a:tr>
              <a:tr h="370840">
                <a:tc>
                  <a:txBody>
                    <a:bodyPr/>
                    <a:lstStyle/>
                    <a:p>
                      <a:endParaRPr lang="en-US"/>
                    </a:p>
                    <a:p>
                      <a:endParaRPr lang="en-US"/>
                    </a:p>
                  </a:txBody>
                  <a:tcPr/>
                </a:tc>
                <a:tc>
                  <a:txBody>
                    <a:bodyPr/>
                    <a:lstStyle/>
                    <a:p>
                      <a:r>
                        <a:rPr lang="en-US" sz="2400">
                          <a:solidFill>
                            <a:srgbClr val="2F2F2F"/>
                          </a:solidFill>
                          <a:latin typeface="Segoe UI"/>
                          <a:cs typeface="Segoe UI"/>
                        </a:rPr>
                        <a:t>Samples</a:t>
                      </a:r>
                    </a:p>
                  </a:txBody>
                  <a:tcPr/>
                </a:tc>
                <a:tc>
                  <a:txBody>
                    <a:bodyPr/>
                    <a:lstStyle/>
                    <a:p>
                      <a:r>
                        <a:rPr lang="en-US" sz="2400">
                          <a:latin typeface="Segoe UI" panose="020B0502040204020203" pitchFamily="34" charset="0"/>
                          <a:cs typeface="Segoe UI" panose="020B0502040204020203" pitchFamily="34" charset="0"/>
                          <a:hlinkClick r:id="rId9"/>
                        </a:rPr>
                        <a:t>https://aka.ms/officeaddinsamples</a:t>
                      </a:r>
                      <a:r>
                        <a:rPr lang="en-US" sz="2400">
                          <a:latin typeface="Segoe UI" panose="020B0502040204020203" pitchFamily="34" charset="0"/>
                          <a:cs typeface="Segoe UI" panose="020B0502040204020203" pitchFamily="34" charset="0"/>
                        </a:rPr>
                        <a:t> </a:t>
                      </a:r>
                    </a:p>
                  </a:txBody>
                  <a:tcPr/>
                </a:tc>
                <a:extLst>
                  <a:ext uri="{0D108BD9-81ED-4DB2-BD59-A6C34878D82A}">
                    <a16:rowId xmlns:a16="http://schemas.microsoft.com/office/drawing/2014/main" val="3856300112"/>
                  </a:ext>
                </a:extLst>
              </a:tr>
              <a:tr h="370840">
                <a:tc>
                  <a:txBody>
                    <a:bodyPr/>
                    <a:lstStyle/>
                    <a:p>
                      <a:endParaRPr lang="en-US"/>
                    </a:p>
                  </a:txBody>
                  <a:tcPr/>
                </a:tc>
                <a:tc>
                  <a:txBody>
                    <a:bodyPr/>
                    <a:lstStyle/>
                    <a:p>
                      <a:r>
                        <a:rPr lang="en-US" sz="2400">
                          <a:solidFill>
                            <a:srgbClr val="2F2F2F"/>
                          </a:solidFill>
                          <a:latin typeface="Segoe UI"/>
                          <a:cs typeface="Segoe UI"/>
                        </a:rPr>
                        <a:t>Microsoft 365 Developer Program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a:latin typeface="Segoe UI" panose="020B0502040204020203" pitchFamily="34" charset="0"/>
                          <a:cs typeface="Segoe UI" panose="020B0502040204020203" pitchFamily="34" charset="0"/>
                          <a:hlinkClick r:id="rId10"/>
                        </a:rPr>
                        <a:t>https://aka.ms/M365devprogram</a:t>
                      </a:r>
                      <a:r>
                        <a:rPr lang="en-US" sz="2400">
                          <a:latin typeface="Segoe UI" panose="020B0502040204020203" pitchFamily="34" charset="0"/>
                          <a:cs typeface="Segoe UI" panose="020B0502040204020203" pitchFamily="34" charset="0"/>
                        </a:rPr>
                        <a:t> </a:t>
                      </a:r>
                    </a:p>
                    <a:p>
                      <a:endParaRPr lang="en-US" sz="240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977239041"/>
                  </a:ext>
                </a:extLst>
              </a:tr>
              <a:tr h="370840">
                <a:tc>
                  <a:txBody>
                    <a:bodyPr/>
                    <a:lstStyle/>
                    <a:p>
                      <a:endParaRPr lang="en-US"/>
                    </a:p>
                    <a:p>
                      <a:endParaRPr lang="en-US"/>
                    </a:p>
                  </a:txBody>
                  <a:tcPr/>
                </a:tc>
                <a:tc>
                  <a:txBody>
                    <a:bodyPr/>
                    <a:lstStyle/>
                    <a:p>
                      <a:r>
                        <a:rPr lang="en-US" sz="2400">
                          <a:latin typeface="Segoe UI"/>
                          <a:cs typeface="Segoe UI"/>
                        </a:rPr>
                        <a:t>Office Scripts</a:t>
                      </a:r>
                    </a:p>
                  </a:txBody>
                  <a:tcPr/>
                </a:tc>
                <a:tc>
                  <a:txBody>
                    <a:bodyPr/>
                    <a:lstStyle/>
                    <a:p>
                      <a:r>
                        <a:rPr lang="en-US" sz="2400">
                          <a:latin typeface="Segoe UI" panose="020B0502040204020203" pitchFamily="34" charset="0"/>
                          <a:cs typeface="Segoe UI" panose="020B0502040204020203" pitchFamily="34" charset="0"/>
                          <a:hlinkClick r:id="rId11"/>
                        </a:rPr>
                        <a:t>aka.ms/office-scripts-docs</a:t>
                      </a:r>
                      <a:endParaRPr lang="en-US" sz="240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329789468"/>
                  </a:ext>
                </a:extLst>
              </a:tr>
            </a:tbl>
          </a:graphicData>
        </a:graphic>
      </p:graphicFrame>
      <p:sp>
        <p:nvSpPr>
          <p:cNvPr id="6" name="TextBox 1">
            <a:extLst>
              <a:ext uri="{FF2B5EF4-FFF2-40B4-BE49-F238E27FC236}">
                <a16:creationId xmlns:a16="http://schemas.microsoft.com/office/drawing/2014/main" id="{D8732A70-E431-40CE-AE82-955A41715423}"/>
              </a:ext>
            </a:extLst>
          </p:cNvPr>
          <p:cNvSpPr txBox="1"/>
          <p:nvPr/>
        </p:nvSpPr>
        <p:spPr>
          <a:xfrm>
            <a:off x="478125" y="460496"/>
            <a:ext cx="8975950" cy="1147966"/>
          </a:xfrm>
          <a:prstGeom prst="rect">
            <a:avLst/>
          </a:prstGeom>
          <a:noFill/>
        </p:spPr>
        <p:txBody>
          <a:bodyPr wrap="square" lIns="182854" tIns="146284" rIns="182854" bIns="14628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lnSpc>
                <a:spcPct val="90000"/>
              </a:lnSpc>
              <a:spcAft>
                <a:spcPts val="600"/>
              </a:spcAft>
            </a:pPr>
            <a:r>
              <a:rPr lang="en-US" sz="3200" b="1">
                <a:solidFill>
                  <a:srgbClr val="0070C0"/>
                </a:solidFill>
                <a:latin typeface="Segoe UI"/>
              </a:rPr>
              <a:t>New to Office Add-ins?</a:t>
            </a:r>
            <a:endParaRPr lang="en-US" sz="3200" b="1">
              <a:gradFill>
                <a:gsLst>
                  <a:gs pos="2917">
                    <a:srgbClr val="2F2F2F"/>
                  </a:gs>
                  <a:gs pos="30000">
                    <a:srgbClr val="2F2F2F"/>
                  </a:gs>
                </a:gsLst>
                <a:lin ang="5400000" scaled="0"/>
              </a:gradFill>
              <a:latin typeface="Segoe UI"/>
            </a:endParaRPr>
          </a:p>
          <a:p>
            <a:pPr defTabSz="914367">
              <a:lnSpc>
                <a:spcPct val="90000"/>
              </a:lnSpc>
              <a:spcAft>
                <a:spcPts val="600"/>
              </a:spcAft>
            </a:pPr>
            <a:r>
              <a:rPr lang="en-US" sz="2400">
                <a:gradFill>
                  <a:gsLst>
                    <a:gs pos="2917">
                      <a:srgbClr val="2F2F2F"/>
                    </a:gs>
                    <a:gs pos="30000">
                      <a:srgbClr val="2F2F2F"/>
                    </a:gs>
                  </a:gsLst>
                  <a:lin ang="5400000" scaled="0"/>
                </a:gradFill>
                <a:latin typeface="Segoe UI"/>
              </a:rPr>
              <a:t> </a:t>
            </a:r>
          </a:p>
        </p:txBody>
      </p:sp>
      <p:pic>
        <p:nvPicPr>
          <p:cNvPr id="3" name="Picture 2">
            <a:extLst>
              <a:ext uri="{FF2B5EF4-FFF2-40B4-BE49-F238E27FC236}">
                <a16:creationId xmlns:a16="http://schemas.microsoft.com/office/drawing/2014/main" id="{E47219AA-8041-EF05-43D9-C40E3411B04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92718" y="1917681"/>
            <a:ext cx="676369" cy="590632"/>
          </a:xfrm>
          <a:prstGeom prst="rect">
            <a:avLst/>
          </a:prstGeom>
        </p:spPr>
      </p:pic>
      <p:pic>
        <p:nvPicPr>
          <p:cNvPr id="5" name="Picture 4">
            <a:extLst>
              <a:ext uri="{FF2B5EF4-FFF2-40B4-BE49-F238E27FC236}">
                <a16:creationId xmlns:a16="http://schemas.microsoft.com/office/drawing/2014/main" id="{C2FF269F-69D0-41C0-E787-3CFA791B91E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440024" y="3914107"/>
            <a:ext cx="695422" cy="552527"/>
          </a:xfrm>
          <a:prstGeom prst="rect">
            <a:avLst/>
          </a:prstGeom>
        </p:spPr>
      </p:pic>
      <p:pic>
        <p:nvPicPr>
          <p:cNvPr id="10" name="Picture 9">
            <a:extLst>
              <a:ext uri="{FF2B5EF4-FFF2-40B4-BE49-F238E27FC236}">
                <a16:creationId xmlns:a16="http://schemas.microsoft.com/office/drawing/2014/main" id="{997E1E2E-9B73-EACF-ECBE-864E4313AC5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455209" y="2554460"/>
            <a:ext cx="695422" cy="724001"/>
          </a:xfrm>
          <a:prstGeom prst="rect">
            <a:avLst/>
          </a:prstGeom>
        </p:spPr>
      </p:pic>
      <p:pic>
        <p:nvPicPr>
          <p:cNvPr id="12" name="Picture 11">
            <a:extLst>
              <a:ext uri="{FF2B5EF4-FFF2-40B4-BE49-F238E27FC236}">
                <a16:creationId xmlns:a16="http://schemas.microsoft.com/office/drawing/2014/main" id="{3DEFC20D-2C45-0FA6-90CD-BD79526E5435}"/>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549142" y="3269825"/>
            <a:ext cx="568016" cy="568016"/>
          </a:xfrm>
          <a:prstGeom prst="rect">
            <a:avLst/>
          </a:prstGeom>
        </p:spPr>
      </p:pic>
      <p:pic>
        <p:nvPicPr>
          <p:cNvPr id="4" name="Picture 3">
            <a:extLst>
              <a:ext uri="{FF2B5EF4-FFF2-40B4-BE49-F238E27FC236}">
                <a16:creationId xmlns:a16="http://schemas.microsoft.com/office/drawing/2014/main" id="{CC193859-E11F-FE79-83EE-E386270CCE00}"/>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500929" y="5614600"/>
            <a:ext cx="666843" cy="714475"/>
          </a:xfrm>
          <a:prstGeom prst="rect">
            <a:avLst/>
          </a:prstGeom>
        </p:spPr>
      </p:pic>
      <p:pic>
        <p:nvPicPr>
          <p:cNvPr id="8" name="Picture 7">
            <a:extLst>
              <a:ext uri="{FF2B5EF4-FFF2-40B4-BE49-F238E27FC236}">
                <a16:creationId xmlns:a16="http://schemas.microsoft.com/office/drawing/2014/main" id="{88DB9257-463C-301D-D352-4C17C9C6C32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559402" y="4733304"/>
            <a:ext cx="609685" cy="590632"/>
          </a:xfrm>
          <a:prstGeom prst="rect">
            <a:avLst/>
          </a:prstGeom>
        </p:spPr>
      </p:pic>
    </p:spTree>
    <p:extLst>
      <p:ext uri="{BB962C8B-B14F-4D97-AF65-F5344CB8AC3E}">
        <p14:creationId xmlns:p14="http://schemas.microsoft.com/office/powerpoint/2010/main" val="9612063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
            <a:extLst>
              <a:ext uri="{FF2B5EF4-FFF2-40B4-BE49-F238E27FC236}">
                <a16:creationId xmlns:a16="http://schemas.microsoft.com/office/drawing/2014/main" id="{D8732A70-E431-40CE-AE82-955A41715423}"/>
              </a:ext>
            </a:extLst>
          </p:cNvPr>
          <p:cNvSpPr txBox="1"/>
          <p:nvPr/>
        </p:nvSpPr>
        <p:spPr>
          <a:xfrm>
            <a:off x="478125" y="460496"/>
            <a:ext cx="8975950" cy="1163423"/>
          </a:xfrm>
          <a:prstGeom prst="rect">
            <a:avLst/>
          </a:prstGeom>
          <a:noFill/>
        </p:spPr>
        <p:txBody>
          <a:bodyPr wrap="square" lIns="182854" tIns="146284" rIns="182854" bIns="14628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lnSpc>
                <a:spcPct val="90000"/>
              </a:lnSpc>
              <a:spcAft>
                <a:spcPts val="600"/>
              </a:spcAft>
            </a:pPr>
            <a:r>
              <a:rPr lang="en-US" sz="3200" b="1">
                <a:solidFill>
                  <a:srgbClr val="0070C0"/>
                </a:solidFill>
                <a:latin typeface="Segoe UI"/>
              </a:rPr>
              <a:t>Engage with the team </a:t>
            </a:r>
            <a:endParaRPr lang="en-US" sz="3200" b="1">
              <a:gradFill>
                <a:gsLst>
                  <a:gs pos="2917">
                    <a:srgbClr val="2F2F2F"/>
                  </a:gs>
                  <a:gs pos="30000">
                    <a:srgbClr val="2F2F2F"/>
                  </a:gs>
                </a:gsLst>
                <a:lin ang="5400000" scaled="0"/>
              </a:gradFill>
              <a:latin typeface="Segoe UI"/>
            </a:endParaRPr>
          </a:p>
          <a:p>
            <a:pPr defTabSz="914367">
              <a:lnSpc>
                <a:spcPct val="90000"/>
              </a:lnSpc>
              <a:spcAft>
                <a:spcPts val="600"/>
              </a:spcAft>
            </a:pPr>
            <a:r>
              <a:rPr lang="en-US" sz="2400">
                <a:gradFill>
                  <a:gsLst>
                    <a:gs pos="2917">
                      <a:srgbClr val="2F2F2F"/>
                    </a:gs>
                    <a:gs pos="30000">
                      <a:srgbClr val="2F2F2F"/>
                    </a:gs>
                  </a:gsLst>
                  <a:lin ang="5400000" scaled="0"/>
                </a:gradFill>
                <a:latin typeface="Segoe UI"/>
              </a:rPr>
              <a:t> </a:t>
            </a:r>
          </a:p>
        </p:txBody>
      </p:sp>
      <p:graphicFrame>
        <p:nvGraphicFramePr>
          <p:cNvPr id="8" name="Table 7">
            <a:extLst>
              <a:ext uri="{FF2B5EF4-FFF2-40B4-BE49-F238E27FC236}">
                <a16:creationId xmlns:a16="http://schemas.microsoft.com/office/drawing/2014/main" id="{8BFDD43B-8C4D-B457-840E-EEE4580B8F0F}"/>
              </a:ext>
            </a:extLst>
          </p:cNvPr>
          <p:cNvGraphicFramePr>
            <a:graphicFrameLocks noGrp="1"/>
          </p:cNvGraphicFramePr>
          <p:nvPr/>
        </p:nvGraphicFramePr>
        <p:xfrm>
          <a:off x="859536" y="1623919"/>
          <a:ext cx="10332720" cy="3627120"/>
        </p:xfrm>
        <a:graphic>
          <a:graphicData uri="http://schemas.openxmlformats.org/drawingml/2006/table">
            <a:tbl>
              <a:tblPr firstRow="1" bandRow="1">
                <a:tableStyleId>{073A0DAA-6AF3-43AB-8588-CEC1D06C72B9}</a:tableStyleId>
              </a:tblPr>
              <a:tblGrid>
                <a:gridCol w="3941064">
                  <a:extLst>
                    <a:ext uri="{9D8B030D-6E8A-4147-A177-3AD203B41FA5}">
                      <a16:colId xmlns:a16="http://schemas.microsoft.com/office/drawing/2014/main" val="2014650578"/>
                    </a:ext>
                  </a:extLst>
                </a:gridCol>
                <a:gridCol w="6391656">
                  <a:extLst>
                    <a:ext uri="{9D8B030D-6E8A-4147-A177-3AD203B41FA5}">
                      <a16:colId xmlns:a16="http://schemas.microsoft.com/office/drawing/2014/main" val="1549858200"/>
                    </a:ext>
                  </a:extLst>
                </a:gridCol>
              </a:tblGrid>
              <a:tr h="356410">
                <a:tc>
                  <a:txBody>
                    <a:bodyPr/>
                    <a:lstStyle/>
                    <a:p>
                      <a:r>
                        <a:rPr lang="en-US" sz="2400">
                          <a:latin typeface="Segoe UI"/>
                          <a:cs typeface="Segoe UI"/>
                        </a:rPr>
                        <a:t>Engagement</a:t>
                      </a:r>
                    </a:p>
                  </a:txBody>
                  <a:tcPr/>
                </a:tc>
                <a:tc>
                  <a:txBody>
                    <a:bodyPr/>
                    <a:lstStyle/>
                    <a:p>
                      <a:r>
                        <a:rPr lang="en-US" sz="2400">
                          <a:latin typeface="Segoe UI"/>
                          <a:cs typeface="Segoe UI"/>
                        </a:rPr>
                        <a:t>Where to go</a:t>
                      </a:r>
                    </a:p>
                  </a:txBody>
                  <a:tcPr/>
                </a:tc>
                <a:extLst>
                  <a:ext uri="{0D108BD9-81ED-4DB2-BD59-A6C34878D82A}">
                    <a16:rowId xmlns:a16="http://schemas.microsoft.com/office/drawing/2014/main" val="3620981387"/>
                  </a:ext>
                </a:extLst>
              </a:tr>
              <a:tr h="370839">
                <a:tc>
                  <a:txBody>
                    <a:bodyPr/>
                    <a:lstStyle/>
                    <a:p>
                      <a:pPr lvl="0">
                        <a:buNone/>
                      </a:pPr>
                      <a:r>
                        <a:rPr lang="en-US" sz="2400" b="0" i="0" u="none" strike="noStrike" noProof="0">
                          <a:latin typeface="Segoe UI"/>
                          <a:cs typeface="Segoe UI"/>
                        </a:rPr>
                        <a:t>Technical questions about Office Add-ins</a:t>
                      </a:r>
                      <a:endParaRPr lang="en-US" sz="2400">
                        <a:latin typeface="Segoe UI"/>
                        <a:cs typeface="Segoe UI"/>
                      </a:endParaRPr>
                    </a:p>
                  </a:txBody>
                  <a:tcPr/>
                </a:tc>
                <a:tc>
                  <a:txBody>
                    <a:bodyPr/>
                    <a:lstStyle/>
                    <a:p>
                      <a:pPr lvl="0">
                        <a:buNone/>
                      </a:pPr>
                      <a:r>
                        <a:rPr lang="en-US" sz="2400" u="sng" kern="1200">
                          <a:solidFill>
                            <a:schemeClr val="dk1"/>
                          </a:solidFill>
                          <a:effectLst/>
                          <a:latin typeface="Segoe UI" panose="020B0502040204020203" pitchFamily="34" charset="0"/>
                          <a:cs typeface="Segoe UI" panose="020B0502040204020203" pitchFamily="34" charset="0"/>
                          <a:hlinkClick r:id="rId3"/>
                        </a:rPr>
                        <a:t>https://aka.ms/office-addins-dev-questions</a:t>
                      </a:r>
                      <a:endParaRPr lang="en-US" sz="2400">
                        <a:latin typeface="Segoe UI" panose="020B0502040204020203" pitchFamily="34" charset="0"/>
                        <a:cs typeface="Segoe UI" panose="020B0502040204020203" pitchFamily="34" charset="0"/>
                      </a:endParaRPr>
                    </a:p>
                    <a:p>
                      <a:pPr lvl="0">
                        <a:buNone/>
                      </a:pPr>
                      <a:r>
                        <a:rPr lang="en-US" sz="2000" b="1" u="none" kern="1200">
                          <a:solidFill>
                            <a:schemeClr val="dk1"/>
                          </a:solidFill>
                          <a:effectLst/>
                          <a:latin typeface="Segoe UI"/>
                          <a:cs typeface="Segoe UI"/>
                        </a:rPr>
                        <a:t>[</a:t>
                      </a:r>
                      <a:r>
                        <a:rPr lang="en-US" sz="2000" b="1" i="0" u="none" strike="noStrike" kern="1200" noProof="0">
                          <a:effectLst/>
                          <a:latin typeface="Segoe UI"/>
                          <a:cs typeface="Segoe UI"/>
                        </a:rPr>
                        <a:t>office-</a:t>
                      </a:r>
                      <a:r>
                        <a:rPr lang="en-US" sz="2000" b="1" i="0" u="none" strike="noStrike" kern="1200" noProof="0" err="1">
                          <a:effectLst/>
                          <a:latin typeface="Segoe UI"/>
                          <a:cs typeface="Segoe UI"/>
                        </a:rPr>
                        <a:t>js</a:t>
                      </a:r>
                      <a:r>
                        <a:rPr lang="en-US" sz="2000" b="1" i="0" u="none" strike="noStrike" kern="1200" noProof="0">
                          <a:effectLst/>
                          <a:latin typeface="Segoe UI"/>
                          <a:cs typeface="Segoe UI"/>
                        </a:rPr>
                        <a:t>-dev</a:t>
                      </a:r>
                      <a:r>
                        <a:rPr lang="en-US" sz="2000" b="1" u="none" kern="1200">
                          <a:solidFill>
                            <a:schemeClr val="dk1"/>
                          </a:solidFill>
                          <a:effectLst/>
                          <a:latin typeface="Segoe UI"/>
                          <a:cs typeface="Segoe UI"/>
                        </a:rPr>
                        <a:t>] [</a:t>
                      </a:r>
                      <a:r>
                        <a:rPr lang="en-US" sz="2000" b="1" i="0" u="none" strike="noStrike" kern="1200" noProof="0">
                          <a:effectLst/>
                          <a:latin typeface="Segoe UI"/>
                          <a:cs typeface="Segoe UI"/>
                        </a:rPr>
                        <a:t>office-</a:t>
                      </a:r>
                      <a:r>
                        <a:rPr lang="en-US" sz="2000" b="1" i="0" u="none" strike="noStrike" kern="1200" noProof="0" err="1">
                          <a:effectLst/>
                          <a:latin typeface="Segoe UI"/>
                          <a:cs typeface="Segoe UI"/>
                        </a:rPr>
                        <a:t>addins</a:t>
                      </a:r>
                      <a:r>
                        <a:rPr lang="en-US" sz="2000" b="1" i="0" u="none" strike="noStrike" kern="1200" noProof="0">
                          <a:effectLst/>
                          <a:latin typeface="Segoe UI"/>
                          <a:cs typeface="Segoe UI"/>
                        </a:rPr>
                        <a:t>-dev</a:t>
                      </a:r>
                      <a:r>
                        <a:rPr lang="en-US" sz="2000" b="1" u="none" kern="1200">
                          <a:solidFill>
                            <a:schemeClr val="dk1"/>
                          </a:solidFill>
                          <a:effectLst/>
                          <a:latin typeface="Segoe UI"/>
                          <a:cs typeface="Segoe UI"/>
                        </a:rPr>
                        <a:t>]</a:t>
                      </a:r>
                    </a:p>
                    <a:p>
                      <a:pPr lvl="0">
                        <a:buNone/>
                      </a:pPr>
                      <a:endParaRPr lang="en-US" sz="2400">
                        <a:latin typeface="Segoe UI" panose="020B0502040204020203" pitchFamily="34" charset="0"/>
                        <a:cs typeface="Segoe UI" panose="020B0502040204020203" pitchFamily="34" charset="0"/>
                        <a:hlinkClick r:id="rId4"/>
                      </a:endParaRPr>
                    </a:p>
                    <a:p>
                      <a:r>
                        <a:rPr lang="en-US" sz="2400">
                          <a:latin typeface="Segoe UI" panose="020B0502040204020203" pitchFamily="34" charset="0"/>
                          <a:cs typeface="Segoe UI" panose="020B0502040204020203" pitchFamily="34" charset="0"/>
                          <a:hlinkClick r:id="rId4"/>
                        </a:rPr>
                        <a:t>https://stackoverflow.com</a:t>
                      </a:r>
                      <a:r>
                        <a:rPr lang="en-US" sz="2400">
                          <a:latin typeface="Segoe UI" panose="020B0502040204020203" pitchFamily="34" charset="0"/>
                          <a:cs typeface="Segoe UI" panose="020B0502040204020203" pitchFamily="34" charset="0"/>
                        </a:rPr>
                        <a:t> </a:t>
                      </a:r>
                    </a:p>
                    <a:p>
                      <a:r>
                        <a:rPr lang="en-US" sz="2000" b="1">
                          <a:latin typeface="Segoe UI"/>
                          <a:cs typeface="Segoe UI"/>
                        </a:rPr>
                        <a:t>[office-</a:t>
                      </a:r>
                      <a:r>
                        <a:rPr lang="en-US" sz="2000" b="1" err="1">
                          <a:latin typeface="Segoe UI"/>
                          <a:cs typeface="Segoe UI"/>
                        </a:rPr>
                        <a:t>js</a:t>
                      </a:r>
                      <a:r>
                        <a:rPr lang="en-US" sz="2000" b="1">
                          <a:latin typeface="Segoe UI"/>
                          <a:cs typeface="Segoe UI"/>
                        </a:rPr>
                        <a:t>] [outlook-web-</a:t>
                      </a:r>
                      <a:r>
                        <a:rPr lang="en-US" sz="2000" b="1" err="1">
                          <a:latin typeface="Segoe UI"/>
                          <a:cs typeface="Segoe UI"/>
                        </a:rPr>
                        <a:t>addins</a:t>
                      </a:r>
                      <a:r>
                        <a:rPr lang="en-US" sz="2000" b="1">
                          <a:latin typeface="Segoe UI"/>
                          <a:cs typeface="Segoe UI"/>
                        </a:rPr>
                        <a:t>] [office-scripts]</a:t>
                      </a:r>
                    </a:p>
                  </a:txBody>
                  <a:tcPr/>
                </a:tc>
                <a:extLst>
                  <a:ext uri="{0D108BD9-81ED-4DB2-BD59-A6C34878D82A}">
                    <a16:rowId xmlns:a16="http://schemas.microsoft.com/office/drawing/2014/main" val="646979704"/>
                  </a:ext>
                </a:extLst>
              </a:tr>
              <a:tr h="370840">
                <a:tc>
                  <a:txBody>
                    <a:bodyPr/>
                    <a:lstStyle/>
                    <a:p>
                      <a:r>
                        <a:rPr lang="en-US" sz="2400">
                          <a:latin typeface="Segoe UI"/>
                          <a:cs typeface="Segoe UI"/>
                        </a:rPr>
                        <a:t>Product bugs</a:t>
                      </a:r>
                    </a:p>
                  </a:txBody>
                  <a:tcPr/>
                </a:tc>
                <a:tc>
                  <a:txBody>
                    <a:bodyPr/>
                    <a:lstStyle/>
                    <a:p>
                      <a:r>
                        <a:rPr lang="en-US" sz="2400">
                          <a:latin typeface="Segoe UI" panose="020B0502040204020203" pitchFamily="34" charset="0"/>
                          <a:cs typeface="Segoe UI" panose="020B0502040204020203" pitchFamily="34" charset="0"/>
                          <a:hlinkClick r:id="rId5"/>
                        </a:rPr>
                        <a:t>https://github.com/OfficeDev/</a:t>
                      </a:r>
                      <a:r>
                        <a:rPr lang="en-US" sz="2400" b="1">
                          <a:latin typeface="Segoe UI" panose="020B0502040204020203" pitchFamily="34" charset="0"/>
                          <a:cs typeface="Segoe UI" panose="020B0502040204020203" pitchFamily="34" charset="0"/>
                          <a:hlinkClick r:id="rId5"/>
                        </a:rPr>
                        <a:t>office-js</a:t>
                      </a:r>
                      <a:r>
                        <a:rPr lang="en-US" sz="2400" b="1">
                          <a:latin typeface="Segoe UI" panose="020B0502040204020203" pitchFamily="34" charset="0"/>
                          <a:cs typeface="Segoe UI" panose="020B0502040204020203" pitchFamily="34" charset="0"/>
                        </a:rPr>
                        <a:t> </a:t>
                      </a:r>
                    </a:p>
                  </a:txBody>
                  <a:tcPr/>
                </a:tc>
                <a:extLst>
                  <a:ext uri="{0D108BD9-81ED-4DB2-BD59-A6C34878D82A}">
                    <a16:rowId xmlns:a16="http://schemas.microsoft.com/office/drawing/2014/main" val="1687387376"/>
                  </a:ext>
                </a:extLst>
              </a:tr>
              <a:tr h="370840">
                <a:tc>
                  <a:txBody>
                    <a:bodyPr/>
                    <a:lstStyle/>
                    <a:p>
                      <a:r>
                        <a:rPr lang="en-US" sz="2400">
                          <a:latin typeface="Segoe UI"/>
                          <a:cs typeface="Segoe UI"/>
                        </a:rPr>
                        <a:t>Feature requests and ideas</a:t>
                      </a:r>
                    </a:p>
                  </a:txBody>
                  <a:tcPr/>
                </a:tc>
                <a:tc>
                  <a:txBody>
                    <a:bodyPr/>
                    <a:lstStyle/>
                    <a:p>
                      <a:r>
                        <a:rPr lang="en-US" sz="2400" b="0" i="0" u="sng" strike="noStrike" kern="1200">
                          <a:solidFill>
                            <a:schemeClr val="dk1"/>
                          </a:solidFill>
                          <a:effectLst/>
                          <a:latin typeface="Segoe UI" panose="020B0502040204020203" pitchFamily="34" charset="0"/>
                          <a:ea typeface="+mn-ea"/>
                          <a:cs typeface="Segoe UI" panose="020B0502040204020203" pitchFamily="34" charset="0"/>
                          <a:hlinkClick r:id="rId6"/>
                        </a:rPr>
                        <a:t>https://aka.ms/m365dev-suggestions</a:t>
                      </a:r>
                      <a:endParaRPr lang="en-US" sz="2400" b="1">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988641810"/>
                  </a:ext>
                </a:extLst>
              </a:tr>
              <a:tr h="370840">
                <a:tc>
                  <a:txBody>
                    <a:bodyPr/>
                    <a:lstStyle/>
                    <a:p>
                      <a:r>
                        <a:rPr lang="en-US" sz="2400">
                          <a:latin typeface="Segoe UI"/>
                          <a:cs typeface="Segoe UI"/>
                        </a:rPr>
                        <a:t>Send a Smile or Frown</a:t>
                      </a:r>
                    </a:p>
                  </a:txBody>
                  <a:tcPr/>
                </a:tc>
                <a:tc>
                  <a:txBody>
                    <a:bodyPr/>
                    <a:lstStyle/>
                    <a:p>
                      <a:r>
                        <a:rPr lang="en-US" sz="2400">
                          <a:latin typeface="Segoe UI"/>
                          <a:cs typeface="Segoe UI"/>
                        </a:rPr>
                        <a:t>Inside Office</a:t>
                      </a:r>
                    </a:p>
                  </a:txBody>
                  <a:tcPr/>
                </a:tc>
                <a:extLst>
                  <a:ext uri="{0D108BD9-81ED-4DB2-BD59-A6C34878D82A}">
                    <a16:rowId xmlns:a16="http://schemas.microsoft.com/office/drawing/2014/main" val="2569973482"/>
                  </a:ext>
                </a:extLst>
              </a:tr>
            </a:tbl>
          </a:graphicData>
        </a:graphic>
      </p:graphicFrame>
    </p:spTree>
    <p:extLst>
      <p:ext uri="{BB962C8B-B14F-4D97-AF65-F5344CB8AC3E}">
        <p14:creationId xmlns:p14="http://schemas.microsoft.com/office/powerpoint/2010/main" val="277358469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
            <a:extLst>
              <a:ext uri="{FF2B5EF4-FFF2-40B4-BE49-F238E27FC236}">
                <a16:creationId xmlns:a16="http://schemas.microsoft.com/office/drawing/2014/main" id="{D8732A70-E431-40CE-AE82-955A41715423}"/>
              </a:ext>
            </a:extLst>
          </p:cNvPr>
          <p:cNvSpPr txBox="1"/>
          <p:nvPr/>
        </p:nvSpPr>
        <p:spPr>
          <a:xfrm>
            <a:off x="478125" y="460496"/>
            <a:ext cx="8975950" cy="1163423"/>
          </a:xfrm>
          <a:prstGeom prst="rect">
            <a:avLst/>
          </a:prstGeom>
          <a:noFill/>
        </p:spPr>
        <p:txBody>
          <a:bodyPr wrap="square" lIns="182854" tIns="146284" rIns="182854" bIns="14628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lnSpc>
                <a:spcPct val="90000"/>
              </a:lnSpc>
              <a:spcAft>
                <a:spcPts val="600"/>
              </a:spcAft>
            </a:pPr>
            <a:r>
              <a:rPr lang="en-US" sz="3200" b="1">
                <a:solidFill>
                  <a:srgbClr val="0070C0"/>
                </a:solidFill>
                <a:latin typeface="Segoe UI"/>
              </a:rPr>
              <a:t>Microsoft 365 </a:t>
            </a:r>
            <a:r>
              <a:rPr lang="en-US" sz="3200" b="1">
                <a:gradFill>
                  <a:gsLst>
                    <a:gs pos="2917">
                      <a:srgbClr val="2F2F2F"/>
                    </a:gs>
                    <a:gs pos="30000">
                      <a:srgbClr val="2F2F2F"/>
                    </a:gs>
                  </a:gsLst>
                  <a:lin ang="5400000" scaled="0"/>
                </a:gradFill>
                <a:latin typeface="Segoe UI"/>
              </a:rPr>
              <a:t>developer community calls</a:t>
            </a:r>
          </a:p>
          <a:p>
            <a:pPr defTabSz="914367">
              <a:lnSpc>
                <a:spcPct val="90000"/>
              </a:lnSpc>
              <a:spcAft>
                <a:spcPts val="600"/>
              </a:spcAft>
            </a:pPr>
            <a:r>
              <a:rPr lang="en-US" sz="2400">
                <a:gradFill>
                  <a:gsLst>
                    <a:gs pos="2917">
                      <a:srgbClr val="2F2F2F"/>
                    </a:gs>
                    <a:gs pos="30000">
                      <a:srgbClr val="2F2F2F"/>
                    </a:gs>
                  </a:gsLst>
                  <a:lin ang="5400000" scaled="0"/>
                </a:gradFill>
                <a:latin typeface="Segoe UI"/>
              </a:rPr>
              <a:t> </a:t>
            </a:r>
          </a:p>
        </p:txBody>
      </p:sp>
      <p:sp>
        <p:nvSpPr>
          <p:cNvPr id="7" name="TextBox 2">
            <a:extLst>
              <a:ext uri="{FF2B5EF4-FFF2-40B4-BE49-F238E27FC236}">
                <a16:creationId xmlns:a16="http://schemas.microsoft.com/office/drawing/2014/main" id="{6F939F32-4E37-4CA3-B710-00610E5E59D3}"/>
              </a:ext>
            </a:extLst>
          </p:cNvPr>
          <p:cNvSpPr txBox="1"/>
          <p:nvPr/>
        </p:nvSpPr>
        <p:spPr>
          <a:xfrm>
            <a:off x="478124" y="1317266"/>
            <a:ext cx="11628884" cy="5024477"/>
          </a:xfrm>
          <a:prstGeom prst="rect">
            <a:avLst/>
          </a:prstGeom>
          <a:noFill/>
        </p:spPr>
        <p:txBody>
          <a:bodyPr wrap="square" lIns="182854" tIns="146284" rIns="182854" bIns="14628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lnSpc>
                <a:spcPct val="90000"/>
              </a:lnSpc>
              <a:spcAft>
                <a:spcPts val="600"/>
              </a:spcAft>
            </a:pPr>
            <a:r>
              <a:rPr lang="en-US" sz="2400">
                <a:gradFill>
                  <a:gsLst>
                    <a:gs pos="2917">
                      <a:srgbClr val="2F2F2F"/>
                    </a:gs>
                    <a:gs pos="30000">
                      <a:srgbClr val="2F2F2F"/>
                    </a:gs>
                  </a:gsLst>
                  <a:lin ang="5400000" scaled="0"/>
                </a:gradFill>
                <a:latin typeface="Segoe UI"/>
              </a:rPr>
              <a:t>Microsoft 365 platform call </a:t>
            </a:r>
            <a:r>
              <a:rPr lang="en-US" sz="1078">
                <a:gradFill>
                  <a:gsLst>
                    <a:gs pos="2917">
                      <a:srgbClr val="2F2F2F"/>
                    </a:gs>
                    <a:gs pos="30000">
                      <a:srgbClr val="2F2F2F"/>
                    </a:gs>
                  </a:gsLst>
                  <a:lin ang="5400000" scaled="0"/>
                </a:gradFill>
                <a:latin typeface="Segoe UI"/>
              </a:rPr>
              <a:t>(weekly)</a:t>
            </a:r>
            <a:r>
              <a:rPr lang="en-US" sz="2400">
                <a:gradFill>
                  <a:gsLst>
                    <a:gs pos="2917">
                      <a:srgbClr val="2F2F2F"/>
                    </a:gs>
                    <a:gs pos="30000">
                      <a:srgbClr val="2F2F2F"/>
                    </a:gs>
                  </a:gsLst>
                  <a:lin ang="5400000" scaled="0"/>
                </a:gradFill>
                <a:latin typeface="Segoe UI"/>
              </a:rPr>
              <a:t>	</a:t>
            </a:r>
            <a:r>
              <a:rPr lang="en-US" sz="2400">
                <a:gradFill>
                  <a:gsLst>
                    <a:gs pos="2917">
                      <a:srgbClr val="2F2F2F"/>
                    </a:gs>
                    <a:gs pos="30000">
                      <a:srgbClr val="2F2F2F"/>
                    </a:gs>
                  </a:gsLst>
                  <a:lin ang="5400000" scaled="0"/>
                </a:gradFill>
                <a:latin typeface="Segoe UI"/>
                <a:hlinkClick r:id="rId3"/>
              </a:rPr>
              <a:t>https://aka.ms/m365-dev-call</a:t>
            </a:r>
            <a:br>
              <a:rPr lang="en-US" sz="2400">
                <a:gradFill>
                  <a:gsLst>
                    <a:gs pos="2917">
                      <a:srgbClr val="2F2F2F"/>
                    </a:gs>
                    <a:gs pos="30000">
                      <a:srgbClr val="2F2F2F"/>
                    </a:gs>
                  </a:gsLst>
                  <a:lin ang="5400000" scaled="0"/>
                </a:gradFill>
                <a:latin typeface="Segoe UI"/>
              </a:rPr>
            </a:br>
            <a:r>
              <a:rPr lang="en-US" sz="2400">
                <a:gradFill>
                  <a:gsLst>
                    <a:gs pos="2917">
                      <a:srgbClr val="2F2F2F"/>
                    </a:gs>
                    <a:gs pos="30000">
                      <a:srgbClr val="2F2F2F"/>
                    </a:gs>
                  </a:gsLst>
                  <a:lin ang="5400000" scaled="0"/>
                </a:gradFill>
                <a:latin typeface="Segoe UI"/>
              </a:rPr>
              <a:t>	</a:t>
            </a:r>
          </a:p>
          <a:p>
            <a:pPr defTabSz="914367">
              <a:lnSpc>
                <a:spcPct val="90000"/>
              </a:lnSpc>
              <a:spcAft>
                <a:spcPts val="600"/>
              </a:spcAft>
            </a:pPr>
            <a:r>
              <a:rPr lang="en-US" sz="2400">
                <a:gradFill>
                  <a:gsLst>
                    <a:gs pos="2917">
                      <a:srgbClr val="2F2F2F"/>
                    </a:gs>
                    <a:gs pos="30000">
                      <a:srgbClr val="2F2F2F"/>
                    </a:gs>
                  </a:gsLst>
                  <a:lin ang="5400000" scaled="0"/>
                </a:gradFill>
                <a:latin typeface="Segoe UI"/>
              </a:rPr>
              <a:t>Microsoft 365 &amp; Power Platform</a:t>
            </a:r>
            <a:br>
              <a:rPr lang="en-US" sz="2400">
                <a:gradFill>
                  <a:gsLst>
                    <a:gs pos="2917">
                      <a:srgbClr val="2F2F2F"/>
                    </a:gs>
                    <a:gs pos="30000">
                      <a:srgbClr val="2F2F2F"/>
                    </a:gs>
                  </a:gsLst>
                  <a:lin ang="5400000" scaled="0"/>
                </a:gradFill>
                <a:latin typeface="Segoe UI"/>
              </a:rPr>
            </a:br>
            <a:r>
              <a:rPr lang="en-US" sz="2400">
                <a:gradFill>
                  <a:gsLst>
                    <a:gs pos="2917">
                      <a:srgbClr val="2F2F2F"/>
                    </a:gs>
                    <a:gs pos="30000">
                      <a:srgbClr val="2F2F2F"/>
                    </a:gs>
                  </a:gsLst>
                  <a:lin ang="5400000" scaled="0"/>
                </a:gradFill>
                <a:latin typeface="Segoe UI"/>
              </a:rPr>
              <a:t>Development </a:t>
            </a:r>
            <a:r>
              <a:rPr lang="en-US" sz="1078">
                <a:gradFill>
                  <a:gsLst>
                    <a:gs pos="2917">
                      <a:srgbClr val="2F2F2F"/>
                    </a:gs>
                    <a:gs pos="30000">
                      <a:srgbClr val="2F2F2F"/>
                    </a:gs>
                  </a:gsLst>
                  <a:lin ang="5400000" scaled="0"/>
                </a:gradFill>
                <a:latin typeface="Segoe UI"/>
              </a:rPr>
              <a:t>(bi-weekly)		</a:t>
            </a:r>
            <a:r>
              <a:rPr lang="en-US" sz="2400">
                <a:gradFill>
                  <a:gsLst>
                    <a:gs pos="2917">
                      <a:srgbClr val="2F2F2F"/>
                    </a:gs>
                    <a:gs pos="30000">
                      <a:srgbClr val="2F2F2F"/>
                    </a:gs>
                  </a:gsLst>
                  <a:lin ang="5400000" scaled="0"/>
                </a:gradFill>
                <a:latin typeface="Segoe UI"/>
              </a:rPr>
              <a:t> 	</a:t>
            </a:r>
            <a:r>
              <a:rPr lang="en-US" sz="2400">
                <a:solidFill>
                  <a:srgbClr val="0070C0"/>
                </a:solidFill>
                <a:latin typeface="Segoe UI"/>
                <a:hlinkClick r:id="rId4">
                  <a:extLst>
                    <a:ext uri="{A12FA001-AC4F-418D-AE19-62706E023703}">
                      <ahyp:hlinkClr xmlns:ahyp="http://schemas.microsoft.com/office/drawing/2018/hyperlinkcolor" val="tx"/>
                    </a:ext>
                  </a:extLst>
                </a:hlinkClick>
              </a:rPr>
              <a:t>https://aka.ms/m365-dev-sig</a:t>
            </a:r>
            <a:r>
              <a:rPr lang="en-US" sz="2400">
                <a:solidFill>
                  <a:srgbClr val="0070C0"/>
                </a:solidFill>
                <a:latin typeface="Segoe UI"/>
              </a:rPr>
              <a:t> </a:t>
            </a:r>
          </a:p>
          <a:p>
            <a:pPr defTabSz="914367">
              <a:lnSpc>
                <a:spcPct val="90000"/>
              </a:lnSpc>
              <a:spcAft>
                <a:spcPts val="600"/>
              </a:spcAft>
            </a:pPr>
            <a:r>
              <a:rPr lang="en-US" sz="2400">
                <a:gradFill>
                  <a:gsLst>
                    <a:gs pos="2917">
                      <a:srgbClr val="2F2F2F"/>
                    </a:gs>
                    <a:gs pos="30000">
                      <a:srgbClr val="2F2F2F"/>
                    </a:gs>
                  </a:gsLst>
                  <a:lin ang="5400000" scaled="0"/>
                </a:gradFill>
                <a:latin typeface="Segoe UI"/>
              </a:rPr>
              <a:t>Viva Connections &amp; </a:t>
            </a:r>
          </a:p>
          <a:p>
            <a:pPr defTabSz="914367">
              <a:lnSpc>
                <a:spcPct val="90000"/>
              </a:lnSpc>
              <a:spcAft>
                <a:spcPts val="600"/>
              </a:spcAft>
            </a:pPr>
            <a:r>
              <a:rPr lang="en-US" sz="2400">
                <a:gradFill>
                  <a:gsLst>
                    <a:gs pos="2917">
                      <a:srgbClr val="2F2F2F"/>
                    </a:gs>
                    <a:gs pos="30000">
                      <a:srgbClr val="2F2F2F"/>
                    </a:gs>
                  </a:gsLst>
                  <a:lin ang="5400000" scaled="0"/>
                </a:gradFill>
                <a:latin typeface="Segoe UI"/>
              </a:rPr>
              <a:t>SharePoint Framework </a:t>
            </a:r>
            <a:r>
              <a:rPr lang="en-US" sz="1176">
                <a:gradFill>
                  <a:gsLst>
                    <a:gs pos="2917">
                      <a:srgbClr val="2F2F2F"/>
                    </a:gs>
                    <a:gs pos="30000">
                      <a:srgbClr val="2F2F2F"/>
                    </a:gs>
                  </a:gsLst>
                  <a:lin ang="5400000" scaled="0"/>
                </a:gradFill>
                <a:latin typeface="Segoe UI"/>
              </a:rPr>
              <a:t>(bi-weekly)</a:t>
            </a:r>
            <a:r>
              <a:rPr lang="en-US" sz="2400">
                <a:gradFill>
                  <a:gsLst>
                    <a:gs pos="2917">
                      <a:srgbClr val="2F2F2F"/>
                    </a:gs>
                    <a:gs pos="30000">
                      <a:srgbClr val="2F2F2F"/>
                    </a:gs>
                  </a:gsLst>
                  <a:lin ang="5400000" scaled="0"/>
                </a:gradFill>
                <a:latin typeface="Segoe UI"/>
              </a:rPr>
              <a:t>	</a:t>
            </a:r>
            <a:r>
              <a:rPr lang="en-US" sz="2400">
                <a:solidFill>
                  <a:srgbClr val="0070C0"/>
                </a:solidFill>
                <a:latin typeface="Segoe UI"/>
                <a:hlinkClick r:id="rId5">
                  <a:extLst>
                    <a:ext uri="{A12FA001-AC4F-418D-AE19-62706E023703}">
                      <ahyp:hlinkClr xmlns:ahyp="http://schemas.microsoft.com/office/drawing/2018/hyperlinkcolor" val="tx"/>
                    </a:ext>
                  </a:extLst>
                </a:hlinkClick>
              </a:rPr>
              <a:t>https://aka.ms/spdev-spfx-call</a:t>
            </a:r>
            <a:r>
              <a:rPr lang="en-US" sz="2400">
                <a:solidFill>
                  <a:srgbClr val="0070C0"/>
                </a:solidFill>
                <a:latin typeface="Segoe UI"/>
              </a:rPr>
              <a:t> </a:t>
            </a:r>
          </a:p>
          <a:p>
            <a:pPr defTabSz="914367">
              <a:lnSpc>
                <a:spcPct val="90000"/>
              </a:lnSpc>
              <a:spcAft>
                <a:spcPts val="600"/>
              </a:spcAft>
            </a:pPr>
            <a:endParaRPr lang="en-US" sz="2400">
              <a:gradFill>
                <a:gsLst>
                  <a:gs pos="2917">
                    <a:srgbClr val="2F2F2F"/>
                  </a:gs>
                  <a:gs pos="30000">
                    <a:srgbClr val="2F2F2F"/>
                  </a:gs>
                </a:gsLst>
                <a:lin ang="5400000" scaled="0"/>
              </a:gradFill>
              <a:latin typeface="Segoe UI"/>
            </a:endParaRPr>
          </a:p>
          <a:p>
            <a:pPr defTabSz="914367">
              <a:lnSpc>
                <a:spcPct val="90000"/>
              </a:lnSpc>
              <a:spcAft>
                <a:spcPts val="600"/>
              </a:spcAft>
            </a:pPr>
            <a:r>
              <a:rPr lang="en-US" sz="2400">
                <a:gradFill>
                  <a:gsLst>
                    <a:gs pos="2917">
                      <a:srgbClr val="2F2F2F"/>
                    </a:gs>
                    <a:gs pos="30000">
                      <a:srgbClr val="2F2F2F"/>
                    </a:gs>
                  </a:gsLst>
                  <a:lin ang="5400000" scaled="0"/>
                </a:gradFill>
                <a:latin typeface="Segoe UI"/>
              </a:rPr>
              <a:t>Adaptive Cards</a:t>
            </a:r>
            <a:r>
              <a:rPr lang="en-US" sz="2745">
                <a:gradFill>
                  <a:gsLst>
                    <a:gs pos="2917">
                      <a:srgbClr val="2F2F2F"/>
                    </a:gs>
                    <a:gs pos="30000">
                      <a:srgbClr val="2F2F2F"/>
                    </a:gs>
                  </a:gsLst>
                  <a:lin ang="5400000" scaled="0"/>
                </a:gradFill>
                <a:latin typeface="Segoe UI"/>
              </a:rPr>
              <a:t> </a:t>
            </a:r>
            <a:r>
              <a:rPr lang="en-US" sz="1078">
                <a:gradFill>
                  <a:gsLst>
                    <a:gs pos="2917">
                      <a:srgbClr val="2F2F2F"/>
                    </a:gs>
                    <a:gs pos="30000">
                      <a:srgbClr val="2F2F2F"/>
                    </a:gs>
                  </a:gsLst>
                  <a:lin ang="5400000" scaled="0"/>
                </a:gradFill>
                <a:latin typeface="Segoe UI"/>
              </a:rPr>
              <a:t>(monthly) </a:t>
            </a:r>
            <a:r>
              <a:rPr lang="en-US" sz="2400">
                <a:gradFill>
                  <a:gsLst>
                    <a:gs pos="2917">
                      <a:srgbClr val="2F2F2F"/>
                    </a:gs>
                    <a:gs pos="30000">
                      <a:srgbClr val="2F2F2F"/>
                    </a:gs>
                  </a:gsLst>
                  <a:lin ang="5400000" scaled="0"/>
                </a:gradFill>
                <a:latin typeface="Segoe UI"/>
              </a:rPr>
              <a:t>		</a:t>
            </a:r>
            <a:r>
              <a:rPr lang="en-US" sz="2400">
                <a:solidFill>
                  <a:srgbClr val="0070C0"/>
                </a:solidFill>
                <a:latin typeface="Segoe UI"/>
                <a:hlinkClick r:id="rId6">
                  <a:extLst>
                    <a:ext uri="{A12FA001-AC4F-418D-AE19-62706E023703}">
                      <ahyp:hlinkClr xmlns:ahyp="http://schemas.microsoft.com/office/drawing/2018/hyperlinkcolor" val="tx"/>
                    </a:ext>
                  </a:extLst>
                </a:hlinkClick>
              </a:rPr>
              <a:t>https://aka.ms/adaptivecardscommunitycall</a:t>
            </a:r>
            <a:endParaRPr lang="en-US" sz="2400">
              <a:solidFill>
                <a:srgbClr val="0070C0"/>
              </a:solidFill>
              <a:latin typeface="Segoe UI"/>
            </a:endParaRPr>
          </a:p>
          <a:p>
            <a:pPr defTabSz="914367">
              <a:lnSpc>
                <a:spcPct val="90000"/>
              </a:lnSpc>
              <a:spcAft>
                <a:spcPts val="600"/>
              </a:spcAft>
            </a:pPr>
            <a:r>
              <a:rPr lang="en-US" sz="2400">
                <a:gradFill>
                  <a:gsLst>
                    <a:gs pos="2917">
                      <a:srgbClr val="2F2F2F"/>
                    </a:gs>
                    <a:gs pos="30000">
                      <a:srgbClr val="2F2F2F"/>
                    </a:gs>
                  </a:gsLst>
                  <a:lin ang="5400000" scaled="0"/>
                </a:gradFill>
                <a:latin typeface="Segoe UI"/>
              </a:rPr>
              <a:t>Microsoft identity platform</a:t>
            </a:r>
            <a:r>
              <a:rPr lang="en-US" sz="1078">
                <a:gradFill>
                  <a:gsLst>
                    <a:gs pos="2917">
                      <a:srgbClr val="2F2F2F"/>
                    </a:gs>
                    <a:gs pos="30000">
                      <a:srgbClr val="2F2F2F"/>
                    </a:gs>
                  </a:gsLst>
                  <a:lin ang="5400000" scaled="0"/>
                </a:gradFill>
                <a:latin typeface="Segoe UI"/>
              </a:rPr>
              <a:t> (monthly) </a:t>
            </a:r>
            <a:r>
              <a:rPr lang="en-US" sz="2400">
                <a:gradFill>
                  <a:gsLst>
                    <a:gs pos="2917">
                      <a:srgbClr val="2F2F2F"/>
                    </a:gs>
                    <a:gs pos="30000">
                      <a:srgbClr val="2F2F2F"/>
                    </a:gs>
                  </a:gsLst>
                  <a:lin ang="5400000" scaled="0"/>
                </a:gradFill>
                <a:latin typeface="Segoe UI"/>
              </a:rPr>
              <a:t>	</a:t>
            </a:r>
            <a:r>
              <a:rPr lang="en-US" sz="2400">
                <a:solidFill>
                  <a:srgbClr val="0070C0"/>
                </a:solidFill>
                <a:latin typeface="Segoe UI"/>
                <a:hlinkClick r:id="rId7">
                  <a:extLst>
                    <a:ext uri="{A12FA001-AC4F-418D-AE19-62706E023703}">
                      <ahyp:hlinkClr xmlns:ahyp="http://schemas.microsoft.com/office/drawing/2018/hyperlinkcolor" val="tx"/>
                    </a:ext>
                  </a:extLst>
                </a:hlinkClick>
              </a:rPr>
              <a:t>https://aka.ms/IDDevCommunityCalendar</a:t>
            </a:r>
            <a:r>
              <a:rPr lang="en-US" sz="2400">
                <a:solidFill>
                  <a:srgbClr val="0070C0"/>
                </a:solidFill>
                <a:latin typeface="Segoe UI"/>
              </a:rPr>
              <a:t>  </a:t>
            </a:r>
            <a:r>
              <a:rPr lang="en-US" sz="2400">
                <a:gradFill>
                  <a:gsLst>
                    <a:gs pos="2917">
                      <a:srgbClr val="2F2F2F"/>
                    </a:gs>
                    <a:gs pos="30000">
                      <a:srgbClr val="2F2F2F"/>
                    </a:gs>
                  </a:gsLst>
                  <a:lin ang="5400000" scaled="0"/>
                </a:gradFill>
                <a:latin typeface="Segoe UI"/>
              </a:rPr>
              <a:t>	</a:t>
            </a:r>
            <a:endParaRPr lang="en-US" sz="2400">
              <a:solidFill>
                <a:srgbClr val="0070C0"/>
              </a:solidFill>
              <a:latin typeface="Segoe UI"/>
            </a:endParaRPr>
          </a:p>
          <a:p>
            <a:pPr defTabSz="914367">
              <a:lnSpc>
                <a:spcPct val="90000"/>
              </a:lnSpc>
              <a:spcAft>
                <a:spcPts val="600"/>
              </a:spcAft>
            </a:pPr>
            <a:r>
              <a:rPr lang="en-US" sz="2400">
                <a:gradFill>
                  <a:gsLst>
                    <a:gs pos="2917">
                      <a:srgbClr val="2F2F2F"/>
                    </a:gs>
                    <a:gs pos="30000">
                      <a:srgbClr val="2F2F2F"/>
                    </a:gs>
                  </a:gsLst>
                  <a:lin ang="5400000" scaled="0"/>
                </a:gradFill>
                <a:latin typeface="Segoe UI"/>
              </a:rPr>
              <a:t>Office Add-ins </a:t>
            </a:r>
            <a:r>
              <a:rPr lang="en-US" sz="1078">
                <a:gradFill>
                  <a:gsLst>
                    <a:gs pos="2917">
                      <a:srgbClr val="2F2F2F"/>
                    </a:gs>
                    <a:gs pos="30000">
                      <a:srgbClr val="2F2F2F"/>
                    </a:gs>
                  </a:gsLst>
                  <a:lin ang="5400000" scaled="0"/>
                </a:gradFill>
                <a:latin typeface="Segoe UI"/>
              </a:rPr>
              <a:t>(monthly) </a:t>
            </a:r>
            <a:r>
              <a:rPr lang="en-US" sz="2400">
                <a:gradFill>
                  <a:gsLst>
                    <a:gs pos="2917">
                      <a:srgbClr val="2F2F2F"/>
                    </a:gs>
                    <a:gs pos="30000">
                      <a:srgbClr val="2F2F2F"/>
                    </a:gs>
                  </a:gsLst>
                  <a:lin ang="5400000" scaled="0"/>
                </a:gradFill>
                <a:latin typeface="Segoe UI"/>
              </a:rPr>
              <a:t>			</a:t>
            </a:r>
            <a:r>
              <a:rPr lang="en-US" sz="2400">
                <a:solidFill>
                  <a:srgbClr val="0070C0"/>
                </a:solidFill>
                <a:latin typeface="Segoe UI"/>
                <a:hlinkClick r:id="rId8">
                  <a:extLst>
                    <a:ext uri="{A12FA001-AC4F-418D-AE19-62706E023703}">
                      <ahyp:hlinkClr xmlns:ahyp="http://schemas.microsoft.com/office/drawing/2018/hyperlinkcolor" val="tx"/>
                    </a:ext>
                  </a:extLst>
                </a:hlinkClick>
              </a:rPr>
              <a:t>https://aka.ms/officeaddinscommunitycall</a:t>
            </a:r>
            <a:r>
              <a:rPr lang="en-US" sz="2400">
                <a:solidFill>
                  <a:srgbClr val="0070C0"/>
                </a:solidFill>
                <a:latin typeface="Segoe UI"/>
              </a:rPr>
              <a:t> </a:t>
            </a:r>
          </a:p>
          <a:p>
            <a:pPr defTabSz="914367">
              <a:lnSpc>
                <a:spcPct val="90000"/>
              </a:lnSpc>
              <a:spcAft>
                <a:spcPts val="600"/>
              </a:spcAft>
            </a:pPr>
            <a:r>
              <a:rPr lang="en-US" sz="2400">
                <a:gradFill>
                  <a:gsLst>
                    <a:gs pos="2917">
                      <a:srgbClr val="2F2F2F"/>
                    </a:gs>
                    <a:gs pos="30000">
                      <a:srgbClr val="2F2F2F"/>
                    </a:gs>
                  </a:gsLst>
                  <a:lin ang="5400000" scaled="0"/>
                </a:gradFill>
                <a:latin typeface="Segoe UI"/>
              </a:rPr>
              <a:t>Power Platform </a:t>
            </a:r>
            <a:r>
              <a:rPr lang="en-US" sz="1078">
                <a:gradFill>
                  <a:gsLst>
                    <a:gs pos="2917">
                      <a:srgbClr val="2F2F2F"/>
                    </a:gs>
                    <a:gs pos="30000">
                      <a:srgbClr val="2F2F2F"/>
                    </a:gs>
                  </a:gsLst>
                  <a:lin ang="5400000" scaled="0"/>
                </a:gradFill>
                <a:latin typeface="Segoe UI"/>
              </a:rPr>
              <a:t>(monthly)</a:t>
            </a:r>
            <a:r>
              <a:rPr lang="en-US" sz="2400">
                <a:gradFill>
                  <a:gsLst>
                    <a:gs pos="2917">
                      <a:srgbClr val="2F2F2F"/>
                    </a:gs>
                    <a:gs pos="30000">
                      <a:srgbClr val="2F2F2F"/>
                    </a:gs>
                  </a:gsLst>
                  <a:lin ang="5400000" scaled="0"/>
                </a:gradFill>
                <a:latin typeface="Segoe UI"/>
              </a:rPr>
              <a:t>			</a:t>
            </a:r>
            <a:r>
              <a:rPr lang="en-US" sz="2400">
                <a:solidFill>
                  <a:srgbClr val="0070C0"/>
                </a:solidFill>
                <a:latin typeface="Segoe UI"/>
                <a:hlinkClick r:id="rId9">
                  <a:extLst>
                    <a:ext uri="{A12FA001-AC4F-418D-AE19-62706E023703}">
                      <ahyp:hlinkClr xmlns:ahyp="http://schemas.microsoft.com/office/drawing/2018/hyperlinkcolor" val="tx"/>
                    </a:ext>
                  </a:extLst>
                </a:hlinkClick>
              </a:rPr>
              <a:t>https://aka.ms/PowerPlatformMonthlyCall</a:t>
            </a:r>
            <a:r>
              <a:rPr lang="en-US" sz="2400">
                <a:solidFill>
                  <a:srgbClr val="0070C0"/>
                </a:solidFill>
                <a:latin typeface="Segoe UI"/>
              </a:rPr>
              <a:t> </a:t>
            </a:r>
          </a:p>
          <a:p>
            <a:pPr defTabSz="914367">
              <a:lnSpc>
                <a:spcPct val="90000"/>
              </a:lnSpc>
              <a:spcAft>
                <a:spcPts val="600"/>
              </a:spcAft>
            </a:pPr>
            <a:endParaRPr lang="en-US" sz="2400">
              <a:gradFill>
                <a:gsLst>
                  <a:gs pos="2917">
                    <a:srgbClr val="2F2F2F"/>
                  </a:gs>
                  <a:gs pos="30000">
                    <a:srgbClr val="2F2F2F"/>
                  </a:gs>
                </a:gsLst>
                <a:lin ang="5400000" scaled="0"/>
              </a:gradFill>
              <a:latin typeface="Segoe UI"/>
            </a:endParaRPr>
          </a:p>
        </p:txBody>
      </p:sp>
      <p:sp>
        <p:nvSpPr>
          <p:cNvPr id="9" name="TextBox 3">
            <a:extLst>
              <a:ext uri="{FF2B5EF4-FFF2-40B4-BE49-F238E27FC236}">
                <a16:creationId xmlns:a16="http://schemas.microsoft.com/office/drawing/2014/main" id="{B744361F-8DC6-418C-B984-687A156037B4}"/>
              </a:ext>
            </a:extLst>
          </p:cNvPr>
          <p:cNvSpPr txBox="1"/>
          <p:nvPr/>
        </p:nvSpPr>
        <p:spPr>
          <a:xfrm>
            <a:off x="478125" y="5769729"/>
            <a:ext cx="10246728" cy="627827"/>
          </a:xfrm>
          <a:prstGeom prst="rect">
            <a:avLst/>
          </a:prstGeom>
          <a:noFill/>
        </p:spPr>
        <p:txBody>
          <a:bodyPr wrap="square" lIns="182854" tIns="146284" rIns="182854" bIns="14628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lnSpc>
                <a:spcPct val="90000"/>
              </a:lnSpc>
              <a:spcAft>
                <a:spcPts val="600"/>
              </a:spcAft>
            </a:pPr>
            <a:r>
              <a:rPr lang="en-US" sz="2400">
                <a:solidFill>
                  <a:srgbClr val="0070C0"/>
                </a:solidFill>
                <a:latin typeface="Segoe UI"/>
              </a:rPr>
              <a:t>All calls and assets: </a:t>
            </a:r>
            <a:r>
              <a:rPr lang="en-US" sz="2400" b="1">
                <a:solidFill>
                  <a:srgbClr val="0070C0"/>
                </a:solidFill>
                <a:latin typeface="Segoe UI"/>
                <a:hlinkClick r:id="rId10">
                  <a:extLst>
                    <a:ext uri="{A12FA001-AC4F-418D-AE19-62706E023703}">
                      <ahyp:hlinkClr xmlns:ahyp="http://schemas.microsoft.com/office/drawing/2018/hyperlinkcolor" val="tx"/>
                    </a:ext>
                  </a:extLst>
                </a:hlinkClick>
              </a:rPr>
              <a:t>https://aka.ms/m365pnp</a:t>
            </a:r>
            <a:r>
              <a:rPr lang="en-US" sz="2400" b="1">
                <a:solidFill>
                  <a:srgbClr val="0070C0"/>
                </a:solidFill>
                <a:latin typeface="Segoe UI"/>
              </a:rPr>
              <a:t> </a:t>
            </a:r>
            <a:endParaRPr lang="en-US" sz="2400">
              <a:solidFill>
                <a:srgbClr val="0070C0"/>
              </a:solidFill>
              <a:latin typeface="Segoe UI"/>
            </a:endParaRPr>
          </a:p>
        </p:txBody>
      </p:sp>
    </p:spTree>
    <p:extLst>
      <p:ext uri="{BB962C8B-B14F-4D97-AF65-F5344CB8AC3E}">
        <p14:creationId xmlns:p14="http://schemas.microsoft.com/office/powerpoint/2010/main" val="76197776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20F501C-EB4E-4B52-9C27-E86C75723544}"/>
              </a:ext>
            </a:extLst>
          </p:cNvPr>
          <p:cNvSpPr>
            <a:spLocks noGrp="1"/>
          </p:cNvSpPr>
          <p:nvPr>
            <p:ph type="body" sz="quarter" idx="10"/>
          </p:nvPr>
        </p:nvSpPr>
        <p:spPr>
          <a:xfrm>
            <a:off x="596306" y="1443210"/>
            <a:ext cx="11203488" cy="1199303"/>
          </a:xfrm>
        </p:spPr>
        <p:txBody>
          <a:bodyPr vert="horz" wrap="square" lIns="146304" tIns="91440" rIns="146304" bIns="91440" rtlCol="0" anchor="t">
            <a:spAutoFit/>
          </a:bodyPr>
          <a:lstStyle/>
          <a:p>
            <a:endParaRPr lang="en-US" sz="3200">
              <a:latin typeface="Segoe UI Semibold"/>
              <a:cs typeface="Segoe UI Semibold"/>
            </a:endParaRPr>
          </a:p>
          <a:p>
            <a:pPr marL="223520" indent="-223520">
              <a:buFont typeface="Wingdings,Sans-Serif"/>
              <a:buChar char=""/>
            </a:pPr>
            <a:endParaRPr lang="en-US" sz="3200">
              <a:latin typeface="Segoe UI Semibold"/>
              <a:cs typeface="Segoe UI Semibold"/>
            </a:endParaRPr>
          </a:p>
        </p:txBody>
      </p:sp>
      <p:sp>
        <p:nvSpPr>
          <p:cNvPr id="3" name="Title 2">
            <a:extLst>
              <a:ext uri="{FF2B5EF4-FFF2-40B4-BE49-F238E27FC236}">
                <a16:creationId xmlns:a16="http://schemas.microsoft.com/office/drawing/2014/main" id="{BFD2EC8C-3CB8-47FD-952E-6A0CB387D041}"/>
              </a:ext>
            </a:extLst>
          </p:cNvPr>
          <p:cNvSpPr>
            <a:spLocks noGrp="1"/>
          </p:cNvSpPr>
          <p:nvPr>
            <p:ph type="title"/>
          </p:nvPr>
        </p:nvSpPr>
        <p:spPr/>
        <p:txBody>
          <a:bodyPr/>
          <a:lstStyle/>
          <a:p>
            <a:r>
              <a:rPr lang="en-US"/>
              <a:t>Agenda</a:t>
            </a:r>
          </a:p>
        </p:txBody>
      </p:sp>
      <p:sp>
        <p:nvSpPr>
          <p:cNvPr id="4" name="Rectangle 3">
            <a:extLst>
              <a:ext uri="{FF2B5EF4-FFF2-40B4-BE49-F238E27FC236}">
                <a16:creationId xmlns:a16="http://schemas.microsoft.com/office/drawing/2014/main" id="{FA9ACB8E-4E55-1D4D-05DD-38E0EF90F5D4}"/>
              </a:ext>
            </a:extLst>
          </p:cNvPr>
          <p:cNvSpPr/>
          <p:nvPr/>
        </p:nvSpPr>
        <p:spPr>
          <a:xfrm>
            <a:off x="1990581" y="5045458"/>
            <a:ext cx="1517595" cy="369332"/>
          </a:xfrm>
          <a:prstGeom prst="rect">
            <a:avLst/>
          </a:prstGeom>
        </p:spPr>
        <p:txBody>
          <a:bodyPr wrap="non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atin typeface="+mj-lt"/>
              </a:rPr>
              <a:t>David Chesnut</a:t>
            </a:r>
          </a:p>
        </p:txBody>
      </p:sp>
      <p:sp>
        <p:nvSpPr>
          <p:cNvPr id="11" name="Rectangle 10">
            <a:extLst>
              <a:ext uri="{FF2B5EF4-FFF2-40B4-BE49-F238E27FC236}">
                <a16:creationId xmlns:a16="http://schemas.microsoft.com/office/drawing/2014/main" id="{1C028262-1417-614E-B4D3-2C745C829817}"/>
              </a:ext>
            </a:extLst>
          </p:cNvPr>
          <p:cNvSpPr/>
          <p:nvPr/>
        </p:nvSpPr>
        <p:spPr>
          <a:xfrm>
            <a:off x="1823866" y="5359088"/>
            <a:ext cx="1851021" cy="369332"/>
          </a:xfrm>
          <a:prstGeom prst="rect">
            <a:avLst/>
          </a:prstGeom>
        </p:spPr>
        <p:txBody>
          <a:bodyPr wrap="non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atin typeface="Calibri" panose="020F0502020204030204"/>
              </a:rPr>
              <a:t>Senior Dev Writer</a:t>
            </a:r>
            <a:endParaRPr lang="en-US"/>
          </a:p>
        </p:txBody>
      </p:sp>
      <p:pic>
        <p:nvPicPr>
          <p:cNvPr id="1026" name="Picture 2">
            <a:extLst>
              <a:ext uri="{FF2B5EF4-FFF2-40B4-BE49-F238E27FC236}">
                <a16:creationId xmlns:a16="http://schemas.microsoft.com/office/drawing/2014/main" id="{AE186E00-8BAC-E3F5-5A22-000B63CBD2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7078" y="3013012"/>
            <a:ext cx="1904596" cy="192885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a:extLst>
              <a:ext uri="{FF2B5EF4-FFF2-40B4-BE49-F238E27FC236}">
                <a16:creationId xmlns:a16="http://schemas.microsoft.com/office/drawing/2014/main" id="{5181D342-4543-1DF9-45E5-E51DD38B34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2675" y="3097213"/>
            <a:ext cx="1866900" cy="1843616"/>
          </a:xfrm>
          <a:prstGeom prst="rect">
            <a:avLst/>
          </a:prstGeom>
        </p:spPr>
      </p:pic>
      <p:sp>
        <p:nvSpPr>
          <p:cNvPr id="6" name="Rectangle 5">
            <a:extLst>
              <a:ext uri="{FF2B5EF4-FFF2-40B4-BE49-F238E27FC236}">
                <a16:creationId xmlns:a16="http://schemas.microsoft.com/office/drawing/2014/main" id="{0DD530D7-899F-B6B8-2581-4CF442D26FA8}"/>
              </a:ext>
            </a:extLst>
          </p:cNvPr>
          <p:cNvSpPr/>
          <p:nvPr/>
        </p:nvSpPr>
        <p:spPr>
          <a:xfrm>
            <a:off x="5269952" y="4986492"/>
            <a:ext cx="1112356" cy="369332"/>
          </a:xfrm>
          <a:prstGeom prst="rect">
            <a:avLst/>
          </a:prstGeom>
        </p:spPr>
        <p:txBody>
          <a:bodyPr wrap="non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atin typeface="+mj-lt"/>
              </a:rPr>
              <a:t>Yawei Zhu</a:t>
            </a:r>
          </a:p>
        </p:txBody>
      </p:sp>
      <p:sp>
        <p:nvSpPr>
          <p:cNvPr id="7" name="Rectangle 6">
            <a:extLst>
              <a:ext uri="{FF2B5EF4-FFF2-40B4-BE49-F238E27FC236}">
                <a16:creationId xmlns:a16="http://schemas.microsoft.com/office/drawing/2014/main" id="{26EF1E48-942B-F47B-F877-B632E9D94192}"/>
              </a:ext>
            </a:extLst>
          </p:cNvPr>
          <p:cNvSpPr/>
          <p:nvPr/>
        </p:nvSpPr>
        <p:spPr>
          <a:xfrm>
            <a:off x="4629923" y="5332253"/>
            <a:ext cx="2466509" cy="369332"/>
          </a:xfrm>
          <a:prstGeom prst="rect">
            <a:avLst/>
          </a:prstGeom>
        </p:spPr>
        <p:txBody>
          <a:bodyPr wrap="none"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Senior Product Manager</a:t>
            </a:r>
          </a:p>
        </p:txBody>
      </p:sp>
    </p:spTree>
    <p:extLst>
      <p:ext uri="{BB962C8B-B14F-4D97-AF65-F5344CB8AC3E}">
        <p14:creationId xmlns:p14="http://schemas.microsoft.com/office/powerpoint/2010/main" val="81164449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04E16D6-6682-4068-BF11-BA8E4E8E1BBC}"/>
              </a:ext>
            </a:extLst>
          </p:cNvPr>
          <p:cNvSpPr>
            <a:spLocks noGrp="1"/>
          </p:cNvSpPr>
          <p:nvPr>
            <p:ph type="body" sz="quarter" idx="10"/>
          </p:nvPr>
        </p:nvSpPr>
        <p:spPr>
          <a:xfrm>
            <a:off x="633379" y="1236094"/>
            <a:ext cx="10925242" cy="5851256"/>
          </a:xfrm>
        </p:spPr>
        <p:txBody>
          <a:bodyPr vert="horz" wrap="square" lIns="146284" tIns="91427" rIns="146284" bIns="91427" rtlCol="0" anchor="t">
            <a:spAutoFit/>
          </a:bodyPr>
          <a:lstStyle/>
          <a:p>
            <a:pPr marL="0" indent="0" algn="ctr">
              <a:spcBef>
                <a:spcPts val="600"/>
              </a:spcBef>
              <a:buNone/>
            </a:pPr>
            <a:r>
              <a:rPr lang="en-US" sz="2794">
                <a:latin typeface="Segoe UI"/>
                <a:cs typeface="Segoe UI Semibold"/>
              </a:rPr>
              <a:t>Recording will be available in 24 hours on</a:t>
            </a:r>
          </a:p>
          <a:p>
            <a:pPr marL="0" indent="0" algn="ctr">
              <a:spcBef>
                <a:spcPts val="600"/>
              </a:spcBef>
              <a:buNone/>
            </a:pPr>
            <a:r>
              <a:rPr lang="en-US" sz="2794">
                <a:solidFill>
                  <a:schemeClr val="accent1"/>
                </a:solidFill>
                <a:latin typeface="Segoe UI"/>
                <a:cs typeface="Segoe UI Semibold"/>
              </a:rPr>
              <a:t>Microsoft 365</a:t>
            </a:r>
            <a:r>
              <a:rPr lang="en-US" sz="2794">
                <a:latin typeface="Segoe UI"/>
                <a:cs typeface="Segoe UI Semibold"/>
              </a:rPr>
              <a:t> Community (PnP) YouTube channel</a:t>
            </a:r>
          </a:p>
          <a:p>
            <a:pPr marL="0" indent="0" algn="ctr">
              <a:spcBef>
                <a:spcPts val="600"/>
              </a:spcBef>
              <a:buNone/>
            </a:pPr>
            <a:r>
              <a:rPr lang="en-US" sz="2794">
                <a:solidFill>
                  <a:schemeClr val="accent1"/>
                </a:solidFill>
                <a:latin typeface="Segoe UI"/>
                <a:cs typeface="Segoe UI Semibold"/>
                <a:hlinkClick r:id="rId3">
                  <a:extLst>
                    <a:ext uri="{A12FA001-AC4F-418D-AE19-62706E023703}">
                      <ahyp:hlinkClr xmlns:ahyp="http://schemas.microsoft.com/office/drawing/2018/hyperlinkcolor" val="tx"/>
                    </a:ext>
                  </a:extLst>
                </a:hlinkClick>
              </a:rPr>
              <a:t>https://aka.ms/M365PnP/videos</a:t>
            </a:r>
            <a:endParaRPr lang="en-US" sz="2794">
              <a:solidFill>
                <a:schemeClr val="accent1"/>
              </a:solidFill>
              <a:latin typeface="Segoe UI"/>
              <a:cs typeface="Segoe UI Semibold"/>
            </a:endParaRPr>
          </a:p>
          <a:p>
            <a:pPr marL="0" indent="0" algn="ctr">
              <a:spcBef>
                <a:spcPts val="600"/>
              </a:spcBef>
              <a:buNone/>
            </a:pPr>
            <a:r>
              <a:rPr lang="en-US" sz="1961" i="1">
                <a:solidFill>
                  <a:srgbClr val="0070C0"/>
                </a:solidFill>
                <a:latin typeface="Segoe UI"/>
                <a:cs typeface="Segoe UI Semibold"/>
              </a:rPr>
              <a:t>(subscribe today)</a:t>
            </a:r>
          </a:p>
          <a:p>
            <a:pPr marL="0" indent="0" algn="ctr">
              <a:spcBef>
                <a:spcPts val="600"/>
              </a:spcBef>
              <a:buNone/>
            </a:pPr>
            <a:endParaRPr lang="en-US" sz="2800">
              <a:latin typeface="Segoe UI"/>
              <a:cs typeface="Segoe UI Semibold"/>
            </a:endParaRPr>
          </a:p>
          <a:p>
            <a:pPr marL="0" indent="0" algn="ctr">
              <a:spcBef>
                <a:spcPts val="600"/>
              </a:spcBef>
              <a:buNone/>
            </a:pPr>
            <a:r>
              <a:rPr lang="en-US" sz="2794">
                <a:latin typeface="Segoe UI"/>
                <a:cs typeface="Segoe UI Semibold"/>
              </a:rPr>
              <a:t>Follow us on Twitter </a:t>
            </a:r>
          </a:p>
          <a:p>
            <a:pPr marL="0" indent="0" algn="ctr">
              <a:spcBef>
                <a:spcPts val="600"/>
              </a:spcBef>
              <a:buNone/>
            </a:pPr>
            <a:r>
              <a:rPr lang="en-US" sz="2794">
                <a:solidFill>
                  <a:srgbClr val="0070C0"/>
                </a:solidFill>
                <a:latin typeface="Segoe UI"/>
                <a:cs typeface="Segoe UI Semibold"/>
              </a:rPr>
              <a:t>@Microsoft365Dev</a:t>
            </a:r>
            <a:r>
              <a:rPr lang="en-US" sz="2794">
                <a:solidFill>
                  <a:schemeClr val="tx1"/>
                </a:solidFill>
                <a:latin typeface="Segoe UI"/>
                <a:cs typeface="Segoe UI Semibold"/>
              </a:rPr>
              <a:t> | </a:t>
            </a:r>
            <a:r>
              <a:rPr lang="en-US" sz="2794">
                <a:solidFill>
                  <a:srgbClr val="0070C0"/>
                </a:solidFill>
                <a:latin typeface="Segoe UI"/>
                <a:cs typeface="Segoe UI Semibold"/>
              </a:rPr>
              <a:t>@M365PnP</a:t>
            </a:r>
          </a:p>
          <a:p>
            <a:pPr marL="0" indent="0" algn="ctr">
              <a:spcBef>
                <a:spcPts val="600"/>
              </a:spcBef>
              <a:buNone/>
            </a:pPr>
            <a:endParaRPr lang="en-US" sz="2794">
              <a:solidFill>
                <a:srgbClr val="0070C0"/>
              </a:solidFill>
              <a:latin typeface="Segoe UI"/>
              <a:cs typeface="Segoe UI Semibold"/>
            </a:endParaRPr>
          </a:p>
          <a:p>
            <a:pPr marL="0" indent="0" algn="ctr">
              <a:spcBef>
                <a:spcPts val="600"/>
              </a:spcBef>
              <a:buNone/>
            </a:pPr>
            <a:r>
              <a:rPr lang="en-US" sz="2800">
                <a:latin typeface="Segoe UI"/>
                <a:cs typeface="Segoe UI Semibold"/>
              </a:rPr>
              <a:t>Next call: </a:t>
            </a:r>
            <a:r>
              <a:rPr lang="en-US" sz="2800" b="1">
                <a:latin typeface="Segoe UI"/>
                <a:cs typeface="Segoe UI Semibold"/>
              </a:rPr>
              <a:t>November 9th at 8:00 AM Pacific Time</a:t>
            </a:r>
            <a:endParaRPr lang="en-US" sz="2794">
              <a:solidFill>
                <a:srgbClr val="0070C0"/>
              </a:solidFill>
              <a:latin typeface="Segoe UI"/>
              <a:cs typeface="Segoe UI Semibold"/>
            </a:endParaRPr>
          </a:p>
          <a:p>
            <a:pPr marL="0" indent="0" algn="ctr">
              <a:spcBef>
                <a:spcPts val="600"/>
              </a:spcBef>
              <a:buNone/>
            </a:pPr>
            <a:r>
              <a:rPr lang="en-US" sz="2800">
                <a:solidFill>
                  <a:srgbClr val="0070C0"/>
                </a:solidFill>
                <a:latin typeface="Segoe UI"/>
                <a:cs typeface="Segoe UI Semibold"/>
                <a:hlinkClick r:id="rId4"/>
              </a:rPr>
              <a:t>https://aka.ms/officeaddinscommunitycall</a:t>
            </a:r>
            <a:endParaRPr lang="en-US" sz="2800">
              <a:solidFill>
                <a:srgbClr val="0070C0"/>
              </a:solidFill>
              <a:latin typeface="Segoe UI"/>
              <a:cs typeface="Segoe UI Semibold"/>
            </a:endParaRPr>
          </a:p>
          <a:p>
            <a:pPr marL="0" indent="0" algn="ctr">
              <a:spcBef>
                <a:spcPts val="600"/>
              </a:spcBef>
              <a:buNone/>
            </a:pPr>
            <a:r>
              <a:rPr lang="en-US" sz="2000">
                <a:solidFill>
                  <a:schemeClr val="tx1"/>
                </a:solidFill>
                <a:latin typeface="Calibri"/>
                <a:cs typeface="Calibri"/>
              </a:rPr>
              <a:t>Agenda: </a:t>
            </a:r>
            <a:r>
              <a:rPr lang="en-US" sz="2000">
                <a:latin typeface="Calibri"/>
                <a:cs typeface="Calibri"/>
                <a:hlinkClick r:id="rId5"/>
              </a:rPr>
              <a:t>https://aka.ms/officeaddinsagenda</a:t>
            </a:r>
            <a:endParaRPr lang="en-US" sz="2000">
              <a:solidFill>
                <a:schemeClr val="tx1"/>
              </a:solidFill>
              <a:latin typeface="Calibri"/>
              <a:cs typeface="Calibri"/>
            </a:endParaRPr>
          </a:p>
          <a:p>
            <a:pPr marL="0" indent="0" algn="ctr">
              <a:spcBef>
                <a:spcPts val="600"/>
              </a:spcBef>
              <a:buNone/>
            </a:pPr>
            <a:r>
              <a:rPr lang="en-US" sz="2000">
                <a:solidFill>
                  <a:schemeClr val="tx1"/>
                </a:solidFill>
                <a:latin typeface="Calibri"/>
                <a:cs typeface="Calibri"/>
              </a:rPr>
              <a:t>Submit your questions:</a:t>
            </a:r>
            <a:r>
              <a:rPr lang="en-US" sz="2000">
                <a:solidFill>
                  <a:srgbClr val="FF0000"/>
                </a:solidFill>
                <a:latin typeface="Calibri"/>
                <a:cs typeface="Calibri"/>
              </a:rPr>
              <a:t> </a:t>
            </a:r>
            <a:r>
              <a:rPr lang="en-US" sz="2000">
                <a:solidFill>
                  <a:srgbClr val="0070C0"/>
                </a:solidFill>
                <a:latin typeface="Calibri"/>
                <a:cs typeface="Calibri"/>
                <a:hlinkClick r:id="rId6">
                  <a:extLst>
                    <a:ext uri="{A12FA001-AC4F-418D-AE19-62706E023703}">
                      <ahyp:hlinkClr xmlns:ahyp="http://schemas.microsoft.com/office/drawing/2018/hyperlinkcolor" val="tx"/>
                    </a:ext>
                  </a:extLst>
                </a:hlinkClick>
              </a:rPr>
              <a:t>https://aka.ms/officeaddinsform</a:t>
            </a:r>
            <a:r>
              <a:rPr lang="en-US" sz="2400">
                <a:solidFill>
                  <a:srgbClr val="0070C0"/>
                </a:solidFill>
                <a:latin typeface="Calibri"/>
                <a:cs typeface="Calibri"/>
              </a:rPr>
              <a:t> </a:t>
            </a:r>
            <a:endParaRPr lang="en-US" sz="2000">
              <a:solidFill>
                <a:srgbClr val="0070C0"/>
              </a:solidFill>
            </a:endParaRPr>
          </a:p>
          <a:p>
            <a:pPr marL="0" indent="0" algn="ctr">
              <a:buNone/>
            </a:pPr>
            <a:endParaRPr lang="en-US" sz="2353" b="1">
              <a:latin typeface="Segoe UI"/>
              <a:cs typeface="Segoe UI Semibold"/>
            </a:endParaRPr>
          </a:p>
        </p:txBody>
      </p:sp>
      <p:sp>
        <p:nvSpPr>
          <p:cNvPr id="2" name="Title 1">
            <a:extLst>
              <a:ext uri="{FF2B5EF4-FFF2-40B4-BE49-F238E27FC236}">
                <a16:creationId xmlns:a16="http://schemas.microsoft.com/office/drawing/2014/main" id="{4D61BE38-EB50-48A0-9D32-853A554C7127}"/>
              </a:ext>
            </a:extLst>
          </p:cNvPr>
          <p:cNvSpPr>
            <a:spLocks noGrp="1"/>
          </p:cNvSpPr>
          <p:nvPr>
            <p:ph type="title"/>
          </p:nvPr>
        </p:nvSpPr>
        <p:spPr>
          <a:xfrm>
            <a:off x="802468" y="383287"/>
            <a:ext cx="11654187" cy="899537"/>
          </a:xfrm>
        </p:spPr>
        <p:txBody>
          <a:bodyPr/>
          <a:lstStyle/>
          <a:p>
            <a:r>
              <a:rPr lang="en-US">
                <a:cs typeface="Segoe UI Semibold"/>
              </a:rPr>
              <a:t>Thank you</a:t>
            </a:r>
            <a:endParaRPr lang="en-US"/>
          </a:p>
        </p:txBody>
      </p:sp>
    </p:spTree>
    <p:extLst>
      <p:ext uri="{BB962C8B-B14F-4D97-AF65-F5344CB8AC3E}">
        <p14:creationId xmlns:p14="http://schemas.microsoft.com/office/powerpoint/2010/main" val="328316353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606225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9BD24FA-E26A-4790-9925-73E6E60A02B0}"/>
              </a:ext>
            </a:extLst>
          </p:cNvPr>
          <p:cNvSpPr>
            <a:spLocks noGrp="1"/>
          </p:cNvSpPr>
          <p:nvPr>
            <p:ph type="body" sz="quarter" idx="11"/>
          </p:nvPr>
        </p:nvSpPr>
        <p:spPr>
          <a:xfrm>
            <a:off x="473057" y="846989"/>
            <a:ext cx="11104001" cy="859260"/>
          </a:xfrm>
        </p:spPr>
        <p:txBody>
          <a:bodyPr lIns="0" tIns="0" rIns="0" bIns="0" anchor="t"/>
          <a:lstStyle/>
          <a:p>
            <a:r>
              <a:rPr lang="en-US" sz="4250">
                <a:latin typeface="Segoe UI Semibold"/>
                <a:cs typeface="Segoe UI Semibold"/>
              </a:rPr>
              <a:t>Update the ASP.NET server in Visual Studio</a:t>
            </a:r>
            <a:endParaRPr lang="en-US"/>
          </a:p>
          <a:p>
            <a:endParaRPr lang="en-US" sz="4250">
              <a:latin typeface="Segoe UI Semibold"/>
              <a:cs typeface="Segoe UI Semibold"/>
            </a:endParaRPr>
          </a:p>
        </p:txBody>
      </p:sp>
      <p:sp>
        <p:nvSpPr>
          <p:cNvPr id="14" name="TextBox 13">
            <a:extLst>
              <a:ext uri="{FF2B5EF4-FFF2-40B4-BE49-F238E27FC236}">
                <a16:creationId xmlns:a16="http://schemas.microsoft.com/office/drawing/2014/main" id="{AB5DDCAC-5FB5-4181-821D-D510F92F7EE7}"/>
              </a:ext>
            </a:extLst>
          </p:cNvPr>
          <p:cNvSpPr txBox="1"/>
          <p:nvPr/>
        </p:nvSpPr>
        <p:spPr>
          <a:xfrm>
            <a:off x="473057" y="5060721"/>
            <a:ext cx="10140479" cy="400110"/>
          </a:xfrm>
          <a:prstGeom prst="rect">
            <a:avLst/>
          </a:prstGeom>
          <a:noFill/>
        </p:spPr>
        <p:txBody>
          <a:bodyPr wrap="square" lIns="91440" tIns="45720" rIns="91440" bIns="45720" anchor="t">
            <a:spAutoFit/>
          </a:bodyPr>
          <a:lstStyle/>
          <a:p>
            <a:r>
              <a:rPr lang="en-US" sz="2000">
                <a:solidFill>
                  <a:schemeClr val="bg1"/>
                </a:solidFill>
              </a:rPr>
              <a:t>David Chesnut: Senior Dev Writer </a:t>
            </a:r>
          </a:p>
        </p:txBody>
      </p:sp>
      <p:pic>
        <p:nvPicPr>
          <p:cNvPr id="3074" name="Picture 2">
            <a:extLst>
              <a:ext uri="{FF2B5EF4-FFF2-40B4-BE49-F238E27FC236}">
                <a16:creationId xmlns:a16="http://schemas.microsoft.com/office/drawing/2014/main" id="{28DFEB51-DAF9-3024-AA1F-F71E576225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429" y="2911118"/>
            <a:ext cx="2050859" cy="2076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031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9BD24FA-E26A-4790-9925-73E6E60A02B0}"/>
              </a:ext>
            </a:extLst>
          </p:cNvPr>
          <p:cNvSpPr>
            <a:spLocks noGrp="1"/>
          </p:cNvSpPr>
          <p:nvPr>
            <p:ph type="body" sz="quarter" idx="11"/>
          </p:nvPr>
        </p:nvSpPr>
        <p:spPr>
          <a:xfrm>
            <a:off x="473057" y="846989"/>
            <a:ext cx="11104001" cy="1721801"/>
          </a:xfrm>
        </p:spPr>
        <p:txBody>
          <a:bodyPr lIns="0" tIns="0" rIns="0" bIns="0" anchor="t"/>
          <a:lstStyle/>
          <a:p>
            <a:r>
              <a:rPr lang="en-US" sz="4400">
                <a:latin typeface="Segoe UI Semibold"/>
                <a:cs typeface="Segoe UI Semibold"/>
              </a:rPr>
              <a:t>Discussion on getting started</a:t>
            </a:r>
          </a:p>
        </p:txBody>
      </p:sp>
      <p:sp>
        <p:nvSpPr>
          <p:cNvPr id="14" name="TextBox 13">
            <a:extLst>
              <a:ext uri="{FF2B5EF4-FFF2-40B4-BE49-F238E27FC236}">
                <a16:creationId xmlns:a16="http://schemas.microsoft.com/office/drawing/2014/main" id="{AB5DDCAC-5FB5-4181-821D-D510F92F7EE7}"/>
              </a:ext>
            </a:extLst>
          </p:cNvPr>
          <p:cNvSpPr txBox="1"/>
          <p:nvPr/>
        </p:nvSpPr>
        <p:spPr>
          <a:xfrm>
            <a:off x="473057" y="5060721"/>
            <a:ext cx="10140479" cy="400110"/>
          </a:xfrm>
          <a:prstGeom prst="rect">
            <a:avLst/>
          </a:prstGeom>
          <a:noFill/>
        </p:spPr>
        <p:txBody>
          <a:bodyPr wrap="square" lIns="91440" tIns="45720" rIns="91440" bIns="45720" anchor="t">
            <a:spAutoFit/>
          </a:bodyPr>
          <a:lstStyle/>
          <a:p>
            <a:r>
              <a:rPr lang="en-US" sz="2000">
                <a:solidFill>
                  <a:schemeClr val="bg1"/>
                </a:solidFill>
              </a:rPr>
              <a:t>David Chesnut: Senior Dev Writer </a:t>
            </a:r>
          </a:p>
        </p:txBody>
      </p:sp>
      <p:pic>
        <p:nvPicPr>
          <p:cNvPr id="3074" name="Picture 2">
            <a:extLst>
              <a:ext uri="{FF2B5EF4-FFF2-40B4-BE49-F238E27FC236}">
                <a16:creationId xmlns:a16="http://schemas.microsoft.com/office/drawing/2014/main" id="{28DFEB51-DAF9-3024-AA1F-F71E576225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429" y="2911118"/>
            <a:ext cx="2050859" cy="2076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5558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DF7339A-4383-400E-AD82-2FEF2A6F3713}"/>
              </a:ext>
            </a:extLst>
          </p:cNvPr>
          <p:cNvSpPr txBox="1"/>
          <p:nvPr/>
        </p:nvSpPr>
        <p:spPr>
          <a:xfrm>
            <a:off x="616065" y="611291"/>
            <a:ext cx="7365467" cy="1138773"/>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800">
                <a:solidFill>
                  <a:prstClr val="white"/>
                </a:solidFill>
                <a:latin typeface="Segoe UI" panose="020B0502040204020203" pitchFamily="34" charset="0"/>
                <a:cs typeface="Segoe UI" panose="020B0502040204020203" pitchFamily="34" charset="0"/>
              </a:rPr>
              <a:t>What’s your background?</a:t>
            </a:r>
            <a:endParaRPr kumimoji="0" lang="en-US" sz="4800" b="0" i="0" u="none" strike="noStrike" kern="1200" cap="none" spc="0" normalizeH="0" baseline="0" noProof="0">
              <a:ln>
                <a:noFill/>
              </a:ln>
              <a:solidFill>
                <a:prstClr val="white"/>
              </a:solidFill>
              <a:effectLst/>
              <a:uLnTx/>
              <a:uFillTx/>
              <a:latin typeface="Segoe UI" panose="020B0502040204020203" pitchFamily="34" charset="0"/>
              <a:cs typeface="Segoe UI" panose="020B0502040204020203" pitchFamily="34" charset="0"/>
            </a:endParaRPr>
          </a:p>
          <a:p>
            <a:pPr marL="0" marR="0" lvl="0" indent="0" algn="l" defTabSz="914400">
              <a:lnSpc>
                <a:spcPct val="100000"/>
              </a:lnSpc>
              <a:spcBef>
                <a:spcPts val="0"/>
              </a:spcBef>
              <a:spcAft>
                <a:spcPts val="0"/>
              </a:spcAft>
              <a:buClrTx/>
              <a:buSzTx/>
              <a:buFontTx/>
              <a:buNone/>
              <a:tabLst/>
              <a:defRPr/>
            </a:pPr>
            <a:endParaRPr lang="en-US" sz="2000" b="0" i="0" u="none" strike="noStrike" kern="1200" cap="none" spc="0" normalizeH="0" baseline="0" noProof="0">
              <a:ln>
                <a:noFill/>
              </a:ln>
              <a:effectLst/>
              <a:uLnTx/>
              <a:uFillTx/>
              <a:latin typeface="Segoe UI"/>
              <a:cs typeface="Segoe UI"/>
            </a:endParaRPr>
          </a:p>
        </p:txBody>
      </p:sp>
      <p:sp>
        <p:nvSpPr>
          <p:cNvPr id="4" name="Text Placeholder 3">
            <a:extLst>
              <a:ext uri="{FF2B5EF4-FFF2-40B4-BE49-F238E27FC236}">
                <a16:creationId xmlns:a16="http://schemas.microsoft.com/office/drawing/2014/main" id="{7A29D8E1-F2B9-4E2F-9F6A-CE6B12E98BAE}"/>
              </a:ext>
            </a:extLst>
          </p:cNvPr>
          <p:cNvSpPr txBox="1">
            <a:spLocks/>
          </p:cNvSpPr>
          <p:nvPr/>
        </p:nvSpPr>
        <p:spPr>
          <a:xfrm>
            <a:off x="2944156" y="1236050"/>
            <a:ext cx="6157384" cy="2343789"/>
          </a:xfrm>
          <a:prstGeom prst="rect">
            <a:avLst/>
          </a:prstGeom>
        </p:spPr>
        <p:txBody>
          <a:bodyPr lIns="0" tIns="0" rIns="0" bIns="0" anchor="t"/>
          <a:lstStyle>
            <a:lvl1pPr marL="0" indent="0" algn="l" defTabSz="812820" rtl="0" eaLnBrk="1" latinLnBrk="0" hangingPunct="1">
              <a:lnSpc>
                <a:spcPct val="90000"/>
              </a:lnSpc>
              <a:spcBef>
                <a:spcPts val="889"/>
              </a:spcBef>
              <a:buFont typeface="Arial" panose="020B0604020202020204" pitchFamily="34" charset="0"/>
              <a:buNone/>
              <a:defRPr lang="en-US" sz="3200" kern="1200" dirty="0">
                <a:solidFill>
                  <a:schemeClr val="bg1"/>
                </a:solidFill>
                <a:latin typeface="Segoe UI Semibold" panose="020B0702040204020203" pitchFamily="34" charset="0"/>
                <a:ea typeface="+mn-ea"/>
                <a:cs typeface="Segoe UI Semibold" panose="020B0702040204020203" pitchFamily="34" charset="0"/>
              </a:defRPr>
            </a:lvl1pPr>
            <a:lvl2pPr marL="609615" indent="-203206" algn="l" defTabSz="812820" rtl="0" eaLnBrk="1" latinLnBrk="0" hangingPunct="1">
              <a:lnSpc>
                <a:spcPct val="90000"/>
              </a:lnSpc>
              <a:spcBef>
                <a:spcPts val="444"/>
              </a:spcBef>
              <a:buFont typeface="Arial" panose="020B0604020202020204" pitchFamily="34" charset="0"/>
              <a:buChar char="•"/>
              <a:defRPr sz="2133" kern="1200">
                <a:solidFill>
                  <a:schemeClr val="tx1"/>
                </a:solidFill>
                <a:latin typeface="+mn-lt"/>
                <a:ea typeface="+mn-ea"/>
                <a:cs typeface="+mn-cs"/>
              </a:defRPr>
            </a:lvl2pPr>
            <a:lvl3pPr marL="1016025" indent="-203206" algn="l" defTabSz="812820" rtl="0" eaLnBrk="1" latinLnBrk="0" hangingPunct="1">
              <a:lnSpc>
                <a:spcPct val="90000"/>
              </a:lnSpc>
              <a:spcBef>
                <a:spcPts val="444"/>
              </a:spcBef>
              <a:buFont typeface="Arial" panose="020B0604020202020204" pitchFamily="34" charset="0"/>
              <a:buChar char="•"/>
              <a:defRPr sz="1777" kern="1200">
                <a:solidFill>
                  <a:schemeClr val="tx1"/>
                </a:solidFill>
                <a:latin typeface="+mn-lt"/>
                <a:ea typeface="+mn-ea"/>
                <a:cs typeface="+mn-cs"/>
              </a:defRPr>
            </a:lvl3pPr>
            <a:lvl4pPr marL="1422435"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4pPr>
            <a:lvl5pPr marL="182884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5pPr>
            <a:lvl6pPr marL="223525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6pPr>
            <a:lvl7pPr marL="264166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7pPr>
            <a:lvl8pPr marL="304807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8pPr>
            <a:lvl9pPr marL="3454487"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9pPr>
          </a:lstStyle>
          <a:p>
            <a:pPr marL="171450" indent="-171450">
              <a:buFont typeface="Arial" panose="020B0604020202020204" pitchFamily="34" charset="0"/>
              <a:buChar char="•"/>
            </a:pPr>
            <a:endParaRPr lang="en-US" sz="1800">
              <a:latin typeface="Segoe UI Semibold"/>
              <a:cs typeface="Segoe UI Semibold"/>
            </a:endParaRPr>
          </a:p>
        </p:txBody>
      </p:sp>
      <p:sp>
        <p:nvSpPr>
          <p:cNvPr id="7" name="Rectangle 6">
            <a:extLst>
              <a:ext uri="{FF2B5EF4-FFF2-40B4-BE49-F238E27FC236}">
                <a16:creationId xmlns:a16="http://schemas.microsoft.com/office/drawing/2014/main" id="{048707F4-9F95-4412-B47D-20D88DFA4CE1}"/>
              </a:ext>
            </a:extLst>
          </p:cNvPr>
          <p:cNvSpPr/>
          <p:nvPr/>
        </p:nvSpPr>
        <p:spPr>
          <a:xfrm>
            <a:off x="3115264" y="2093977"/>
            <a:ext cx="6760256" cy="9784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indent="-342900">
              <a:buAutoNum type="arabicPeriod"/>
            </a:pPr>
            <a:r>
              <a:rPr lang="en-US" sz="1800" b="1">
                <a:solidFill>
                  <a:schemeClr val="tx1"/>
                </a:solidFill>
                <a:effectLst/>
                <a:latin typeface="Calibri" panose="020F0502020204030204" pitchFamily="34" charset="0"/>
                <a:ea typeface="+mn-lt"/>
                <a:cs typeface="+mn-lt"/>
              </a:rPr>
              <a:t>VSTO COM add-in developer?</a:t>
            </a:r>
          </a:p>
          <a:p>
            <a:pPr marL="342900" indent="-342900">
              <a:buAutoNum type="arabicPeriod"/>
            </a:pPr>
            <a:r>
              <a:rPr lang="en-US" b="1">
                <a:solidFill>
                  <a:schemeClr val="tx1"/>
                </a:solidFill>
                <a:latin typeface="Calibri" panose="020F0502020204030204" pitchFamily="34" charset="0"/>
                <a:ea typeface="+mn-lt"/>
                <a:cs typeface="+mn-lt"/>
              </a:rPr>
              <a:t>Web developer only?</a:t>
            </a:r>
            <a:endParaRPr lang="en-US" sz="1800" b="1">
              <a:solidFill>
                <a:schemeClr val="tx1"/>
              </a:solidFill>
              <a:effectLst/>
              <a:latin typeface="Calibri" panose="020F0502020204030204" pitchFamily="34" charset="0"/>
              <a:ea typeface="+mn-lt"/>
              <a:cs typeface="+mn-lt"/>
            </a:endParaRPr>
          </a:p>
        </p:txBody>
      </p:sp>
    </p:spTree>
    <p:extLst>
      <p:ext uri="{BB962C8B-B14F-4D97-AF65-F5344CB8AC3E}">
        <p14:creationId xmlns:p14="http://schemas.microsoft.com/office/powerpoint/2010/main" val="1618180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DF7339A-4383-400E-AD82-2FEF2A6F3713}"/>
              </a:ext>
            </a:extLst>
          </p:cNvPr>
          <p:cNvSpPr txBox="1"/>
          <p:nvPr/>
        </p:nvSpPr>
        <p:spPr>
          <a:xfrm>
            <a:off x="616065" y="611291"/>
            <a:ext cx="7365467" cy="1877437"/>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800">
                <a:solidFill>
                  <a:prstClr val="white"/>
                </a:solidFill>
                <a:latin typeface="Segoe UI" panose="020B0502040204020203" pitchFamily="34" charset="0"/>
                <a:cs typeface="Segoe UI" panose="020B0502040204020203" pitchFamily="34" charset="0"/>
              </a:rPr>
              <a:t>What's your preferred framework?</a:t>
            </a:r>
            <a:endParaRPr kumimoji="0" lang="en-US" sz="4800" b="0" i="0" u="none" strike="noStrike" kern="1200" cap="none" spc="0" normalizeH="0" baseline="0" noProof="0">
              <a:ln>
                <a:noFill/>
              </a:ln>
              <a:solidFill>
                <a:prstClr val="white"/>
              </a:solidFill>
              <a:effectLst/>
              <a:uLnTx/>
              <a:uFillTx/>
              <a:latin typeface="Segoe UI" panose="020B0502040204020203" pitchFamily="34" charset="0"/>
              <a:cs typeface="Segoe UI" panose="020B0502040204020203" pitchFamily="34" charset="0"/>
            </a:endParaRPr>
          </a:p>
          <a:p>
            <a:pPr marL="0" marR="0" lvl="0" indent="0" algn="l" defTabSz="914400">
              <a:lnSpc>
                <a:spcPct val="100000"/>
              </a:lnSpc>
              <a:spcBef>
                <a:spcPts val="0"/>
              </a:spcBef>
              <a:spcAft>
                <a:spcPts val="0"/>
              </a:spcAft>
              <a:buClrTx/>
              <a:buSzTx/>
              <a:buFontTx/>
              <a:buNone/>
              <a:tabLst/>
              <a:defRPr/>
            </a:pPr>
            <a:endParaRPr lang="en-US" sz="2000" b="0" i="0" u="none" strike="noStrike" kern="1200" cap="none" spc="0" normalizeH="0" baseline="0" noProof="0">
              <a:ln>
                <a:noFill/>
              </a:ln>
              <a:effectLst/>
              <a:uLnTx/>
              <a:uFillTx/>
              <a:latin typeface="Segoe UI"/>
              <a:cs typeface="Segoe UI"/>
            </a:endParaRPr>
          </a:p>
        </p:txBody>
      </p:sp>
      <p:sp>
        <p:nvSpPr>
          <p:cNvPr id="4" name="Text Placeholder 3">
            <a:extLst>
              <a:ext uri="{FF2B5EF4-FFF2-40B4-BE49-F238E27FC236}">
                <a16:creationId xmlns:a16="http://schemas.microsoft.com/office/drawing/2014/main" id="{7A29D8E1-F2B9-4E2F-9F6A-CE6B12E98BAE}"/>
              </a:ext>
            </a:extLst>
          </p:cNvPr>
          <p:cNvSpPr txBox="1">
            <a:spLocks/>
          </p:cNvSpPr>
          <p:nvPr/>
        </p:nvSpPr>
        <p:spPr>
          <a:xfrm>
            <a:off x="2944156" y="1236050"/>
            <a:ext cx="6157384" cy="2343789"/>
          </a:xfrm>
          <a:prstGeom prst="rect">
            <a:avLst/>
          </a:prstGeom>
        </p:spPr>
        <p:txBody>
          <a:bodyPr lIns="0" tIns="0" rIns="0" bIns="0" anchor="t"/>
          <a:lstStyle>
            <a:lvl1pPr marL="0" indent="0" algn="l" defTabSz="812820" rtl="0" eaLnBrk="1" latinLnBrk="0" hangingPunct="1">
              <a:lnSpc>
                <a:spcPct val="90000"/>
              </a:lnSpc>
              <a:spcBef>
                <a:spcPts val="889"/>
              </a:spcBef>
              <a:buFont typeface="Arial" panose="020B0604020202020204" pitchFamily="34" charset="0"/>
              <a:buNone/>
              <a:defRPr lang="en-US" sz="3200" kern="1200" dirty="0">
                <a:solidFill>
                  <a:schemeClr val="bg1"/>
                </a:solidFill>
                <a:latin typeface="Segoe UI Semibold" panose="020B0702040204020203" pitchFamily="34" charset="0"/>
                <a:ea typeface="+mn-ea"/>
                <a:cs typeface="Segoe UI Semibold" panose="020B0702040204020203" pitchFamily="34" charset="0"/>
              </a:defRPr>
            </a:lvl1pPr>
            <a:lvl2pPr marL="609615" indent="-203206" algn="l" defTabSz="812820" rtl="0" eaLnBrk="1" latinLnBrk="0" hangingPunct="1">
              <a:lnSpc>
                <a:spcPct val="90000"/>
              </a:lnSpc>
              <a:spcBef>
                <a:spcPts val="444"/>
              </a:spcBef>
              <a:buFont typeface="Arial" panose="020B0604020202020204" pitchFamily="34" charset="0"/>
              <a:buChar char="•"/>
              <a:defRPr sz="2133" kern="1200">
                <a:solidFill>
                  <a:schemeClr val="tx1"/>
                </a:solidFill>
                <a:latin typeface="+mn-lt"/>
                <a:ea typeface="+mn-ea"/>
                <a:cs typeface="+mn-cs"/>
              </a:defRPr>
            </a:lvl2pPr>
            <a:lvl3pPr marL="1016025" indent="-203206" algn="l" defTabSz="812820" rtl="0" eaLnBrk="1" latinLnBrk="0" hangingPunct="1">
              <a:lnSpc>
                <a:spcPct val="90000"/>
              </a:lnSpc>
              <a:spcBef>
                <a:spcPts val="444"/>
              </a:spcBef>
              <a:buFont typeface="Arial" panose="020B0604020202020204" pitchFamily="34" charset="0"/>
              <a:buChar char="•"/>
              <a:defRPr sz="1777" kern="1200">
                <a:solidFill>
                  <a:schemeClr val="tx1"/>
                </a:solidFill>
                <a:latin typeface="+mn-lt"/>
                <a:ea typeface="+mn-ea"/>
                <a:cs typeface="+mn-cs"/>
              </a:defRPr>
            </a:lvl3pPr>
            <a:lvl4pPr marL="1422435"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4pPr>
            <a:lvl5pPr marL="182884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5pPr>
            <a:lvl6pPr marL="223525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6pPr>
            <a:lvl7pPr marL="264166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7pPr>
            <a:lvl8pPr marL="304807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8pPr>
            <a:lvl9pPr marL="3454487"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9pPr>
          </a:lstStyle>
          <a:p>
            <a:pPr marL="171450" indent="-171450">
              <a:buFont typeface="Arial" panose="020B0604020202020204" pitchFamily="34" charset="0"/>
              <a:buChar char="•"/>
            </a:pPr>
            <a:endParaRPr lang="en-US" sz="1800">
              <a:latin typeface="Segoe UI Semibold"/>
              <a:cs typeface="Segoe UI Semibold"/>
            </a:endParaRPr>
          </a:p>
        </p:txBody>
      </p:sp>
      <p:sp>
        <p:nvSpPr>
          <p:cNvPr id="7" name="Rectangle 6">
            <a:extLst>
              <a:ext uri="{FF2B5EF4-FFF2-40B4-BE49-F238E27FC236}">
                <a16:creationId xmlns:a16="http://schemas.microsoft.com/office/drawing/2014/main" id="{048707F4-9F95-4412-B47D-20D88DFA4CE1}"/>
              </a:ext>
            </a:extLst>
          </p:cNvPr>
          <p:cNvSpPr/>
          <p:nvPr/>
        </p:nvSpPr>
        <p:spPr>
          <a:xfrm>
            <a:off x="3060400" y="2450592"/>
            <a:ext cx="6760256" cy="9784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800" b="1">
                <a:solidFill>
                  <a:schemeClr val="tx1"/>
                </a:solidFill>
                <a:effectLst/>
                <a:latin typeface="Calibri" panose="020F0502020204030204" pitchFamily="34" charset="0"/>
                <a:ea typeface="+mn-lt"/>
                <a:cs typeface="+mn-lt"/>
              </a:rPr>
              <a:t>React, An</a:t>
            </a:r>
            <a:r>
              <a:rPr lang="en-US" b="1">
                <a:solidFill>
                  <a:schemeClr val="tx1"/>
                </a:solidFill>
                <a:latin typeface="Calibri" panose="020F0502020204030204" pitchFamily="34" charset="0"/>
                <a:ea typeface="+mn-lt"/>
                <a:cs typeface="+mn-lt"/>
              </a:rPr>
              <a:t>gular, jQuery, plain JS, other?</a:t>
            </a:r>
            <a:endParaRPr lang="en-US" sz="1800" b="1">
              <a:solidFill>
                <a:schemeClr val="tx1"/>
              </a:solidFill>
              <a:effectLst/>
              <a:latin typeface="Calibri" panose="020F0502020204030204" pitchFamily="34" charset="0"/>
              <a:ea typeface="+mn-lt"/>
              <a:cs typeface="+mn-lt"/>
            </a:endParaRPr>
          </a:p>
        </p:txBody>
      </p:sp>
    </p:spTree>
    <p:extLst>
      <p:ext uri="{BB962C8B-B14F-4D97-AF65-F5344CB8AC3E}">
        <p14:creationId xmlns:p14="http://schemas.microsoft.com/office/powerpoint/2010/main" val="2634163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DF7339A-4383-400E-AD82-2FEF2A6F3713}"/>
              </a:ext>
            </a:extLst>
          </p:cNvPr>
          <p:cNvSpPr txBox="1"/>
          <p:nvPr/>
        </p:nvSpPr>
        <p:spPr>
          <a:xfrm>
            <a:off x="616065" y="611291"/>
            <a:ext cx="7750695" cy="1877437"/>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what's your preferred IDE for learning Office Add-ins?</a:t>
            </a:r>
          </a:p>
          <a:p>
            <a:pPr marL="0" marR="0" lvl="0" indent="0" algn="l" defTabSz="914400">
              <a:lnSpc>
                <a:spcPct val="100000"/>
              </a:lnSpc>
              <a:spcBef>
                <a:spcPts val="0"/>
              </a:spcBef>
              <a:spcAft>
                <a:spcPts val="0"/>
              </a:spcAft>
              <a:buClrTx/>
              <a:buSzTx/>
              <a:buFontTx/>
              <a:buNone/>
              <a:tabLst/>
              <a:defRPr/>
            </a:pPr>
            <a:endParaRPr lang="en-US" sz="2000" b="0" i="0" u="none" strike="noStrike" kern="1200" cap="none" spc="0" normalizeH="0" baseline="0" noProof="0">
              <a:ln>
                <a:noFill/>
              </a:ln>
              <a:effectLst/>
              <a:uLnTx/>
              <a:uFillTx/>
              <a:latin typeface="Segoe UI"/>
              <a:cs typeface="Segoe UI"/>
            </a:endParaRPr>
          </a:p>
        </p:txBody>
      </p:sp>
      <p:sp>
        <p:nvSpPr>
          <p:cNvPr id="4" name="Text Placeholder 3">
            <a:extLst>
              <a:ext uri="{FF2B5EF4-FFF2-40B4-BE49-F238E27FC236}">
                <a16:creationId xmlns:a16="http://schemas.microsoft.com/office/drawing/2014/main" id="{7A29D8E1-F2B9-4E2F-9F6A-CE6B12E98BAE}"/>
              </a:ext>
            </a:extLst>
          </p:cNvPr>
          <p:cNvSpPr txBox="1">
            <a:spLocks/>
          </p:cNvSpPr>
          <p:nvPr/>
        </p:nvSpPr>
        <p:spPr>
          <a:xfrm>
            <a:off x="2944156" y="1236050"/>
            <a:ext cx="6157384" cy="2343789"/>
          </a:xfrm>
          <a:prstGeom prst="rect">
            <a:avLst/>
          </a:prstGeom>
        </p:spPr>
        <p:txBody>
          <a:bodyPr lIns="0" tIns="0" rIns="0" bIns="0" anchor="t"/>
          <a:lstStyle>
            <a:lvl1pPr marL="0" indent="0" algn="l" defTabSz="812820" rtl="0" eaLnBrk="1" latinLnBrk="0" hangingPunct="1">
              <a:lnSpc>
                <a:spcPct val="90000"/>
              </a:lnSpc>
              <a:spcBef>
                <a:spcPts val="889"/>
              </a:spcBef>
              <a:buFont typeface="Arial" panose="020B0604020202020204" pitchFamily="34" charset="0"/>
              <a:buNone/>
              <a:defRPr lang="en-US" sz="3200" kern="1200" dirty="0">
                <a:solidFill>
                  <a:schemeClr val="bg1"/>
                </a:solidFill>
                <a:latin typeface="Segoe UI Semibold" panose="020B0702040204020203" pitchFamily="34" charset="0"/>
                <a:ea typeface="+mn-ea"/>
                <a:cs typeface="Segoe UI Semibold" panose="020B0702040204020203" pitchFamily="34" charset="0"/>
              </a:defRPr>
            </a:lvl1pPr>
            <a:lvl2pPr marL="609615" indent="-203206" algn="l" defTabSz="812820" rtl="0" eaLnBrk="1" latinLnBrk="0" hangingPunct="1">
              <a:lnSpc>
                <a:spcPct val="90000"/>
              </a:lnSpc>
              <a:spcBef>
                <a:spcPts val="444"/>
              </a:spcBef>
              <a:buFont typeface="Arial" panose="020B0604020202020204" pitchFamily="34" charset="0"/>
              <a:buChar char="•"/>
              <a:defRPr sz="2133" kern="1200">
                <a:solidFill>
                  <a:schemeClr val="tx1"/>
                </a:solidFill>
                <a:latin typeface="+mn-lt"/>
                <a:ea typeface="+mn-ea"/>
                <a:cs typeface="+mn-cs"/>
              </a:defRPr>
            </a:lvl2pPr>
            <a:lvl3pPr marL="1016025" indent="-203206" algn="l" defTabSz="812820" rtl="0" eaLnBrk="1" latinLnBrk="0" hangingPunct="1">
              <a:lnSpc>
                <a:spcPct val="90000"/>
              </a:lnSpc>
              <a:spcBef>
                <a:spcPts val="444"/>
              </a:spcBef>
              <a:buFont typeface="Arial" panose="020B0604020202020204" pitchFamily="34" charset="0"/>
              <a:buChar char="•"/>
              <a:defRPr sz="1777" kern="1200">
                <a:solidFill>
                  <a:schemeClr val="tx1"/>
                </a:solidFill>
                <a:latin typeface="+mn-lt"/>
                <a:ea typeface="+mn-ea"/>
                <a:cs typeface="+mn-cs"/>
              </a:defRPr>
            </a:lvl3pPr>
            <a:lvl4pPr marL="1422435"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4pPr>
            <a:lvl5pPr marL="182884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5pPr>
            <a:lvl6pPr marL="223525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6pPr>
            <a:lvl7pPr marL="264166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7pPr>
            <a:lvl8pPr marL="304807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8pPr>
            <a:lvl9pPr marL="3454487"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9pPr>
          </a:lstStyle>
          <a:p>
            <a:pPr marL="171450" indent="-171450">
              <a:buFont typeface="Arial" panose="020B0604020202020204" pitchFamily="34" charset="0"/>
              <a:buChar char="•"/>
            </a:pPr>
            <a:endParaRPr lang="en-US" sz="1800">
              <a:latin typeface="Segoe UI Semibold"/>
              <a:cs typeface="Segoe UI Semibold"/>
            </a:endParaRPr>
          </a:p>
        </p:txBody>
      </p:sp>
      <p:sp>
        <p:nvSpPr>
          <p:cNvPr id="7" name="Rectangle 6">
            <a:extLst>
              <a:ext uri="{FF2B5EF4-FFF2-40B4-BE49-F238E27FC236}">
                <a16:creationId xmlns:a16="http://schemas.microsoft.com/office/drawing/2014/main" id="{048707F4-9F95-4412-B47D-20D88DFA4CE1}"/>
              </a:ext>
            </a:extLst>
          </p:cNvPr>
          <p:cNvSpPr/>
          <p:nvPr/>
        </p:nvSpPr>
        <p:spPr>
          <a:xfrm>
            <a:off x="3060400" y="2450592"/>
            <a:ext cx="6760256" cy="9784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b="1">
                <a:solidFill>
                  <a:schemeClr val="tx1"/>
                </a:solidFill>
                <a:latin typeface="Calibri" panose="020F0502020204030204" pitchFamily="34" charset="0"/>
                <a:ea typeface="+mn-lt"/>
                <a:cs typeface="+mn-lt"/>
              </a:rPr>
              <a:t>Visual Studio</a:t>
            </a:r>
          </a:p>
          <a:p>
            <a:r>
              <a:rPr lang="en-US" sz="1800" b="1">
                <a:solidFill>
                  <a:schemeClr val="tx1"/>
                </a:solidFill>
                <a:effectLst/>
                <a:latin typeface="Calibri" panose="020F0502020204030204" pitchFamily="34" charset="0"/>
                <a:ea typeface="+mn-lt"/>
                <a:cs typeface="+mn-lt"/>
              </a:rPr>
              <a:t>VS Code</a:t>
            </a:r>
          </a:p>
          <a:p>
            <a:r>
              <a:rPr lang="en-US" b="1">
                <a:solidFill>
                  <a:schemeClr val="tx1"/>
                </a:solidFill>
                <a:latin typeface="Calibri" panose="020F0502020204030204" pitchFamily="34" charset="0"/>
                <a:ea typeface="+mn-lt"/>
                <a:cs typeface="+mn-lt"/>
              </a:rPr>
              <a:t>Other</a:t>
            </a:r>
            <a:endParaRPr lang="en-US" sz="1800" b="1">
              <a:solidFill>
                <a:schemeClr val="tx1"/>
              </a:solidFill>
              <a:effectLst/>
              <a:latin typeface="Calibri" panose="020F0502020204030204" pitchFamily="34" charset="0"/>
              <a:ea typeface="+mn-lt"/>
              <a:cs typeface="+mn-lt"/>
            </a:endParaRPr>
          </a:p>
        </p:txBody>
      </p:sp>
    </p:spTree>
    <p:extLst>
      <p:ext uri="{BB962C8B-B14F-4D97-AF65-F5344CB8AC3E}">
        <p14:creationId xmlns:p14="http://schemas.microsoft.com/office/powerpoint/2010/main" val="3001039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DF7339A-4383-400E-AD82-2FEF2A6F3713}"/>
              </a:ext>
            </a:extLst>
          </p:cNvPr>
          <p:cNvSpPr txBox="1"/>
          <p:nvPr/>
        </p:nvSpPr>
        <p:spPr>
          <a:xfrm>
            <a:off x="616065" y="611291"/>
            <a:ext cx="9835527" cy="2308324"/>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800">
                <a:solidFill>
                  <a:prstClr val="white"/>
                </a:solidFill>
                <a:latin typeface="Segoe UI" panose="020B0502040204020203" pitchFamily="34" charset="0"/>
                <a:cs typeface="Segoe UI" panose="020B0502040204020203" pitchFamily="34" charset="0"/>
              </a:rPr>
              <a:t>Were there gaps in our docs when you were learning how to build Office Add-ins?</a:t>
            </a:r>
          </a:p>
        </p:txBody>
      </p:sp>
      <p:sp>
        <p:nvSpPr>
          <p:cNvPr id="4" name="Text Placeholder 3">
            <a:extLst>
              <a:ext uri="{FF2B5EF4-FFF2-40B4-BE49-F238E27FC236}">
                <a16:creationId xmlns:a16="http://schemas.microsoft.com/office/drawing/2014/main" id="{7A29D8E1-F2B9-4E2F-9F6A-CE6B12E98BAE}"/>
              </a:ext>
            </a:extLst>
          </p:cNvPr>
          <p:cNvSpPr txBox="1">
            <a:spLocks/>
          </p:cNvSpPr>
          <p:nvPr/>
        </p:nvSpPr>
        <p:spPr>
          <a:xfrm>
            <a:off x="2944156" y="1236050"/>
            <a:ext cx="6157384" cy="2343789"/>
          </a:xfrm>
          <a:prstGeom prst="rect">
            <a:avLst/>
          </a:prstGeom>
        </p:spPr>
        <p:txBody>
          <a:bodyPr lIns="0" tIns="0" rIns="0" bIns="0" anchor="t"/>
          <a:lstStyle>
            <a:lvl1pPr marL="0" indent="0" algn="l" defTabSz="812820" rtl="0" eaLnBrk="1" latinLnBrk="0" hangingPunct="1">
              <a:lnSpc>
                <a:spcPct val="90000"/>
              </a:lnSpc>
              <a:spcBef>
                <a:spcPts val="889"/>
              </a:spcBef>
              <a:buFont typeface="Arial" panose="020B0604020202020204" pitchFamily="34" charset="0"/>
              <a:buNone/>
              <a:defRPr lang="en-US" sz="3200" kern="1200" dirty="0">
                <a:solidFill>
                  <a:schemeClr val="bg1"/>
                </a:solidFill>
                <a:latin typeface="Segoe UI Semibold" panose="020B0702040204020203" pitchFamily="34" charset="0"/>
                <a:ea typeface="+mn-ea"/>
                <a:cs typeface="Segoe UI Semibold" panose="020B0702040204020203" pitchFamily="34" charset="0"/>
              </a:defRPr>
            </a:lvl1pPr>
            <a:lvl2pPr marL="609615" indent="-203206" algn="l" defTabSz="812820" rtl="0" eaLnBrk="1" latinLnBrk="0" hangingPunct="1">
              <a:lnSpc>
                <a:spcPct val="90000"/>
              </a:lnSpc>
              <a:spcBef>
                <a:spcPts val="444"/>
              </a:spcBef>
              <a:buFont typeface="Arial" panose="020B0604020202020204" pitchFamily="34" charset="0"/>
              <a:buChar char="•"/>
              <a:defRPr sz="2133" kern="1200">
                <a:solidFill>
                  <a:schemeClr val="tx1"/>
                </a:solidFill>
                <a:latin typeface="+mn-lt"/>
                <a:ea typeface="+mn-ea"/>
                <a:cs typeface="+mn-cs"/>
              </a:defRPr>
            </a:lvl2pPr>
            <a:lvl3pPr marL="1016025" indent="-203206" algn="l" defTabSz="812820" rtl="0" eaLnBrk="1" latinLnBrk="0" hangingPunct="1">
              <a:lnSpc>
                <a:spcPct val="90000"/>
              </a:lnSpc>
              <a:spcBef>
                <a:spcPts val="444"/>
              </a:spcBef>
              <a:buFont typeface="Arial" panose="020B0604020202020204" pitchFamily="34" charset="0"/>
              <a:buChar char="•"/>
              <a:defRPr sz="1777" kern="1200">
                <a:solidFill>
                  <a:schemeClr val="tx1"/>
                </a:solidFill>
                <a:latin typeface="+mn-lt"/>
                <a:ea typeface="+mn-ea"/>
                <a:cs typeface="+mn-cs"/>
              </a:defRPr>
            </a:lvl3pPr>
            <a:lvl4pPr marL="1422435"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4pPr>
            <a:lvl5pPr marL="182884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5pPr>
            <a:lvl6pPr marL="223525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6pPr>
            <a:lvl7pPr marL="264166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7pPr>
            <a:lvl8pPr marL="304807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8pPr>
            <a:lvl9pPr marL="3454487"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9pPr>
          </a:lstStyle>
          <a:p>
            <a:pPr marL="171450" indent="-171450">
              <a:buFont typeface="Arial" panose="020B0604020202020204" pitchFamily="34" charset="0"/>
              <a:buChar char="•"/>
            </a:pPr>
            <a:endParaRPr lang="en-US" sz="1800">
              <a:latin typeface="Segoe UI Semibold"/>
              <a:cs typeface="Segoe UI Semibold"/>
            </a:endParaRPr>
          </a:p>
        </p:txBody>
      </p:sp>
    </p:spTree>
    <p:extLst>
      <p:ext uri="{BB962C8B-B14F-4D97-AF65-F5344CB8AC3E}">
        <p14:creationId xmlns:p14="http://schemas.microsoft.com/office/powerpoint/2010/main" val="1465178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DF7339A-4383-400E-AD82-2FEF2A6F3713}"/>
              </a:ext>
            </a:extLst>
          </p:cNvPr>
          <p:cNvSpPr txBox="1"/>
          <p:nvPr/>
        </p:nvSpPr>
        <p:spPr>
          <a:xfrm>
            <a:off x="616065" y="611291"/>
            <a:ext cx="7365467" cy="1877437"/>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800">
                <a:solidFill>
                  <a:prstClr val="white"/>
                </a:solidFill>
                <a:latin typeface="Segoe UI" panose="020B0502040204020203" pitchFamily="34" charset="0"/>
                <a:cs typeface="Segoe UI" panose="020B0502040204020203" pitchFamily="34" charset="0"/>
              </a:rPr>
              <a:t>Our suggested learning path</a:t>
            </a:r>
            <a:endParaRPr kumimoji="0" lang="en-US" sz="4800" b="0" i="0" u="none" strike="noStrike" kern="1200" cap="none" spc="0" normalizeH="0" baseline="0" noProof="0">
              <a:ln>
                <a:noFill/>
              </a:ln>
              <a:solidFill>
                <a:prstClr val="white"/>
              </a:solidFill>
              <a:effectLst/>
              <a:uLnTx/>
              <a:uFillTx/>
              <a:latin typeface="Segoe UI" panose="020B0502040204020203" pitchFamily="34" charset="0"/>
              <a:cs typeface="Segoe UI" panose="020B0502040204020203" pitchFamily="34" charset="0"/>
            </a:endParaRPr>
          </a:p>
          <a:p>
            <a:pPr marL="0" marR="0" lvl="0" indent="0" algn="l" defTabSz="914400">
              <a:lnSpc>
                <a:spcPct val="100000"/>
              </a:lnSpc>
              <a:spcBef>
                <a:spcPts val="0"/>
              </a:spcBef>
              <a:spcAft>
                <a:spcPts val="0"/>
              </a:spcAft>
              <a:buClrTx/>
              <a:buSzTx/>
              <a:buFontTx/>
              <a:buNone/>
              <a:tabLst/>
              <a:defRPr/>
            </a:pPr>
            <a:endParaRPr lang="en-US" sz="2000" b="0" i="0" u="none" strike="noStrike" kern="1200" cap="none" spc="0" normalizeH="0" baseline="0" noProof="0">
              <a:ln>
                <a:noFill/>
              </a:ln>
              <a:effectLst/>
              <a:uLnTx/>
              <a:uFillTx/>
              <a:latin typeface="Segoe UI"/>
              <a:cs typeface="Segoe UI"/>
            </a:endParaRPr>
          </a:p>
        </p:txBody>
      </p:sp>
      <p:sp>
        <p:nvSpPr>
          <p:cNvPr id="4" name="Text Placeholder 3">
            <a:extLst>
              <a:ext uri="{FF2B5EF4-FFF2-40B4-BE49-F238E27FC236}">
                <a16:creationId xmlns:a16="http://schemas.microsoft.com/office/drawing/2014/main" id="{7A29D8E1-F2B9-4E2F-9F6A-CE6B12E98BAE}"/>
              </a:ext>
            </a:extLst>
          </p:cNvPr>
          <p:cNvSpPr txBox="1">
            <a:spLocks/>
          </p:cNvSpPr>
          <p:nvPr/>
        </p:nvSpPr>
        <p:spPr>
          <a:xfrm>
            <a:off x="2944156" y="1236050"/>
            <a:ext cx="6157384" cy="2343789"/>
          </a:xfrm>
          <a:prstGeom prst="rect">
            <a:avLst/>
          </a:prstGeom>
        </p:spPr>
        <p:txBody>
          <a:bodyPr lIns="0" tIns="0" rIns="0" bIns="0" anchor="t"/>
          <a:lstStyle>
            <a:lvl1pPr marL="0" indent="0" algn="l" defTabSz="812820" rtl="0" eaLnBrk="1" latinLnBrk="0" hangingPunct="1">
              <a:lnSpc>
                <a:spcPct val="90000"/>
              </a:lnSpc>
              <a:spcBef>
                <a:spcPts val="889"/>
              </a:spcBef>
              <a:buFont typeface="Arial" panose="020B0604020202020204" pitchFamily="34" charset="0"/>
              <a:buNone/>
              <a:defRPr lang="en-US" sz="3200" kern="1200" dirty="0">
                <a:solidFill>
                  <a:schemeClr val="bg1"/>
                </a:solidFill>
                <a:latin typeface="Segoe UI Semibold" panose="020B0702040204020203" pitchFamily="34" charset="0"/>
                <a:ea typeface="+mn-ea"/>
                <a:cs typeface="Segoe UI Semibold" panose="020B0702040204020203" pitchFamily="34" charset="0"/>
              </a:defRPr>
            </a:lvl1pPr>
            <a:lvl2pPr marL="609615" indent="-203206" algn="l" defTabSz="812820" rtl="0" eaLnBrk="1" latinLnBrk="0" hangingPunct="1">
              <a:lnSpc>
                <a:spcPct val="90000"/>
              </a:lnSpc>
              <a:spcBef>
                <a:spcPts val="444"/>
              </a:spcBef>
              <a:buFont typeface="Arial" panose="020B0604020202020204" pitchFamily="34" charset="0"/>
              <a:buChar char="•"/>
              <a:defRPr sz="2133" kern="1200">
                <a:solidFill>
                  <a:schemeClr val="tx1"/>
                </a:solidFill>
                <a:latin typeface="+mn-lt"/>
                <a:ea typeface="+mn-ea"/>
                <a:cs typeface="+mn-cs"/>
              </a:defRPr>
            </a:lvl2pPr>
            <a:lvl3pPr marL="1016025" indent="-203206" algn="l" defTabSz="812820" rtl="0" eaLnBrk="1" latinLnBrk="0" hangingPunct="1">
              <a:lnSpc>
                <a:spcPct val="90000"/>
              </a:lnSpc>
              <a:spcBef>
                <a:spcPts val="444"/>
              </a:spcBef>
              <a:buFont typeface="Arial" panose="020B0604020202020204" pitchFamily="34" charset="0"/>
              <a:buChar char="•"/>
              <a:defRPr sz="1777" kern="1200">
                <a:solidFill>
                  <a:schemeClr val="tx1"/>
                </a:solidFill>
                <a:latin typeface="+mn-lt"/>
                <a:ea typeface="+mn-ea"/>
                <a:cs typeface="+mn-cs"/>
              </a:defRPr>
            </a:lvl3pPr>
            <a:lvl4pPr marL="1422435"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4pPr>
            <a:lvl5pPr marL="182884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5pPr>
            <a:lvl6pPr marL="223525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6pPr>
            <a:lvl7pPr marL="264166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7pPr>
            <a:lvl8pPr marL="304807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8pPr>
            <a:lvl9pPr marL="3454487"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9pPr>
          </a:lstStyle>
          <a:p>
            <a:pPr marL="171450" indent="-171450">
              <a:buFont typeface="Arial" panose="020B0604020202020204" pitchFamily="34" charset="0"/>
              <a:buChar char="•"/>
            </a:pPr>
            <a:endParaRPr lang="en-US" sz="1800">
              <a:latin typeface="Segoe UI Semibold"/>
              <a:cs typeface="Segoe UI Semibold"/>
            </a:endParaRPr>
          </a:p>
        </p:txBody>
      </p:sp>
      <p:sp>
        <p:nvSpPr>
          <p:cNvPr id="7" name="Rectangle 6">
            <a:extLst>
              <a:ext uri="{FF2B5EF4-FFF2-40B4-BE49-F238E27FC236}">
                <a16:creationId xmlns:a16="http://schemas.microsoft.com/office/drawing/2014/main" id="{048707F4-9F95-4412-B47D-20D88DFA4CE1}"/>
              </a:ext>
            </a:extLst>
          </p:cNvPr>
          <p:cNvSpPr/>
          <p:nvPr/>
        </p:nvSpPr>
        <p:spPr>
          <a:xfrm>
            <a:off x="3060400" y="2450592"/>
            <a:ext cx="6760256" cy="36484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indent="-342900">
              <a:buFont typeface="+mj-lt"/>
              <a:buAutoNum type="arabicPeriod"/>
            </a:pPr>
            <a:r>
              <a:rPr lang="en-US" b="1">
                <a:solidFill>
                  <a:schemeClr val="tx1"/>
                </a:solidFill>
                <a:latin typeface="Calibri" panose="020F0502020204030204" pitchFamily="34" charset="0"/>
                <a:ea typeface="+mn-lt"/>
                <a:cs typeface="+mn-lt"/>
              </a:rPr>
              <a:t>Basics (hello world): What are the parts of an Office Add-in?</a:t>
            </a:r>
          </a:p>
          <a:p>
            <a:pPr marL="742950" lvl="1" indent="-285750">
              <a:buFontTx/>
              <a:buChar char="-"/>
            </a:pPr>
            <a:r>
              <a:rPr lang="en-US" b="1">
                <a:solidFill>
                  <a:schemeClr val="tx1"/>
                </a:solidFill>
                <a:latin typeface="Calibri" panose="020F0502020204030204" pitchFamily="34" charset="0"/>
                <a:ea typeface="+mn-lt"/>
                <a:cs typeface="+mn-lt"/>
              </a:rPr>
              <a:t>Entry point = </a:t>
            </a:r>
            <a:r>
              <a:rPr lang="en-US" b="1" err="1">
                <a:solidFill>
                  <a:schemeClr val="tx1"/>
                </a:solidFill>
                <a:latin typeface="Calibri" panose="020F0502020204030204" pitchFamily="34" charset="0"/>
                <a:ea typeface="+mn-lt"/>
                <a:cs typeface="+mn-lt"/>
              </a:rPr>
              <a:t>onReady</a:t>
            </a:r>
            <a:r>
              <a:rPr lang="en-US" b="1">
                <a:solidFill>
                  <a:schemeClr val="tx1"/>
                </a:solidFill>
                <a:latin typeface="Calibri" panose="020F0502020204030204" pitchFamily="34" charset="0"/>
                <a:ea typeface="+mn-lt"/>
                <a:cs typeface="+mn-lt"/>
              </a:rPr>
              <a:t>()</a:t>
            </a:r>
          </a:p>
          <a:p>
            <a:pPr marL="742950" lvl="1" indent="-285750">
              <a:buFontTx/>
              <a:buChar char="-"/>
            </a:pPr>
            <a:r>
              <a:rPr lang="en-US" b="1">
                <a:solidFill>
                  <a:schemeClr val="tx1"/>
                </a:solidFill>
                <a:latin typeface="Calibri" panose="020F0502020204030204" pitchFamily="34" charset="0"/>
                <a:ea typeface="+mn-lt"/>
                <a:cs typeface="+mn-lt"/>
              </a:rPr>
              <a:t>Files = xml manifest, html page and </a:t>
            </a:r>
            <a:r>
              <a:rPr lang="en-US" b="1" err="1">
                <a:solidFill>
                  <a:schemeClr val="tx1"/>
                </a:solidFill>
                <a:latin typeface="Calibri" panose="020F0502020204030204" pitchFamily="34" charset="0"/>
                <a:ea typeface="+mn-lt"/>
                <a:cs typeface="+mn-lt"/>
              </a:rPr>
              <a:t>js</a:t>
            </a:r>
            <a:endParaRPr lang="en-US" b="1">
              <a:solidFill>
                <a:schemeClr val="tx1"/>
              </a:solidFill>
              <a:latin typeface="Calibri" panose="020F0502020204030204" pitchFamily="34" charset="0"/>
              <a:ea typeface="+mn-lt"/>
              <a:cs typeface="+mn-lt"/>
            </a:endParaRPr>
          </a:p>
          <a:p>
            <a:pPr marL="742950" lvl="1" indent="-285750">
              <a:buFontTx/>
              <a:buChar char="-"/>
            </a:pPr>
            <a:r>
              <a:rPr lang="en-US" b="1">
                <a:solidFill>
                  <a:schemeClr val="tx1"/>
                </a:solidFill>
                <a:latin typeface="Calibri" panose="020F0502020204030204" pitchFamily="34" charset="0"/>
                <a:ea typeface="+mn-lt"/>
                <a:cs typeface="+mn-lt"/>
              </a:rPr>
              <a:t>Dependencies = office.js</a:t>
            </a:r>
          </a:p>
          <a:p>
            <a:pPr marL="342900" indent="-342900">
              <a:buFont typeface="+mj-lt"/>
              <a:buAutoNum type="arabicPeriod"/>
            </a:pPr>
            <a:r>
              <a:rPr lang="en-US" b="1">
                <a:solidFill>
                  <a:schemeClr val="tx1"/>
                </a:solidFill>
                <a:latin typeface="Calibri" panose="020F0502020204030204" pitchFamily="34" charset="0"/>
                <a:ea typeface="+mn-lt"/>
                <a:cs typeface="+mn-lt"/>
              </a:rPr>
              <a:t>Building (</a:t>
            </a:r>
            <a:r>
              <a:rPr lang="en-US" b="1" err="1">
                <a:solidFill>
                  <a:schemeClr val="tx1"/>
                </a:solidFill>
                <a:latin typeface="Calibri" panose="020F0502020204030204" pitchFamily="34" charset="0"/>
                <a:ea typeface="+mn-lt"/>
                <a:cs typeface="+mn-lt"/>
              </a:rPr>
              <a:t>quickstart</a:t>
            </a:r>
            <a:r>
              <a:rPr lang="en-US" b="1">
                <a:solidFill>
                  <a:schemeClr val="tx1"/>
                </a:solidFill>
                <a:latin typeface="Calibri" panose="020F0502020204030204" pitchFamily="34" charset="0"/>
                <a:ea typeface="+mn-lt"/>
                <a:cs typeface="+mn-lt"/>
              </a:rPr>
              <a:t>): </a:t>
            </a:r>
          </a:p>
          <a:p>
            <a:pPr marL="742950" lvl="1" indent="-285750">
              <a:buFontTx/>
              <a:buChar char="-"/>
            </a:pPr>
            <a:r>
              <a:rPr lang="en-US" b="1" err="1">
                <a:solidFill>
                  <a:schemeClr val="tx1"/>
                </a:solidFill>
                <a:latin typeface="Calibri" panose="020F0502020204030204" pitchFamily="34" charset="0"/>
                <a:ea typeface="+mn-lt"/>
                <a:cs typeface="+mn-lt"/>
              </a:rPr>
              <a:t>yo</a:t>
            </a:r>
            <a:r>
              <a:rPr lang="en-US" b="1">
                <a:solidFill>
                  <a:schemeClr val="tx1"/>
                </a:solidFill>
                <a:latin typeface="Calibri" panose="020F0502020204030204" pitchFamily="34" charset="0"/>
                <a:ea typeface="+mn-lt"/>
                <a:cs typeface="+mn-lt"/>
              </a:rPr>
              <a:t> office with node and npm</a:t>
            </a:r>
          </a:p>
          <a:p>
            <a:pPr marL="742950" lvl="1" indent="-285750">
              <a:buFontTx/>
              <a:buChar char="-"/>
            </a:pPr>
            <a:r>
              <a:rPr lang="en-US" b="1">
                <a:solidFill>
                  <a:schemeClr val="tx1"/>
                </a:solidFill>
                <a:latin typeface="Calibri" panose="020F0502020204030204" pitchFamily="34" charset="0"/>
                <a:ea typeface="+mn-lt"/>
                <a:cs typeface="+mn-lt"/>
              </a:rPr>
              <a:t>VS templates with ASP.NET and </a:t>
            </a:r>
            <a:r>
              <a:rPr lang="en-US" b="1" err="1">
                <a:solidFill>
                  <a:schemeClr val="tx1"/>
                </a:solidFill>
                <a:latin typeface="Calibri" panose="020F0502020204030204" pitchFamily="34" charset="0"/>
                <a:ea typeface="+mn-lt"/>
                <a:cs typeface="+mn-lt"/>
              </a:rPr>
              <a:t>Nuget</a:t>
            </a:r>
            <a:endParaRPr lang="en-US" b="1">
              <a:solidFill>
                <a:schemeClr val="tx1"/>
              </a:solidFill>
              <a:latin typeface="Calibri" panose="020F0502020204030204" pitchFamily="34" charset="0"/>
              <a:ea typeface="+mn-lt"/>
              <a:cs typeface="+mn-lt"/>
            </a:endParaRPr>
          </a:p>
          <a:p>
            <a:pPr marL="342900" indent="-342900">
              <a:buFont typeface="+mj-lt"/>
              <a:buAutoNum type="arabicPeriod"/>
            </a:pPr>
            <a:r>
              <a:rPr lang="en-US" b="1">
                <a:solidFill>
                  <a:schemeClr val="tx1"/>
                </a:solidFill>
                <a:latin typeface="Calibri" panose="020F0502020204030204" pitchFamily="34" charset="0"/>
                <a:ea typeface="+mn-lt"/>
                <a:cs typeface="+mn-lt"/>
              </a:rPr>
              <a:t>Add first feature (tutorial): How to add basic UI and interact with the document. Cover context and async pattern.</a:t>
            </a:r>
          </a:p>
          <a:p>
            <a:endParaRPr lang="en-US" sz="1800" b="1">
              <a:solidFill>
                <a:schemeClr val="tx1"/>
              </a:solidFill>
              <a:effectLst/>
              <a:latin typeface="Calibri" panose="020F0502020204030204" pitchFamily="34" charset="0"/>
              <a:ea typeface="+mn-lt"/>
              <a:cs typeface="+mn-lt"/>
            </a:endParaRPr>
          </a:p>
        </p:txBody>
      </p:sp>
    </p:spTree>
    <p:extLst>
      <p:ext uri="{BB962C8B-B14F-4D97-AF65-F5344CB8AC3E}">
        <p14:creationId xmlns:p14="http://schemas.microsoft.com/office/powerpoint/2010/main" val="15575679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_Build_White Template">
  <a:themeElements>
    <a:clrScheme name="Inspire-Ignite White">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S_Build_2021_Template_v02.potx" id="{C557059C-A6A0-43DD-966A-9158B884E51B}" vid="{4791E716-4318-4E6E-9C11-3FA7798110A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1019</Words>
  <Application>Microsoft Office PowerPoint</Application>
  <PresentationFormat>Widescreen</PresentationFormat>
  <Paragraphs>138</Paragraphs>
  <Slides>21</Slides>
  <Notes>8</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21</vt:i4>
      </vt:variant>
    </vt:vector>
  </HeadingPairs>
  <TitlesOfParts>
    <vt:vector size="36" baseType="lpstr">
      <vt:lpstr>等线</vt:lpstr>
      <vt:lpstr>等线 Light</vt:lpstr>
      <vt:lpstr>Arial</vt:lpstr>
      <vt:lpstr>Calibri</vt:lpstr>
      <vt:lpstr>Calibri Light</vt:lpstr>
      <vt:lpstr>Consolas</vt:lpstr>
      <vt:lpstr>Segoe UI</vt:lpstr>
      <vt:lpstr>Segoe UI Black</vt:lpstr>
      <vt:lpstr>Segoe UI Semibold</vt:lpstr>
      <vt:lpstr>Segoe UI Semilight</vt:lpstr>
      <vt:lpstr>Wingdings</vt:lpstr>
      <vt:lpstr>Wingdings,Sans-Serif</vt:lpstr>
      <vt:lpstr>Office Theme</vt:lpstr>
      <vt:lpstr>MS_Build_White Template</vt:lpstr>
      <vt:lpstr>Office Theme</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Investigatation about Add-in auto install/launch function</vt:lpstr>
      <vt:lpstr>What we investigating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Preethika Kiruveedula</dc:creator>
  <cp:lastModifiedBy>Preethika Kiruveedula</cp:lastModifiedBy>
  <cp:revision>1</cp:revision>
  <dcterms:created xsi:type="dcterms:W3CDTF">2022-10-11T18:28:11Z</dcterms:created>
  <dcterms:modified xsi:type="dcterms:W3CDTF">2022-11-02T21:14:51Z</dcterms:modified>
</cp:coreProperties>
</file>