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 id="2147483731" r:id="rId2"/>
    <p:sldMasterId id="2147483648" r:id="rId3"/>
    <p:sldMasterId id="2147483660" r:id="rId4"/>
  </p:sldMasterIdLst>
  <p:notesMasterIdLst>
    <p:notesMasterId r:id="rId29"/>
  </p:notesMasterIdLst>
  <p:sldIdLst>
    <p:sldId id="2011" r:id="rId5"/>
    <p:sldId id="2012" r:id="rId6"/>
    <p:sldId id="2146846495" r:id="rId7"/>
    <p:sldId id="2146846515" r:id="rId8"/>
    <p:sldId id="2146846514" r:id="rId9"/>
    <p:sldId id="2146846513" r:id="rId10"/>
    <p:sldId id="2146846516" r:id="rId11"/>
    <p:sldId id="2146846517" r:id="rId12"/>
    <p:sldId id="2146846518" r:id="rId13"/>
    <p:sldId id="2146846519" r:id="rId14"/>
    <p:sldId id="2146846520" r:id="rId15"/>
    <p:sldId id="2146846521" r:id="rId16"/>
    <p:sldId id="2146846522" r:id="rId17"/>
    <p:sldId id="2146846523" r:id="rId18"/>
    <p:sldId id="2146846508" r:id="rId19"/>
    <p:sldId id="2146846509" r:id="rId20"/>
    <p:sldId id="2146846511" r:id="rId21"/>
    <p:sldId id="2146846510" r:id="rId22"/>
    <p:sldId id="2146846512" r:id="rId23"/>
    <p:sldId id="2146846452" r:id="rId24"/>
    <p:sldId id="1621" r:id="rId25"/>
    <p:sldId id="2146846451" r:id="rId26"/>
    <p:sldId id="2146846406"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14248-9953-2B76-5498-EDAC1AAAE768}" name="John Teichman" initials="" userId="S::joteichm@microsoft.com::ced892f9-b20b-4c8d-ac3f-967d1f4dabd9" providerId="AD"/>
  <p188:author id="{729CD1FE-7A03-670A-F8D2-03D0871D1363}" name="Kim Denny (SHE HER)" initials="KH" userId="S::kden@microsoft.com::b8311952-e1a4-457a-9393-7013038fd5b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B6810"/>
    <a:srgbClr val="E36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B5A4E-B76B-4FC8-A128-B97478DAC11F}" v="13" dt="2023-01-23T19:58:16.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Samuel" userId="919d70a2-16b1-42f7-9153-9bf906551685" providerId="ADAL" clId="{A6915578-D8F4-488C-BD21-FD686C9DE7FA}"/>
    <pc:docChg chg="undo custSel modSld">
      <pc:chgData name="Elizabeth Samuel" userId="919d70a2-16b1-42f7-9153-9bf906551685" providerId="ADAL" clId="{A6915578-D8F4-488C-BD21-FD686C9DE7FA}" dt="2022-12-13T21:09:58.702" v="179" actId="20577"/>
      <pc:docMkLst>
        <pc:docMk/>
      </pc:docMkLst>
      <pc:sldChg chg="modSp mod">
        <pc:chgData name="Elizabeth Samuel" userId="919d70a2-16b1-42f7-9153-9bf906551685" providerId="ADAL" clId="{A6915578-D8F4-488C-BD21-FD686C9DE7FA}" dt="2022-12-13T21:02:22.426" v="43" actId="20577"/>
        <pc:sldMkLst>
          <pc:docMk/>
          <pc:sldMk cId="1200616765" sldId="2146846527"/>
        </pc:sldMkLst>
        <pc:spChg chg="mod">
          <ac:chgData name="Elizabeth Samuel" userId="919d70a2-16b1-42f7-9153-9bf906551685" providerId="ADAL" clId="{A6915578-D8F4-488C-BD21-FD686C9DE7FA}" dt="2022-12-13T21:02:22.426" v="43" actId="20577"/>
          <ac:spMkLst>
            <pc:docMk/>
            <pc:sldMk cId="1200616765" sldId="2146846527"/>
            <ac:spMk id="2" creationId="{DAB1378A-8F7F-9DB2-0657-5508FCC7373E}"/>
          </ac:spMkLst>
        </pc:spChg>
      </pc:sldChg>
      <pc:sldChg chg="modSp mod">
        <pc:chgData name="Elizabeth Samuel" userId="919d70a2-16b1-42f7-9153-9bf906551685" providerId="ADAL" clId="{A6915578-D8F4-488C-BD21-FD686C9DE7FA}" dt="2022-12-13T21:09:58.702" v="179" actId="20577"/>
        <pc:sldMkLst>
          <pc:docMk/>
          <pc:sldMk cId="1243312067" sldId="2146846529"/>
        </pc:sldMkLst>
        <pc:spChg chg="mod">
          <ac:chgData name="Elizabeth Samuel" userId="919d70a2-16b1-42f7-9153-9bf906551685" providerId="ADAL" clId="{A6915578-D8F4-488C-BD21-FD686C9DE7FA}" dt="2022-12-13T21:09:58.702" v="179" actId="20577"/>
          <ac:spMkLst>
            <pc:docMk/>
            <pc:sldMk cId="1243312067" sldId="2146846529"/>
            <ac:spMk id="3" creationId="{4011E5F7-D584-F57C-1B6E-0BEB0DF6C0BC}"/>
          </ac:spMkLst>
        </pc:spChg>
      </pc:sldChg>
      <pc:sldChg chg="modSp mod">
        <pc:chgData name="Elizabeth Samuel" userId="919d70a2-16b1-42f7-9153-9bf906551685" providerId="ADAL" clId="{A6915578-D8F4-488C-BD21-FD686C9DE7FA}" dt="2022-12-13T21:02:11.451" v="28" actId="20577"/>
        <pc:sldMkLst>
          <pc:docMk/>
          <pc:sldMk cId="557116645" sldId="2146846531"/>
        </pc:sldMkLst>
        <pc:spChg chg="mod">
          <ac:chgData name="Elizabeth Samuel" userId="919d70a2-16b1-42f7-9153-9bf906551685" providerId="ADAL" clId="{A6915578-D8F4-488C-BD21-FD686C9DE7FA}" dt="2022-12-13T21:02:11.451" v="28" actId="20577"/>
          <ac:spMkLst>
            <pc:docMk/>
            <pc:sldMk cId="557116645" sldId="2146846531"/>
            <ac:spMk id="3" creationId="{839D6C34-796B-D6CB-39BA-20BDD1442240}"/>
          </ac:spMkLst>
        </pc:spChg>
      </pc:sldChg>
    </pc:docChg>
  </pc:docChgLst>
  <pc:docChgLst>
    <pc:chgData name="Elizabeth Samuel" userId="S::elizs@microsoft.com::919d70a2-16b1-42f7-9153-9bf906551685" providerId="AD" clId="Web-{7D3EBA8C-7110-3FB6-DE92-D8C900E0CB7B}"/>
    <pc:docChg chg="modSld">
      <pc:chgData name="Elizabeth Samuel" userId="S::elizs@microsoft.com::919d70a2-16b1-42f7-9153-9bf906551685" providerId="AD" clId="Web-{7D3EBA8C-7110-3FB6-DE92-D8C900E0CB7B}" dt="2022-12-21T20:17:06.234" v="36" actId="20577"/>
      <pc:docMkLst>
        <pc:docMk/>
      </pc:docMkLst>
      <pc:sldChg chg="modSp">
        <pc:chgData name="Elizabeth Samuel" userId="S::elizs@microsoft.com::919d70a2-16b1-42f7-9153-9bf906551685" providerId="AD" clId="Web-{7D3EBA8C-7110-3FB6-DE92-D8C900E0CB7B}" dt="2022-12-21T20:17:06.234" v="36" actId="20577"/>
        <pc:sldMkLst>
          <pc:docMk/>
          <pc:sldMk cId="219845392" sldId="2146846525"/>
        </pc:sldMkLst>
        <pc:spChg chg="mod">
          <ac:chgData name="Elizabeth Samuel" userId="S::elizs@microsoft.com::919d70a2-16b1-42f7-9153-9bf906551685" providerId="AD" clId="Web-{7D3EBA8C-7110-3FB6-DE92-D8C900E0CB7B}" dt="2022-12-21T20:17:06.234" v="36" actId="20577"/>
          <ac:spMkLst>
            <pc:docMk/>
            <pc:sldMk cId="219845392" sldId="2146846525"/>
            <ac:spMk id="3" creationId="{A4FBD9A9-ECCB-07A2-90DE-5C117478CC60}"/>
          </ac:spMkLst>
        </pc:spChg>
      </pc:sldChg>
    </pc:docChg>
  </pc:docChgLst>
  <pc:docChgLst>
    <pc:chgData name="Elizabeth Samuel" userId="S::elizs@microsoft.com::919d70a2-16b1-42f7-9153-9bf906551685" providerId="AD" clId="Web-{D745E461-3233-89FF-5F14-45FC263B6E11}"/>
    <pc:docChg chg="addSld delSld modSld addMainMaster">
      <pc:chgData name="Elizabeth Samuel" userId="S::elizs@microsoft.com::919d70a2-16b1-42f7-9153-9bf906551685" providerId="AD" clId="Web-{D745E461-3233-89FF-5F14-45FC263B6E11}" dt="2022-12-12T20:50:12.779" v="69" actId="20577"/>
      <pc:docMkLst>
        <pc:docMk/>
      </pc:docMkLst>
      <pc:sldChg chg="modSp">
        <pc:chgData name="Elizabeth Samuel" userId="S::elizs@microsoft.com::919d70a2-16b1-42f7-9153-9bf906551685" providerId="AD" clId="Web-{D745E461-3233-89FF-5F14-45FC263B6E11}" dt="2022-12-12T20:50:12.779" v="69" actId="20577"/>
        <pc:sldMkLst>
          <pc:docMk/>
          <pc:sldMk cId="811644498" sldId="2012"/>
        </pc:sldMkLst>
        <pc:spChg chg="mod">
          <ac:chgData name="Elizabeth Samuel" userId="S::elizs@microsoft.com::919d70a2-16b1-42f7-9153-9bf906551685" providerId="AD" clId="Web-{D745E461-3233-89FF-5F14-45FC263B6E11}" dt="2022-12-12T20:50:12.779" v="69" actId="20577"/>
          <ac:spMkLst>
            <pc:docMk/>
            <pc:sldMk cId="811644498" sldId="2012"/>
            <ac:spMk id="10" creationId="{8CA22103-2C13-76E8-7A86-52C1C1C23D7F}"/>
          </ac:spMkLst>
        </pc:spChg>
      </pc:sldChg>
      <pc:sldChg chg="modSp">
        <pc:chgData name="Elizabeth Samuel" userId="S::elizs@microsoft.com::919d70a2-16b1-42f7-9153-9bf906551685" providerId="AD" clId="Web-{D745E461-3233-89FF-5F14-45FC263B6E11}" dt="2022-12-12T20:48:19.542" v="52" actId="20577"/>
        <pc:sldMkLst>
          <pc:docMk/>
          <pc:sldMk cId="3305893926" sldId="2146846513"/>
        </pc:sldMkLst>
        <pc:spChg chg="mod">
          <ac:chgData name="Elizabeth Samuel" userId="S::elizs@microsoft.com::919d70a2-16b1-42f7-9153-9bf906551685" providerId="AD" clId="Web-{D745E461-3233-89FF-5F14-45FC263B6E11}" dt="2022-12-12T20:48:19.542" v="52" actId="20577"/>
          <ac:spMkLst>
            <pc:docMk/>
            <pc:sldMk cId="3305893926" sldId="2146846513"/>
            <ac:spMk id="3" creationId="{B9BD24FA-E26A-4790-9925-73E6E60A02B0}"/>
          </ac:spMkLst>
        </pc:spChg>
        <pc:spChg chg="mod">
          <ac:chgData name="Elizabeth Samuel" userId="S::elizs@microsoft.com::919d70a2-16b1-42f7-9153-9bf906551685" providerId="AD" clId="Web-{D745E461-3233-89FF-5F14-45FC263B6E11}" dt="2022-12-12T20:47:04.290" v="6" actId="20577"/>
          <ac:spMkLst>
            <pc:docMk/>
            <pc:sldMk cId="3305893926" sldId="2146846513"/>
            <ac:spMk id="14" creationId="{AB5DDCAC-5FB5-4181-821D-D510F92F7EE7}"/>
          </ac:spMkLst>
        </pc:spChg>
      </pc:sldChg>
      <pc:sldChg chg="add">
        <pc:chgData name="Elizabeth Samuel" userId="S::elizs@microsoft.com::919d70a2-16b1-42f7-9153-9bf906551685" providerId="AD" clId="Web-{D745E461-3233-89FF-5F14-45FC263B6E11}" dt="2022-12-12T20:47:31.697" v="7"/>
        <pc:sldMkLst>
          <pc:docMk/>
          <pc:sldMk cId="219845392" sldId="2146846525"/>
        </pc:sldMkLst>
      </pc:sldChg>
      <pc:sldChg chg="add">
        <pc:chgData name="Elizabeth Samuel" userId="S::elizs@microsoft.com::919d70a2-16b1-42f7-9153-9bf906551685" providerId="AD" clId="Web-{D745E461-3233-89FF-5F14-45FC263B6E11}" dt="2022-12-12T20:47:31.760" v="8"/>
        <pc:sldMkLst>
          <pc:docMk/>
          <pc:sldMk cId="3320352882" sldId="2146846526"/>
        </pc:sldMkLst>
      </pc:sldChg>
      <pc:sldChg chg="add">
        <pc:chgData name="Elizabeth Samuel" userId="S::elizs@microsoft.com::919d70a2-16b1-42f7-9153-9bf906551685" providerId="AD" clId="Web-{D745E461-3233-89FF-5F14-45FC263B6E11}" dt="2022-12-12T20:47:31.807" v="9"/>
        <pc:sldMkLst>
          <pc:docMk/>
          <pc:sldMk cId="1200616765" sldId="2146846527"/>
        </pc:sldMkLst>
      </pc:sldChg>
      <pc:sldChg chg="add">
        <pc:chgData name="Elizabeth Samuel" userId="S::elizs@microsoft.com::919d70a2-16b1-42f7-9153-9bf906551685" providerId="AD" clId="Web-{D745E461-3233-89FF-5F14-45FC263B6E11}" dt="2022-12-12T20:47:31.854" v="10"/>
        <pc:sldMkLst>
          <pc:docMk/>
          <pc:sldMk cId="4222501245" sldId="2146846528"/>
        </pc:sldMkLst>
      </pc:sldChg>
      <pc:sldChg chg="add">
        <pc:chgData name="Elizabeth Samuel" userId="S::elizs@microsoft.com::919d70a2-16b1-42f7-9153-9bf906551685" providerId="AD" clId="Web-{D745E461-3233-89FF-5F14-45FC263B6E11}" dt="2022-12-12T20:47:31.916" v="11"/>
        <pc:sldMkLst>
          <pc:docMk/>
          <pc:sldMk cId="1243312067" sldId="2146846529"/>
        </pc:sldMkLst>
      </pc:sldChg>
      <pc:sldChg chg="add">
        <pc:chgData name="Elizabeth Samuel" userId="S::elizs@microsoft.com::919d70a2-16b1-42f7-9153-9bf906551685" providerId="AD" clId="Web-{D745E461-3233-89FF-5F14-45FC263B6E11}" dt="2022-12-12T20:47:31.963" v="12"/>
        <pc:sldMkLst>
          <pc:docMk/>
          <pc:sldMk cId="3778021719" sldId="2146846530"/>
        </pc:sldMkLst>
      </pc:sldChg>
      <pc:sldChg chg="add">
        <pc:chgData name="Elizabeth Samuel" userId="S::elizs@microsoft.com::919d70a2-16b1-42f7-9153-9bf906551685" providerId="AD" clId="Web-{D745E461-3233-89FF-5F14-45FC263B6E11}" dt="2022-12-12T20:47:32.010" v="13"/>
        <pc:sldMkLst>
          <pc:docMk/>
          <pc:sldMk cId="557116645" sldId="2146846531"/>
        </pc:sldMkLst>
      </pc:sldChg>
      <pc:sldChg chg="add del">
        <pc:chgData name="Elizabeth Samuel" userId="S::elizs@microsoft.com::919d70a2-16b1-42f7-9153-9bf906551685" providerId="AD" clId="Web-{D745E461-3233-89FF-5F14-45FC263B6E11}" dt="2022-12-12T20:48:25.636" v="53"/>
        <pc:sldMkLst>
          <pc:docMk/>
          <pc:sldMk cId="1807624397" sldId="2146846532"/>
        </pc:sldMkLst>
      </pc:sldChg>
      <pc:sldMasterChg chg="add addSldLayout">
        <pc:chgData name="Elizabeth Samuel" userId="S::elizs@microsoft.com::919d70a2-16b1-42f7-9153-9bf906551685" providerId="AD" clId="Web-{D745E461-3233-89FF-5F14-45FC263B6E11}" dt="2022-12-12T20:47:31.697" v="7"/>
        <pc:sldMasterMkLst>
          <pc:docMk/>
          <pc:sldMasterMk cId="3401181556" sldId="2147483648"/>
        </pc:sldMasterMkLst>
        <pc:sldLayoutChg chg="add">
          <pc:chgData name="Elizabeth Samuel" userId="S::elizs@microsoft.com::919d70a2-16b1-42f7-9153-9bf906551685" providerId="AD" clId="Web-{D745E461-3233-89FF-5F14-45FC263B6E11}" dt="2022-12-12T20:47:31.697" v="7"/>
          <pc:sldLayoutMkLst>
            <pc:docMk/>
            <pc:sldMasterMk cId="3401181556" sldId="2147483648"/>
            <pc:sldLayoutMk cId="3086797528" sldId="2147483649"/>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386281182" sldId="2147483650"/>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294018446" sldId="2147483651"/>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985871621" sldId="2147483652"/>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2500976711" sldId="2147483653"/>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673892535" sldId="2147483654"/>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050427341" sldId="2147483655"/>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201968321" sldId="2147483656"/>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133654847" sldId="2147483657"/>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3065532915" sldId="2147483658"/>
          </pc:sldLayoutMkLst>
        </pc:sldLayoutChg>
        <pc:sldLayoutChg chg="add">
          <pc:chgData name="Elizabeth Samuel" userId="S::elizs@microsoft.com::919d70a2-16b1-42f7-9153-9bf906551685" providerId="AD" clId="Web-{D745E461-3233-89FF-5F14-45FC263B6E11}" dt="2022-12-12T20:47:31.697" v="7"/>
          <pc:sldLayoutMkLst>
            <pc:docMk/>
            <pc:sldMasterMk cId="3401181556" sldId="2147483648"/>
            <pc:sldLayoutMk cId="4240418220" sldId="2147483659"/>
          </pc:sldLayoutMkLst>
        </pc:sldLayoutChg>
      </pc:sldMasterChg>
    </pc:docChg>
  </pc:docChgLst>
  <pc:docChgLst>
    <pc:chgData name="Preethika Kiruveedula" userId="a42628ed-3538-4e45-a3a6-8c078a59d757" providerId="ADAL" clId="{409DB69F-7C7F-42AF-A2EA-017350AE9A07}"/>
    <pc:docChg chg="undo custSel addSld delSld modSld">
      <pc:chgData name="Preethika Kiruveedula" userId="a42628ed-3538-4e45-a3a6-8c078a59d757" providerId="ADAL" clId="{409DB69F-7C7F-42AF-A2EA-017350AE9A07}" dt="2022-12-14T15:48:12.146" v="1281" actId="14100"/>
      <pc:docMkLst>
        <pc:docMk/>
      </pc:docMkLst>
      <pc:sldChg chg="del">
        <pc:chgData name="Preethika Kiruveedula" userId="a42628ed-3538-4e45-a3a6-8c078a59d757" providerId="ADAL" clId="{409DB69F-7C7F-42AF-A2EA-017350AE9A07}" dt="2022-12-12T19:14:43.941" v="346" actId="2696"/>
        <pc:sldMkLst>
          <pc:docMk/>
          <pc:sldMk cId="3407643640" sldId="256"/>
        </pc:sldMkLst>
      </pc:sldChg>
      <pc:sldChg chg="del">
        <pc:chgData name="Preethika Kiruveedula" userId="a42628ed-3538-4e45-a3a6-8c078a59d757" providerId="ADAL" clId="{409DB69F-7C7F-42AF-A2EA-017350AE9A07}" dt="2022-12-12T19:14:46.806" v="347" actId="2696"/>
        <pc:sldMkLst>
          <pc:docMk/>
          <pc:sldMk cId="2477518182" sldId="257"/>
        </pc:sldMkLst>
      </pc:sldChg>
      <pc:sldChg chg="del">
        <pc:chgData name="Preethika Kiruveedula" userId="a42628ed-3538-4e45-a3a6-8c078a59d757" providerId="ADAL" clId="{409DB69F-7C7F-42AF-A2EA-017350AE9A07}" dt="2022-12-12T19:14:52.027" v="349" actId="2696"/>
        <pc:sldMkLst>
          <pc:docMk/>
          <pc:sldMk cId="3803945480" sldId="258"/>
        </pc:sldMkLst>
      </pc:sldChg>
      <pc:sldChg chg="del">
        <pc:chgData name="Preethika Kiruveedula" userId="a42628ed-3538-4e45-a3a6-8c078a59d757" providerId="ADAL" clId="{409DB69F-7C7F-42AF-A2EA-017350AE9A07}" dt="2022-12-12T19:14:49.700" v="348" actId="2696"/>
        <pc:sldMkLst>
          <pc:docMk/>
          <pc:sldMk cId="3647347850" sldId="259"/>
        </pc:sldMkLst>
      </pc:sldChg>
      <pc:sldChg chg="del">
        <pc:chgData name="Preethika Kiruveedula" userId="a42628ed-3538-4e45-a3a6-8c078a59d757" providerId="ADAL" clId="{409DB69F-7C7F-42AF-A2EA-017350AE9A07}" dt="2022-12-12T19:14:54.629" v="350" actId="2696"/>
        <pc:sldMkLst>
          <pc:docMk/>
          <pc:sldMk cId="1953547505" sldId="260"/>
        </pc:sldMkLst>
      </pc:sldChg>
      <pc:sldChg chg="addSp delSp modSp mod">
        <pc:chgData name="Preethika Kiruveedula" userId="a42628ed-3538-4e45-a3a6-8c078a59d757" providerId="ADAL" clId="{409DB69F-7C7F-42AF-A2EA-017350AE9A07}" dt="2022-12-14T15:48:02.255" v="1280" actId="14100"/>
        <pc:sldMkLst>
          <pc:docMk/>
          <pc:sldMk cId="2103110274" sldId="2011"/>
        </pc:sldMkLst>
        <pc:spChg chg="mod">
          <ac:chgData name="Preethika Kiruveedula" userId="a42628ed-3538-4e45-a3a6-8c078a59d757" providerId="ADAL" clId="{409DB69F-7C7F-42AF-A2EA-017350AE9A07}" dt="2022-12-14T15:27:03.384" v="738" actId="20577"/>
          <ac:spMkLst>
            <pc:docMk/>
            <pc:sldMk cId="2103110274" sldId="2011"/>
            <ac:spMk id="3" creationId="{B9BD24FA-E26A-4790-9925-73E6E60A02B0}"/>
          </ac:spMkLst>
        </pc:spChg>
        <pc:spChg chg="mod">
          <ac:chgData name="Preethika Kiruveedula" userId="a42628ed-3538-4e45-a3a6-8c078a59d757" providerId="ADAL" clId="{409DB69F-7C7F-42AF-A2EA-017350AE9A07}" dt="2022-12-12T19:04:46.119" v="20" actId="20577"/>
          <ac:spMkLst>
            <pc:docMk/>
            <pc:sldMk cId="2103110274" sldId="2011"/>
            <ac:spMk id="5" creationId="{BF8F3C10-4EBF-45A3-84F6-5F0529D98447}"/>
          </ac:spMkLst>
        </pc:spChg>
        <pc:spChg chg="add del mod topLvl">
          <ac:chgData name="Preethika Kiruveedula" userId="a42628ed-3538-4e45-a3a6-8c078a59d757" providerId="ADAL" clId="{409DB69F-7C7F-42AF-A2EA-017350AE9A07}" dt="2022-12-12T19:08:45.980" v="210" actId="478"/>
          <ac:spMkLst>
            <pc:docMk/>
            <pc:sldMk cId="2103110274" sldId="2011"/>
            <ac:spMk id="9" creationId="{59FD6BCF-6C82-770F-575B-545078315AB1}"/>
          </ac:spMkLst>
        </pc:spChg>
        <pc:spChg chg="add del mod">
          <ac:chgData name="Preethika Kiruveedula" userId="a42628ed-3538-4e45-a3a6-8c078a59d757" providerId="ADAL" clId="{409DB69F-7C7F-42AF-A2EA-017350AE9A07}" dt="2022-12-12T19:08:28.403" v="204" actId="478"/>
          <ac:spMkLst>
            <pc:docMk/>
            <pc:sldMk cId="2103110274" sldId="2011"/>
            <ac:spMk id="11" creationId="{37BC6419-2202-6EDC-560E-455CB9A488E2}"/>
          </ac:spMkLst>
        </pc:spChg>
        <pc:grpChg chg="add del mod">
          <ac:chgData name="Preethika Kiruveedula" userId="a42628ed-3538-4e45-a3a6-8c078a59d757" providerId="ADAL" clId="{409DB69F-7C7F-42AF-A2EA-017350AE9A07}" dt="2022-12-12T19:08:45.980" v="210" actId="478"/>
          <ac:grpSpMkLst>
            <pc:docMk/>
            <pc:sldMk cId="2103110274" sldId="2011"/>
            <ac:grpSpMk id="7" creationId="{BAC46C5F-6DA5-E37B-49C9-ABFACAF32AD0}"/>
          </ac:grpSpMkLst>
        </pc:grpChg>
        <pc:picChg chg="add del mod topLvl">
          <ac:chgData name="Preethika Kiruveedula" userId="a42628ed-3538-4e45-a3a6-8c078a59d757" providerId="ADAL" clId="{409DB69F-7C7F-42AF-A2EA-017350AE9A07}" dt="2022-12-12T19:09:26.646" v="220" actId="1076"/>
          <ac:picMkLst>
            <pc:docMk/>
            <pc:sldMk cId="2103110274" sldId="2011"/>
            <ac:picMk id="8" creationId="{5CDC76FC-FAF2-0DF0-25A8-7B82224E1674}"/>
          </ac:picMkLst>
        </pc:picChg>
        <pc:picChg chg="del">
          <ac:chgData name="Preethika Kiruveedula" userId="a42628ed-3538-4e45-a3a6-8c078a59d757" providerId="ADAL" clId="{409DB69F-7C7F-42AF-A2EA-017350AE9A07}" dt="2022-12-12T19:07:26.802" v="195" actId="478"/>
          <ac:picMkLst>
            <pc:docMk/>
            <pc:sldMk cId="2103110274" sldId="2011"/>
            <ac:picMk id="10" creationId="{C77F3648-3329-B3F7-3329-ED9937EDE8B7}"/>
          </ac:picMkLst>
        </pc:picChg>
        <pc:picChg chg="add mod">
          <ac:chgData name="Preethika Kiruveedula" userId="a42628ed-3538-4e45-a3a6-8c078a59d757" providerId="ADAL" clId="{409DB69F-7C7F-42AF-A2EA-017350AE9A07}" dt="2022-12-12T19:09:12.953" v="217" actId="1076"/>
          <ac:picMkLst>
            <pc:docMk/>
            <pc:sldMk cId="2103110274" sldId="2011"/>
            <ac:picMk id="12" creationId="{F0F20A76-9457-3245-F7D6-9963AADDE650}"/>
          </ac:picMkLst>
        </pc:picChg>
        <pc:picChg chg="del">
          <ac:chgData name="Preethika Kiruveedula" userId="a42628ed-3538-4e45-a3a6-8c078a59d757" providerId="ADAL" clId="{409DB69F-7C7F-42AF-A2EA-017350AE9A07}" dt="2022-12-12T19:07:28.054" v="196" actId="478"/>
          <ac:picMkLst>
            <pc:docMk/>
            <pc:sldMk cId="2103110274" sldId="2011"/>
            <ac:picMk id="1026" creationId="{B10FAA60-FACD-074B-D134-0EC74D247025}"/>
          </ac:picMkLst>
        </pc:picChg>
        <pc:picChg chg="add mod">
          <ac:chgData name="Preethika Kiruveedula" userId="a42628ed-3538-4e45-a3a6-8c078a59d757" providerId="ADAL" clId="{409DB69F-7C7F-42AF-A2EA-017350AE9A07}" dt="2022-12-14T15:48:02.255" v="1280" actId="14100"/>
          <ac:picMkLst>
            <pc:docMk/>
            <pc:sldMk cId="2103110274" sldId="2011"/>
            <ac:picMk id="1028" creationId="{89D26479-DBD2-13BF-3E8A-369A5ED4D5BD}"/>
          </ac:picMkLst>
        </pc:picChg>
        <pc:picChg chg="del">
          <ac:chgData name="Preethika Kiruveedula" userId="a42628ed-3538-4e45-a3a6-8c078a59d757" providerId="ADAL" clId="{409DB69F-7C7F-42AF-A2EA-017350AE9A07}" dt="2022-12-12T19:07:25.444" v="194" actId="478"/>
          <ac:picMkLst>
            <pc:docMk/>
            <pc:sldMk cId="2103110274" sldId="2011"/>
            <ac:picMk id="3074" creationId="{A91708AD-3938-6797-0C97-17CDEB032117}"/>
          </ac:picMkLst>
        </pc:picChg>
        <pc:picChg chg="del">
          <ac:chgData name="Preethika Kiruveedula" userId="a42628ed-3538-4e45-a3a6-8c078a59d757" providerId="ADAL" clId="{409DB69F-7C7F-42AF-A2EA-017350AE9A07}" dt="2022-12-12T19:07:29.314" v="197" actId="478"/>
          <ac:picMkLst>
            <pc:docMk/>
            <pc:sldMk cId="2103110274" sldId="2011"/>
            <ac:picMk id="3076" creationId="{9D489CE8-28A8-2892-640F-DE1CC9D45F14}"/>
          </ac:picMkLst>
        </pc:picChg>
      </pc:sldChg>
      <pc:sldChg chg="addSp delSp modSp mod">
        <pc:chgData name="Preethika Kiruveedula" userId="a42628ed-3538-4e45-a3a6-8c078a59d757" providerId="ADAL" clId="{409DB69F-7C7F-42AF-A2EA-017350AE9A07}" dt="2022-12-14T15:26:24.663" v="726" actId="1076"/>
        <pc:sldMkLst>
          <pc:docMk/>
          <pc:sldMk cId="811644498" sldId="2012"/>
        </pc:sldMkLst>
        <pc:spChg chg="mod">
          <ac:chgData name="Preethika Kiruveedula" userId="a42628ed-3538-4e45-a3a6-8c078a59d757" providerId="ADAL" clId="{409DB69F-7C7F-42AF-A2EA-017350AE9A07}" dt="2022-12-12T19:10:07.086" v="253"/>
          <ac:spMkLst>
            <pc:docMk/>
            <pc:sldMk cId="811644498" sldId="2012"/>
            <ac:spMk id="4" creationId="{FA9ACB8E-4E55-1D4D-05DD-38E0EF90F5D4}"/>
          </ac:spMkLst>
        </pc:spChg>
        <pc:spChg chg="add mod">
          <ac:chgData name="Preethika Kiruveedula" userId="a42628ed-3538-4e45-a3a6-8c078a59d757" providerId="ADAL" clId="{409DB69F-7C7F-42AF-A2EA-017350AE9A07}" dt="2022-12-12T19:10:33.355" v="255"/>
          <ac:spMkLst>
            <pc:docMk/>
            <pc:sldMk cId="811644498" sldId="2012"/>
            <ac:spMk id="7" creationId="{405578BE-BB42-5134-B49B-8CD030859A58}"/>
          </ac:spMkLst>
        </pc:spChg>
        <pc:spChg chg="del mod">
          <ac:chgData name="Preethika Kiruveedula" userId="a42628ed-3538-4e45-a3a6-8c078a59d757" providerId="ADAL" clId="{409DB69F-7C7F-42AF-A2EA-017350AE9A07}" dt="2022-12-12T19:09:39.148" v="226" actId="478"/>
          <ac:spMkLst>
            <pc:docMk/>
            <pc:sldMk cId="811644498" sldId="2012"/>
            <ac:spMk id="8" creationId="{87F92E33-A6D6-890E-DC43-A03C6035D07E}"/>
          </ac:spMkLst>
        </pc:spChg>
        <pc:spChg chg="del mod">
          <ac:chgData name="Preethika Kiruveedula" userId="a42628ed-3538-4e45-a3a6-8c078a59d757" providerId="ADAL" clId="{409DB69F-7C7F-42AF-A2EA-017350AE9A07}" dt="2022-12-12T19:09:42.231" v="228" actId="478"/>
          <ac:spMkLst>
            <pc:docMk/>
            <pc:sldMk cId="811644498" sldId="2012"/>
            <ac:spMk id="9" creationId="{67BCB248-6B74-FCB9-B930-E63ADBC6D6E8}"/>
          </ac:spMkLst>
        </pc:spChg>
        <pc:spChg chg="add mod">
          <ac:chgData name="Preethika Kiruveedula" userId="a42628ed-3538-4e45-a3a6-8c078a59d757" providerId="ADAL" clId="{409DB69F-7C7F-42AF-A2EA-017350AE9A07}" dt="2022-12-12T19:12:25.071" v="317" actId="20577"/>
          <ac:spMkLst>
            <pc:docMk/>
            <pc:sldMk cId="811644498" sldId="2012"/>
            <ac:spMk id="10" creationId="{8CA22103-2C13-76E8-7A86-52C1C1C23D7F}"/>
          </ac:spMkLst>
        </pc:spChg>
        <pc:spChg chg="mod">
          <ac:chgData name="Preethika Kiruveedula" userId="a42628ed-3538-4e45-a3a6-8c078a59d757" providerId="ADAL" clId="{409DB69F-7C7F-42AF-A2EA-017350AE9A07}" dt="2022-12-12T19:12:19.605" v="310" actId="20577"/>
          <ac:spMkLst>
            <pc:docMk/>
            <pc:sldMk cId="811644498" sldId="2012"/>
            <ac:spMk id="11" creationId="{1C028262-1417-614E-B4D3-2C745C829817}"/>
          </ac:spMkLst>
        </pc:spChg>
        <pc:spChg chg="mod">
          <ac:chgData name="Preethika Kiruveedula" userId="a42628ed-3538-4e45-a3a6-8c078a59d757" providerId="ADAL" clId="{409DB69F-7C7F-42AF-A2EA-017350AE9A07}" dt="2022-12-12T19:11:30.851" v="292" actId="1076"/>
          <ac:spMkLst>
            <pc:docMk/>
            <pc:sldMk cId="811644498" sldId="2012"/>
            <ac:spMk id="14" creationId="{356BA5AC-D9F4-6F16-84F7-99D9760F3273}"/>
          </ac:spMkLst>
        </pc:spChg>
        <pc:spChg chg="mod">
          <ac:chgData name="Preethika Kiruveedula" userId="a42628ed-3538-4e45-a3a6-8c078a59d757" providerId="ADAL" clId="{409DB69F-7C7F-42AF-A2EA-017350AE9A07}" dt="2022-12-12T19:11:43.813" v="294" actId="1076"/>
          <ac:spMkLst>
            <pc:docMk/>
            <pc:sldMk cId="811644498" sldId="2012"/>
            <ac:spMk id="15" creationId="{F0E64CDA-FCD1-282F-F09D-750618AD5FE6}"/>
          </ac:spMkLst>
        </pc:spChg>
        <pc:grpChg chg="add mod">
          <ac:chgData name="Preethika Kiruveedula" userId="a42628ed-3538-4e45-a3a6-8c078a59d757" providerId="ADAL" clId="{409DB69F-7C7F-42AF-A2EA-017350AE9A07}" dt="2022-12-12T19:12:59.091" v="324" actId="1076"/>
          <ac:grpSpMkLst>
            <pc:docMk/>
            <pc:sldMk cId="811644498" sldId="2012"/>
            <ac:grpSpMk id="5" creationId="{9B60EB28-0052-FB2E-05E9-FC40CB03F876}"/>
          </ac:grpSpMkLst>
        </pc:grpChg>
        <pc:grpChg chg="del">
          <ac:chgData name="Preethika Kiruveedula" userId="a42628ed-3538-4e45-a3a6-8c078a59d757" providerId="ADAL" clId="{409DB69F-7C7F-42AF-A2EA-017350AE9A07}" dt="2022-12-12T19:09:31.787" v="222" actId="478"/>
          <ac:grpSpMkLst>
            <pc:docMk/>
            <pc:sldMk cId="811644498" sldId="2012"/>
            <ac:grpSpMk id="18" creationId="{D7187149-A3A2-E3A7-AE56-595F3862F7BA}"/>
          </ac:grpSpMkLst>
        </pc:grpChg>
        <pc:picChg chg="add mod">
          <ac:chgData name="Preethika Kiruveedula" userId="a42628ed-3538-4e45-a3a6-8c078a59d757" providerId="ADAL" clId="{409DB69F-7C7F-42AF-A2EA-017350AE9A07}" dt="2022-12-12T19:13:26.103" v="327" actId="14100"/>
          <ac:picMkLst>
            <pc:docMk/>
            <pc:sldMk cId="811644498" sldId="2012"/>
            <ac:picMk id="6" creationId="{4DF0263E-D877-A846-6D81-C84B04328D63}"/>
          </ac:picMkLst>
        </pc:picChg>
        <pc:picChg chg="del">
          <ac:chgData name="Preethika Kiruveedula" userId="a42628ed-3538-4e45-a3a6-8c078a59d757" providerId="ADAL" clId="{409DB69F-7C7F-42AF-A2EA-017350AE9A07}" dt="2022-12-14T15:25:56.559" v="716" actId="478"/>
          <ac:picMkLst>
            <pc:docMk/>
            <pc:sldMk cId="811644498" sldId="2012"/>
            <ac:picMk id="8" creationId="{BB89E3E8-9C54-BE59-9EBC-72B8D15863A8}"/>
          </ac:picMkLst>
        </pc:picChg>
        <pc:picChg chg="add mod">
          <ac:chgData name="Preethika Kiruveedula" userId="a42628ed-3538-4e45-a3a6-8c078a59d757" providerId="ADAL" clId="{409DB69F-7C7F-42AF-A2EA-017350AE9A07}" dt="2022-12-12T19:12:43.985" v="321" actId="1076"/>
          <ac:picMkLst>
            <pc:docMk/>
            <pc:sldMk cId="811644498" sldId="2012"/>
            <ac:picMk id="16" creationId="{19A62FBC-1E15-4703-808A-5B35AB735DC7}"/>
          </ac:picMkLst>
        </pc:picChg>
        <pc:picChg chg="del">
          <ac:chgData name="Preethika Kiruveedula" userId="a42628ed-3538-4e45-a3a6-8c078a59d757" providerId="ADAL" clId="{409DB69F-7C7F-42AF-A2EA-017350AE9A07}" dt="2022-12-12T19:09:30.452" v="221" actId="478"/>
          <ac:picMkLst>
            <pc:docMk/>
            <pc:sldMk cId="811644498" sldId="2012"/>
            <ac:picMk id="1028" creationId="{3816B6F4-E46E-9469-E950-7A2D3C165C37}"/>
          </ac:picMkLst>
        </pc:picChg>
        <pc:picChg chg="del">
          <ac:chgData name="Preethika Kiruveedula" userId="a42628ed-3538-4e45-a3a6-8c078a59d757" providerId="ADAL" clId="{409DB69F-7C7F-42AF-A2EA-017350AE9A07}" dt="2022-12-12T19:09:35.398" v="224" actId="478"/>
          <ac:picMkLst>
            <pc:docMk/>
            <pc:sldMk cId="811644498" sldId="2012"/>
            <ac:picMk id="1030" creationId="{2457640F-6BC5-6454-ED58-9F886656964B}"/>
          </ac:picMkLst>
        </pc:picChg>
        <pc:picChg chg="del">
          <ac:chgData name="Preethika Kiruveedula" userId="a42628ed-3538-4e45-a3a6-8c078a59d757" providerId="ADAL" clId="{409DB69F-7C7F-42AF-A2EA-017350AE9A07}" dt="2022-12-12T19:09:33.894" v="223" actId="478"/>
          <ac:picMkLst>
            <pc:docMk/>
            <pc:sldMk cId="811644498" sldId="2012"/>
            <ac:picMk id="3074" creationId="{C60238A8-1C6B-AE6A-DA8A-C648979AB819}"/>
          </ac:picMkLst>
        </pc:picChg>
        <pc:picChg chg="add mod">
          <ac:chgData name="Preethika Kiruveedula" userId="a42628ed-3538-4e45-a3a6-8c078a59d757" providerId="ADAL" clId="{409DB69F-7C7F-42AF-A2EA-017350AE9A07}" dt="2022-12-14T15:26:24.663" v="726" actId="1076"/>
          <ac:picMkLst>
            <pc:docMk/>
            <pc:sldMk cId="811644498" sldId="2012"/>
            <ac:picMk id="4098" creationId="{9568EF7E-35EF-D520-047D-E69EF1097688}"/>
          </ac:picMkLst>
        </pc:picChg>
      </pc:sldChg>
      <pc:sldChg chg="del">
        <pc:chgData name="Preethika Kiruveedula" userId="a42628ed-3538-4e45-a3a6-8c078a59d757" providerId="ADAL" clId="{409DB69F-7C7F-42AF-A2EA-017350AE9A07}" dt="2022-12-12T19:14:40.790" v="345" actId="2696"/>
        <pc:sldMkLst>
          <pc:docMk/>
          <pc:sldMk cId="1910961688" sldId="2123259449"/>
        </pc:sldMkLst>
      </pc:sldChg>
      <pc:sldChg chg="del">
        <pc:chgData name="Preethika Kiruveedula" userId="a42628ed-3538-4e45-a3a6-8c078a59d757" providerId="ADAL" clId="{409DB69F-7C7F-42AF-A2EA-017350AE9A07}" dt="2022-12-12T19:14:34.231" v="344" actId="2696"/>
        <pc:sldMkLst>
          <pc:docMk/>
          <pc:sldMk cId="3179662004" sldId="2123259459"/>
        </pc:sldMkLst>
      </pc:sldChg>
      <pc:sldChg chg="modSp mod">
        <pc:chgData name="Preethika Kiruveedula" userId="a42628ed-3538-4e45-a3a6-8c078a59d757" providerId="ADAL" clId="{409DB69F-7C7F-42AF-A2EA-017350AE9A07}" dt="2022-12-12T19:17:38.196" v="498" actId="20577"/>
        <pc:sldMkLst>
          <pc:docMk/>
          <pc:sldMk cId="3283163536" sldId="2146846406"/>
        </pc:sldMkLst>
        <pc:spChg chg="mod">
          <ac:chgData name="Preethika Kiruveedula" userId="a42628ed-3538-4e45-a3a6-8c078a59d757" providerId="ADAL" clId="{409DB69F-7C7F-42AF-A2EA-017350AE9A07}" dt="2022-12-12T19:17:38.196" v="498" actId="20577"/>
          <ac:spMkLst>
            <pc:docMk/>
            <pc:sldMk cId="3283163536" sldId="2146846406"/>
            <ac:spMk id="4" creationId="{A04E16D6-6682-4068-BF11-BA8E4E8E1BBC}"/>
          </ac:spMkLst>
        </pc:spChg>
      </pc:sldChg>
      <pc:sldChg chg="addSp delSp modSp mod">
        <pc:chgData name="Preethika Kiruveedula" userId="a42628ed-3538-4e45-a3a6-8c078a59d757" providerId="ADAL" clId="{409DB69F-7C7F-42AF-A2EA-017350AE9A07}" dt="2022-12-14T15:48:12.146" v="1281" actId="14100"/>
        <pc:sldMkLst>
          <pc:docMk/>
          <pc:sldMk cId="1785031255" sldId="2146846495"/>
        </pc:sldMkLst>
        <pc:spChg chg="mod">
          <ac:chgData name="Preethika Kiruveedula" userId="a42628ed-3538-4e45-a3a6-8c078a59d757" providerId="ADAL" clId="{409DB69F-7C7F-42AF-A2EA-017350AE9A07}" dt="2022-12-12T19:27:25.966" v="515" actId="20577"/>
          <ac:spMkLst>
            <pc:docMk/>
            <pc:sldMk cId="1785031255" sldId="2146846495"/>
            <ac:spMk id="3" creationId="{B9BD24FA-E26A-4790-9925-73E6E60A02B0}"/>
          </ac:spMkLst>
        </pc:spChg>
        <pc:spChg chg="mod">
          <ac:chgData name="Preethika Kiruveedula" userId="a42628ed-3538-4e45-a3a6-8c078a59d757" providerId="ADAL" clId="{409DB69F-7C7F-42AF-A2EA-017350AE9A07}" dt="2022-12-12T19:14:23.647" v="341" actId="20577"/>
          <ac:spMkLst>
            <pc:docMk/>
            <pc:sldMk cId="1785031255" sldId="2146846495"/>
            <ac:spMk id="14" creationId="{AB5DDCAC-5FB5-4181-821D-D510F92F7EE7}"/>
          </ac:spMkLst>
        </pc:spChg>
        <pc:picChg chg="del">
          <ac:chgData name="Preethika Kiruveedula" userId="a42628ed-3538-4e45-a3a6-8c078a59d757" providerId="ADAL" clId="{409DB69F-7C7F-42AF-A2EA-017350AE9A07}" dt="2022-12-14T15:27:25.723" v="740" actId="478"/>
          <ac:picMkLst>
            <pc:docMk/>
            <pc:sldMk cId="1785031255" sldId="2146846495"/>
            <ac:picMk id="4" creationId="{270E2AE5-7A9E-3EA3-1CAD-E1D470CC3383}"/>
          </ac:picMkLst>
        </pc:picChg>
        <pc:picChg chg="del">
          <ac:chgData name="Preethika Kiruveedula" userId="a42628ed-3538-4e45-a3a6-8c078a59d757" providerId="ADAL" clId="{409DB69F-7C7F-42AF-A2EA-017350AE9A07}" dt="2022-12-12T19:14:26.982" v="343" actId="478"/>
          <ac:picMkLst>
            <pc:docMk/>
            <pc:sldMk cId="1785031255" sldId="2146846495"/>
            <ac:picMk id="4" creationId="{80C11E79-9725-8D60-6CE3-9862593ED97C}"/>
          </ac:picMkLst>
        </pc:picChg>
        <pc:picChg chg="del">
          <ac:chgData name="Preethika Kiruveedula" userId="a42628ed-3538-4e45-a3a6-8c078a59d757" providerId="ADAL" clId="{409DB69F-7C7F-42AF-A2EA-017350AE9A07}" dt="2022-12-12T19:14:25.486" v="342" actId="478"/>
          <ac:picMkLst>
            <pc:docMk/>
            <pc:sldMk cId="1785031255" sldId="2146846495"/>
            <ac:picMk id="5" creationId="{3DF8B4DA-A091-2F2D-A48C-02CB7FF457B2}"/>
          </ac:picMkLst>
        </pc:picChg>
        <pc:picChg chg="add mod">
          <ac:chgData name="Preethika Kiruveedula" userId="a42628ed-3538-4e45-a3a6-8c078a59d757" providerId="ADAL" clId="{409DB69F-7C7F-42AF-A2EA-017350AE9A07}" dt="2022-12-14T15:48:12.146" v="1281" actId="14100"/>
          <ac:picMkLst>
            <pc:docMk/>
            <pc:sldMk cId="1785031255" sldId="2146846495"/>
            <ac:picMk id="5122" creationId="{F5EE9D63-6C43-DCAC-55F0-BC251A473237}"/>
          </ac:picMkLst>
        </pc:picChg>
      </pc:sldChg>
      <pc:sldChg chg="addSp delSp modSp mod">
        <pc:chgData name="Preethika Kiruveedula" userId="a42628ed-3538-4e45-a3a6-8c078a59d757" providerId="ADAL" clId="{409DB69F-7C7F-42AF-A2EA-017350AE9A07}" dt="2022-12-14T15:27:19.909" v="739" actId="20577"/>
        <pc:sldMkLst>
          <pc:docMk/>
          <pc:sldMk cId="2463202714" sldId="2146846512"/>
        </pc:sldMkLst>
        <pc:spChg chg="mod">
          <ac:chgData name="Preethika Kiruveedula" userId="a42628ed-3538-4e45-a3a6-8c078a59d757" providerId="ADAL" clId="{409DB69F-7C7F-42AF-A2EA-017350AE9A07}" dt="2022-12-14T15:27:19.909" v="739" actId="20577"/>
          <ac:spMkLst>
            <pc:docMk/>
            <pc:sldMk cId="2463202714" sldId="2146846512"/>
            <ac:spMk id="3" creationId="{B9BD24FA-E26A-4790-9925-73E6E60A02B0}"/>
          </ac:spMkLst>
        </pc:spChg>
        <pc:spChg chg="mod">
          <ac:chgData name="Preethika Kiruveedula" userId="a42628ed-3538-4e45-a3a6-8c078a59d757" providerId="ADAL" clId="{409DB69F-7C7F-42AF-A2EA-017350AE9A07}" dt="2022-12-12T19:15:38.637" v="405" actId="20577"/>
          <ac:spMkLst>
            <pc:docMk/>
            <pc:sldMk cId="2463202714" sldId="2146846512"/>
            <ac:spMk id="14" creationId="{AB5DDCAC-5FB5-4181-821D-D510F92F7EE7}"/>
          </ac:spMkLst>
        </pc:spChg>
        <pc:picChg chg="del">
          <ac:chgData name="Preethika Kiruveedula" userId="a42628ed-3538-4e45-a3a6-8c078a59d757" providerId="ADAL" clId="{409DB69F-7C7F-42AF-A2EA-017350AE9A07}" dt="2022-12-12T19:15:21.102" v="356" actId="478"/>
          <ac:picMkLst>
            <pc:docMk/>
            <pc:sldMk cId="2463202714" sldId="2146846512"/>
            <ac:picMk id="2" creationId="{49D98700-4ECF-B0AF-785A-FE67207AAD5A}"/>
          </ac:picMkLst>
        </pc:picChg>
        <pc:picChg chg="add mod">
          <ac:chgData name="Preethika Kiruveedula" userId="a42628ed-3538-4e45-a3a6-8c078a59d757" providerId="ADAL" clId="{409DB69F-7C7F-42AF-A2EA-017350AE9A07}" dt="2022-12-12T19:15:24.340" v="357" actId="1076"/>
          <ac:picMkLst>
            <pc:docMk/>
            <pc:sldMk cId="2463202714" sldId="2146846512"/>
            <ac:picMk id="4" creationId="{CD9419F4-5790-B8CE-1DC6-3A9475A452E1}"/>
          </ac:picMkLst>
        </pc:picChg>
      </pc:sldChg>
      <pc:sldChg chg="addSp delSp modSp mod">
        <pc:chgData name="Preethika Kiruveedula" userId="a42628ed-3538-4e45-a3a6-8c078a59d757" providerId="ADAL" clId="{409DB69F-7C7F-42AF-A2EA-017350AE9A07}" dt="2022-12-12T19:16:44.499" v="465" actId="1076"/>
        <pc:sldMkLst>
          <pc:docMk/>
          <pc:sldMk cId="3305893926" sldId="2146846513"/>
        </pc:sldMkLst>
        <pc:spChg chg="mod">
          <ac:chgData name="Preethika Kiruveedula" userId="a42628ed-3538-4e45-a3a6-8c078a59d757" providerId="ADAL" clId="{409DB69F-7C7F-42AF-A2EA-017350AE9A07}" dt="2022-12-12T19:16:11.471" v="412" actId="5793"/>
          <ac:spMkLst>
            <pc:docMk/>
            <pc:sldMk cId="3305893926" sldId="2146846513"/>
            <ac:spMk id="3" creationId="{B9BD24FA-E26A-4790-9925-73E6E60A02B0}"/>
          </ac:spMkLst>
        </pc:spChg>
        <pc:spChg chg="mod">
          <ac:chgData name="Preethika Kiruveedula" userId="a42628ed-3538-4e45-a3a6-8c078a59d757" providerId="ADAL" clId="{409DB69F-7C7F-42AF-A2EA-017350AE9A07}" dt="2022-12-12T19:16:30.327" v="462" actId="20577"/>
          <ac:spMkLst>
            <pc:docMk/>
            <pc:sldMk cId="3305893926" sldId="2146846513"/>
            <ac:spMk id="14" creationId="{AB5DDCAC-5FB5-4181-821D-D510F92F7EE7}"/>
          </ac:spMkLst>
        </pc:spChg>
        <pc:picChg chg="add mod">
          <ac:chgData name="Preethika Kiruveedula" userId="a42628ed-3538-4e45-a3a6-8c078a59d757" providerId="ADAL" clId="{409DB69F-7C7F-42AF-A2EA-017350AE9A07}" dt="2022-12-12T19:16:44.499" v="465" actId="1076"/>
          <ac:picMkLst>
            <pc:docMk/>
            <pc:sldMk cId="3305893926" sldId="2146846513"/>
            <ac:picMk id="2" creationId="{4B09EED7-4161-155E-E90B-DC1EF91F015A}"/>
          </ac:picMkLst>
        </pc:picChg>
        <pc:picChg chg="del">
          <ac:chgData name="Preethika Kiruveedula" userId="a42628ed-3538-4e45-a3a6-8c078a59d757" providerId="ADAL" clId="{409DB69F-7C7F-42AF-A2EA-017350AE9A07}" dt="2022-12-12T19:16:34.516" v="463" actId="478"/>
          <ac:picMkLst>
            <pc:docMk/>
            <pc:sldMk cId="3305893926" sldId="2146846513"/>
            <ac:picMk id="5122" creationId="{E79E17C9-4C51-545B-733C-A205282EC7E7}"/>
          </ac:picMkLst>
        </pc:picChg>
      </pc:sldChg>
      <pc:sldChg chg="del">
        <pc:chgData name="Preethika Kiruveedula" userId="a42628ed-3538-4e45-a3a6-8c078a59d757" providerId="ADAL" clId="{409DB69F-7C7F-42AF-A2EA-017350AE9A07}" dt="2022-12-12T19:14:56.939" v="351" actId="2696"/>
        <pc:sldMkLst>
          <pc:docMk/>
          <pc:sldMk cId="2404689556" sldId="2146846514"/>
        </pc:sldMkLst>
      </pc:sldChg>
      <pc:sldChg chg="del">
        <pc:chgData name="Preethika Kiruveedula" userId="a42628ed-3538-4e45-a3a6-8c078a59d757" providerId="ADAL" clId="{409DB69F-7C7F-42AF-A2EA-017350AE9A07}" dt="2022-12-12T19:16:51.605" v="467" actId="2696"/>
        <pc:sldMkLst>
          <pc:docMk/>
          <pc:sldMk cId="403995272" sldId="2146846515"/>
        </pc:sldMkLst>
      </pc:sldChg>
      <pc:sldChg chg="del">
        <pc:chgData name="Preethika Kiruveedula" userId="a42628ed-3538-4e45-a3a6-8c078a59d757" providerId="ADAL" clId="{409DB69F-7C7F-42AF-A2EA-017350AE9A07}" dt="2022-12-12T19:16:48.906" v="466" actId="2696"/>
        <pc:sldMkLst>
          <pc:docMk/>
          <pc:sldMk cId="2901176786" sldId="2146846516"/>
        </pc:sldMkLst>
      </pc:sldChg>
      <pc:sldChg chg="del">
        <pc:chgData name="Preethika Kiruveedula" userId="a42628ed-3538-4e45-a3a6-8c078a59d757" providerId="ADAL" clId="{409DB69F-7C7F-42AF-A2EA-017350AE9A07}" dt="2022-12-12T19:15:48.821" v="406" actId="2696"/>
        <pc:sldMkLst>
          <pc:docMk/>
          <pc:sldMk cId="1974596331" sldId="2146846517"/>
        </pc:sldMkLst>
      </pc:sldChg>
      <pc:sldChg chg="del">
        <pc:chgData name="Preethika Kiruveedula" userId="a42628ed-3538-4e45-a3a6-8c078a59d757" providerId="ADAL" clId="{409DB69F-7C7F-42AF-A2EA-017350AE9A07}" dt="2022-12-12T19:15:52.304" v="407" actId="2696"/>
        <pc:sldMkLst>
          <pc:docMk/>
          <pc:sldMk cId="2659563474" sldId="2146846518"/>
        </pc:sldMkLst>
      </pc:sldChg>
      <pc:sldChg chg="del">
        <pc:chgData name="Preethika Kiruveedula" userId="a42628ed-3538-4e45-a3a6-8c078a59d757" providerId="ADAL" clId="{409DB69F-7C7F-42AF-A2EA-017350AE9A07}" dt="2022-12-12T19:15:54.656" v="408" actId="2696"/>
        <pc:sldMkLst>
          <pc:docMk/>
          <pc:sldMk cId="3152942002" sldId="2146846519"/>
        </pc:sldMkLst>
      </pc:sldChg>
      <pc:sldChg chg="del">
        <pc:chgData name="Preethika Kiruveedula" userId="a42628ed-3538-4e45-a3a6-8c078a59d757" providerId="ADAL" clId="{409DB69F-7C7F-42AF-A2EA-017350AE9A07}" dt="2022-12-12T19:15:57.309" v="409" actId="2696"/>
        <pc:sldMkLst>
          <pc:docMk/>
          <pc:sldMk cId="1179285755" sldId="2146846521"/>
        </pc:sldMkLst>
      </pc:sldChg>
      <pc:sldChg chg="del">
        <pc:chgData name="Preethika Kiruveedula" userId="a42628ed-3538-4e45-a3a6-8c078a59d757" providerId="ADAL" clId="{409DB69F-7C7F-42AF-A2EA-017350AE9A07}" dt="2022-12-12T19:16:00.572" v="410" actId="2696"/>
        <pc:sldMkLst>
          <pc:docMk/>
          <pc:sldMk cId="1576506629" sldId="2146846522"/>
        </pc:sldMkLst>
      </pc:sldChg>
      <pc:sldChg chg="modSp mod">
        <pc:chgData name="Preethika Kiruveedula" userId="a42628ed-3538-4e45-a3a6-8c078a59d757" providerId="ADAL" clId="{409DB69F-7C7F-42AF-A2EA-017350AE9A07}" dt="2022-12-14T15:37:27.510" v="904" actId="20577"/>
        <pc:sldMkLst>
          <pc:docMk/>
          <pc:sldMk cId="598635557" sldId="2146846523"/>
        </pc:sldMkLst>
        <pc:spChg chg="mod">
          <ac:chgData name="Preethika Kiruveedula" userId="a42628ed-3538-4e45-a3a6-8c078a59d757" providerId="ADAL" clId="{409DB69F-7C7F-42AF-A2EA-017350AE9A07}" dt="2022-12-14T15:37:27.510" v="904" actId="20577"/>
          <ac:spMkLst>
            <pc:docMk/>
            <pc:sldMk cId="598635557" sldId="2146846523"/>
            <ac:spMk id="7" creationId="{048707F4-9F95-4412-B47D-20D88DFA4CE1}"/>
          </ac:spMkLst>
        </pc:spChg>
      </pc:sldChg>
      <pc:sldChg chg="modSp mod">
        <pc:chgData name="Preethika Kiruveedula" userId="a42628ed-3538-4e45-a3a6-8c078a59d757" providerId="ADAL" clId="{409DB69F-7C7F-42AF-A2EA-017350AE9A07}" dt="2022-12-14T15:37:15.738" v="902" actId="20577"/>
        <pc:sldMkLst>
          <pc:docMk/>
          <pc:sldMk cId="2055666466" sldId="2146846524"/>
        </pc:sldMkLst>
        <pc:spChg chg="mod">
          <ac:chgData name="Preethika Kiruveedula" userId="a42628ed-3538-4e45-a3a6-8c078a59d757" providerId="ADAL" clId="{409DB69F-7C7F-42AF-A2EA-017350AE9A07}" dt="2022-12-14T15:37:15.738" v="902" actId="20577"/>
          <ac:spMkLst>
            <pc:docMk/>
            <pc:sldMk cId="2055666466" sldId="2146846524"/>
            <ac:spMk id="7" creationId="{048707F4-9F95-4412-B47D-20D88DFA4CE1}"/>
          </ac:spMkLst>
        </pc:spChg>
      </pc:sldChg>
      <pc:sldChg chg="addSp delSp modSp add mod">
        <pc:chgData name="Preethika Kiruveedula" userId="a42628ed-3538-4e45-a3a6-8c078a59d757" providerId="ADAL" clId="{409DB69F-7C7F-42AF-A2EA-017350AE9A07}" dt="2022-12-14T15:37:32.442" v="905" actId="20577"/>
        <pc:sldMkLst>
          <pc:docMk/>
          <pc:sldMk cId="1505673194" sldId="2146846541"/>
        </pc:sldMkLst>
        <pc:spChg chg="mod">
          <ac:chgData name="Preethika Kiruveedula" userId="a42628ed-3538-4e45-a3a6-8c078a59d757" providerId="ADAL" clId="{409DB69F-7C7F-42AF-A2EA-017350AE9A07}" dt="2022-12-14T15:37:32.442" v="905" actId="20577"/>
          <ac:spMkLst>
            <pc:docMk/>
            <pc:sldMk cId="1505673194" sldId="2146846541"/>
            <ac:spMk id="7" creationId="{048707F4-9F95-4412-B47D-20D88DFA4CE1}"/>
          </ac:spMkLst>
        </pc:spChg>
        <pc:graphicFrameChg chg="add del mod">
          <ac:chgData name="Preethika Kiruveedula" userId="a42628ed-3538-4e45-a3a6-8c078a59d757" providerId="ADAL" clId="{409DB69F-7C7F-42AF-A2EA-017350AE9A07}" dt="2022-12-14T15:31:05.481" v="748" actId="478"/>
          <ac:graphicFrameMkLst>
            <pc:docMk/>
            <pc:sldMk cId="1505673194" sldId="2146846541"/>
            <ac:graphicFrameMk id="2" creationId="{F68035DB-814F-D59E-06F4-44AD81021FDE}"/>
          </ac:graphicFrameMkLst>
        </pc:graphicFrameChg>
      </pc:sldChg>
      <pc:sldChg chg="new del">
        <pc:chgData name="Preethika Kiruveedula" userId="a42628ed-3538-4e45-a3a6-8c078a59d757" providerId="ADAL" clId="{409DB69F-7C7F-42AF-A2EA-017350AE9A07}" dt="2022-12-14T15:22:49.125" v="714" actId="680"/>
        <pc:sldMkLst>
          <pc:docMk/>
          <pc:sldMk cId="3628593383" sldId="2146846541"/>
        </pc:sldMkLst>
      </pc:sldChg>
      <pc:sldChg chg="modSp add mod">
        <pc:chgData name="Preethika Kiruveedula" userId="a42628ed-3538-4e45-a3a6-8c078a59d757" providerId="ADAL" clId="{409DB69F-7C7F-42AF-A2EA-017350AE9A07}" dt="2022-12-14T15:46:01.025" v="1279"/>
        <pc:sldMkLst>
          <pc:docMk/>
          <pc:sldMk cId="1201317085" sldId="2146846547"/>
        </pc:sldMkLst>
        <pc:spChg chg="mod">
          <ac:chgData name="Preethika Kiruveedula" userId="a42628ed-3538-4e45-a3a6-8c078a59d757" providerId="ADAL" clId="{409DB69F-7C7F-42AF-A2EA-017350AE9A07}" dt="2022-12-14T15:46:01.025" v="1279"/>
          <ac:spMkLst>
            <pc:docMk/>
            <pc:sldMk cId="1201317085" sldId="2146846547"/>
            <ac:spMk id="7" creationId="{048707F4-9F95-4412-B47D-20D88DFA4CE1}"/>
          </ac:spMkLst>
        </pc:spChg>
      </pc:sldChg>
    </pc:docChg>
  </pc:docChgLst>
  <pc:docChgLst>
    <pc:chgData name="Yun Wang" userId="ed53f5a9-df72-4747-a65a-3149aa6deacc" providerId="ADAL" clId="{36AC78DD-7A62-4C5B-93B6-E10E7481FB1D}"/>
    <pc:docChg chg="undo custSel addSld delSld modSld">
      <pc:chgData name="Yun Wang" userId="ed53f5a9-df72-4747-a65a-3149aa6deacc" providerId="ADAL" clId="{36AC78DD-7A62-4C5B-93B6-E10E7481FB1D}" dt="2022-12-14T10:36:12.658" v="1527" actId="47"/>
      <pc:docMkLst>
        <pc:docMk/>
      </pc:docMkLst>
      <pc:sldChg chg="modSp mod">
        <pc:chgData name="Yun Wang" userId="ed53f5a9-df72-4747-a65a-3149aa6deacc" providerId="ADAL" clId="{36AC78DD-7A62-4C5B-93B6-E10E7481FB1D}" dt="2022-12-14T10:35:37.551" v="1522" actId="20577"/>
        <pc:sldMkLst>
          <pc:docMk/>
          <pc:sldMk cId="2103110274" sldId="2011"/>
        </pc:sldMkLst>
        <pc:spChg chg="mod">
          <ac:chgData name="Yun Wang" userId="ed53f5a9-df72-4747-a65a-3149aa6deacc" providerId="ADAL" clId="{36AC78DD-7A62-4C5B-93B6-E10E7481FB1D}" dt="2022-12-14T10:35:37.551" v="1522" actId="20577"/>
          <ac:spMkLst>
            <pc:docMk/>
            <pc:sldMk cId="2103110274" sldId="2011"/>
            <ac:spMk id="3" creationId="{B9BD24FA-E26A-4790-9925-73E6E60A02B0}"/>
          </ac:spMkLst>
        </pc:spChg>
      </pc:sldChg>
      <pc:sldChg chg="modSp mod">
        <pc:chgData name="Yun Wang" userId="ed53f5a9-df72-4747-a65a-3149aa6deacc" providerId="ADAL" clId="{36AC78DD-7A62-4C5B-93B6-E10E7481FB1D}" dt="2022-12-14T10:35:47.292" v="1525" actId="20577"/>
        <pc:sldMkLst>
          <pc:docMk/>
          <pc:sldMk cId="2463202714" sldId="2146846512"/>
        </pc:sldMkLst>
        <pc:spChg chg="mod">
          <ac:chgData name="Yun Wang" userId="ed53f5a9-df72-4747-a65a-3149aa6deacc" providerId="ADAL" clId="{36AC78DD-7A62-4C5B-93B6-E10E7481FB1D}" dt="2022-12-14T10:35:47.292" v="1525" actId="20577"/>
          <ac:spMkLst>
            <pc:docMk/>
            <pc:sldMk cId="2463202714" sldId="2146846512"/>
            <ac:spMk id="3" creationId="{B9BD24FA-E26A-4790-9925-73E6E60A02B0}"/>
          </ac:spMkLst>
        </pc:spChg>
      </pc:sldChg>
      <pc:sldChg chg="addSp delSp modSp mod setBg">
        <pc:chgData name="Yun Wang" userId="ed53f5a9-df72-4747-a65a-3149aa6deacc" providerId="ADAL" clId="{36AC78DD-7A62-4C5B-93B6-E10E7481FB1D}" dt="2022-12-14T08:53:27.883" v="1372" actId="1076"/>
        <pc:sldMkLst>
          <pc:docMk/>
          <pc:sldMk cId="1819205652" sldId="2146846536"/>
        </pc:sldMkLst>
        <pc:spChg chg="mod">
          <ac:chgData name="Yun Wang" userId="ed53f5a9-df72-4747-a65a-3149aa6deacc" providerId="ADAL" clId="{36AC78DD-7A62-4C5B-93B6-E10E7481FB1D}" dt="2022-12-14T08:53:13.839" v="1368" actId="26606"/>
          <ac:spMkLst>
            <pc:docMk/>
            <pc:sldMk cId="1819205652" sldId="2146846536"/>
            <ac:spMk id="2" creationId="{627AC2BD-4454-817E-B4FC-B0A023113EB0}"/>
          </ac:spMkLst>
        </pc:spChg>
        <pc:spChg chg="mod">
          <ac:chgData name="Yun Wang" userId="ed53f5a9-df72-4747-a65a-3149aa6deacc" providerId="ADAL" clId="{36AC78DD-7A62-4C5B-93B6-E10E7481FB1D}" dt="2022-12-14T08:53:27.883" v="1372" actId="1076"/>
          <ac:spMkLst>
            <pc:docMk/>
            <pc:sldMk cId="1819205652" sldId="2146846536"/>
            <ac:spMk id="3" creationId="{839D6C34-796B-D6CB-39BA-20BDD1442240}"/>
          </ac:spMkLst>
        </pc:spChg>
        <pc:spChg chg="add del">
          <ac:chgData name="Yun Wang" userId="ed53f5a9-df72-4747-a65a-3149aa6deacc" providerId="ADAL" clId="{36AC78DD-7A62-4C5B-93B6-E10E7481FB1D}" dt="2022-12-14T08:53:13.839" v="1368" actId="26606"/>
          <ac:spMkLst>
            <pc:docMk/>
            <pc:sldMk cId="1819205652" sldId="2146846536"/>
            <ac:spMk id="8" creationId="{F12E7CC5-C78B-4EBD-9565-3FA00FAA6CF2}"/>
          </ac:spMkLst>
        </pc:spChg>
        <pc:spChg chg="add del">
          <ac:chgData name="Yun Wang" userId="ed53f5a9-df72-4747-a65a-3149aa6deacc" providerId="ADAL" clId="{36AC78DD-7A62-4C5B-93B6-E10E7481FB1D}" dt="2022-12-14T08:53:13.839" v="1368" actId="26606"/>
          <ac:spMkLst>
            <pc:docMk/>
            <pc:sldMk cId="1819205652" sldId="2146846536"/>
            <ac:spMk id="10" creationId="{3A4529A5-F675-429F-8044-01372BB13422}"/>
          </ac:spMkLst>
        </pc:spChg>
        <pc:spChg chg="add del">
          <ac:chgData name="Yun Wang" userId="ed53f5a9-df72-4747-a65a-3149aa6deacc" providerId="ADAL" clId="{36AC78DD-7A62-4C5B-93B6-E10E7481FB1D}" dt="2022-12-14T08:53:13.839" v="1368" actId="26606"/>
          <ac:spMkLst>
            <pc:docMk/>
            <pc:sldMk cId="1819205652" sldId="2146846536"/>
            <ac:spMk id="12" creationId="{32C5B66D-E390-4A14-AB60-69626CBF294E}"/>
          </ac:spMkLst>
        </pc:spChg>
        <pc:spChg chg="add del">
          <ac:chgData name="Yun Wang" userId="ed53f5a9-df72-4747-a65a-3149aa6deacc" providerId="ADAL" clId="{36AC78DD-7A62-4C5B-93B6-E10E7481FB1D}" dt="2022-12-14T08:53:13.839" v="1368" actId="26606"/>
          <ac:spMkLst>
            <pc:docMk/>
            <pc:sldMk cId="1819205652" sldId="2146846536"/>
            <ac:spMk id="14" creationId="{646273DA-F933-4D17-A5FE-B1EF87FD7A20}"/>
          </ac:spMkLst>
        </pc:spChg>
      </pc:sldChg>
      <pc:sldChg chg="addSp delSp modSp add mod">
        <pc:chgData name="Yun Wang" userId="ed53f5a9-df72-4747-a65a-3149aa6deacc" providerId="ADAL" clId="{36AC78DD-7A62-4C5B-93B6-E10E7481FB1D}" dt="2022-12-14T10:31:03.402" v="1513" actId="20577"/>
        <pc:sldMkLst>
          <pc:docMk/>
          <pc:sldMk cId="109756560" sldId="2146846538"/>
        </pc:sldMkLst>
        <pc:spChg chg="mod">
          <ac:chgData name="Yun Wang" userId="ed53f5a9-df72-4747-a65a-3149aa6deacc" providerId="ADAL" clId="{36AC78DD-7A62-4C5B-93B6-E10E7481FB1D}" dt="2022-12-14T06:47:30.416" v="380" actId="404"/>
          <ac:spMkLst>
            <pc:docMk/>
            <pc:sldMk cId="109756560" sldId="2146846538"/>
            <ac:spMk id="2" creationId="{627AC2BD-4454-817E-B4FC-B0A023113EB0}"/>
          </ac:spMkLst>
        </pc:spChg>
        <pc:spChg chg="mod">
          <ac:chgData name="Yun Wang" userId="ed53f5a9-df72-4747-a65a-3149aa6deacc" providerId="ADAL" clId="{36AC78DD-7A62-4C5B-93B6-E10E7481FB1D}" dt="2022-12-14T10:25:08.419" v="1490" actId="1076"/>
          <ac:spMkLst>
            <pc:docMk/>
            <pc:sldMk cId="109756560" sldId="2146846538"/>
            <ac:spMk id="3" creationId="{839D6C34-796B-D6CB-39BA-20BDD1442240}"/>
          </ac:spMkLst>
        </pc:spChg>
        <pc:spChg chg="add del mod">
          <ac:chgData name="Yun Wang" userId="ed53f5a9-df72-4747-a65a-3149aa6deacc" providerId="ADAL" clId="{36AC78DD-7A62-4C5B-93B6-E10E7481FB1D}" dt="2022-12-14T02:52:54.126" v="273" actId="478"/>
          <ac:spMkLst>
            <pc:docMk/>
            <pc:sldMk cId="109756560" sldId="2146846538"/>
            <ac:spMk id="5" creationId="{0CF36EF8-4DD6-9CF0-35AA-D9932C2C104C}"/>
          </ac:spMkLst>
        </pc:spChg>
        <pc:spChg chg="add mod">
          <ac:chgData name="Yun Wang" userId="ed53f5a9-df72-4747-a65a-3149aa6deacc" providerId="ADAL" clId="{36AC78DD-7A62-4C5B-93B6-E10E7481FB1D}" dt="2022-12-14T10:31:03.402" v="1513" actId="20577"/>
          <ac:spMkLst>
            <pc:docMk/>
            <pc:sldMk cId="109756560" sldId="2146846538"/>
            <ac:spMk id="6" creationId="{38134537-0A48-9DA0-FF59-269418AE7E13}"/>
          </ac:spMkLst>
        </pc:spChg>
      </pc:sldChg>
      <pc:sldChg chg="new del">
        <pc:chgData name="Yun Wang" userId="ed53f5a9-df72-4747-a65a-3149aa6deacc" providerId="ADAL" clId="{36AC78DD-7A62-4C5B-93B6-E10E7481FB1D}" dt="2022-12-14T02:40:02.421" v="244" actId="47"/>
        <pc:sldMkLst>
          <pc:docMk/>
          <pc:sldMk cId="610640555" sldId="2146846539"/>
        </pc:sldMkLst>
      </pc:sldChg>
      <pc:sldChg chg="addSp modSp add mod">
        <pc:chgData name="Yun Wang" userId="ed53f5a9-df72-4747-a65a-3149aa6deacc" providerId="ADAL" clId="{36AC78DD-7A62-4C5B-93B6-E10E7481FB1D}" dt="2022-12-14T10:31:07.481" v="1514" actId="20577"/>
        <pc:sldMkLst>
          <pc:docMk/>
          <pc:sldMk cId="2740744344" sldId="2146846539"/>
        </pc:sldMkLst>
        <pc:spChg chg="mod">
          <ac:chgData name="Yun Wang" userId="ed53f5a9-df72-4747-a65a-3149aa6deacc" providerId="ADAL" clId="{36AC78DD-7A62-4C5B-93B6-E10E7481FB1D}" dt="2022-12-14T08:20:41.562" v="872" actId="404"/>
          <ac:spMkLst>
            <pc:docMk/>
            <pc:sldMk cId="2740744344" sldId="2146846539"/>
            <ac:spMk id="2" creationId="{627AC2BD-4454-817E-B4FC-B0A023113EB0}"/>
          </ac:spMkLst>
        </pc:spChg>
        <pc:spChg chg="mod">
          <ac:chgData name="Yun Wang" userId="ed53f5a9-df72-4747-a65a-3149aa6deacc" providerId="ADAL" clId="{36AC78DD-7A62-4C5B-93B6-E10E7481FB1D}" dt="2022-12-14T08:57:58.699" v="1394" actId="1076"/>
          <ac:spMkLst>
            <pc:docMk/>
            <pc:sldMk cId="2740744344" sldId="2146846539"/>
            <ac:spMk id="3" creationId="{839D6C34-796B-D6CB-39BA-20BDD1442240}"/>
          </ac:spMkLst>
        </pc:spChg>
        <pc:spChg chg="add mod">
          <ac:chgData name="Yun Wang" userId="ed53f5a9-df72-4747-a65a-3149aa6deacc" providerId="ADAL" clId="{36AC78DD-7A62-4C5B-93B6-E10E7481FB1D}" dt="2022-12-14T10:31:07.481" v="1514" actId="20577"/>
          <ac:spMkLst>
            <pc:docMk/>
            <pc:sldMk cId="2740744344" sldId="2146846539"/>
            <ac:spMk id="4" creationId="{512D2E15-274D-903F-F5BA-B28C3B86257B}"/>
          </ac:spMkLst>
        </pc:spChg>
      </pc:sldChg>
      <pc:sldChg chg="modSp add mod">
        <pc:chgData name="Yun Wang" userId="ed53f5a9-df72-4747-a65a-3149aa6deacc" providerId="ADAL" clId="{36AC78DD-7A62-4C5B-93B6-E10E7481FB1D}" dt="2022-12-14T10:32:46.251" v="1516" actId="27636"/>
        <pc:sldMkLst>
          <pc:docMk/>
          <pc:sldMk cId="284059167" sldId="2146846540"/>
        </pc:sldMkLst>
        <pc:spChg chg="mod">
          <ac:chgData name="Yun Wang" userId="ed53f5a9-df72-4747-a65a-3149aa6deacc" providerId="ADAL" clId="{36AC78DD-7A62-4C5B-93B6-E10E7481FB1D}" dt="2022-12-14T10:32:46.251" v="1516" actId="27636"/>
          <ac:spMkLst>
            <pc:docMk/>
            <pc:sldMk cId="284059167" sldId="2146846540"/>
            <ac:spMk id="3" creationId="{839D6C34-796B-D6CB-39BA-20BDD1442240}"/>
          </ac:spMkLst>
        </pc:spChg>
      </pc:sldChg>
      <pc:sldChg chg="add del">
        <pc:chgData name="Yun Wang" userId="ed53f5a9-df72-4747-a65a-3149aa6deacc" providerId="ADAL" clId="{36AC78DD-7A62-4C5B-93B6-E10E7481FB1D}" dt="2022-12-14T10:36:12.658" v="1527" actId="47"/>
        <pc:sldMkLst>
          <pc:docMk/>
          <pc:sldMk cId="3884912292" sldId="2146846541"/>
        </pc:sldMkLst>
      </pc:sldChg>
    </pc:docChg>
  </pc:docChgLst>
  <pc:docChgLst>
    <pc:chgData name="Yun Wang" userId="S::wyun@microsoft.com::ed53f5a9-df72-4747-a65a-3149aa6deacc" providerId="AD" clId="Web-{447ED587-2284-26CC-3AB9-8477D6277648}"/>
    <pc:docChg chg="addSld modSld addMainMaster">
      <pc:chgData name="Yun Wang" userId="S::wyun@microsoft.com::ed53f5a9-df72-4747-a65a-3149aa6deacc" providerId="AD" clId="Web-{447ED587-2284-26CC-3AB9-8477D6277648}" dt="2023-01-11T15:47:34.840" v="147" actId="1076"/>
      <pc:docMkLst>
        <pc:docMk/>
      </pc:docMkLst>
      <pc:sldChg chg="addSp modSp">
        <pc:chgData name="Yun Wang" userId="S::wyun@microsoft.com::ed53f5a9-df72-4747-a65a-3149aa6deacc" providerId="AD" clId="Web-{447ED587-2284-26CC-3AB9-8477D6277648}" dt="2023-01-11T15:47:34.840" v="147" actId="1076"/>
        <pc:sldMkLst>
          <pc:docMk/>
          <pc:sldMk cId="2103110274" sldId="2011"/>
        </pc:sldMkLst>
        <pc:spChg chg="mod">
          <ac:chgData name="Yun Wang" userId="S::wyun@microsoft.com::ed53f5a9-df72-4747-a65a-3149aa6deacc" providerId="AD" clId="Web-{447ED587-2284-26CC-3AB9-8477D6277648}" dt="2023-01-11T15:47:09.323" v="142" actId="20577"/>
          <ac:spMkLst>
            <pc:docMk/>
            <pc:sldMk cId="2103110274" sldId="2011"/>
            <ac:spMk id="3" creationId="{B9BD24FA-E26A-4790-9925-73E6E60A02B0}"/>
          </ac:spMkLst>
        </pc:spChg>
        <pc:picChg chg="mod">
          <ac:chgData name="Yun Wang" userId="S::wyun@microsoft.com::ed53f5a9-df72-4747-a65a-3149aa6deacc" providerId="AD" clId="Web-{447ED587-2284-26CC-3AB9-8477D6277648}" dt="2023-01-11T15:47:31.715" v="146" actId="1076"/>
          <ac:picMkLst>
            <pc:docMk/>
            <pc:sldMk cId="2103110274" sldId="2011"/>
            <ac:picMk id="7" creationId="{BE495EBA-66DB-6487-79C4-D3366A06CB5B}"/>
          </ac:picMkLst>
        </pc:picChg>
        <pc:picChg chg="add mod">
          <ac:chgData name="Yun Wang" userId="S::wyun@microsoft.com::ed53f5a9-df72-4747-a65a-3149aa6deacc" providerId="AD" clId="Web-{447ED587-2284-26CC-3AB9-8477D6277648}" dt="2023-01-11T15:47:34.840" v="147" actId="1076"/>
          <ac:picMkLst>
            <pc:docMk/>
            <pc:sldMk cId="2103110274" sldId="2011"/>
            <ac:picMk id="8" creationId="{A3FB98A2-85D9-CEA7-C19A-1BB3091F4DA7}"/>
          </ac:picMkLst>
        </pc:picChg>
      </pc:sldChg>
      <pc:sldChg chg="addSp delSp modSp">
        <pc:chgData name="Yun Wang" userId="S::wyun@microsoft.com::ed53f5a9-df72-4747-a65a-3149aa6deacc" providerId="AD" clId="Web-{447ED587-2284-26CC-3AB9-8477D6277648}" dt="2023-01-11T15:46:49.885" v="139" actId="1076"/>
        <pc:sldMkLst>
          <pc:docMk/>
          <pc:sldMk cId="811644498" sldId="2012"/>
        </pc:sldMkLst>
        <pc:spChg chg="add mod">
          <ac:chgData name="Yun Wang" userId="S::wyun@microsoft.com::ed53f5a9-df72-4747-a65a-3149aa6deacc" providerId="AD" clId="Web-{447ED587-2284-26CC-3AB9-8477D6277648}" dt="2023-01-11T15:46:49.885" v="139" actId="1076"/>
          <ac:spMkLst>
            <pc:docMk/>
            <pc:sldMk cId="811644498" sldId="2012"/>
            <ac:spMk id="7" creationId="{0067C30B-81B5-FB08-AF20-A144F57CAC48}"/>
          </ac:spMkLst>
        </pc:spChg>
        <pc:spChg chg="add mod">
          <ac:chgData name="Yun Wang" userId="S::wyun@microsoft.com::ed53f5a9-df72-4747-a65a-3149aa6deacc" providerId="AD" clId="Web-{447ED587-2284-26CC-3AB9-8477D6277648}" dt="2023-01-11T15:46:44.088" v="138" actId="20577"/>
          <ac:spMkLst>
            <pc:docMk/>
            <pc:sldMk cId="811644498" sldId="2012"/>
            <ac:spMk id="9" creationId="{12584236-2F20-A56E-F78E-0C18E6307991}"/>
          </ac:spMkLst>
        </pc:spChg>
        <pc:picChg chg="add del mod">
          <ac:chgData name="Yun Wang" userId="S::wyun@microsoft.com::ed53f5a9-df72-4747-a65a-3149aa6deacc" providerId="AD" clId="Web-{447ED587-2284-26CC-3AB9-8477D6277648}" dt="2023-01-11T15:45:56.462" v="114"/>
          <ac:picMkLst>
            <pc:docMk/>
            <pc:sldMk cId="811644498" sldId="2012"/>
            <ac:picMk id="5" creationId="{81FC1B8C-950A-5A6A-3E66-669608788D5D}"/>
          </ac:picMkLst>
        </pc:picChg>
        <pc:picChg chg="add mod">
          <ac:chgData name="Yun Wang" userId="S::wyun@microsoft.com::ed53f5a9-df72-4747-a65a-3149aa6deacc" providerId="AD" clId="Web-{447ED587-2284-26CC-3AB9-8477D6277648}" dt="2023-01-11T15:46:12.431" v="118" actId="14100"/>
          <ac:picMkLst>
            <pc:docMk/>
            <pc:sldMk cId="811644498" sldId="2012"/>
            <ac:picMk id="6" creationId="{90EBE2B7-0A4C-7041-BA02-2CFF7A0C6C84}"/>
          </ac:picMkLst>
        </pc:picChg>
      </pc:sldChg>
      <pc:sldChg chg="add">
        <pc:chgData name="Yun Wang" userId="S::wyun@microsoft.com::ed53f5a9-df72-4747-a65a-3149aa6deacc" providerId="AD" clId="Web-{447ED587-2284-26CC-3AB9-8477D6277648}" dt="2023-01-11T15:41:04.937" v="0"/>
        <pc:sldMkLst>
          <pc:docMk/>
          <pc:sldMk cId="4272849691" sldId="2146846513"/>
        </pc:sldMkLst>
      </pc:sldChg>
      <pc:sldChg chg="modSp add">
        <pc:chgData name="Yun Wang" userId="S::wyun@microsoft.com::ed53f5a9-df72-4747-a65a-3149aa6deacc" providerId="AD" clId="Web-{447ED587-2284-26CC-3AB9-8477D6277648}" dt="2023-01-11T15:42:43.503" v="62" actId="20577"/>
        <pc:sldMkLst>
          <pc:docMk/>
          <pc:sldMk cId="545181387" sldId="2146846514"/>
        </pc:sldMkLst>
        <pc:spChg chg="mod">
          <ac:chgData name="Yun Wang" userId="S::wyun@microsoft.com::ed53f5a9-df72-4747-a65a-3149aa6deacc" providerId="AD" clId="Web-{447ED587-2284-26CC-3AB9-8477D6277648}" dt="2023-01-11T15:42:43.503" v="62" actId="20577"/>
          <ac:spMkLst>
            <pc:docMk/>
            <pc:sldMk cId="545181387" sldId="2146846514"/>
            <ac:spMk id="3" creationId="{72B7D7E7-A043-0DC0-7631-61ADA6549568}"/>
          </ac:spMkLst>
        </pc:spChg>
      </pc:sldChg>
      <pc:sldChg chg="addSp modSp">
        <pc:chgData name="Yun Wang" userId="S::wyun@microsoft.com::ed53f5a9-df72-4747-a65a-3149aa6deacc" providerId="AD" clId="Web-{447ED587-2284-26CC-3AB9-8477D6277648}" dt="2023-01-11T15:44:57.538" v="105" actId="20577"/>
        <pc:sldMkLst>
          <pc:docMk/>
          <pc:sldMk cId="3986379919" sldId="2146846515"/>
        </pc:sldMkLst>
        <pc:spChg chg="mod">
          <ac:chgData name="Yun Wang" userId="S::wyun@microsoft.com::ed53f5a9-df72-4747-a65a-3149aa6deacc" providerId="AD" clId="Web-{447ED587-2284-26CC-3AB9-8477D6277648}" dt="2023-01-11T15:44:57.538" v="105" actId="20577"/>
          <ac:spMkLst>
            <pc:docMk/>
            <pc:sldMk cId="3986379919" sldId="2146846515"/>
            <ac:spMk id="14" creationId="{AB5DDCAC-5FB5-4181-821D-D510F92F7EE7}"/>
          </ac:spMkLst>
        </pc:spChg>
        <pc:picChg chg="add mod">
          <ac:chgData name="Yun Wang" userId="S::wyun@microsoft.com::ed53f5a9-df72-4747-a65a-3149aa6deacc" providerId="AD" clId="Web-{447ED587-2284-26CC-3AB9-8477D6277648}" dt="2023-01-11T15:44:27.193" v="97" actId="14100"/>
          <ac:picMkLst>
            <pc:docMk/>
            <pc:sldMk cId="3986379919" sldId="2146846515"/>
            <ac:picMk id="4" creationId="{6F6269B5-2365-A7D7-8423-B11DA8CA205B}"/>
          </ac:picMkLst>
        </pc:picChg>
      </pc:sldChg>
      <pc:sldMasterChg chg="add addSldLayout">
        <pc:chgData name="Yun Wang" userId="S::wyun@microsoft.com::ed53f5a9-df72-4747-a65a-3149aa6deacc" providerId="AD" clId="Web-{447ED587-2284-26CC-3AB9-8477D6277648}" dt="2023-01-11T15:41:04.937" v="0"/>
        <pc:sldMasterMkLst>
          <pc:docMk/>
          <pc:sldMasterMk cId="2475186883" sldId="2147483648"/>
        </pc:sldMasterMkLst>
        <pc:sldLayoutChg chg="add">
          <pc:chgData name="Yun Wang" userId="S::wyun@microsoft.com::ed53f5a9-df72-4747-a65a-3149aa6deacc" providerId="AD" clId="Web-{447ED587-2284-26CC-3AB9-8477D6277648}" dt="2023-01-11T15:41:04.937" v="0"/>
          <pc:sldLayoutMkLst>
            <pc:docMk/>
            <pc:sldMasterMk cId="2475186883" sldId="2147483648"/>
            <pc:sldLayoutMk cId="1971807474" sldId="2147483649"/>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3398977767" sldId="2147483650"/>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3601952075" sldId="2147483651"/>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343312135" sldId="2147483652"/>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2848464472" sldId="2147483653"/>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1757757272" sldId="2147483654"/>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2383181072" sldId="2147483655"/>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2668644338" sldId="2147483656"/>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1867028179" sldId="2147483657"/>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3380929428" sldId="2147483658"/>
          </pc:sldLayoutMkLst>
        </pc:sldLayoutChg>
        <pc:sldLayoutChg chg="add">
          <pc:chgData name="Yun Wang" userId="S::wyun@microsoft.com::ed53f5a9-df72-4747-a65a-3149aa6deacc" providerId="AD" clId="Web-{447ED587-2284-26CC-3AB9-8477D6277648}" dt="2023-01-11T15:41:04.937" v="0"/>
          <pc:sldLayoutMkLst>
            <pc:docMk/>
            <pc:sldMasterMk cId="2475186883" sldId="2147483648"/>
            <pc:sldLayoutMk cId="737675546" sldId="2147483659"/>
          </pc:sldLayoutMkLst>
        </pc:sldLayoutChg>
      </pc:sldMasterChg>
    </pc:docChg>
  </pc:docChgLst>
  <pc:docChgLst>
    <pc:chgData name="Elizabeth Samuel" userId="S::elizs@microsoft.com::919d70a2-16b1-42f7-9153-9bf906551685" providerId="AD" clId="Web-{85954A8E-C18E-F540-5556-DEFD5DA79DCC}"/>
    <pc:docChg chg="modSld">
      <pc:chgData name="Elizabeth Samuel" userId="S::elizs@microsoft.com::919d70a2-16b1-42f7-9153-9bf906551685" providerId="AD" clId="Web-{85954A8E-C18E-F540-5556-DEFD5DA79DCC}" dt="2022-12-13T19:27:29.287" v="0" actId="20577"/>
      <pc:docMkLst>
        <pc:docMk/>
      </pc:docMkLst>
      <pc:sldChg chg="modSp">
        <pc:chgData name="Elizabeth Samuel" userId="S::elizs@microsoft.com::919d70a2-16b1-42f7-9153-9bf906551685" providerId="AD" clId="Web-{85954A8E-C18E-F540-5556-DEFD5DA79DCC}" dt="2022-12-13T19:27:29.287" v="0" actId="20577"/>
        <pc:sldMkLst>
          <pc:docMk/>
          <pc:sldMk cId="1200616765" sldId="2146846527"/>
        </pc:sldMkLst>
        <pc:spChg chg="mod">
          <ac:chgData name="Elizabeth Samuel" userId="S::elizs@microsoft.com::919d70a2-16b1-42f7-9153-9bf906551685" providerId="AD" clId="Web-{85954A8E-C18E-F540-5556-DEFD5DA79DCC}" dt="2022-12-13T19:27:29.287" v="0" actId="20577"/>
          <ac:spMkLst>
            <pc:docMk/>
            <pc:sldMk cId="1200616765" sldId="2146846527"/>
            <ac:spMk id="3" creationId="{B19578BE-7560-DC69-D6FA-AE412CA43F41}"/>
          </ac:spMkLst>
        </pc:spChg>
      </pc:sldChg>
    </pc:docChg>
  </pc:docChgLst>
  <pc:docChgLst>
    <pc:chgData name="Preethika Kiruveedula" userId="S::pkiruveedula@microsoft.com::a42628ed-3538-4e45-a3a6-8c078a59d757" providerId="AD" clId="Web-{5A81C3CF-8074-DA09-442F-8729BB29CAF5}"/>
    <pc:docChg chg="addSld addMainMaster modMainMaster">
      <pc:chgData name="Preethika Kiruveedula" userId="S::pkiruveedula@microsoft.com::a42628ed-3538-4e45-a3a6-8c078a59d757" providerId="AD" clId="Web-{5A81C3CF-8074-DA09-442F-8729BB29CAF5}" dt="2023-01-11T16:29:14.160" v="6"/>
      <pc:docMkLst>
        <pc:docMk/>
      </pc:docMkLst>
      <pc:sldChg chg="add">
        <pc:chgData name="Preethika Kiruveedula" userId="S::pkiruveedula@microsoft.com::a42628ed-3538-4e45-a3a6-8c078a59d757" providerId="AD" clId="Web-{5A81C3CF-8074-DA09-442F-8729BB29CAF5}" dt="2023-01-11T16:28:02.376" v="0"/>
        <pc:sldMkLst>
          <pc:docMk/>
          <pc:sldMk cId="4012499091" sldId="2146846517"/>
        </pc:sldMkLst>
      </pc:sldChg>
      <pc:sldChg chg="add">
        <pc:chgData name="Preethika Kiruveedula" userId="S::pkiruveedula@microsoft.com::a42628ed-3538-4e45-a3a6-8c078a59d757" providerId="AD" clId="Web-{5A81C3CF-8074-DA09-442F-8729BB29CAF5}" dt="2023-01-11T16:28:07.892" v="1"/>
        <pc:sldMkLst>
          <pc:docMk/>
          <pc:sldMk cId="3766005603" sldId="2146846518"/>
        </pc:sldMkLst>
      </pc:sldChg>
      <pc:sldChg chg="add">
        <pc:chgData name="Preethika Kiruveedula" userId="S::pkiruveedula@microsoft.com::a42628ed-3538-4e45-a3a6-8c078a59d757" providerId="AD" clId="Web-{5A81C3CF-8074-DA09-442F-8729BB29CAF5}" dt="2023-01-11T16:28:15.611" v="2"/>
        <pc:sldMkLst>
          <pc:docMk/>
          <pc:sldMk cId="2623148487" sldId="2146846519"/>
        </pc:sldMkLst>
      </pc:sldChg>
      <pc:sldChg chg="add">
        <pc:chgData name="Preethika Kiruveedula" userId="S::pkiruveedula@microsoft.com::a42628ed-3538-4e45-a3a6-8c078a59d757" providerId="AD" clId="Web-{5A81C3CF-8074-DA09-442F-8729BB29CAF5}" dt="2023-01-11T16:28:52.503" v="3"/>
        <pc:sldMkLst>
          <pc:docMk/>
          <pc:sldMk cId="890552511" sldId="2146846520"/>
        </pc:sldMkLst>
      </pc:sldChg>
      <pc:sldChg chg="add">
        <pc:chgData name="Preethika Kiruveedula" userId="S::pkiruveedula@microsoft.com::a42628ed-3538-4e45-a3a6-8c078a59d757" providerId="AD" clId="Web-{5A81C3CF-8074-DA09-442F-8729BB29CAF5}" dt="2023-01-11T16:28:59.753" v="4"/>
        <pc:sldMkLst>
          <pc:docMk/>
          <pc:sldMk cId="1987883141" sldId="2146846521"/>
        </pc:sldMkLst>
      </pc:sldChg>
      <pc:sldChg chg="add">
        <pc:chgData name="Preethika Kiruveedula" userId="S::pkiruveedula@microsoft.com::a42628ed-3538-4e45-a3a6-8c078a59d757" providerId="AD" clId="Web-{5A81C3CF-8074-DA09-442F-8729BB29CAF5}" dt="2023-01-11T16:29:07.691" v="5"/>
        <pc:sldMkLst>
          <pc:docMk/>
          <pc:sldMk cId="911542759" sldId="2146846522"/>
        </pc:sldMkLst>
      </pc:sldChg>
      <pc:sldChg chg="add">
        <pc:chgData name="Preethika Kiruveedula" userId="S::pkiruveedula@microsoft.com::a42628ed-3538-4e45-a3a6-8c078a59d757" providerId="AD" clId="Web-{5A81C3CF-8074-DA09-442F-8729BB29CAF5}" dt="2023-01-11T16:29:14.160" v="6"/>
        <pc:sldMkLst>
          <pc:docMk/>
          <pc:sldMk cId="2185325247" sldId="2146846523"/>
        </pc:sldMkLst>
      </pc:sldChg>
      <pc:sldMasterChg chg="add addSldLayout">
        <pc:chgData name="Preethika Kiruveedula" userId="S::pkiruveedula@microsoft.com::a42628ed-3538-4e45-a3a6-8c078a59d757" providerId="AD" clId="Web-{5A81C3CF-8074-DA09-442F-8729BB29CAF5}" dt="2023-01-11T16:28:02.376" v="0"/>
        <pc:sldMasterMkLst>
          <pc:docMk/>
          <pc:sldMasterMk cId="2460954070" sldId="2147483660"/>
        </pc:sldMasterMkLst>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2385387890" sldId="2147483661"/>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949138452" sldId="2147483662"/>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2591524520" sldId="2147483663"/>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1203092039" sldId="2147483664"/>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3733172339" sldId="2147483665"/>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3210312558" sldId="2147483666"/>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3146388984" sldId="2147483667"/>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3171841454" sldId="2147483668"/>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1718958274" sldId="2147483669"/>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2202905451" sldId="2147483670"/>
          </pc:sldLayoutMkLst>
        </pc:sldLayoutChg>
        <pc:sldLayoutChg chg="add">
          <pc:chgData name="Preethika Kiruveedula" userId="S::pkiruveedula@microsoft.com::a42628ed-3538-4e45-a3a6-8c078a59d757" providerId="AD" clId="Web-{5A81C3CF-8074-DA09-442F-8729BB29CAF5}" dt="2023-01-11T16:28:02.376" v="0"/>
          <pc:sldLayoutMkLst>
            <pc:docMk/>
            <pc:sldMasterMk cId="2460954070" sldId="2147483660"/>
            <pc:sldLayoutMk cId="3479445657" sldId="2147483671"/>
          </pc:sldLayoutMkLst>
        </pc:sldLayoutChg>
      </pc:sldMasterChg>
      <pc:sldMasterChg chg="replId modSldLayout">
        <pc:chgData name="Preethika Kiruveedula" userId="S::pkiruveedula@microsoft.com::a42628ed-3538-4e45-a3a6-8c078a59d757" providerId="AD" clId="Web-{5A81C3CF-8074-DA09-442F-8729BB29CAF5}" dt="2023-01-11T16:28:02.376" v="0"/>
        <pc:sldMasterMkLst>
          <pc:docMk/>
          <pc:sldMasterMk cId="1335411482" sldId="2147483731"/>
        </pc:sldMasterMkLst>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503606504" sldId="2147483732"/>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1659357514" sldId="2147483733"/>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270776103" sldId="2147483734"/>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450005069" sldId="2147483735"/>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927439716" sldId="2147483736"/>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849237412" sldId="2147483737"/>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706755369" sldId="2147483738"/>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645482326" sldId="2147483739"/>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4256123745" sldId="2147483740"/>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693336686" sldId="2147483741"/>
          </pc:sldLayoutMkLst>
        </pc:sldLayoutChg>
        <pc:sldLayoutChg chg="replId">
          <pc:chgData name="Preethika Kiruveedula" userId="S::pkiruveedula@microsoft.com::a42628ed-3538-4e45-a3a6-8c078a59d757" providerId="AD" clId="Web-{5A81C3CF-8074-DA09-442F-8729BB29CAF5}" dt="2023-01-11T16:28:02.376" v="0"/>
          <pc:sldLayoutMkLst>
            <pc:docMk/>
            <pc:sldMasterMk cId="1335411482" sldId="2147483731"/>
            <pc:sldLayoutMk cId="3752821961" sldId="2147483742"/>
          </pc:sldLayoutMkLst>
        </pc:sldLayoutChg>
      </pc:sldMasterChg>
    </pc:docChg>
  </pc:docChgLst>
  <pc:docChgLst>
    <pc:chgData name="Sudha Padmanabhan" userId="S::spadmanabhan@microsoft.com::a23b696a-c618-47b4-a38c-118be735c7cc" providerId="AD" clId="Web-{F28AE3B5-F8BE-F0D3-ECDB-074DAFAD544A}"/>
    <pc:docChg chg="addSld delSld">
      <pc:chgData name="Sudha Padmanabhan" userId="S::spadmanabhan@microsoft.com::a23b696a-c618-47b4-a38c-118be735c7cc" providerId="AD" clId="Web-{F28AE3B5-F8BE-F0D3-ECDB-074DAFAD544A}" dt="2022-12-14T15:24:32.479" v="9"/>
      <pc:docMkLst>
        <pc:docMk/>
      </pc:docMkLst>
      <pc:sldChg chg="del">
        <pc:chgData name="Sudha Padmanabhan" userId="S::spadmanabhan@microsoft.com::a23b696a-c618-47b4-a38c-118be735c7cc" providerId="AD" clId="Web-{F28AE3B5-F8BE-F0D3-ECDB-074DAFAD544A}" dt="2022-12-14T15:24:21.042" v="4"/>
        <pc:sldMkLst>
          <pc:docMk/>
          <pc:sldMk cId="701810277" sldId="2146846532"/>
        </pc:sldMkLst>
      </pc:sldChg>
      <pc:sldChg chg="del">
        <pc:chgData name="Sudha Padmanabhan" userId="S::spadmanabhan@microsoft.com::a23b696a-c618-47b4-a38c-118be735c7cc" providerId="AD" clId="Web-{F28AE3B5-F8BE-F0D3-ECDB-074DAFAD544A}" dt="2022-12-14T15:24:21.042" v="3"/>
        <pc:sldMkLst>
          <pc:docMk/>
          <pc:sldMk cId="4086111435" sldId="2146846533"/>
        </pc:sldMkLst>
      </pc:sldChg>
      <pc:sldChg chg="del">
        <pc:chgData name="Sudha Padmanabhan" userId="S::spadmanabhan@microsoft.com::a23b696a-c618-47b4-a38c-118be735c7cc" providerId="AD" clId="Web-{F28AE3B5-F8BE-F0D3-ECDB-074DAFAD544A}" dt="2022-12-14T15:24:21.042" v="2"/>
        <pc:sldMkLst>
          <pc:docMk/>
          <pc:sldMk cId="3298506715" sldId="2146846534"/>
        </pc:sldMkLst>
      </pc:sldChg>
      <pc:sldChg chg="del">
        <pc:chgData name="Sudha Padmanabhan" userId="S::spadmanabhan@microsoft.com::a23b696a-c618-47b4-a38c-118be735c7cc" providerId="AD" clId="Web-{F28AE3B5-F8BE-F0D3-ECDB-074DAFAD544A}" dt="2022-12-14T15:24:21.042" v="1"/>
        <pc:sldMkLst>
          <pc:docMk/>
          <pc:sldMk cId="1032050290" sldId="2146846535"/>
        </pc:sldMkLst>
      </pc:sldChg>
      <pc:sldChg chg="del">
        <pc:chgData name="Sudha Padmanabhan" userId="S::spadmanabhan@microsoft.com::a23b696a-c618-47b4-a38c-118be735c7cc" providerId="AD" clId="Web-{F28AE3B5-F8BE-F0D3-ECDB-074DAFAD544A}" dt="2022-12-14T15:24:21.026" v="0"/>
        <pc:sldMkLst>
          <pc:docMk/>
          <pc:sldMk cId="3663613223" sldId="2146846537"/>
        </pc:sldMkLst>
      </pc:sldChg>
      <pc:sldChg chg="add">
        <pc:chgData name="Sudha Padmanabhan" userId="S::spadmanabhan@microsoft.com::a23b696a-c618-47b4-a38c-118be735c7cc" providerId="AD" clId="Web-{F28AE3B5-F8BE-F0D3-ECDB-074DAFAD544A}" dt="2022-12-14T15:24:32.261" v="5"/>
        <pc:sldMkLst>
          <pc:docMk/>
          <pc:sldMk cId="3902298738" sldId="2146846542"/>
        </pc:sldMkLst>
      </pc:sldChg>
      <pc:sldChg chg="add">
        <pc:chgData name="Sudha Padmanabhan" userId="S::spadmanabhan@microsoft.com::a23b696a-c618-47b4-a38c-118be735c7cc" providerId="AD" clId="Web-{F28AE3B5-F8BE-F0D3-ECDB-074DAFAD544A}" dt="2022-12-14T15:24:32.354" v="6"/>
        <pc:sldMkLst>
          <pc:docMk/>
          <pc:sldMk cId="2906472330" sldId="2146846543"/>
        </pc:sldMkLst>
      </pc:sldChg>
      <pc:sldChg chg="add">
        <pc:chgData name="Sudha Padmanabhan" userId="S::spadmanabhan@microsoft.com::a23b696a-c618-47b4-a38c-118be735c7cc" providerId="AD" clId="Web-{F28AE3B5-F8BE-F0D3-ECDB-074DAFAD544A}" dt="2022-12-14T15:24:32.433" v="7"/>
        <pc:sldMkLst>
          <pc:docMk/>
          <pc:sldMk cId="3477347458" sldId="2146846544"/>
        </pc:sldMkLst>
      </pc:sldChg>
      <pc:sldChg chg="add">
        <pc:chgData name="Sudha Padmanabhan" userId="S::spadmanabhan@microsoft.com::a23b696a-c618-47b4-a38c-118be735c7cc" providerId="AD" clId="Web-{F28AE3B5-F8BE-F0D3-ECDB-074DAFAD544A}" dt="2022-12-14T15:24:32.464" v="8"/>
        <pc:sldMkLst>
          <pc:docMk/>
          <pc:sldMk cId="4121722637" sldId="2146846545"/>
        </pc:sldMkLst>
      </pc:sldChg>
      <pc:sldChg chg="add">
        <pc:chgData name="Sudha Padmanabhan" userId="S::spadmanabhan@microsoft.com::a23b696a-c618-47b4-a38c-118be735c7cc" providerId="AD" clId="Web-{F28AE3B5-F8BE-F0D3-ECDB-074DAFAD544A}" dt="2022-12-14T15:24:32.479" v="9"/>
        <pc:sldMkLst>
          <pc:docMk/>
          <pc:sldMk cId="1303097070" sldId="2146846546"/>
        </pc:sldMkLst>
      </pc:sldChg>
    </pc:docChg>
  </pc:docChgLst>
  <pc:docChgLst>
    <pc:chgData name="Preethika Kiruveedula" userId="S::pkiruveedula@microsoft.com::a42628ed-3538-4e45-a3a6-8c078a59d757" providerId="AD" clId="Web-{68490525-AB21-A092-F037-7FB6B6069D98}"/>
    <pc:docChg chg="modSld">
      <pc:chgData name="Preethika Kiruveedula" userId="S::pkiruveedula@microsoft.com::a42628ed-3538-4e45-a3a6-8c078a59d757" providerId="AD" clId="Web-{68490525-AB21-A092-F037-7FB6B6069D98}" dt="2023-01-11T16:02:52.119" v="9" actId="1076"/>
      <pc:docMkLst>
        <pc:docMk/>
      </pc:docMkLst>
      <pc:sldChg chg="addSp modSp">
        <pc:chgData name="Preethika Kiruveedula" userId="S::pkiruveedula@microsoft.com::a42628ed-3538-4e45-a3a6-8c078a59d757" providerId="AD" clId="Web-{68490525-AB21-A092-F037-7FB6B6069D98}" dt="2023-01-11T16:02:36.837" v="3" actId="1076"/>
        <pc:sldMkLst>
          <pc:docMk/>
          <pc:sldMk cId="2103110274" sldId="2011"/>
        </pc:sldMkLst>
        <pc:picChg chg="add mod">
          <ac:chgData name="Preethika Kiruveedula" userId="S::pkiruveedula@microsoft.com::a42628ed-3538-4e45-a3a6-8c078a59d757" providerId="AD" clId="Web-{68490525-AB21-A092-F037-7FB6B6069D98}" dt="2023-01-11T16:02:36.837" v="3" actId="1076"/>
          <ac:picMkLst>
            <pc:docMk/>
            <pc:sldMk cId="2103110274" sldId="2011"/>
            <ac:picMk id="9" creationId="{02008649-FB21-FA13-EDCE-C20AEFE219D8}"/>
          </ac:picMkLst>
        </pc:picChg>
      </pc:sldChg>
      <pc:sldChg chg="addSp modSp">
        <pc:chgData name="Preethika Kiruveedula" userId="S::pkiruveedula@microsoft.com::a42628ed-3538-4e45-a3a6-8c078a59d757" providerId="AD" clId="Web-{68490525-AB21-A092-F037-7FB6B6069D98}" dt="2023-01-11T16:02:45.993" v="7" actId="1076"/>
        <pc:sldMkLst>
          <pc:docMk/>
          <pc:sldMk cId="811644498" sldId="2012"/>
        </pc:sldMkLst>
        <pc:picChg chg="add mod">
          <ac:chgData name="Preethika Kiruveedula" userId="S::pkiruveedula@microsoft.com::a42628ed-3538-4e45-a3a6-8c078a59d757" providerId="AD" clId="Web-{68490525-AB21-A092-F037-7FB6B6069D98}" dt="2023-01-11T16:02:45.993" v="7" actId="1076"/>
          <ac:picMkLst>
            <pc:docMk/>
            <pc:sldMk cId="811644498" sldId="2012"/>
            <ac:picMk id="5" creationId="{63720D86-96A8-BA14-7916-0B5578CE044F}"/>
          </ac:picMkLst>
        </pc:picChg>
      </pc:sldChg>
      <pc:sldChg chg="addSp modSp">
        <pc:chgData name="Preethika Kiruveedula" userId="S::pkiruveedula@microsoft.com::a42628ed-3538-4e45-a3a6-8c078a59d757" providerId="AD" clId="Web-{68490525-AB21-A092-F037-7FB6B6069D98}" dt="2023-01-11T16:02:52.119" v="9" actId="1076"/>
        <pc:sldMkLst>
          <pc:docMk/>
          <pc:sldMk cId="2458261814" sldId="2146846516"/>
        </pc:sldMkLst>
        <pc:picChg chg="add mod">
          <ac:chgData name="Preethika Kiruveedula" userId="S::pkiruveedula@microsoft.com::a42628ed-3538-4e45-a3a6-8c078a59d757" providerId="AD" clId="Web-{68490525-AB21-A092-F037-7FB6B6069D98}" dt="2023-01-11T16:02:52.119" v="9" actId="1076"/>
          <ac:picMkLst>
            <pc:docMk/>
            <pc:sldMk cId="2458261814" sldId="2146846516"/>
            <ac:picMk id="2" creationId="{98C03B18-9056-482F-BAA2-3723A980992B}"/>
          </ac:picMkLst>
        </pc:picChg>
      </pc:sldChg>
    </pc:docChg>
  </pc:docChgLst>
  <pc:docChgLst>
    <pc:chgData name="Sudha Padmanabhan" userId="S::spadmanabhan@microsoft.com::a23b696a-c618-47b4-a38c-118be735c7cc" providerId="AD" clId="Web-{D97319FA-BDEB-340A-57BD-3002AE6A93E2}"/>
    <pc:docChg chg="modSld">
      <pc:chgData name="Sudha Padmanabhan" userId="S::spadmanabhan@microsoft.com::a23b696a-c618-47b4-a38c-118be735c7cc" providerId="AD" clId="Web-{D97319FA-BDEB-340A-57BD-3002AE6A93E2}" dt="2022-12-14T11:43:57.095" v="4" actId="20577"/>
      <pc:docMkLst>
        <pc:docMk/>
      </pc:docMkLst>
      <pc:sldChg chg="modSp">
        <pc:chgData name="Sudha Padmanabhan" userId="S::spadmanabhan@microsoft.com::a23b696a-c618-47b4-a38c-118be735c7cc" providerId="AD" clId="Web-{D97319FA-BDEB-340A-57BD-3002AE6A93E2}" dt="2022-12-14T11:43:57.095" v="4" actId="20577"/>
        <pc:sldMkLst>
          <pc:docMk/>
          <pc:sldMk cId="701810277" sldId="2146846532"/>
        </pc:sldMkLst>
        <pc:spChg chg="mod">
          <ac:chgData name="Sudha Padmanabhan" userId="S::spadmanabhan@microsoft.com::a23b696a-c618-47b4-a38c-118be735c7cc" providerId="AD" clId="Web-{D97319FA-BDEB-340A-57BD-3002AE6A93E2}" dt="2022-12-14T11:43:57.095" v="4" actId="20577"/>
          <ac:spMkLst>
            <pc:docMk/>
            <pc:sldMk cId="701810277" sldId="2146846532"/>
            <ac:spMk id="3" creationId="{839D6C34-796B-D6CB-39BA-20BDD1442240}"/>
          </ac:spMkLst>
        </pc:spChg>
      </pc:sldChg>
    </pc:docChg>
  </pc:docChgLst>
  <pc:docChgLst>
    <pc:chgData name="Preethika Kiruveedula" userId="S::pkiruveedula@microsoft.com::a42628ed-3538-4e45-a3a6-8c078a59d757" providerId="AD" clId="Web-{F771C9DF-6DBD-DACE-1F7D-2D999036868B}"/>
    <pc:docChg chg="modSld">
      <pc:chgData name="Preethika Kiruveedula" userId="S::pkiruveedula@microsoft.com::a42628ed-3538-4e45-a3a6-8c078a59d757" providerId="AD" clId="Web-{F771C9DF-6DBD-DACE-1F7D-2D999036868B}" dt="2023-01-11T16:03:08.256" v="2"/>
      <pc:docMkLst>
        <pc:docMk/>
      </pc:docMkLst>
      <pc:sldChg chg="addSp delSp modSp">
        <pc:chgData name="Preethika Kiruveedula" userId="S::pkiruveedula@microsoft.com::a42628ed-3538-4e45-a3a6-8c078a59d757" providerId="AD" clId="Web-{F771C9DF-6DBD-DACE-1F7D-2D999036868B}" dt="2023-01-11T16:03:08.256" v="2"/>
        <pc:sldMkLst>
          <pc:docMk/>
          <pc:sldMk cId="2103110274" sldId="2011"/>
        </pc:sldMkLst>
        <pc:picChg chg="add del mod">
          <ac:chgData name="Preethika Kiruveedula" userId="S::pkiruveedula@microsoft.com::a42628ed-3538-4e45-a3a6-8c078a59d757" providerId="AD" clId="Web-{F771C9DF-6DBD-DACE-1F7D-2D999036868B}" dt="2023-01-11T16:03:08.256" v="2"/>
          <ac:picMkLst>
            <pc:docMk/>
            <pc:sldMk cId="2103110274" sldId="2011"/>
            <ac:picMk id="10" creationId="{7FFE9AFB-3E82-1620-E82D-7B1227825607}"/>
          </ac:picMkLst>
        </pc:picChg>
      </pc:sldChg>
    </pc:docChg>
  </pc:docChgLst>
  <pc:docChgLst>
    <pc:chgData name="Preethika Kiruveedula" userId="S::pkiruveedula@microsoft.com::a42628ed-3538-4e45-a3a6-8c078a59d757" providerId="AD" clId="Web-{8E50CD40-1C5D-615D-DD9B-9EA8096B8274}"/>
    <pc:docChg chg="addSld modSld sldOrd">
      <pc:chgData name="Preethika Kiruveedula" userId="S::pkiruveedula@microsoft.com::a42628ed-3538-4e45-a3a6-8c078a59d757" providerId="AD" clId="Web-{8E50CD40-1C5D-615D-DD9B-9EA8096B8274}" dt="2023-01-11T15:57:14.281" v="529" actId="20577"/>
      <pc:docMkLst>
        <pc:docMk/>
      </pc:docMkLst>
      <pc:sldChg chg="modSp">
        <pc:chgData name="Preethika Kiruveedula" userId="S::pkiruveedula@microsoft.com::a42628ed-3538-4e45-a3a6-8c078a59d757" providerId="AD" clId="Web-{8E50CD40-1C5D-615D-DD9B-9EA8096B8274}" dt="2023-01-11T15:56:51.561" v="514" actId="20577"/>
        <pc:sldMkLst>
          <pc:docMk/>
          <pc:sldMk cId="2103110274" sldId="2011"/>
        </pc:sldMkLst>
        <pc:spChg chg="mod">
          <ac:chgData name="Preethika Kiruveedula" userId="S::pkiruveedula@microsoft.com::a42628ed-3538-4e45-a3a6-8c078a59d757" providerId="AD" clId="Web-{8E50CD40-1C5D-615D-DD9B-9EA8096B8274}" dt="2023-01-11T15:56:51.561" v="514" actId="20577"/>
          <ac:spMkLst>
            <pc:docMk/>
            <pc:sldMk cId="2103110274" sldId="2011"/>
            <ac:spMk id="3" creationId="{B9BD24FA-E26A-4790-9925-73E6E60A02B0}"/>
          </ac:spMkLst>
        </pc:spChg>
        <pc:picChg chg="mod">
          <ac:chgData name="Preethika Kiruveedula" userId="S::pkiruveedula@microsoft.com::a42628ed-3538-4e45-a3a6-8c078a59d757" providerId="AD" clId="Web-{8E50CD40-1C5D-615D-DD9B-9EA8096B8274}" dt="2023-01-11T15:54:16.009" v="444" actId="1076"/>
          <ac:picMkLst>
            <pc:docMk/>
            <pc:sldMk cId="2103110274" sldId="2011"/>
            <ac:picMk id="8" creationId="{A3FB98A2-85D9-CEA7-C19A-1BB3091F4DA7}"/>
          </ac:picMkLst>
        </pc:picChg>
      </pc:sldChg>
      <pc:sldChg chg="addSp modSp">
        <pc:chgData name="Preethika Kiruveedula" userId="S::pkiruveedula@microsoft.com::a42628ed-3538-4e45-a3a6-8c078a59d757" providerId="AD" clId="Web-{8E50CD40-1C5D-615D-DD9B-9EA8096B8274}" dt="2023-01-11T15:56:14.826" v="493" actId="14100"/>
        <pc:sldMkLst>
          <pc:docMk/>
          <pc:sldMk cId="811644498" sldId="2012"/>
        </pc:sldMkLst>
        <pc:spChg chg="add mod">
          <ac:chgData name="Preethika Kiruveedula" userId="S::pkiruveedula@microsoft.com::a42628ed-3538-4e45-a3a6-8c078a59d757" providerId="AD" clId="Web-{8E50CD40-1C5D-615D-DD9B-9EA8096B8274}" dt="2023-01-11T15:55:50.512" v="476" actId="20577"/>
          <ac:spMkLst>
            <pc:docMk/>
            <pc:sldMk cId="811644498" sldId="2012"/>
            <ac:spMk id="10" creationId="{951B41B2-3E22-62FB-BEE1-55EEC09B7750}"/>
          </ac:spMkLst>
        </pc:spChg>
        <pc:spChg chg="add mod">
          <ac:chgData name="Preethika Kiruveedula" userId="S::pkiruveedula@microsoft.com::a42628ed-3538-4e45-a3a6-8c078a59d757" providerId="AD" clId="Web-{8E50CD40-1C5D-615D-DD9B-9EA8096B8274}" dt="2023-01-11T15:56:14.826" v="493" actId="14100"/>
          <ac:spMkLst>
            <pc:docMk/>
            <pc:sldMk cId="811644498" sldId="2012"/>
            <ac:spMk id="12" creationId="{7B039945-3777-A1F7-E6E0-2F30EA9E1FA8}"/>
          </ac:spMkLst>
        </pc:spChg>
      </pc:sldChg>
      <pc:sldChg chg="modSp">
        <pc:chgData name="Preethika Kiruveedula" userId="S::pkiruveedula@microsoft.com::a42628ed-3538-4e45-a3a6-8c078a59d757" providerId="AD" clId="Web-{8E50CD40-1C5D-615D-DD9B-9EA8096B8274}" dt="2023-01-11T15:46:55.165" v="263" actId="20577"/>
        <pc:sldMkLst>
          <pc:docMk/>
          <pc:sldMk cId="2568764752" sldId="2146846508"/>
        </pc:sldMkLst>
        <pc:spChg chg="mod">
          <ac:chgData name="Preethika Kiruveedula" userId="S::pkiruveedula@microsoft.com::a42628ed-3538-4e45-a3a6-8c078a59d757" providerId="AD" clId="Web-{8E50CD40-1C5D-615D-DD9B-9EA8096B8274}" dt="2023-01-11T15:46:55.165" v="263" actId="20577"/>
          <ac:spMkLst>
            <pc:docMk/>
            <pc:sldMk cId="2568764752" sldId="2146846508"/>
            <ac:spMk id="7" creationId="{048707F4-9F95-4412-B47D-20D88DFA4CE1}"/>
          </ac:spMkLst>
        </pc:spChg>
      </pc:sldChg>
      <pc:sldChg chg="modSp">
        <pc:chgData name="Preethika Kiruveedula" userId="S::pkiruveedula@microsoft.com::a42628ed-3538-4e45-a3a6-8c078a59d757" providerId="AD" clId="Web-{8E50CD40-1C5D-615D-DD9B-9EA8096B8274}" dt="2023-01-11T15:47:15.134" v="267" actId="20577"/>
        <pc:sldMkLst>
          <pc:docMk/>
          <pc:sldMk cId="1853486879" sldId="2146846509"/>
        </pc:sldMkLst>
        <pc:spChg chg="mod">
          <ac:chgData name="Preethika Kiruveedula" userId="S::pkiruveedula@microsoft.com::a42628ed-3538-4e45-a3a6-8c078a59d757" providerId="AD" clId="Web-{8E50CD40-1C5D-615D-DD9B-9EA8096B8274}" dt="2023-01-11T15:47:15.134" v="267" actId="20577"/>
          <ac:spMkLst>
            <pc:docMk/>
            <pc:sldMk cId="1853486879" sldId="2146846509"/>
            <ac:spMk id="7" creationId="{048707F4-9F95-4412-B47D-20D88DFA4CE1}"/>
          </ac:spMkLst>
        </pc:spChg>
      </pc:sldChg>
      <pc:sldChg chg="modSp">
        <pc:chgData name="Preethika Kiruveedula" userId="S::pkiruveedula@microsoft.com::a42628ed-3538-4e45-a3a6-8c078a59d757" providerId="AD" clId="Web-{8E50CD40-1C5D-615D-DD9B-9EA8096B8274}" dt="2023-01-11T15:53:25.523" v="443" actId="20577"/>
        <pc:sldMkLst>
          <pc:docMk/>
          <pc:sldMk cId="2204011015" sldId="2146846510"/>
        </pc:sldMkLst>
        <pc:spChg chg="mod">
          <ac:chgData name="Preethika Kiruveedula" userId="S::pkiruveedula@microsoft.com::a42628ed-3538-4e45-a3a6-8c078a59d757" providerId="AD" clId="Web-{8E50CD40-1C5D-615D-DD9B-9EA8096B8274}" dt="2023-01-11T15:53:25.523" v="443" actId="20577"/>
          <ac:spMkLst>
            <pc:docMk/>
            <pc:sldMk cId="2204011015" sldId="2146846510"/>
            <ac:spMk id="7" creationId="{048707F4-9F95-4412-B47D-20D88DFA4CE1}"/>
          </ac:spMkLst>
        </pc:spChg>
      </pc:sldChg>
      <pc:sldChg chg="modSp">
        <pc:chgData name="Preethika Kiruveedula" userId="S::pkiruveedula@microsoft.com::a42628ed-3538-4e45-a3a6-8c078a59d757" providerId="AD" clId="Web-{8E50CD40-1C5D-615D-DD9B-9EA8096B8274}" dt="2023-01-11T15:47:35.291" v="300" actId="20577"/>
        <pc:sldMkLst>
          <pc:docMk/>
          <pc:sldMk cId="2241666939" sldId="2146846511"/>
        </pc:sldMkLst>
        <pc:spChg chg="mod">
          <ac:chgData name="Preethika Kiruveedula" userId="S::pkiruveedula@microsoft.com::a42628ed-3538-4e45-a3a6-8c078a59d757" providerId="AD" clId="Web-{8E50CD40-1C5D-615D-DD9B-9EA8096B8274}" dt="2023-01-11T15:47:35.291" v="300" actId="20577"/>
          <ac:spMkLst>
            <pc:docMk/>
            <pc:sldMk cId="2241666939" sldId="2146846511"/>
            <ac:spMk id="7" creationId="{048707F4-9F95-4412-B47D-20D88DFA4CE1}"/>
          </ac:spMkLst>
        </pc:spChg>
      </pc:sldChg>
      <pc:sldChg chg="modSp">
        <pc:chgData name="Preethika Kiruveedula" userId="S::pkiruveedula@microsoft.com::a42628ed-3538-4e45-a3a6-8c078a59d757" providerId="AD" clId="Web-{8E50CD40-1C5D-615D-DD9B-9EA8096B8274}" dt="2023-01-11T15:46:38.555" v="258" actId="20577"/>
        <pc:sldMkLst>
          <pc:docMk/>
          <pc:sldMk cId="2682469536" sldId="2146846512"/>
        </pc:sldMkLst>
        <pc:spChg chg="mod">
          <ac:chgData name="Preethika Kiruveedula" userId="S::pkiruveedula@microsoft.com::a42628ed-3538-4e45-a3a6-8c078a59d757" providerId="AD" clId="Web-{8E50CD40-1C5D-615D-DD9B-9EA8096B8274}" dt="2023-01-11T15:46:38.555" v="258" actId="20577"/>
          <ac:spMkLst>
            <pc:docMk/>
            <pc:sldMk cId="2682469536" sldId="2146846512"/>
            <ac:spMk id="7" creationId="{048707F4-9F95-4412-B47D-20D88DFA4CE1}"/>
          </ac:spMkLst>
        </pc:spChg>
      </pc:sldChg>
      <pc:sldChg chg="delSp modSp add replId">
        <pc:chgData name="Preethika Kiruveedula" userId="S::pkiruveedula@microsoft.com::a42628ed-3538-4e45-a3a6-8c078a59d757" providerId="AD" clId="Web-{8E50CD40-1C5D-615D-DD9B-9EA8096B8274}" dt="2023-01-11T15:41:41.435" v="41" actId="20577"/>
        <pc:sldMkLst>
          <pc:docMk/>
          <pc:sldMk cId="3986379919" sldId="2146846515"/>
        </pc:sldMkLst>
        <pc:spChg chg="mod">
          <ac:chgData name="Preethika Kiruveedula" userId="S::pkiruveedula@microsoft.com::a42628ed-3538-4e45-a3a6-8c078a59d757" providerId="AD" clId="Web-{8E50CD40-1C5D-615D-DD9B-9EA8096B8274}" dt="2023-01-11T15:41:41.435" v="41" actId="20577"/>
          <ac:spMkLst>
            <pc:docMk/>
            <pc:sldMk cId="3986379919" sldId="2146846515"/>
            <ac:spMk id="3" creationId="{B9BD24FA-E26A-4790-9925-73E6E60A02B0}"/>
          </ac:spMkLst>
        </pc:spChg>
        <pc:spChg chg="mod">
          <ac:chgData name="Preethika Kiruveedula" userId="S::pkiruveedula@microsoft.com::a42628ed-3538-4e45-a3a6-8c078a59d757" providerId="AD" clId="Web-{8E50CD40-1C5D-615D-DD9B-9EA8096B8274}" dt="2023-01-11T15:41:20.872" v="25" actId="20577"/>
          <ac:spMkLst>
            <pc:docMk/>
            <pc:sldMk cId="3986379919" sldId="2146846515"/>
            <ac:spMk id="14" creationId="{AB5DDCAC-5FB5-4181-821D-D510F92F7EE7}"/>
          </ac:spMkLst>
        </pc:spChg>
        <pc:picChg chg="del">
          <ac:chgData name="Preethika Kiruveedula" userId="S::pkiruveedula@microsoft.com::a42628ed-3538-4e45-a3a6-8c078a59d757" providerId="AD" clId="Web-{8E50CD40-1C5D-615D-DD9B-9EA8096B8274}" dt="2023-01-11T15:41:22.465" v="26"/>
          <ac:picMkLst>
            <pc:docMk/>
            <pc:sldMk cId="3986379919" sldId="2146846515"/>
            <ac:picMk id="2" creationId="{C3887458-BFC0-E6E5-EC23-6C7310799AEC}"/>
          </ac:picMkLst>
        </pc:picChg>
      </pc:sldChg>
      <pc:sldChg chg="delSp modSp add ord replId">
        <pc:chgData name="Preethika Kiruveedula" userId="S::pkiruveedula@microsoft.com::a42628ed-3538-4e45-a3a6-8c078a59d757" providerId="AD" clId="Web-{8E50CD40-1C5D-615D-DD9B-9EA8096B8274}" dt="2023-01-11T15:57:14.281" v="529" actId="20577"/>
        <pc:sldMkLst>
          <pc:docMk/>
          <pc:sldMk cId="2458261814" sldId="2146846516"/>
        </pc:sldMkLst>
        <pc:spChg chg="mod">
          <ac:chgData name="Preethika Kiruveedula" userId="S::pkiruveedula@microsoft.com::a42628ed-3538-4e45-a3a6-8c078a59d757" providerId="AD" clId="Web-{8E50CD40-1C5D-615D-DD9B-9EA8096B8274}" dt="2023-01-11T15:56:48.780" v="512" actId="20577"/>
          <ac:spMkLst>
            <pc:docMk/>
            <pc:sldMk cId="2458261814" sldId="2146846516"/>
            <ac:spMk id="3" creationId="{B9BD24FA-E26A-4790-9925-73E6E60A02B0}"/>
          </ac:spMkLst>
        </pc:spChg>
        <pc:spChg chg="mod">
          <ac:chgData name="Preethika Kiruveedula" userId="S::pkiruveedula@microsoft.com::a42628ed-3538-4e45-a3a6-8c078a59d757" providerId="AD" clId="Web-{8E50CD40-1C5D-615D-DD9B-9EA8096B8274}" dt="2023-01-11T15:57:14.281" v="529" actId="20577"/>
          <ac:spMkLst>
            <pc:docMk/>
            <pc:sldMk cId="2458261814" sldId="2146846516"/>
            <ac:spMk id="14" creationId="{AB5DDCAC-5FB5-4181-821D-D510F92F7EE7}"/>
          </ac:spMkLst>
        </pc:spChg>
        <pc:picChg chg="del">
          <ac:chgData name="Preethika Kiruveedula" userId="S::pkiruveedula@microsoft.com::a42628ed-3538-4e45-a3a6-8c078a59d757" providerId="AD" clId="Web-{8E50CD40-1C5D-615D-DD9B-9EA8096B8274}" dt="2023-01-11T15:56:56.436" v="515"/>
          <ac:picMkLst>
            <pc:docMk/>
            <pc:sldMk cId="2458261814" sldId="2146846516"/>
            <ac:picMk id="4" creationId="{6F6269B5-2365-A7D7-8423-B11DA8CA205B}"/>
          </ac:picMkLst>
        </pc:picChg>
      </pc:sldChg>
    </pc:docChg>
  </pc:docChgLst>
  <pc:docChgLst>
    <pc:chgData name="Preethika Kiruveedula" userId="a42628ed-3538-4e45-a3a6-8c078a59d757" providerId="ADAL" clId="{CC0B5A4E-B76B-4FC8-A128-B97478DAC11F}"/>
    <pc:docChg chg="undo custSel addSld delSld modSld delMainMaster">
      <pc:chgData name="Preethika Kiruveedula" userId="a42628ed-3538-4e45-a3a6-8c078a59d757" providerId="ADAL" clId="{CC0B5A4E-B76B-4FC8-A128-B97478DAC11F}" dt="2023-01-09T17:38:31.940" v="349" actId="20577"/>
      <pc:docMkLst>
        <pc:docMk/>
      </pc:docMkLst>
      <pc:sldChg chg="addSp delSp modSp mod">
        <pc:chgData name="Preethika Kiruveedula" userId="a42628ed-3538-4e45-a3a6-8c078a59d757" providerId="ADAL" clId="{CC0B5A4E-B76B-4FC8-A128-B97478DAC11F}" dt="2023-01-09T17:32:22.325" v="310" actId="1076"/>
        <pc:sldMkLst>
          <pc:docMk/>
          <pc:sldMk cId="2103110274" sldId="2011"/>
        </pc:sldMkLst>
        <pc:spChg chg="mod">
          <ac:chgData name="Preethika Kiruveedula" userId="a42628ed-3538-4e45-a3a6-8c078a59d757" providerId="ADAL" clId="{CC0B5A4E-B76B-4FC8-A128-B97478DAC11F}" dt="2023-01-09T17:18:13.886" v="67" actId="20577"/>
          <ac:spMkLst>
            <pc:docMk/>
            <pc:sldMk cId="2103110274" sldId="2011"/>
            <ac:spMk id="3" creationId="{B9BD24FA-E26A-4790-9925-73E6E60A02B0}"/>
          </ac:spMkLst>
        </pc:spChg>
        <pc:spChg chg="mod">
          <ac:chgData name="Preethika Kiruveedula" userId="a42628ed-3538-4e45-a3a6-8c078a59d757" providerId="ADAL" clId="{CC0B5A4E-B76B-4FC8-A128-B97478DAC11F}" dt="2023-01-09T17:17:58.597" v="32" actId="20577"/>
          <ac:spMkLst>
            <pc:docMk/>
            <pc:sldMk cId="2103110274" sldId="2011"/>
            <ac:spMk id="5" creationId="{BF8F3C10-4EBF-45A3-84F6-5F0529D98447}"/>
          </ac:spMkLst>
        </pc:spChg>
        <pc:picChg chg="add mod">
          <ac:chgData name="Preethika Kiruveedula" userId="a42628ed-3538-4e45-a3a6-8c078a59d757" providerId="ADAL" clId="{CC0B5A4E-B76B-4FC8-A128-B97478DAC11F}" dt="2023-01-09T17:32:22.325" v="310" actId="1076"/>
          <ac:picMkLst>
            <pc:docMk/>
            <pc:sldMk cId="2103110274" sldId="2011"/>
            <ac:picMk id="7" creationId="{BE495EBA-66DB-6487-79C4-D3366A06CB5B}"/>
          </ac:picMkLst>
        </pc:picChg>
        <pc:picChg chg="del">
          <ac:chgData name="Preethika Kiruveedula" userId="a42628ed-3538-4e45-a3a6-8c078a59d757" providerId="ADAL" clId="{CC0B5A4E-B76B-4FC8-A128-B97478DAC11F}" dt="2023-01-09T17:18:19.048" v="70" actId="478"/>
          <ac:picMkLst>
            <pc:docMk/>
            <pc:sldMk cId="2103110274" sldId="2011"/>
            <ac:picMk id="8" creationId="{5CDC76FC-FAF2-0DF0-25A8-7B82224E1674}"/>
          </ac:picMkLst>
        </pc:picChg>
        <pc:picChg chg="del">
          <ac:chgData name="Preethika Kiruveedula" userId="a42628ed-3538-4e45-a3a6-8c078a59d757" providerId="ADAL" clId="{CC0B5A4E-B76B-4FC8-A128-B97478DAC11F}" dt="2023-01-09T17:18:17.806" v="69" actId="478"/>
          <ac:picMkLst>
            <pc:docMk/>
            <pc:sldMk cId="2103110274" sldId="2011"/>
            <ac:picMk id="12" creationId="{F0F20A76-9457-3245-F7D6-9963AADDE650}"/>
          </ac:picMkLst>
        </pc:picChg>
        <pc:picChg chg="del">
          <ac:chgData name="Preethika Kiruveedula" userId="a42628ed-3538-4e45-a3a6-8c078a59d757" providerId="ADAL" clId="{CC0B5A4E-B76B-4FC8-A128-B97478DAC11F}" dt="2023-01-09T17:18:16.305" v="68" actId="478"/>
          <ac:picMkLst>
            <pc:docMk/>
            <pc:sldMk cId="2103110274" sldId="2011"/>
            <ac:picMk id="1028" creationId="{89D26479-DBD2-13BF-3E8A-369A5ED4D5BD}"/>
          </ac:picMkLst>
        </pc:picChg>
      </pc:sldChg>
      <pc:sldChg chg="addSp delSp modSp mod">
        <pc:chgData name="Preethika Kiruveedula" userId="a42628ed-3538-4e45-a3a6-8c078a59d757" providerId="ADAL" clId="{CC0B5A4E-B76B-4FC8-A128-B97478DAC11F}" dt="2023-01-09T17:32:40.869" v="318" actId="20577"/>
        <pc:sldMkLst>
          <pc:docMk/>
          <pc:sldMk cId="811644498" sldId="2012"/>
        </pc:sldMkLst>
        <pc:spChg chg="mod">
          <ac:chgData name="Preethika Kiruveedula" userId="a42628ed-3538-4e45-a3a6-8c078a59d757" providerId="ADAL" clId="{CC0B5A4E-B76B-4FC8-A128-B97478DAC11F}" dt="2023-01-09T17:32:40.869" v="318" actId="20577"/>
          <ac:spMkLst>
            <pc:docMk/>
            <pc:sldMk cId="811644498" sldId="2012"/>
            <ac:spMk id="4" creationId="{FA9ACB8E-4E55-1D4D-05DD-38E0EF90F5D4}"/>
          </ac:spMkLst>
        </pc:spChg>
        <pc:spChg chg="mod">
          <ac:chgData name="Preethika Kiruveedula" userId="a42628ed-3538-4e45-a3a6-8c078a59d757" providerId="ADAL" clId="{CC0B5A4E-B76B-4FC8-A128-B97478DAC11F}" dt="2023-01-09T17:18:47.746" v="141" actId="20577"/>
          <ac:spMkLst>
            <pc:docMk/>
            <pc:sldMk cId="811644498" sldId="2012"/>
            <ac:spMk id="11" creationId="{1C028262-1417-614E-B4D3-2C745C829817}"/>
          </ac:spMkLst>
        </pc:spChg>
        <pc:spChg chg="del mod">
          <ac:chgData name="Preethika Kiruveedula" userId="a42628ed-3538-4e45-a3a6-8c078a59d757" providerId="ADAL" clId="{CC0B5A4E-B76B-4FC8-A128-B97478DAC11F}" dt="2023-01-09T17:18:30.594" v="76" actId="478"/>
          <ac:spMkLst>
            <pc:docMk/>
            <pc:sldMk cId="811644498" sldId="2012"/>
            <ac:spMk id="14" creationId="{356BA5AC-D9F4-6F16-84F7-99D9760F3273}"/>
          </ac:spMkLst>
        </pc:spChg>
        <pc:spChg chg="del">
          <ac:chgData name="Preethika Kiruveedula" userId="a42628ed-3538-4e45-a3a6-8c078a59d757" providerId="ADAL" clId="{CC0B5A4E-B76B-4FC8-A128-B97478DAC11F}" dt="2023-01-09T17:18:26.444" v="74" actId="478"/>
          <ac:spMkLst>
            <pc:docMk/>
            <pc:sldMk cId="811644498" sldId="2012"/>
            <ac:spMk id="15" creationId="{F0E64CDA-FCD1-282F-F09D-750618AD5FE6}"/>
          </ac:spMkLst>
        </pc:spChg>
        <pc:grpChg chg="del">
          <ac:chgData name="Preethika Kiruveedula" userId="a42628ed-3538-4e45-a3a6-8c078a59d757" providerId="ADAL" clId="{CC0B5A4E-B76B-4FC8-A128-B97478DAC11F}" dt="2023-01-09T17:18:25.005" v="73" actId="478"/>
          <ac:grpSpMkLst>
            <pc:docMk/>
            <pc:sldMk cId="811644498" sldId="2012"/>
            <ac:grpSpMk id="5" creationId="{9B60EB28-0052-FB2E-05E9-FC40CB03F876}"/>
          </ac:grpSpMkLst>
        </pc:grpChg>
        <pc:picChg chg="add mod">
          <ac:chgData name="Preethika Kiruveedula" userId="a42628ed-3538-4e45-a3a6-8c078a59d757" providerId="ADAL" clId="{CC0B5A4E-B76B-4FC8-A128-B97478DAC11F}" dt="2023-01-09T17:32:34.089" v="314" actId="1076"/>
          <ac:picMkLst>
            <pc:docMk/>
            <pc:sldMk cId="811644498" sldId="2012"/>
            <ac:picMk id="8" creationId="{60794335-B786-4538-0AA4-1C7AB2B23941}"/>
          </ac:picMkLst>
        </pc:picChg>
        <pc:picChg chg="del">
          <ac:chgData name="Preethika Kiruveedula" userId="a42628ed-3538-4e45-a3a6-8c078a59d757" providerId="ADAL" clId="{CC0B5A4E-B76B-4FC8-A128-B97478DAC11F}" dt="2023-01-09T17:18:23.734" v="72" actId="478"/>
          <ac:picMkLst>
            <pc:docMk/>
            <pc:sldMk cId="811644498" sldId="2012"/>
            <ac:picMk id="16" creationId="{19A62FBC-1E15-4703-808A-5B35AB735DC7}"/>
          </ac:picMkLst>
        </pc:picChg>
        <pc:picChg chg="del">
          <ac:chgData name="Preethika Kiruveedula" userId="a42628ed-3538-4e45-a3a6-8c078a59d757" providerId="ADAL" clId="{CC0B5A4E-B76B-4FC8-A128-B97478DAC11F}" dt="2023-01-09T17:18:22.316" v="71" actId="478"/>
          <ac:picMkLst>
            <pc:docMk/>
            <pc:sldMk cId="811644498" sldId="2012"/>
            <ac:picMk id="4098" creationId="{9568EF7E-35EF-D520-047D-E69EF1097688}"/>
          </ac:picMkLst>
        </pc:picChg>
      </pc:sldChg>
      <pc:sldChg chg="modSp mod">
        <pc:chgData name="Preethika Kiruveedula" userId="a42628ed-3538-4e45-a3a6-8c078a59d757" providerId="ADAL" clId="{CC0B5A4E-B76B-4FC8-A128-B97478DAC11F}" dt="2023-01-09T17:24:39.643" v="308" actId="20577"/>
        <pc:sldMkLst>
          <pc:docMk/>
          <pc:sldMk cId="3283163536" sldId="2146846406"/>
        </pc:sldMkLst>
        <pc:spChg chg="mod">
          <ac:chgData name="Preethika Kiruveedula" userId="a42628ed-3538-4e45-a3a6-8c078a59d757" providerId="ADAL" clId="{CC0B5A4E-B76B-4FC8-A128-B97478DAC11F}" dt="2023-01-09T17:24:39.643" v="308" actId="20577"/>
          <ac:spMkLst>
            <pc:docMk/>
            <pc:sldMk cId="3283163536" sldId="2146846406"/>
            <ac:spMk id="4" creationId="{A04E16D6-6682-4068-BF11-BA8E4E8E1BBC}"/>
          </ac:spMkLst>
        </pc:spChg>
      </pc:sldChg>
      <pc:sldChg chg="addSp delSp modSp mod">
        <pc:chgData name="Preethika Kiruveedula" userId="a42628ed-3538-4e45-a3a6-8c078a59d757" providerId="ADAL" clId="{CC0B5A4E-B76B-4FC8-A128-B97478DAC11F}" dt="2023-01-09T17:32:53.348" v="319" actId="20577"/>
        <pc:sldMkLst>
          <pc:docMk/>
          <pc:sldMk cId="1785031255" sldId="2146846495"/>
        </pc:sldMkLst>
        <pc:spChg chg="mod">
          <ac:chgData name="Preethika Kiruveedula" userId="a42628ed-3538-4e45-a3a6-8c078a59d757" providerId="ADAL" clId="{CC0B5A4E-B76B-4FC8-A128-B97478DAC11F}" dt="2023-01-09T17:21:21.269" v="178" actId="20577"/>
          <ac:spMkLst>
            <pc:docMk/>
            <pc:sldMk cId="1785031255" sldId="2146846495"/>
            <ac:spMk id="3" creationId="{B9BD24FA-E26A-4790-9925-73E6E60A02B0}"/>
          </ac:spMkLst>
        </pc:spChg>
        <pc:spChg chg="mod">
          <ac:chgData name="Preethika Kiruveedula" userId="a42628ed-3538-4e45-a3a6-8c078a59d757" providerId="ADAL" clId="{CC0B5A4E-B76B-4FC8-A128-B97478DAC11F}" dt="2023-01-09T17:32:53.348" v="319" actId="20577"/>
          <ac:spMkLst>
            <pc:docMk/>
            <pc:sldMk cId="1785031255" sldId="2146846495"/>
            <ac:spMk id="14" creationId="{AB5DDCAC-5FB5-4181-821D-D510F92F7EE7}"/>
          </ac:spMkLst>
        </pc:spChg>
        <pc:picChg chg="add mod">
          <ac:chgData name="Preethika Kiruveedula" userId="a42628ed-3538-4e45-a3a6-8c078a59d757" providerId="ADAL" clId="{CC0B5A4E-B76B-4FC8-A128-B97478DAC11F}" dt="2023-01-09T17:32:28.174" v="312" actId="1076"/>
          <ac:picMkLst>
            <pc:docMk/>
            <pc:sldMk cId="1785031255" sldId="2146846495"/>
            <ac:picMk id="2" creationId="{C3887458-BFC0-E6E5-EC23-6C7310799AEC}"/>
          </ac:picMkLst>
        </pc:picChg>
        <pc:picChg chg="del">
          <ac:chgData name="Preethika Kiruveedula" userId="a42628ed-3538-4e45-a3a6-8c078a59d757" providerId="ADAL" clId="{CC0B5A4E-B76B-4FC8-A128-B97478DAC11F}" dt="2023-01-09T17:21:23.018" v="179" actId="478"/>
          <ac:picMkLst>
            <pc:docMk/>
            <pc:sldMk cId="1785031255" sldId="2146846495"/>
            <ac:picMk id="5122" creationId="{F5EE9D63-6C43-DCAC-55F0-BC251A473237}"/>
          </ac:picMkLst>
        </pc:picChg>
      </pc:sldChg>
      <pc:sldChg chg="modSp add mod">
        <pc:chgData name="Preethika Kiruveedula" userId="a42628ed-3538-4e45-a3a6-8c078a59d757" providerId="ADAL" clId="{CC0B5A4E-B76B-4FC8-A128-B97478DAC11F}" dt="2023-01-09T17:35:23.119" v="334" actId="20577"/>
        <pc:sldMkLst>
          <pc:docMk/>
          <pc:sldMk cId="2568764752" sldId="2146846508"/>
        </pc:sldMkLst>
        <pc:spChg chg="mod">
          <ac:chgData name="Preethika Kiruveedula" userId="a42628ed-3538-4e45-a3a6-8c078a59d757" providerId="ADAL" clId="{CC0B5A4E-B76B-4FC8-A128-B97478DAC11F}" dt="2023-01-09T17:35:23.119" v="334" actId="20577"/>
          <ac:spMkLst>
            <pc:docMk/>
            <pc:sldMk cId="2568764752" sldId="2146846508"/>
            <ac:spMk id="7" creationId="{048707F4-9F95-4412-B47D-20D88DFA4CE1}"/>
          </ac:spMkLst>
        </pc:spChg>
      </pc:sldChg>
      <pc:sldChg chg="modSp add mod">
        <pc:chgData name="Preethika Kiruveedula" userId="a42628ed-3538-4e45-a3a6-8c078a59d757" providerId="ADAL" clId="{CC0B5A4E-B76B-4FC8-A128-B97478DAC11F}" dt="2023-01-09T17:35:42.309" v="337" actId="207"/>
        <pc:sldMkLst>
          <pc:docMk/>
          <pc:sldMk cId="1853486879" sldId="2146846509"/>
        </pc:sldMkLst>
        <pc:spChg chg="mod">
          <ac:chgData name="Preethika Kiruveedula" userId="a42628ed-3538-4e45-a3a6-8c078a59d757" providerId="ADAL" clId="{CC0B5A4E-B76B-4FC8-A128-B97478DAC11F}" dt="2023-01-09T17:35:42.309" v="337" actId="207"/>
          <ac:spMkLst>
            <pc:docMk/>
            <pc:sldMk cId="1853486879" sldId="2146846509"/>
            <ac:spMk id="7" creationId="{048707F4-9F95-4412-B47D-20D88DFA4CE1}"/>
          </ac:spMkLst>
        </pc:spChg>
      </pc:sldChg>
      <pc:sldChg chg="modSp add mod">
        <pc:chgData name="Preethika Kiruveedula" userId="a42628ed-3538-4e45-a3a6-8c078a59d757" providerId="ADAL" clId="{CC0B5A4E-B76B-4FC8-A128-B97478DAC11F}" dt="2023-01-09T17:36:02.369" v="340" actId="207"/>
        <pc:sldMkLst>
          <pc:docMk/>
          <pc:sldMk cId="2204011015" sldId="2146846510"/>
        </pc:sldMkLst>
        <pc:spChg chg="mod">
          <ac:chgData name="Preethika Kiruveedula" userId="a42628ed-3538-4e45-a3a6-8c078a59d757" providerId="ADAL" clId="{CC0B5A4E-B76B-4FC8-A128-B97478DAC11F}" dt="2023-01-09T17:36:02.369" v="340" actId="207"/>
          <ac:spMkLst>
            <pc:docMk/>
            <pc:sldMk cId="2204011015" sldId="2146846510"/>
            <ac:spMk id="7" creationId="{048707F4-9F95-4412-B47D-20D88DFA4CE1}"/>
          </ac:spMkLst>
        </pc:spChg>
      </pc:sldChg>
      <pc:sldChg chg="modSp add mod">
        <pc:chgData name="Preethika Kiruveedula" userId="a42628ed-3538-4e45-a3a6-8c078a59d757" providerId="ADAL" clId="{CC0B5A4E-B76B-4FC8-A128-B97478DAC11F}" dt="2023-01-09T17:36:32.383" v="343" actId="207"/>
        <pc:sldMkLst>
          <pc:docMk/>
          <pc:sldMk cId="2241666939" sldId="2146846511"/>
        </pc:sldMkLst>
        <pc:spChg chg="mod">
          <ac:chgData name="Preethika Kiruveedula" userId="a42628ed-3538-4e45-a3a6-8c078a59d757" providerId="ADAL" clId="{CC0B5A4E-B76B-4FC8-A128-B97478DAC11F}" dt="2023-01-09T17:36:32.383" v="343" actId="207"/>
          <ac:spMkLst>
            <pc:docMk/>
            <pc:sldMk cId="2241666939" sldId="2146846511"/>
            <ac:spMk id="7" creationId="{048707F4-9F95-4412-B47D-20D88DFA4CE1}"/>
          </ac:spMkLst>
        </pc:spChg>
      </pc:sldChg>
      <pc:sldChg chg="del">
        <pc:chgData name="Preethika Kiruveedula" userId="a42628ed-3538-4e45-a3a6-8c078a59d757" providerId="ADAL" clId="{CC0B5A4E-B76B-4FC8-A128-B97478DAC11F}" dt="2023-01-09T17:22:03.679" v="266" actId="2696"/>
        <pc:sldMkLst>
          <pc:docMk/>
          <pc:sldMk cId="2463202714" sldId="2146846512"/>
        </pc:sldMkLst>
      </pc:sldChg>
      <pc:sldChg chg="modSp add mod">
        <pc:chgData name="Preethika Kiruveedula" userId="a42628ed-3538-4e45-a3a6-8c078a59d757" providerId="ADAL" clId="{CC0B5A4E-B76B-4FC8-A128-B97478DAC11F}" dt="2023-01-09T17:38:31.940" v="349" actId="20577"/>
        <pc:sldMkLst>
          <pc:docMk/>
          <pc:sldMk cId="2682469536" sldId="2146846512"/>
        </pc:sldMkLst>
        <pc:spChg chg="mod">
          <ac:chgData name="Preethika Kiruveedula" userId="a42628ed-3538-4e45-a3a6-8c078a59d757" providerId="ADAL" clId="{CC0B5A4E-B76B-4FC8-A128-B97478DAC11F}" dt="2023-01-09T17:38:31.940" v="349" actId="20577"/>
          <ac:spMkLst>
            <pc:docMk/>
            <pc:sldMk cId="2682469536" sldId="2146846512"/>
            <ac:spMk id="7" creationId="{048707F4-9F95-4412-B47D-20D88DFA4CE1}"/>
          </ac:spMkLst>
        </pc:spChg>
      </pc:sldChg>
      <pc:sldChg chg="del">
        <pc:chgData name="Preethika Kiruveedula" userId="a42628ed-3538-4e45-a3a6-8c078a59d757" providerId="ADAL" clId="{CC0B5A4E-B76B-4FC8-A128-B97478DAC11F}" dt="2023-01-09T17:22:18.158" v="271" actId="2696"/>
        <pc:sldMkLst>
          <pc:docMk/>
          <pc:sldMk cId="3305893926" sldId="2146846513"/>
        </pc:sldMkLst>
      </pc:sldChg>
      <pc:sldChg chg="del">
        <pc:chgData name="Preethika Kiruveedula" userId="a42628ed-3538-4e45-a3a6-8c078a59d757" providerId="ADAL" clId="{CC0B5A4E-B76B-4FC8-A128-B97478DAC11F}" dt="2023-01-09T17:22:39.343" v="279" actId="2696"/>
        <pc:sldMkLst>
          <pc:docMk/>
          <pc:sldMk cId="598635557" sldId="2146846523"/>
        </pc:sldMkLst>
      </pc:sldChg>
      <pc:sldChg chg="del">
        <pc:chgData name="Preethika Kiruveedula" userId="a42628ed-3538-4e45-a3a6-8c078a59d757" providerId="ADAL" clId="{CC0B5A4E-B76B-4FC8-A128-B97478DAC11F}" dt="2023-01-09T17:22:43.190" v="280" actId="2696"/>
        <pc:sldMkLst>
          <pc:docMk/>
          <pc:sldMk cId="2055666466" sldId="2146846524"/>
        </pc:sldMkLst>
      </pc:sldChg>
      <pc:sldChg chg="del">
        <pc:chgData name="Preethika Kiruveedula" userId="a42628ed-3538-4e45-a3a6-8c078a59d757" providerId="ADAL" clId="{CC0B5A4E-B76B-4FC8-A128-B97478DAC11F}" dt="2023-01-09T17:22:36.339" v="278" actId="2696"/>
        <pc:sldMkLst>
          <pc:docMk/>
          <pc:sldMk cId="219845392" sldId="2146846525"/>
        </pc:sldMkLst>
      </pc:sldChg>
      <pc:sldChg chg="del">
        <pc:chgData name="Preethika Kiruveedula" userId="a42628ed-3538-4e45-a3a6-8c078a59d757" providerId="ADAL" clId="{CC0B5A4E-B76B-4FC8-A128-B97478DAC11F}" dt="2023-01-09T17:22:34.413" v="277" actId="2696"/>
        <pc:sldMkLst>
          <pc:docMk/>
          <pc:sldMk cId="3320352882" sldId="2146846526"/>
        </pc:sldMkLst>
      </pc:sldChg>
      <pc:sldChg chg="del">
        <pc:chgData name="Preethika Kiruveedula" userId="a42628ed-3538-4e45-a3a6-8c078a59d757" providerId="ADAL" clId="{CC0B5A4E-B76B-4FC8-A128-B97478DAC11F}" dt="2023-01-09T17:22:31.187" v="276" actId="2696"/>
        <pc:sldMkLst>
          <pc:docMk/>
          <pc:sldMk cId="1200616765" sldId="2146846527"/>
        </pc:sldMkLst>
      </pc:sldChg>
      <pc:sldChg chg="del">
        <pc:chgData name="Preethika Kiruveedula" userId="a42628ed-3538-4e45-a3a6-8c078a59d757" providerId="ADAL" clId="{CC0B5A4E-B76B-4FC8-A128-B97478DAC11F}" dt="2023-01-09T17:22:28.908" v="275" actId="2696"/>
        <pc:sldMkLst>
          <pc:docMk/>
          <pc:sldMk cId="4222501245" sldId="2146846528"/>
        </pc:sldMkLst>
      </pc:sldChg>
      <pc:sldChg chg="del">
        <pc:chgData name="Preethika Kiruveedula" userId="a42628ed-3538-4e45-a3a6-8c078a59d757" providerId="ADAL" clId="{CC0B5A4E-B76B-4FC8-A128-B97478DAC11F}" dt="2023-01-09T17:22:25.274" v="274" actId="2696"/>
        <pc:sldMkLst>
          <pc:docMk/>
          <pc:sldMk cId="1243312067" sldId="2146846529"/>
        </pc:sldMkLst>
      </pc:sldChg>
      <pc:sldChg chg="del">
        <pc:chgData name="Preethika Kiruveedula" userId="a42628ed-3538-4e45-a3a6-8c078a59d757" providerId="ADAL" clId="{CC0B5A4E-B76B-4FC8-A128-B97478DAC11F}" dt="2023-01-09T17:22:22.957" v="273" actId="2696"/>
        <pc:sldMkLst>
          <pc:docMk/>
          <pc:sldMk cId="3778021719" sldId="2146846530"/>
        </pc:sldMkLst>
      </pc:sldChg>
      <pc:sldChg chg="del">
        <pc:chgData name="Preethika Kiruveedula" userId="a42628ed-3538-4e45-a3a6-8c078a59d757" providerId="ADAL" clId="{CC0B5A4E-B76B-4FC8-A128-B97478DAC11F}" dt="2023-01-09T17:22:20.726" v="272" actId="2696"/>
        <pc:sldMkLst>
          <pc:docMk/>
          <pc:sldMk cId="557116645" sldId="2146846531"/>
        </pc:sldMkLst>
      </pc:sldChg>
      <pc:sldChg chg="del">
        <pc:chgData name="Preethika Kiruveedula" userId="a42628ed-3538-4e45-a3a6-8c078a59d757" providerId="ADAL" clId="{CC0B5A4E-B76B-4FC8-A128-B97478DAC11F}" dt="2023-01-09T17:22:06.867" v="267" actId="2696"/>
        <pc:sldMkLst>
          <pc:docMk/>
          <pc:sldMk cId="1819205652" sldId="2146846536"/>
        </pc:sldMkLst>
      </pc:sldChg>
      <pc:sldChg chg="del">
        <pc:chgData name="Preethika Kiruveedula" userId="a42628ed-3538-4e45-a3a6-8c078a59d757" providerId="ADAL" clId="{CC0B5A4E-B76B-4FC8-A128-B97478DAC11F}" dt="2023-01-09T17:22:13.256" v="269" actId="2696"/>
        <pc:sldMkLst>
          <pc:docMk/>
          <pc:sldMk cId="109756560" sldId="2146846538"/>
        </pc:sldMkLst>
      </pc:sldChg>
      <pc:sldChg chg="del">
        <pc:chgData name="Preethika Kiruveedula" userId="a42628ed-3538-4e45-a3a6-8c078a59d757" providerId="ADAL" clId="{CC0B5A4E-B76B-4FC8-A128-B97478DAC11F}" dt="2023-01-09T17:22:15.733" v="270" actId="2696"/>
        <pc:sldMkLst>
          <pc:docMk/>
          <pc:sldMk cId="2740744344" sldId="2146846539"/>
        </pc:sldMkLst>
      </pc:sldChg>
      <pc:sldChg chg="del">
        <pc:chgData name="Preethika Kiruveedula" userId="a42628ed-3538-4e45-a3a6-8c078a59d757" providerId="ADAL" clId="{CC0B5A4E-B76B-4FC8-A128-B97478DAC11F}" dt="2023-01-09T17:22:09.306" v="268" actId="2696"/>
        <pc:sldMkLst>
          <pc:docMk/>
          <pc:sldMk cId="284059167" sldId="2146846540"/>
        </pc:sldMkLst>
      </pc:sldChg>
      <pc:sldChg chg="del">
        <pc:chgData name="Preethika Kiruveedula" userId="a42628ed-3538-4e45-a3a6-8c078a59d757" providerId="ADAL" clId="{CC0B5A4E-B76B-4FC8-A128-B97478DAC11F}" dt="2023-01-09T17:22:48.157" v="282" actId="2696"/>
        <pc:sldMkLst>
          <pc:docMk/>
          <pc:sldMk cId="1505673194" sldId="2146846541"/>
        </pc:sldMkLst>
      </pc:sldChg>
      <pc:sldChg chg="del">
        <pc:chgData name="Preethika Kiruveedula" userId="a42628ed-3538-4e45-a3a6-8c078a59d757" providerId="ADAL" clId="{CC0B5A4E-B76B-4FC8-A128-B97478DAC11F}" dt="2023-01-09T17:22:01.259" v="265" actId="2696"/>
        <pc:sldMkLst>
          <pc:docMk/>
          <pc:sldMk cId="3902298738" sldId="2146846542"/>
        </pc:sldMkLst>
      </pc:sldChg>
      <pc:sldChg chg="del">
        <pc:chgData name="Preethika Kiruveedula" userId="a42628ed-3538-4e45-a3a6-8c078a59d757" providerId="ADAL" clId="{CC0B5A4E-B76B-4FC8-A128-B97478DAC11F}" dt="2023-01-09T17:21:58.536" v="264" actId="2696"/>
        <pc:sldMkLst>
          <pc:docMk/>
          <pc:sldMk cId="2906472330" sldId="2146846543"/>
        </pc:sldMkLst>
      </pc:sldChg>
      <pc:sldChg chg="del">
        <pc:chgData name="Preethika Kiruveedula" userId="a42628ed-3538-4e45-a3a6-8c078a59d757" providerId="ADAL" clId="{CC0B5A4E-B76B-4FC8-A128-B97478DAC11F}" dt="2023-01-09T17:21:55.881" v="263" actId="2696"/>
        <pc:sldMkLst>
          <pc:docMk/>
          <pc:sldMk cId="3477347458" sldId="2146846544"/>
        </pc:sldMkLst>
      </pc:sldChg>
      <pc:sldChg chg="del">
        <pc:chgData name="Preethika Kiruveedula" userId="a42628ed-3538-4e45-a3a6-8c078a59d757" providerId="ADAL" clId="{CC0B5A4E-B76B-4FC8-A128-B97478DAC11F}" dt="2023-01-09T17:21:53.642" v="262" actId="2696"/>
        <pc:sldMkLst>
          <pc:docMk/>
          <pc:sldMk cId="4121722637" sldId="2146846545"/>
        </pc:sldMkLst>
      </pc:sldChg>
      <pc:sldChg chg="del">
        <pc:chgData name="Preethika Kiruveedula" userId="a42628ed-3538-4e45-a3a6-8c078a59d757" providerId="ADAL" clId="{CC0B5A4E-B76B-4FC8-A128-B97478DAC11F}" dt="2023-01-09T17:21:51.276" v="261" actId="2696"/>
        <pc:sldMkLst>
          <pc:docMk/>
          <pc:sldMk cId="1303097070" sldId="2146846546"/>
        </pc:sldMkLst>
      </pc:sldChg>
      <pc:sldChg chg="del">
        <pc:chgData name="Preethika Kiruveedula" userId="a42628ed-3538-4e45-a3a6-8c078a59d757" providerId="ADAL" clId="{CC0B5A4E-B76B-4FC8-A128-B97478DAC11F}" dt="2023-01-09T17:22:45.825" v="281" actId="2696"/>
        <pc:sldMkLst>
          <pc:docMk/>
          <pc:sldMk cId="1201317085" sldId="2146846547"/>
        </pc:sldMkLst>
      </pc:sldChg>
      <pc:sldMasterChg chg="del delSldLayout">
        <pc:chgData name="Preethika Kiruveedula" userId="a42628ed-3538-4e45-a3a6-8c078a59d757" providerId="ADAL" clId="{CC0B5A4E-B76B-4FC8-A128-B97478DAC11F}" dt="2023-01-09T17:22:36.339" v="278" actId="2696"/>
        <pc:sldMasterMkLst>
          <pc:docMk/>
          <pc:sldMasterMk cId="3401181556" sldId="2147483648"/>
        </pc:sldMasterMkLst>
        <pc:sldLayoutChg chg="del">
          <pc:chgData name="Preethika Kiruveedula" userId="a42628ed-3538-4e45-a3a6-8c078a59d757" providerId="ADAL" clId="{CC0B5A4E-B76B-4FC8-A128-B97478DAC11F}" dt="2023-01-09T17:22:36.339" v="278" actId="2696"/>
          <pc:sldLayoutMkLst>
            <pc:docMk/>
            <pc:sldMasterMk cId="3401181556" sldId="2147483648"/>
            <pc:sldLayoutMk cId="3086797528" sldId="2147483649"/>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3386281182" sldId="2147483650"/>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1294018446" sldId="2147483651"/>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1985871621" sldId="2147483652"/>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2500976711" sldId="2147483653"/>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3673892535" sldId="2147483654"/>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1050427341" sldId="2147483655"/>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3201968321" sldId="2147483656"/>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133654847" sldId="2147483657"/>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3065532915" sldId="2147483658"/>
          </pc:sldLayoutMkLst>
        </pc:sldLayoutChg>
        <pc:sldLayoutChg chg="del">
          <pc:chgData name="Preethika Kiruveedula" userId="a42628ed-3538-4e45-a3a6-8c078a59d757" providerId="ADAL" clId="{CC0B5A4E-B76B-4FC8-A128-B97478DAC11F}" dt="2023-01-09T17:22:36.339" v="278" actId="2696"/>
          <pc:sldLayoutMkLst>
            <pc:docMk/>
            <pc:sldMasterMk cId="3401181556" sldId="2147483648"/>
            <pc:sldLayoutMk cId="4240418220" sldId="2147483659"/>
          </pc:sldLayoutMkLst>
        </pc:sldLayoutChg>
      </pc:sldMasterChg>
    </pc:docChg>
  </pc:docChgLst>
  <pc:docChgLst>
    <pc:chgData name="Sudha Padmanabhan" userId="S::spadmanabhan@microsoft.com::a23b696a-c618-47b4-a38c-118be735c7cc" providerId="AD" clId="Web-{94E38EA6-24E8-B571-C666-8A39EDC56466}"/>
    <pc:docChg chg="addSld delSld modSld sldOrd">
      <pc:chgData name="Sudha Padmanabhan" userId="S::spadmanabhan@microsoft.com::a23b696a-c618-47b4-a38c-118be735c7cc" providerId="AD" clId="Web-{94E38EA6-24E8-B571-C666-8A39EDC56466}" dt="2022-12-13T15:44:49.132" v="1135" actId="20577"/>
      <pc:docMkLst>
        <pc:docMk/>
      </pc:docMkLst>
      <pc:sldChg chg="addSp modSp">
        <pc:chgData name="Sudha Padmanabhan" userId="S::spadmanabhan@microsoft.com::a23b696a-c618-47b4-a38c-118be735c7cc" providerId="AD" clId="Web-{94E38EA6-24E8-B571-C666-8A39EDC56466}" dt="2022-12-13T14:50:20.897" v="10" actId="14100"/>
        <pc:sldMkLst>
          <pc:docMk/>
          <pc:sldMk cId="811644498" sldId="2012"/>
        </pc:sldMkLst>
        <pc:picChg chg="add mod modCrop">
          <ac:chgData name="Sudha Padmanabhan" userId="S::spadmanabhan@microsoft.com::a23b696a-c618-47b4-a38c-118be735c7cc" providerId="AD" clId="Web-{94E38EA6-24E8-B571-C666-8A39EDC56466}" dt="2022-12-13T14:50:20.897" v="10" actId="14100"/>
          <ac:picMkLst>
            <pc:docMk/>
            <pc:sldMk cId="811644498" sldId="2012"/>
            <ac:picMk id="8" creationId="{BB89E3E8-9C54-BE59-9EBC-72B8D15863A8}"/>
          </ac:picMkLst>
        </pc:picChg>
      </pc:sldChg>
      <pc:sldChg chg="addSp modSp">
        <pc:chgData name="Sudha Padmanabhan" userId="S::spadmanabhan@microsoft.com::a23b696a-c618-47b4-a38c-118be735c7cc" providerId="AD" clId="Web-{94E38EA6-24E8-B571-C666-8A39EDC56466}" dt="2022-12-13T14:50:25.991" v="11" actId="14100"/>
        <pc:sldMkLst>
          <pc:docMk/>
          <pc:sldMk cId="1785031255" sldId="2146846495"/>
        </pc:sldMkLst>
        <pc:picChg chg="add mod">
          <ac:chgData name="Sudha Padmanabhan" userId="S::spadmanabhan@microsoft.com::a23b696a-c618-47b4-a38c-118be735c7cc" providerId="AD" clId="Web-{94E38EA6-24E8-B571-C666-8A39EDC56466}" dt="2022-12-13T14:50:25.991" v="11" actId="14100"/>
          <ac:picMkLst>
            <pc:docMk/>
            <pc:sldMk cId="1785031255" sldId="2146846495"/>
            <ac:picMk id="4" creationId="{270E2AE5-7A9E-3EA3-1CAD-E1D470CC3383}"/>
          </ac:picMkLst>
        </pc:picChg>
      </pc:sldChg>
      <pc:sldChg chg="modSp add ord replId">
        <pc:chgData name="Sudha Padmanabhan" userId="S::spadmanabhan@microsoft.com::a23b696a-c618-47b4-a38c-118be735c7cc" providerId="AD" clId="Web-{94E38EA6-24E8-B571-C666-8A39EDC56466}" dt="2022-12-13T14:53:51.403" v="252" actId="20577"/>
        <pc:sldMkLst>
          <pc:docMk/>
          <pc:sldMk cId="701810277" sldId="2146846532"/>
        </pc:sldMkLst>
        <pc:spChg chg="mod">
          <ac:chgData name="Sudha Padmanabhan" userId="S::spadmanabhan@microsoft.com::a23b696a-c618-47b4-a38c-118be735c7cc" providerId="AD" clId="Web-{94E38EA6-24E8-B571-C666-8A39EDC56466}" dt="2022-12-13T14:51:53.524" v="41" actId="20577"/>
          <ac:spMkLst>
            <pc:docMk/>
            <pc:sldMk cId="701810277" sldId="2146846532"/>
            <ac:spMk id="2" creationId="{627AC2BD-4454-817E-B4FC-B0A023113EB0}"/>
          </ac:spMkLst>
        </pc:spChg>
        <pc:spChg chg="mod">
          <ac:chgData name="Sudha Padmanabhan" userId="S::spadmanabhan@microsoft.com::a23b696a-c618-47b4-a38c-118be735c7cc" providerId="AD" clId="Web-{94E38EA6-24E8-B571-C666-8A39EDC56466}" dt="2022-12-13T14:53:51.403" v="252" actId="20577"/>
          <ac:spMkLst>
            <pc:docMk/>
            <pc:sldMk cId="701810277" sldId="2146846532"/>
            <ac:spMk id="3" creationId="{839D6C34-796B-D6CB-39BA-20BDD1442240}"/>
          </ac:spMkLst>
        </pc:spChg>
      </pc:sldChg>
      <pc:sldChg chg="modSp add replId">
        <pc:chgData name="Sudha Padmanabhan" userId="S::spadmanabhan@microsoft.com::a23b696a-c618-47b4-a38c-118be735c7cc" providerId="AD" clId="Web-{94E38EA6-24E8-B571-C666-8A39EDC56466}" dt="2022-12-13T14:55:35.702" v="423" actId="20577"/>
        <pc:sldMkLst>
          <pc:docMk/>
          <pc:sldMk cId="4086111435" sldId="2146846533"/>
        </pc:sldMkLst>
        <pc:spChg chg="mod">
          <ac:chgData name="Sudha Padmanabhan" userId="S::spadmanabhan@microsoft.com::a23b696a-c618-47b4-a38c-118be735c7cc" providerId="AD" clId="Web-{94E38EA6-24E8-B571-C666-8A39EDC56466}" dt="2022-12-13T14:53:09.292" v="159" actId="20577"/>
          <ac:spMkLst>
            <pc:docMk/>
            <pc:sldMk cId="4086111435" sldId="2146846533"/>
            <ac:spMk id="2" creationId="{627AC2BD-4454-817E-B4FC-B0A023113EB0}"/>
          </ac:spMkLst>
        </pc:spChg>
        <pc:spChg chg="mod">
          <ac:chgData name="Sudha Padmanabhan" userId="S::spadmanabhan@microsoft.com::a23b696a-c618-47b4-a38c-118be735c7cc" providerId="AD" clId="Web-{94E38EA6-24E8-B571-C666-8A39EDC56466}" dt="2022-12-13T14:55:35.702" v="423" actId="20577"/>
          <ac:spMkLst>
            <pc:docMk/>
            <pc:sldMk cId="4086111435" sldId="2146846533"/>
            <ac:spMk id="3" creationId="{839D6C34-796B-D6CB-39BA-20BDD1442240}"/>
          </ac:spMkLst>
        </pc:spChg>
      </pc:sldChg>
      <pc:sldChg chg="addSp modSp add replId">
        <pc:chgData name="Sudha Padmanabhan" userId="S::spadmanabhan@microsoft.com::a23b696a-c618-47b4-a38c-118be735c7cc" providerId="AD" clId="Web-{94E38EA6-24E8-B571-C666-8A39EDC56466}" dt="2022-12-13T15:03:29.636" v="712" actId="1076"/>
        <pc:sldMkLst>
          <pc:docMk/>
          <pc:sldMk cId="3298506715" sldId="2146846534"/>
        </pc:sldMkLst>
        <pc:spChg chg="mod">
          <ac:chgData name="Sudha Padmanabhan" userId="S::spadmanabhan@microsoft.com::a23b696a-c618-47b4-a38c-118be735c7cc" providerId="AD" clId="Web-{94E38EA6-24E8-B571-C666-8A39EDC56466}" dt="2022-12-13T14:55:53.374" v="440" actId="20577"/>
          <ac:spMkLst>
            <pc:docMk/>
            <pc:sldMk cId="3298506715" sldId="2146846534"/>
            <ac:spMk id="2" creationId="{627AC2BD-4454-817E-B4FC-B0A023113EB0}"/>
          </ac:spMkLst>
        </pc:spChg>
        <pc:spChg chg="mod">
          <ac:chgData name="Sudha Padmanabhan" userId="S::spadmanabhan@microsoft.com::a23b696a-c618-47b4-a38c-118be735c7cc" providerId="AD" clId="Web-{94E38EA6-24E8-B571-C666-8A39EDC56466}" dt="2022-12-13T15:03:00.198" v="705" actId="20577"/>
          <ac:spMkLst>
            <pc:docMk/>
            <pc:sldMk cId="3298506715" sldId="2146846534"/>
            <ac:spMk id="3" creationId="{839D6C34-796B-D6CB-39BA-20BDD1442240}"/>
          </ac:spMkLst>
        </pc:spChg>
        <pc:picChg chg="add mod">
          <ac:chgData name="Sudha Padmanabhan" userId="S::spadmanabhan@microsoft.com::a23b696a-c618-47b4-a38c-118be735c7cc" providerId="AD" clId="Web-{94E38EA6-24E8-B571-C666-8A39EDC56466}" dt="2022-12-13T15:03:29.636" v="712" actId="1076"/>
          <ac:picMkLst>
            <pc:docMk/>
            <pc:sldMk cId="3298506715" sldId="2146846534"/>
            <ac:picMk id="4" creationId="{E6C5263C-E96B-0C69-827B-8B5173BD04F8}"/>
          </ac:picMkLst>
        </pc:picChg>
      </pc:sldChg>
      <pc:sldChg chg="addSp delSp modSp add replId">
        <pc:chgData name="Sudha Padmanabhan" userId="S::spadmanabhan@microsoft.com::a23b696a-c618-47b4-a38c-118be735c7cc" providerId="AD" clId="Web-{94E38EA6-24E8-B571-C666-8A39EDC56466}" dt="2022-12-13T15:42:20.456" v="992" actId="20577"/>
        <pc:sldMkLst>
          <pc:docMk/>
          <pc:sldMk cId="1032050290" sldId="2146846535"/>
        </pc:sldMkLst>
        <pc:spChg chg="mod">
          <ac:chgData name="Sudha Padmanabhan" userId="S::spadmanabhan@microsoft.com::a23b696a-c618-47b4-a38c-118be735c7cc" providerId="AD" clId="Web-{94E38EA6-24E8-B571-C666-8A39EDC56466}" dt="2022-12-13T15:39:10.716" v="731" actId="20577"/>
          <ac:spMkLst>
            <pc:docMk/>
            <pc:sldMk cId="1032050290" sldId="2146846535"/>
            <ac:spMk id="2" creationId="{627AC2BD-4454-817E-B4FC-B0A023113EB0}"/>
          </ac:spMkLst>
        </pc:spChg>
        <pc:spChg chg="add del mod">
          <ac:chgData name="Sudha Padmanabhan" userId="S::spadmanabhan@microsoft.com::a23b696a-c618-47b4-a38c-118be735c7cc" providerId="AD" clId="Web-{94E38EA6-24E8-B571-C666-8A39EDC56466}" dt="2022-12-13T15:39:06.294" v="721" actId="20577"/>
          <ac:spMkLst>
            <pc:docMk/>
            <pc:sldMk cId="1032050290" sldId="2146846535"/>
            <ac:spMk id="3" creationId="{839D6C34-796B-D6CB-39BA-20BDD1442240}"/>
          </ac:spMkLst>
        </pc:spChg>
        <pc:spChg chg="add del mod">
          <ac:chgData name="Sudha Padmanabhan" userId="S::spadmanabhan@microsoft.com::a23b696a-c618-47b4-a38c-118be735c7cc" providerId="AD" clId="Web-{94E38EA6-24E8-B571-C666-8A39EDC56466}" dt="2022-12-13T15:38:57.310" v="718"/>
          <ac:spMkLst>
            <pc:docMk/>
            <pc:sldMk cId="1032050290" sldId="2146846535"/>
            <ac:spMk id="6" creationId="{64E8BD72-978E-FF52-61DD-C400A2F406BD}"/>
          </ac:spMkLst>
        </pc:spChg>
        <pc:spChg chg="add mod">
          <ac:chgData name="Sudha Padmanabhan" userId="S::spadmanabhan@microsoft.com::a23b696a-c618-47b4-a38c-118be735c7cc" providerId="AD" clId="Web-{94E38EA6-24E8-B571-C666-8A39EDC56466}" dt="2022-12-13T15:42:20.456" v="992" actId="20577"/>
          <ac:spMkLst>
            <pc:docMk/>
            <pc:sldMk cId="1032050290" sldId="2146846535"/>
            <ac:spMk id="8" creationId="{9C20AFF3-B1A3-98D5-379E-7914A0395807}"/>
          </ac:spMkLst>
        </pc:spChg>
        <pc:picChg chg="add del">
          <ac:chgData name="Sudha Padmanabhan" userId="S::spadmanabhan@microsoft.com::a23b696a-c618-47b4-a38c-118be735c7cc" providerId="AD" clId="Web-{94E38EA6-24E8-B571-C666-8A39EDC56466}" dt="2022-12-13T15:39:01.357" v="720"/>
          <ac:picMkLst>
            <pc:docMk/>
            <pc:sldMk cId="1032050290" sldId="2146846535"/>
            <ac:picMk id="4" creationId="{E6C5263C-E96B-0C69-827B-8B5173BD04F8}"/>
          </ac:picMkLst>
        </pc:picChg>
        <pc:picChg chg="add mod">
          <ac:chgData name="Sudha Padmanabhan" userId="S::spadmanabhan@microsoft.com::a23b696a-c618-47b4-a38c-118be735c7cc" providerId="AD" clId="Web-{94E38EA6-24E8-B571-C666-8A39EDC56466}" dt="2022-12-13T15:40:02.249" v="735" actId="1076"/>
          <ac:picMkLst>
            <pc:docMk/>
            <pc:sldMk cId="1032050290" sldId="2146846535"/>
            <ac:picMk id="7" creationId="{A96C8AA0-6638-1DEA-3EC2-210D40BB1551}"/>
          </ac:picMkLst>
        </pc:picChg>
      </pc:sldChg>
      <pc:sldChg chg="new del">
        <pc:chgData name="Sudha Padmanabhan" userId="S::spadmanabhan@microsoft.com::a23b696a-c618-47b4-a38c-118be735c7cc" providerId="AD" clId="Web-{94E38EA6-24E8-B571-C666-8A39EDC56466}" dt="2022-12-13T15:22:28.306" v="714"/>
        <pc:sldMkLst>
          <pc:docMk/>
          <pc:sldMk cId="3011240039" sldId="2146846535"/>
        </pc:sldMkLst>
      </pc:sldChg>
      <pc:sldChg chg="modSp add ord replId">
        <pc:chgData name="Sudha Padmanabhan" userId="S::spadmanabhan@microsoft.com::a23b696a-c618-47b4-a38c-118be735c7cc" providerId="AD" clId="Web-{94E38EA6-24E8-B571-C666-8A39EDC56466}" dt="2022-12-13T15:44:49.132" v="1135" actId="20577"/>
        <pc:sldMkLst>
          <pc:docMk/>
          <pc:sldMk cId="3663613223" sldId="2146846537"/>
        </pc:sldMkLst>
        <pc:spChg chg="mod">
          <ac:chgData name="Sudha Padmanabhan" userId="S::spadmanabhan@microsoft.com::a23b696a-c618-47b4-a38c-118be735c7cc" providerId="AD" clId="Web-{94E38EA6-24E8-B571-C666-8A39EDC56466}" dt="2022-12-13T15:43:24.051" v="1132" actId="20577"/>
          <ac:spMkLst>
            <pc:docMk/>
            <pc:sldMk cId="3663613223" sldId="2146846537"/>
            <ac:spMk id="2" creationId="{627AC2BD-4454-817E-B4FC-B0A023113EB0}"/>
          </ac:spMkLst>
        </pc:spChg>
        <pc:spChg chg="mod">
          <ac:chgData name="Sudha Padmanabhan" userId="S::spadmanabhan@microsoft.com::a23b696a-c618-47b4-a38c-118be735c7cc" providerId="AD" clId="Web-{94E38EA6-24E8-B571-C666-8A39EDC56466}" dt="2022-12-13T15:44:49.132" v="1135" actId="20577"/>
          <ac:spMkLst>
            <pc:docMk/>
            <pc:sldMk cId="3663613223" sldId="2146846537"/>
            <ac:spMk id="3" creationId="{839D6C34-796B-D6CB-39BA-20BDD1442240}"/>
          </ac:spMkLst>
        </pc:spChg>
      </pc:sldChg>
    </pc:docChg>
  </pc:docChgLst>
  <pc:docChgLst>
    <pc:chgData name="Yun Wang" userId="S::wyun@microsoft.com::ed53f5a9-df72-4747-a65a-3149aa6deacc" providerId="AD" clId="Web-{5EBC2BDA-06E3-92DE-B2F8-77DE29F8B2D9}"/>
    <pc:docChg chg="addSld delSld modSld">
      <pc:chgData name="Yun Wang" userId="S::wyun@microsoft.com::ed53f5a9-df72-4747-a65a-3149aa6deacc" providerId="AD" clId="Web-{5EBC2BDA-06E3-92DE-B2F8-77DE29F8B2D9}" dt="2022-12-13T15:39:02.381" v="135" actId="20577"/>
      <pc:docMkLst>
        <pc:docMk/>
      </pc:docMkLst>
      <pc:sldChg chg="modSp">
        <pc:chgData name="Yun Wang" userId="S::wyun@microsoft.com::ed53f5a9-df72-4747-a65a-3149aa6deacc" providerId="AD" clId="Web-{5EBC2BDA-06E3-92DE-B2F8-77DE29F8B2D9}" dt="2022-12-13T15:33:49.935" v="20" actId="20577"/>
        <pc:sldMkLst>
          <pc:docMk/>
          <pc:sldMk cId="2463202714" sldId="2146846512"/>
        </pc:sldMkLst>
        <pc:spChg chg="mod">
          <ac:chgData name="Yun Wang" userId="S::wyun@microsoft.com::ed53f5a9-df72-4747-a65a-3149aa6deacc" providerId="AD" clId="Web-{5EBC2BDA-06E3-92DE-B2F8-77DE29F8B2D9}" dt="2022-12-13T15:33:49.935" v="20" actId="20577"/>
          <ac:spMkLst>
            <pc:docMk/>
            <pc:sldMk cId="2463202714" sldId="2146846512"/>
            <ac:spMk id="3" creationId="{B9BD24FA-E26A-4790-9925-73E6E60A02B0}"/>
          </ac:spMkLst>
        </pc:spChg>
      </pc:sldChg>
      <pc:sldChg chg="modSp add replId">
        <pc:chgData name="Yun Wang" userId="S::wyun@microsoft.com::ed53f5a9-df72-4747-a65a-3149aa6deacc" providerId="AD" clId="Web-{5EBC2BDA-06E3-92DE-B2F8-77DE29F8B2D9}" dt="2022-12-13T15:39:02.381" v="135" actId="20577"/>
        <pc:sldMkLst>
          <pc:docMk/>
          <pc:sldMk cId="1819205652" sldId="2146846536"/>
        </pc:sldMkLst>
        <pc:spChg chg="mod">
          <ac:chgData name="Yun Wang" userId="S::wyun@microsoft.com::ed53f5a9-df72-4747-a65a-3149aa6deacc" providerId="AD" clId="Web-{5EBC2BDA-06E3-92DE-B2F8-77DE29F8B2D9}" dt="2022-12-13T15:34:07.311" v="46" actId="20577"/>
          <ac:spMkLst>
            <pc:docMk/>
            <pc:sldMk cId="1819205652" sldId="2146846536"/>
            <ac:spMk id="2" creationId="{627AC2BD-4454-817E-B4FC-B0A023113EB0}"/>
          </ac:spMkLst>
        </pc:spChg>
        <pc:spChg chg="mod">
          <ac:chgData name="Yun Wang" userId="S::wyun@microsoft.com::ed53f5a9-df72-4747-a65a-3149aa6deacc" providerId="AD" clId="Web-{5EBC2BDA-06E3-92DE-B2F8-77DE29F8B2D9}" dt="2022-12-13T15:39:02.381" v="135" actId="20577"/>
          <ac:spMkLst>
            <pc:docMk/>
            <pc:sldMk cId="1819205652" sldId="2146846536"/>
            <ac:spMk id="3" creationId="{839D6C34-796B-D6CB-39BA-20BDD1442240}"/>
          </ac:spMkLst>
        </pc:spChg>
      </pc:sldChg>
      <pc:sldChg chg="new del">
        <pc:chgData name="Yun Wang" userId="S::wyun@microsoft.com::ed53f5a9-df72-4747-a65a-3149aa6deacc" providerId="AD" clId="Web-{5EBC2BDA-06E3-92DE-B2F8-77DE29F8B2D9}" dt="2022-12-13T15:33:00.809" v="1"/>
        <pc:sldMkLst>
          <pc:docMk/>
          <pc:sldMk cId="2814219204" sldId="21468465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1DB927-6474-4FD8-9BCA-BA75FB5B0ABF}"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6236B-63A1-4C03-9A02-58C23E36117C}" type="slidenum">
              <a:rPr lang="en-US" smtClean="0"/>
              <a:t>‹#›</a:t>
            </a:fld>
            <a:endParaRPr lang="en-US"/>
          </a:p>
        </p:txBody>
      </p:sp>
    </p:spTree>
    <p:extLst>
      <p:ext uri="{BB962C8B-B14F-4D97-AF65-F5344CB8AC3E}">
        <p14:creationId xmlns:p14="http://schemas.microsoft.com/office/powerpoint/2010/main" val="184728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ka.ms/m365-dev-si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9E6236B-63A1-4C03-9A02-58C23E36117C}" type="slidenum">
              <a:rPr lang="en-US" smtClean="0"/>
              <a:t>1</a:t>
            </a:fld>
            <a:endParaRPr lang="en-US"/>
          </a:p>
        </p:txBody>
      </p:sp>
    </p:spTree>
    <p:extLst>
      <p:ext uri="{BB962C8B-B14F-4D97-AF65-F5344CB8AC3E}">
        <p14:creationId xmlns:p14="http://schemas.microsoft.com/office/powerpoint/2010/main" val="217164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B7F525-00EC-4CE6-9381-C4BFFC3F0057}" type="slidenum">
              <a:rPr lang="en-US" smtClean="0"/>
              <a:t>2</a:t>
            </a:fld>
            <a:endParaRPr lang="en-US"/>
          </a:p>
        </p:txBody>
      </p:sp>
    </p:spTree>
    <p:extLst>
      <p:ext uri="{BB962C8B-B14F-4D97-AF65-F5344CB8AC3E}">
        <p14:creationId xmlns:p14="http://schemas.microsoft.com/office/powerpoint/2010/main" val="15051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8001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004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solidFill>
                  <a:srgbClr val="0070C0"/>
                </a:solidFill>
                <a:hlinkClick r:id="rId3"/>
              </a:rPr>
              <a:t>m365-dev-sig</a:t>
            </a:r>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1/23/2023 11:58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3975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516456-3B92-48A4-8CB6-61EC86E74CA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3473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B7F525-00EC-4CE6-9381-C4BFFC3F0057}" type="slidenum">
              <a:rPr lang="en-US" smtClean="0"/>
              <a:t>24</a:t>
            </a:fld>
            <a:endParaRPr lang="en-US"/>
          </a:p>
        </p:txBody>
      </p:sp>
    </p:spTree>
    <p:extLst>
      <p:ext uri="{BB962C8B-B14F-4D97-AF65-F5344CB8AC3E}">
        <p14:creationId xmlns:p14="http://schemas.microsoft.com/office/powerpoint/2010/main" val="87610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16.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2.xml"/><Relationship Id="rId4" Type="http://schemas.openxmlformats.org/officeDocument/2006/relationships/image" Target="../media/image22.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2.xml"/><Relationship Id="rId5" Type="http://schemas.openxmlformats.org/officeDocument/2006/relationships/image" Target="../media/image26.jpeg"/><Relationship Id="rId4" Type="http://schemas.openxmlformats.org/officeDocument/2006/relationships/image" Target="../media/image25.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Master" Target="../slideMasters/slideMaster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4" Type="http://schemas.openxmlformats.org/officeDocument/2006/relationships/image" Target="../media/image34.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Master" Target="../slideMasters/slideMaster2.xml"/><Relationship Id="rId5" Type="http://schemas.openxmlformats.org/officeDocument/2006/relationships/image" Target="../media/image35.jpeg"/><Relationship Id="rId4" Type="http://schemas.openxmlformats.org/officeDocument/2006/relationships/image" Target="../media/image34.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Master" Target="../slideMasters/slideMaster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020-A4B6-1D42-D2EB-1C3BF099C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59581F-5072-ECDE-59A9-B80C24573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B63AAC-9DAF-D901-D8B7-E5D239720455}"/>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170DE941-1038-9B2A-DFA1-EF510A069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84AF3-420C-D9E3-4657-EBB9D7F6586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0367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DBC1-B516-27FE-9430-CD860B5A8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8A7DEA-7043-A305-B06E-C7162F329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FA2E4-CE42-2F25-FF0D-546FCA64D431}"/>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A4C39B8C-D880-6FC9-3841-C3D4549AD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3409A-0AC3-9D80-E806-CC442968E90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785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BF7E5-5BAA-E0E4-2EE1-CE5F9EA87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62E68-3BD6-8538-F09C-424A947CD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CB63F-9FD0-34BA-E5BD-3A3341780F1E}"/>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F4686585-1ACA-30EF-6E23-D399E052F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3F279-F7D9-38E3-9AE0-9CCA374275A9}"/>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997418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D83B01"/>
        </a:solidFill>
        <a:effectLst/>
      </p:bgPr>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88388063-1010-443C-90B2-EE1E43943C45}"/>
              </a:ext>
            </a:extLst>
          </p:cNvPr>
          <p:cNvSpPr>
            <a:spLocks noGrp="1"/>
          </p:cNvSpPr>
          <p:nvPr>
            <p:ph type="body" sz="quarter" idx="10" hasCustomPrompt="1"/>
          </p:nvPr>
        </p:nvSpPr>
        <p:spPr>
          <a:xfrm>
            <a:off x="-2" y="671207"/>
            <a:ext cx="6506727" cy="1060316"/>
          </a:xfrm>
          <a:prstGeom prst="rect">
            <a:avLst/>
          </a:prstGeom>
          <a:solidFill>
            <a:schemeClr val="bg1">
              <a:alpha val="90000"/>
            </a:schemeClr>
          </a:solidFill>
        </p:spPr>
        <p:txBody>
          <a:bodyPr lIns="320040" rIns="274320" anchor="ctr"/>
          <a:lstStyle>
            <a:lvl1pPr marL="0" indent="0">
              <a:buNone/>
              <a:defRPr sz="3733">
                <a:solidFill>
                  <a:srgbClr val="D83B01"/>
                </a:solidFill>
                <a:latin typeface="Segoe UI Semibold" panose="020B0702040204020203" pitchFamily="34" charset="0"/>
                <a:cs typeface="Segoe UI Semibold" panose="020B0702040204020203" pitchFamily="34" charset="0"/>
              </a:defRPr>
            </a:lvl1pPr>
            <a:lvl2pPr marL="406410" indent="0">
              <a:buNone/>
              <a:defRPr>
                <a:solidFill>
                  <a:srgbClr val="FF0000"/>
                </a:solidFill>
                <a:latin typeface="Segoe UI" panose="020B0502040204020203" pitchFamily="34" charset="0"/>
                <a:cs typeface="Segoe UI" panose="020B0502040204020203" pitchFamily="34" charset="0"/>
              </a:defRPr>
            </a:lvl2pPr>
            <a:lvl3pPr marL="812820" indent="0">
              <a:buNone/>
              <a:defRPr>
                <a:solidFill>
                  <a:srgbClr val="FF0000"/>
                </a:solidFill>
                <a:latin typeface="Segoe UI" panose="020B0502040204020203" pitchFamily="34" charset="0"/>
                <a:cs typeface="Segoe UI" panose="020B0502040204020203" pitchFamily="34" charset="0"/>
              </a:defRPr>
            </a:lvl3pPr>
            <a:lvl4pPr marL="1219230" indent="0">
              <a:buNone/>
              <a:defRPr>
                <a:solidFill>
                  <a:srgbClr val="FF0000"/>
                </a:solidFill>
                <a:latin typeface="Segoe UI" panose="020B0502040204020203" pitchFamily="34" charset="0"/>
                <a:cs typeface="Segoe UI" panose="020B0502040204020203" pitchFamily="34" charset="0"/>
              </a:defRPr>
            </a:lvl4pPr>
            <a:lvl5pPr marL="1625641" indent="0">
              <a:buNone/>
              <a:defRPr>
                <a:solidFill>
                  <a:srgbClr val="FF0000"/>
                </a:solidFill>
                <a:latin typeface="Segoe UI" panose="020B0502040204020203" pitchFamily="34" charset="0"/>
                <a:cs typeface="Segoe UI" panose="020B0502040204020203" pitchFamily="34" charset="0"/>
              </a:defRPr>
            </a:lvl5pPr>
          </a:lstStyle>
          <a:p>
            <a:pPr lvl="0"/>
            <a:r>
              <a:rPr lang="en-US"/>
              <a:t>Click to add product name</a:t>
            </a:r>
          </a:p>
        </p:txBody>
      </p:sp>
      <p:sp>
        <p:nvSpPr>
          <p:cNvPr id="3" name="Text Placeholder 11">
            <a:extLst>
              <a:ext uri="{FF2B5EF4-FFF2-40B4-BE49-F238E27FC236}">
                <a16:creationId xmlns:a16="http://schemas.microsoft.com/office/drawing/2014/main" id="{E69F65C7-C3DE-4D5B-B126-CE16C5BD4A6B}"/>
              </a:ext>
            </a:extLst>
          </p:cNvPr>
          <p:cNvSpPr>
            <a:spLocks noGrp="1"/>
          </p:cNvSpPr>
          <p:nvPr>
            <p:ph type="body" sz="quarter" idx="11" hasCustomPrompt="1"/>
          </p:nvPr>
        </p:nvSpPr>
        <p:spPr>
          <a:xfrm>
            <a:off x="426721" y="2499191"/>
            <a:ext cx="6142567" cy="2043113"/>
          </a:xfrm>
          <a:prstGeom prst="rect">
            <a:avLst/>
          </a:prstGeom>
        </p:spPr>
        <p:txBody>
          <a:bodyPr lIns="0" tIns="0" rIns="0" bIns="0"/>
          <a:lstStyle>
            <a:lvl1pPr marL="0" indent="0">
              <a:buNone/>
              <a:defRPr sz="4267">
                <a:solidFill>
                  <a:schemeClr val="bg1"/>
                </a:solidFill>
                <a:latin typeface="Segoe UI Semibold" panose="020B0702040204020203" pitchFamily="34" charset="0"/>
                <a:cs typeface="Segoe UI Semibold" panose="020B0702040204020203" pitchFamily="34" charset="0"/>
              </a:defRPr>
            </a:lvl1pPr>
            <a:lvl2pPr marL="406410" indent="0">
              <a:buNone/>
              <a:defRPr>
                <a:latin typeface="Segoe UI Semibold" panose="020B0702040204020203" pitchFamily="34" charset="0"/>
                <a:cs typeface="Segoe UI Semibold" panose="020B0702040204020203" pitchFamily="34" charset="0"/>
              </a:defRPr>
            </a:lvl2pPr>
            <a:lvl3pPr marL="812820" indent="0">
              <a:buNone/>
              <a:defRPr>
                <a:latin typeface="Segoe UI Semibold" panose="020B0702040204020203" pitchFamily="34" charset="0"/>
                <a:cs typeface="Segoe UI Semibold" panose="020B0702040204020203" pitchFamily="34" charset="0"/>
              </a:defRPr>
            </a:lvl3pPr>
            <a:lvl4pPr marL="1219230" indent="0">
              <a:buNone/>
              <a:defRPr>
                <a:latin typeface="Segoe UI Semibold" panose="020B0702040204020203" pitchFamily="34" charset="0"/>
                <a:cs typeface="Segoe UI Semibold" panose="020B0702040204020203" pitchFamily="34" charset="0"/>
              </a:defRPr>
            </a:lvl4pPr>
            <a:lvl5pPr marL="1625641" indent="0">
              <a:buNone/>
              <a:defRPr>
                <a:latin typeface="Segoe UI Semibold" panose="020B0702040204020203" pitchFamily="34" charset="0"/>
                <a:cs typeface="Segoe UI Semibold" panose="020B0702040204020203" pitchFamily="34" charset="0"/>
              </a:defRPr>
            </a:lvl5pPr>
          </a:lstStyle>
          <a:p>
            <a:pPr lvl="0"/>
            <a:r>
              <a:rPr lang="en-US"/>
              <a:t>Click to add title</a:t>
            </a:r>
          </a:p>
        </p:txBody>
      </p:sp>
      <p:sp>
        <p:nvSpPr>
          <p:cNvPr id="4" name="Text Placeholder 13">
            <a:extLst>
              <a:ext uri="{FF2B5EF4-FFF2-40B4-BE49-F238E27FC236}">
                <a16:creationId xmlns:a16="http://schemas.microsoft.com/office/drawing/2014/main" id="{974D95E7-43D8-4B3D-9247-EB11317CE6A9}"/>
              </a:ext>
            </a:extLst>
          </p:cNvPr>
          <p:cNvSpPr>
            <a:spLocks noGrp="1"/>
          </p:cNvSpPr>
          <p:nvPr>
            <p:ph type="body" sz="quarter" idx="12" hasCustomPrompt="1"/>
          </p:nvPr>
        </p:nvSpPr>
        <p:spPr>
          <a:xfrm>
            <a:off x="426720" y="4795838"/>
            <a:ext cx="6157384" cy="611982"/>
          </a:xfrm>
          <a:prstGeom prst="rect">
            <a:avLst/>
          </a:prstGeom>
        </p:spPr>
        <p:txBody>
          <a:bodyPr lIns="0" tIns="0" rIns="0" bIns="0"/>
          <a:lstStyle>
            <a:lvl1pPr marL="0" inden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subtitle</a:t>
            </a:r>
          </a:p>
        </p:txBody>
      </p:sp>
      <p:sp>
        <p:nvSpPr>
          <p:cNvPr id="5" name="Text Placeholder 15">
            <a:extLst>
              <a:ext uri="{FF2B5EF4-FFF2-40B4-BE49-F238E27FC236}">
                <a16:creationId xmlns:a16="http://schemas.microsoft.com/office/drawing/2014/main" id="{7F0F4EE7-A249-4AC6-AF49-39C2E45DFB87}"/>
              </a:ext>
            </a:extLst>
          </p:cNvPr>
          <p:cNvSpPr>
            <a:spLocks noGrp="1"/>
          </p:cNvSpPr>
          <p:nvPr>
            <p:ph type="body" sz="quarter" idx="13" hasCustomPrompt="1"/>
          </p:nvPr>
        </p:nvSpPr>
        <p:spPr>
          <a:xfrm>
            <a:off x="426720" y="6244045"/>
            <a:ext cx="5418667" cy="273845"/>
          </a:xfrm>
          <a:prstGeom prst="rect">
            <a:avLst/>
          </a:prstGeom>
        </p:spPr>
        <p:txBody>
          <a:bodyPr lIns="0" tIns="0" rIns="0" bIns="0"/>
          <a:lstStyle>
            <a:lvl1pPr marL="0" indent="0">
              <a:buNone/>
              <a:defRPr lang="en-US" sz="2133" kern="1200" dirty="0">
                <a:solidFill>
                  <a:schemeClr val="bg1"/>
                </a:solidFill>
                <a:latin typeface="Segoe UI" panose="020B0502040204020203" pitchFamily="34" charset="0"/>
                <a:ea typeface="+mn-ea"/>
                <a:cs typeface="Segoe UI" panose="020B0502040204020203" pitchFamily="34" charset="0"/>
              </a:defRPr>
            </a:lvl1pPr>
            <a:lvl2pPr>
              <a:defRPr/>
            </a:lvl2pPr>
            <a:lvl3pPr>
              <a:defRPr/>
            </a:lvl3pPr>
            <a:lvl4pPr>
              <a:defRPr/>
            </a:lvl4pPr>
            <a:lvl5pPr>
              <a:defRPr/>
            </a:lvl5pPr>
          </a:lstStyle>
          <a:p>
            <a:pPr marL="203206" lvl="0" indent="-203206" algn="l" defTabSz="812820" rtl="0" eaLnBrk="1" latinLnBrk="0" hangingPunct="1">
              <a:lnSpc>
                <a:spcPct val="90000"/>
              </a:lnSpc>
              <a:spcBef>
                <a:spcPts val="889"/>
              </a:spcBef>
            </a:pPr>
            <a:r>
              <a:rPr lang="en-US"/>
              <a:t>Click to add date</a:t>
            </a:r>
          </a:p>
        </p:txBody>
      </p:sp>
      <p:sp>
        <p:nvSpPr>
          <p:cNvPr id="14" name="Picture Placeholder 20">
            <a:extLst>
              <a:ext uri="{FF2B5EF4-FFF2-40B4-BE49-F238E27FC236}">
                <a16:creationId xmlns:a16="http://schemas.microsoft.com/office/drawing/2014/main" id="{80426B25-E1F8-4734-B631-C51F8C7E7609}"/>
              </a:ext>
            </a:extLst>
          </p:cNvPr>
          <p:cNvSpPr>
            <a:spLocks noGrp="1"/>
          </p:cNvSpPr>
          <p:nvPr>
            <p:ph type="pic" sz="quarter" idx="15"/>
          </p:nvPr>
        </p:nvSpPr>
        <p:spPr>
          <a:xfrm>
            <a:off x="8157695" y="2754779"/>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5" name="Picture Placeholder 20">
            <a:extLst>
              <a:ext uri="{FF2B5EF4-FFF2-40B4-BE49-F238E27FC236}">
                <a16:creationId xmlns:a16="http://schemas.microsoft.com/office/drawing/2014/main" id="{0B29FBE0-43EF-4EB0-B366-FD05F6849B5A}"/>
              </a:ext>
            </a:extLst>
          </p:cNvPr>
          <p:cNvSpPr>
            <a:spLocks noGrp="1"/>
          </p:cNvSpPr>
          <p:nvPr>
            <p:ph type="pic" sz="quarter" idx="18"/>
          </p:nvPr>
        </p:nvSpPr>
        <p:spPr>
          <a:xfrm>
            <a:off x="8157695" y="740847"/>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6" name="Picture Placeholder 20">
            <a:extLst>
              <a:ext uri="{FF2B5EF4-FFF2-40B4-BE49-F238E27FC236}">
                <a16:creationId xmlns:a16="http://schemas.microsoft.com/office/drawing/2014/main" id="{EF49230E-2382-44DA-97CE-FDC09CE30565}"/>
              </a:ext>
            </a:extLst>
          </p:cNvPr>
          <p:cNvSpPr>
            <a:spLocks noGrp="1"/>
          </p:cNvSpPr>
          <p:nvPr>
            <p:ph type="pic" sz="quarter" idx="19"/>
          </p:nvPr>
        </p:nvSpPr>
        <p:spPr>
          <a:xfrm>
            <a:off x="8157695" y="4768710"/>
            <a:ext cx="1422532" cy="1600350"/>
          </a:xfrm>
          <a:prstGeom prst="ellipse">
            <a:avLst/>
          </a:prstGeom>
          <a:solidFill>
            <a:schemeClr val="bg1">
              <a:alpha val="45000"/>
            </a:schemeClr>
          </a:solidFill>
          <a:ln w="50800">
            <a:solidFill>
              <a:schemeClr val="bg1"/>
            </a:solidFill>
          </a:ln>
        </p:spPr>
        <p:txBody>
          <a:bodyPr anchor="ctr"/>
          <a:lstStyle>
            <a:lvl1pPr marL="0" indent="0" algn="ctr">
              <a:buNone/>
              <a:defRPr sz="1067">
                <a:solidFill>
                  <a:schemeClr val="tx1"/>
                </a:solidFill>
                <a:latin typeface="Segoe UI" panose="020B0502040204020203" pitchFamily="34" charset="0"/>
                <a:cs typeface="Segoe UI" panose="020B0502040204020203" pitchFamily="34" charset="0"/>
              </a:defRPr>
            </a:lvl1pPr>
          </a:lstStyle>
          <a:p>
            <a:endParaRPr lang="en-US"/>
          </a:p>
          <a:p>
            <a:br>
              <a:rPr lang="en-US"/>
            </a:br>
            <a:endParaRPr lang="en-US"/>
          </a:p>
          <a:p>
            <a:r>
              <a:rPr lang="en-US"/>
              <a:t>Click icon to insert photo</a:t>
            </a:r>
          </a:p>
        </p:txBody>
      </p:sp>
      <p:sp>
        <p:nvSpPr>
          <p:cNvPr id="17" name="Text Placeholder 18">
            <a:extLst>
              <a:ext uri="{FF2B5EF4-FFF2-40B4-BE49-F238E27FC236}">
                <a16:creationId xmlns:a16="http://schemas.microsoft.com/office/drawing/2014/main" id="{A6B87138-2A0D-4A24-91A3-BD73CBC727D9}"/>
              </a:ext>
            </a:extLst>
          </p:cNvPr>
          <p:cNvSpPr>
            <a:spLocks noGrp="1"/>
          </p:cNvSpPr>
          <p:nvPr>
            <p:ph type="body" sz="quarter" idx="14" hasCustomPrompt="1"/>
          </p:nvPr>
        </p:nvSpPr>
        <p:spPr>
          <a:xfrm>
            <a:off x="9841653" y="1201364"/>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8" name="Text Placeholder 18">
            <a:extLst>
              <a:ext uri="{FF2B5EF4-FFF2-40B4-BE49-F238E27FC236}">
                <a16:creationId xmlns:a16="http://schemas.microsoft.com/office/drawing/2014/main" id="{35AEB6BB-C6CC-4849-B493-19F390893410}"/>
              </a:ext>
            </a:extLst>
          </p:cNvPr>
          <p:cNvSpPr>
            <a:spLocks noGrp="1"/>
          </p:cNvSpPr>
          <p:nvPr>
            <p:ph type="body" sz="quarter" idx="20" hasCustomPrompt="1"/>
          </p:nvPr>
        </p:nvSpPr>
        <p:spPr>
          <a:xfrm>
            <a:off x="9841653" y="3206036"/>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
        <p:nvSpPr>
          <p:cNvPr id="19" name="Text Placeholder 18">
            <a:extLst>
              <a:ext uri="{FF2B5EF4-FFF2-40B4-BE49-F238E27FC236}">
                <a16:creationId xmlns:a16="http://schemas.microsoft.com/office/drawing/2014/main" id="{6B40363C-D6C8-466F-A67A-4036B9D4B961}"/>
              </a:ext>
            </a:extLst>
          </p:cNvPr>
          <p:cNvSpPr>
            <a:spLocks noGrp="1"/>
          </p:cNvSpPr>
          <p:nvPr>
            <p:ph type="body" sz="quarter" idx="21" hasCustomPrompt="1"/>
          </p:nvPr>
        </p:nvSpPr>
        <p:spPr>
          <a:xfrm>
            <a:off x="9841653" y="5210710"/>
            <a:ext cx="1788160" cy="716354"/>
          </a:xfrm>
          <a:prstGeom prst="rect">
            <a:avLst/>
          </a:prstGeom>
        </p:spPr>
        <p:txBody>
          <a:bodyPr lIns="0" tIns="0" rIns="0" bIns="0"/>
          <a:lstStyle>
            <a:lvl1pPr marL="0" indent="0" algn="l">
              <a:lnSpc>
                <a:spcPct val="100000"/>
              </a:lnSpc>
              <a:spcBef>
                <a:spcPts val="0"/>
              </a:spcBef>
              <a:buNone/>
              <a:defRPr>
                <a:solidFill>
                  <a:schemeClr val="bg1"/>
                </a:solidFill>
                <a:latin typeface="Segoe UI" panose="020B0502040204020203" pitchFamily="34" charset="0"/>
                <a:cs typeface="Segoe UI" panose="020B0502040204020203" pitchFamily="34" charset="0"/>
              </a:defRPr>
            </a:lvl1pPr>
            <a:lvl2pPr marL="406410" indent="0" algn="ctr">
              <a:buNone/>
              <a:defRPr>
                <a:solidFill>
                  <a:schemeClr val="bg1"/>
                </a:solidFill>
                <a:latin typeface="Segoe UI" panose="020B0502040204020203" pitchFamily="34" charset="0"/>
                <a:cs typeface="Segoe UI" panose="020B0502040204020203" pitchFamily="34" charset="0"/>
              </a:defRPr>
            </a:lvl2pPr>
            <a:lvl3pPr marL="812820" indent="0" algn="ctr">
              <a:buNone/>
              <a:defRPr>
                <a:solidFill>
                  <a:schemeClr val="bg1"/>
                </a:solidFill>
                <a:latin typeface="Segoe UI" panose="020B0502040204020203" pitchFamily="34" charset="0"/>
                <a:cs typeface="Segoe UI" panose="020B0502040204020203" pitchFamily="34" charset="0"/>
              </a:defRPr>
            </a:lvl3pPr>
            <a:lvl4pPr marL="1219230" indent="0" algn="ctr">
              <a:buNone/>
              <a:defRPr>
                <a:solidFill>
                  <a:schemeClr val="bg1"/>
                </a:solidFill>
                <a:latin typeface="Segoe UI" panose="020B0502040204020203" pitchFamily="34" charset="0"/>
                <a:cs typeface="Segoe UI" panose="020B0502040204020203" pitchFamily="34" charset="0"/>
              </a:defRPr>
            </a:lvl4pPr>
            <a:lvl5pPr marL="1625641" indent="0" algn="ctr">
              <a:buNone/>
              <a:defRPr>
                <a:solidFill>
                  <a:schemeClr val="bg1"/>
                </a:solidFill>
                <a:latin typeface="Segoe UI" panose="020B0502040204020203" pitchFamily="34" charset="0"/>
                <a:cs typeface="Segoe UI" panose="020B0502040204020203" pitchFamily="34" charset="0"/>
              </a:defRPr>
            </a:lvl5pPr>
          </a:lstStyle>
          <a:p>
            <a:pPr lvl="0"/>
            <a:r>
              <a:rPr lang="en-US"/>
              <a:t>First name</a:t>
            </a:r>
            <a:br>
              <a:rPr lang="en-US"/>
            </a:br>
            <a:r>
              <a:rPr lang="en-US"/>
              <a:t>Last name</a:t>
            </a:r>
          </a:p>
        </p:txBody>
      </p:sp>
    </p:spTree>
    <p:extLst>
      <p:ext uri="{BB962C8B-B14F-4D97-AF65-F5344CB8AC3E}">
        <p14:creationId xmlns:p14="http://schemas.microsoft.com/office/powerpoint/2010/main" val="935461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3739" y="1481098"/>
            <a:ext cx="11401339" cy="1645450"/>
          </a:xfrm>
        </p:spPr>
        <p:txBody>
          <a:bodyPr wrap="square">
            <a:spAutoFit/>
          </a:bodyPr>
          <a:lstStyle>
            <a:lvl1pPr marL="0" indent="0">
              <a:buNone/>
              <a:defRPr sz="2400" baseline="0">
                <a:solidFill>
                  <a:schemeClr val="accent2"/>
                </a:solidFill>
                <a:latin typeface="Segoe UI Semibold" panose="020B0702040204020203" pitchFamily="34" charset="0"/>
              </a:defRPr>
            </a:lvl1pPr>
            <a:lvl2pPr>
              <a:defRPr sz="1961" baseline="0">
                <a:solidFill>
                  <a:schemeClr val="accent2"/>
                </a:solidFill>
                <a:latin typeface="Segoe UI Semilight" panose="020B0402040204020203" pitchFamily="34" charset="0"/>
              </a:defRPr>
            </a:lvl2pPr>
            <a:lvl3pPr>
              <a:defRPr sz="1765" baseline="0">
                <a:solidFill>
                  <a:schemeClr val="accent2"/>
                </a:solidFill>
                <a:latin typeface="Segoe UI Semilight" panose="020B0402040204020203" pitchFamily="34" charset="0"/>
              </a:defRPr>
            </a:lvl3pPr>
            <a:lvl4pPr>
              <a:defRPr sz="1568" baseline="0">
                <a:solidFill>
                  <a:schemeClr val="accent2"/>
                </a:solidFill>
                <a:latin typeface="Segoe UI Semilight" panose="020B0402040204020203" pitchFamily="34" charset="0"/>
              </a:defRPr>
            </a:lvl4pPr>
            <a:lvl5pPr>
              <a:defRPr sz="1372" baseline="0">
                <a:solidFill>
                  <a:schemeClr val="accent2"/>
                </a:solidFill>
                <a:latin typeface="Segoe UI Semilight" panose="020B04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523740" y="289511"/>
            <a:ext cx="11401339" cy="899665"/>
          </a:xfrm>
        </p:spPr>
        <p:txBody>
          <a:bodyPr/>
          <a:lstStyle>
            <a:lvl1pPr>
              <a:defRPr sz="4800" baseline="0">
                <a:latin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112349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52862"/>
          </a:xfrm>
        </p:spPr>
        <p:txBody>
          <a:bodyPr>
            <a:spAutoFit/>
          </a:bodyPr>
          <a:lstStyle>
            <a:lvl1pPr>
              <a:defRPr sz="3921"/>
            </a:lvl1pPr>
            <a:lvl2pPr>
              <a:defRPr sz="1961"/>
            </a:lvl2pPr>
            <a:lvl3pPr>
              <a:defRPr sz="1765"/>
            </a:lvl3pPr>
            <a:lvl4pPr>
              <a:defRPr sz="1568"/>
            </a:lvl4pPr>
            <a:lvl5pPr>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623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51053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7F09C-F2F7-4A08-8B38-AED118EA0F89}"/>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MS logo gray - EMF" descr="Microsoft logo, gray text version">
            <a:extLst>
              <a:ext uri="{FF2B5EF4-FFF2-40B4-BE49-F238E27FC236}">
                <a16:creationId xmlns:a16="http://schemas.microsoft.com/office/drawing/2014/main" id="{2072943C-F363-45F4-AAA4-3850AB55083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pic>
        <p:nvPicPr>
          <p:cNvPr id="7" name="Picture 6" descr="Microsoft Build">
            <a:extLst>
              <a:ext uri="{FF2B5EF4-FFF2-40B4-BE49-F238E27FC236}">
                <a16:creationId xmlns:a16="http://schemas.microsoft.com/office/drawing/2014/main" id="{F29F77A0-574A-4038-B732-B5FBC7C34F54}"/>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7355" y="2087764"/>
            <a:ext cx="4724809" cy="2682472"/>
          </a:xfrm>
          <a:prstGeom prst="rect">
            <a:avLst/>
          </a:prstGeom>
        </p:spPr>
      </p:pic>
    </p:spTree>
    <p:extLst>
      <p:ext uri="{BB962C8B-B14F-4D97-AF65-F5344CB8AC3E}">
        <p14:creationId xmlns:p14="http://schemas.microsoft.com/office/powerpoint/2010/main" val="3503606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0078D4"/>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13" name="MS logo gray - EMF" descr="Microsoft logo, gray text version">
            <a:extLst>
              <a:ext uri="{FF2B5EF4-FFF2-40B4-BE49-F238E27FC236}">
                <a16:creationId xmlns:a16="http://schemas.microsoft.com/office/drawing/2014/main" id="{19AC9154-3543-44C0-910D-76F63D09239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8962"/>
            <a:ext cx="1366440" cy="292608"/>
          </a:xfrm>
          <a:prstGeom prst="rect">
            <a:avLst/>
          </a:prstGeom>
        </p:spPr>
      </p:pic>
    </p:spTree>
    <p:extLst>
      <p:ext uri="{BB962C8B-B14F-4D97-AF65-F5344CB8AC3E}">
        <p14:creationId xmlns:p14="http://schemas.microsoft.com/office/powerpoint/2010/main" val="16593575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077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00050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67F2-31A6-8FF4-CCD5-7E9196C12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B1C4-C9F0-C176-B026-C7B860A036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6D069-C517-E8C5-5A6C-5E98B69CAC98}"/>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35A62C8F-6D10-1885-09C0-F723D5098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FCD7E-641A-F8CD-6713-C5024880FF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105998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74397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67553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482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12374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333668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282196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23434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9224628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55201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E97E-BC7A-C57E-CBA1-A54E2B5B8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A23CA-89A1-0C45-41FE-39C1EF9EE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AF4B41-C4DE-FC70-7793-6DA90BAB8BF2}"/>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C33F39E8-7E96-E18F-1065-9EBE5D0F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8D0CA-9A43-A26C-9E9D-39174BA0CCC5}"/>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25658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4799284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561776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extLst>
                <a:ext uri="{28A0092B-C50C-407E-A947-70E740481C1C}">
                  <a14:useLocalDpi xmlns:a14="http://schemas.microsoft.com/office/drawing/2010/main"/>
                </a:ext>
              </a:extLst>
            </a:blip>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526061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958673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399085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cstate="email">
              <a:extLst>
                <a:ext uri="{28A0092B-C50C-407E-A947-70E740481C1C}">
                  <a14:useLocalDpi xmlns:a14="http://schemas.microsoft.com/office/drawing/2010/main"/>
                </a:ext>
              </a:extLst>
            </a:blip>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66399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2747248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cstate="email">
              <a:extLst>
                <a:ext uri="{28A0092B-C50C-407E-A947-70E740481C1C}">
                  <a14:useLocalDpi xmlns:a14="http://schemas.microsoft.com/office/drawing/2010/main"/>
                </a:ext>
              </a:extLst>
            </a:blip>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30699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cstate="email">
              <a:extLst>
                <a:ext uri="{28A0092B-C50C-407E-A947-70E740481C1C}">
                  <a14:useLocalDpi xmlns:a14="http://schemas.microsoft.com/office/drawing/2010/main"/>
                </a:ext>
              </a:extLst>
            </a:blip>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805506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7078544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09D-A963-0DF5-0081-A2C8CA7EB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A4790-E7C7-B8B0-BC69-85996CBF4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98EF4E-5852-0A2F-8C2A-DE31EEA32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B1159-3F03-188D-4D37-E2571F91D8C5}"/>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6" name="Footer Placeholder 5">
            <a:extLst>
              <a:ext uri="{FF2B5EF4-FFF2-40B4-BE49-F238E27FC236}">
                <a16:creationId xmlns:a16="http://schemas.microsoft.com/office/drawing/2014/main" id="{DD35B074-E2B9-CECC-11C2-05A5170E7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47C18-AD09-DCF9-7AA5-C3FA4B8FD41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0391930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5527924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833249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3785040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6696858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84786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4386437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5239022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email">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12244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0472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89242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3233-994E-F9FC-BC93-838C51813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0FD73C-B4E8-5D0F-69BE-FB0FDA95EF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BD812C-741F-1170-AD85-9D322A1C93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2DF6F-5EFB-76BE-AB0D-8E13A3BAB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F43DC-F4B3-1FE5-1E7E-ECFF74F89A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9A57B-5535-4A78-6B59-1A793153EB02}"/>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8" name="Footer Placeholder 7">
            <a:extLst>
              <a:ext uri="{FF2B5EF4-FFF2-40B4-BE49-F238E27FC236}">
                <a16:creationId xmlns:a16="http://schemas.microsoft.com/office/drawing/2014/main" id="{97CEDE2B-5FB7-64DF-6CEF-A741E013D8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181131-427D-9BD3-A4D0-1C134BA9CA8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12360552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181937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4254285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936815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133020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05613987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52916305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FF9349"/>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2981568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16543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1354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186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8C8A-D35D-601F-5E84-06E2069A5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13386-8E10-1C6C-5E85-4B77A2E8D51B}"/>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4" name="Footer Placeholder 3">
            <a:extLst>
              <a:ext uri="{FF2B5EF4-FFF2-40B4-BE49-F238E27FC236}">
                <a16:creationId xmlns:a16="http://schemas.microsoft.com/office/drawing/2014/main" id="{CCCA3F62-398B-29CB-6094-260FD7759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050FF-0484-0857-014D-368238D981FA}"/>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517725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18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72488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086971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00F965-2E11-B443-A950-D7BA414B5199}"/>
              </a:ext>
            </a:extLst>
          </p:cNvPr>
          <p:cNvSpPr>
            <a:spLocks noGrp="1"/>
          </p:cNvSpPr>
          <p:nvPr>
            <p:ph type="title"/>
          </p:nvPr>
        </p:nvSpPr>
        <p:spPr>
          <a:xfrm>
            <a:off x="588263" y="1107280"/>
            <a:ext cx="7508990" cy="1106905"/>
          </a:xfrm>
          <a:prstGeom prst="rect">
            <a:avLst/>
          </a:prstGeom>
        </p:spPr>
        <p:txBody>
          <a:bodyPr/>
          <a:lstStyle>
            <a:lvl1pPr>
              <a:defRPr>
                <a:solidFill>
                  <a:schemeClr val="tx1"/>
                </a:solidFill>
              </a:defRPr>
            </a:lvl1pPr>
          </a:lstStyle>
          <a:p>
            <a:r>
              <a:rPr lang="en-US"/>
              <a:t>Click to edit Master title style</a:t>
            </a:r>
          </a:p>
        </p:txBody>
      </p:sp>
      <p:sp>
        <p:nvSpPr>
          <p:cNvPr id="3" name="Content Placeholder 1">
            <a:extLst>
              <a:ext uri="{FF2B5EF4-FFF2-40B4-BE49-F238E27FC236}">
                <a16:creationId xmlns:a16="http://schemas.microsoft.com/office/drawing/2014/main" id="{42F5D3B7-C6D8-43D0-AD35-74E66B81A6BD}"/>
              </a:ext>
            </a:extLst>
          </p:cNvPr>
          <p:cNvSpPr>
            <a:spLocks noGrp="1"/>
          </p:cNvSpPr>
          <p:nvPr>
            <p:ph sz="quarter" idx="11"/>
          </p:nvPr>
        </p:nvSpPr>
        <p:spPr>
          <a:xfrm>
            <a:off x="586390" y="2410094"/>
            <a:ext cx="11060178" cy="4040712"/>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87524"/>
      </p:ext>
    </p:extLst>
  </p:cSld>
  <p:clrMapOvr>
    <a:masterClrMapping/>
  </p:clrMapOvr>
  <p:transition>
    <p:fade/>
  </p:transition>
  <p:extLst>
    <p:ext uri="{DCECCB84-F9BA-43D5-87BE-67443E8EF086}">
      <p15:sldGuideLst xmlns:p15="http://schemas.microsoft.com/office/powerpoint/2012/main">
        <p15:guide id="1" pos="184">
          <p15:clr>
            <a:srgbClr val="CCCCCC"/>
          </p15:clr>
        </p15:guide>
        <p15:guide id="2" pos="7496">
          <p15:clr>
            <a:srgbClr val="CCCCCC"/>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Section Title">
            <a:extLst>
              <a:ext uri="{FF2B5EF4-FFF2-40B4-BE49-F238E27FC236}">
                <a16:creationId xmlns:a16="http://schemas.microsoft.com/office/drawing/2014/main" id="{30255850-A627-8F43-9850-462988557095}"/>
              </a:ext>
            </a:extLst>
          </p:cNvPr>
          <p:cNvSpPr>
            <a:spLocks noGrp="1"/>
          </p:cNvSpPr>
          <p:nvPr>
            <p:ph type="title" hasCustomPrompt="1"/>
          </p:nvPr>
        </p:nvSpPr>
        <p:spPr>
          <a:xfrm>
            <a:off x="564199" y="2789554"/>
            <a:ext cx="8555737" cy="707886"/>
          </a:xfrm>
          <a:prstGeom prst="rect">
            <a:avLst/>
          </a:prstGeom>
        </p:spPr>
        <p:txBody>
          <a:bodyPr wrap="square" lIns="0" rIns="0" anchor="b" anchorCtr="0">
            <a:spAutoFit/>
          </a:bodyPr>
          <a:lstStyle>
            <a:lvl1pPr>
              <a:defRPr lang="en-US" sz="4000" b="0" kern="1200" cap="none" spc="-50" baseline="0" dirty="0">
                <a:ln w="3175">
                  <a:noFill/>
                </a:ln>
                <a:solidFill>
                  <a:schemeClr val="bg1">
                    <a:lumMod val="65000"/>
                    <a:lumOff val="35000"/>
                  </a:schemeClr>
                </a:solidFill>
                <a:effectLst/>
                <a:latin typeface="Segoe UI Black" panose="020B0A02040204020203" pitchFamily="34" charset="0"/>
                <a:ea typeface="Segoe UI Black" panose="020B0A02040204020203" pitchFamily="34" charset="0"/>
                <a:cs typeface="Segoe UI" pitchFamily="34" charset="0"/>
              </a:defRPr>
            </a:lvl1pPr>
          </a:lstStyle>
          <a:p>
            <a:r>
              <a:rPr lang="en-US"/>
              <a:t>Section title</a:t>
            </a:r>
          </a:p>
        </p:txBody>
      </p:sp>
      <p:sp>
        <p:nvSpPr>
          <p:cNvPr id="4" name="Section Subhead">
            <a:extLst>
              <a:ext uri="{FF2B5EF4-FFF2-40B4-BE49-F238E27FC236}">
                <a16:creationId xmlns:a16="http://schemas.microsoft.com/office/drawing/2014/main" id="{CA4B52E3-8E1C-E940-9EF2-6A57325F97E6}"/>
              </a:ext>
            </a:extLst>
          </p:cNvPr>
          <p:cNvSpPr>
            <a:spLocks noGrp="1"/>
          </p:cNvSpPr>
          <p:nvPr>
            <p:ph type="body" sz="quarter" idx="12" hasCustomPrompt="1"/>
          </p:nvPr>
        </p:nvSpPr>
        <p:spPr>
          <a:xfrm>
            <a:off x="582042" y="3697703"/>
            <a:ext cx="4164583" cy="276999"/>
          </a:xfrm>
          <a:prstGeom prst="rect">
            <a:avLst/>
          </a:prstGeo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Section subhead</a:t>
            </a:r>
          </a:p>
        </p:txBody>
      </p:sp>
    </p:spTree>
    <p:extLst>
      <p:ext uri="{BB962C8B-B14F-4D97-AF65-F5344CB8AC3E}">
        <p14:creationId xmlns:p14="http://schemas.microsoft.com/office/powerpoint/2010/main" val="358798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3839" y="1126089"/>
            <a:ext cx="11133641" cy="4605822"/>
          </a:xfrm>
        </p:spPr>
        <p:txBody>
          <a:bodyPr anchor="ctr"/>
          <a:lstStyle>
            <a:lvl1pPr marL="0" indent="0">
              <a:spcBef>
                <a:spcPts val="0"/>
              </a:spcBef>
              <a:spcAft>
                <a:spcPts val="1800"/>
              </a:spcAft>
              <a:buNone/>
              <a:defRPr sz="4400" spc="0" baseline="0">
                <a:solidFill>
                  <a:schemeClr val="bg2">
                    <a:lumMod val="50000"/>
                  </a:schemeClr>
                </a:solidFill>
                <a:latin typeface="Segoe UI Semilight" panose="020B0402040204020203" pitchFamily="34" charset="0"/>
                <a:cs typeface="Segoe UI Semilight" panose="020B0402040204020203" pitchFamily="34" charset="0"/>
              </a:defRPr>
            </a:lvl1pPr>
            <a:lvl2pPr marL="0" indent="0">
              <a:spcBef>
                <a:spcPts val="0"/>
              </a:spcBef>
              <a:spcAft>
                <a:spcPts val="1800"/>
              </a:spcAft>
              <a:buNone/>
              <a:defRPr sz="2400" spc="0" baseline="0">
                <a:solidFill>
                  <a:schemeClr val="bg2">
                    <a:lumMod val="50000"/>
                  </a:schemeClr>
                </a:solidFill>
                <a:latin typeface="Segoe UI Semilight" panose="020B0402040204020203" pitchFamily="34" charset="0"/>
                <a:cs typeface="Segoe UI Semilight" panose="020B0402040204020203" pitchFamily="34" charset="0"/>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Click to edit Master text styles</a:t>
            </a:r>
          </a:p>
          <a:p>
            <a:pPr lvl="1"/>
            <a:r>
              <a:rPr lang="en-US"/>
              <a:t>Second level</a:t>
            </a:r>
          </a:p>
        </p:txBody>
      </p:sp>
      <p:sp>
        <p:nvSpPr>
          <p:cNvPr id="4" name="Content Placeholder 2"/>
          <p:cNvSpPr>
            <a:spLocks noGrp="1"/>
          </p:cNvSpPr>
          <p:nvPr>
            <p:ph idx="10" hasCustomPrompt="1"/>
          </p:nvPr>
        </p:nvSpPr>
        <p:spPr>
          <a:xfrm>
            <a:off x="530563" y="430831"/>
            <a:ext cx="11133641" cy="399487"/>
          </a:xfrm>
        </p:spPr>
        <p:txBody>
          <a:bodyPr anchor="t"/>
          <a:lstStyle>
            <a:lvl1pPr marL="0" indent="0">
              <a:spcBef>
                <a:spcPts val="0"/>
              </a:spcBef>
              <a:spcAft>
                <a:spcPts val="1200"/>
              </a:spcAft>
              <a:buNone/>
              <a:defRPr sz="2000" spc="0" baseline="0">
                <a:solidFill>
                  <a:schemeClr val="accent1"/>
                </a:solidFill>
                <a:latin typeface="Segoe UI Semibold" panose="020B0702040204020203" pitchFamily="34" charset="0"/>
                <a:cs typeface="Segoe UI Semibold" panose="020B0702040204020203" pitchFamily="34" charset="0"/>
              </a:defRPr>
            </a:lvl1pPr>
            <a:lvl2pPr marL="0" indent="0">
              <a:spcBef>
                <a:spcPts val="0"/>
              </a:spcBef>
              <a:spcAft>
                <a:spcPts val="1200"/>
              </a:spcAft>
              <a:buNone/>
              <a:defRPr sz="2000" spc="0" baseline="0">
                <a:solidFill>
                  <a:schemeClr val="bg1">
                    <a:lumMod val="50000"/>
                  </a:schemeClr>
                </a:solidFill>
                <a:latin typeface="+mj-lt"/>
              </a:defRPr>
            </a:lvl2pPr>
            <a:lvl3pPr marL="461963" indent="0">
              <a:spcBef>
                <a:spcPts val="0"/>
              </a:spcBef>
              <a:spcAft>
                <a:spcPts val="1200"/>
              </a:spcAft>
              <a:buNone/>
              <a:defRPr sz="1600" spc="0" baseline="0">
                <a:solidFill>
                  <a:schemeClr val="bg2">
                    <a:lumMod val="50000"/>
                  </a:schemeClr>
                </a:solidFill>
                <a:latin typeface="+mj-lt"/>
              </a:defRPr>
            </a:lvl3pPr>
            <a:lvl4pPr marL="461963" indent="0">
              <a:spcBef>
                <a:spcPts val="0"/>
              </a:spcBef>
              <a:spcAft>
                <a:spcPts val="1200"/>
              </a:spcAft>
              <a:buNone/>
              <a:defRPr sz="1600" spc="0" baseline="0">
                <a:solidFill>
                  <a:schemeClr val="bg2">
                    <a:lumMod val="50000"/>
                  </a:schemeClr>
                </a:solidFill>
                <a:latin typeface="+mj-lt"/>
              </a:defRPr>
            </a:lvl4pPr>
            <a:lvl5pPr marL="461963" indent="0">
              <a:spcBef>
                <a:spcPts val="0"/>
              </a:spcBef>
              <a:spcAft>
                <a:spcPts val="1200"/>
              </a:spcAft>
              <a:buNone/>
              <a:defRPr sz="1600" spc="0" baseline="0">
                <a:solidFill>
                  <a:schemeClr val="bg2">
                    <a:lumMod val="50000"/>
                  </a:schemeClr>
                </a:solidFill>
                <a:latin typeface="+mj-lt"/>
              </a:defRPr>
            </a:lvl5pPr>
          </a:lstStyle>
          <a:p>
            <a:pPr lvl="0"/>
            <a:r>
              <a:rPr lang="en-US"/>
              <a:t> </a:t>
            </a:r>
          </a:p>
        </p:txBody>
      </p:sp>
      <p:sp>
        <p:nvSpPr>
          <p:cNvPr id="5" name="Rectangle 4">
            <a:extLst>
              <a:ext uri="{FF2B5EF4-FFF2-40B4-BE49-F238E27FC236}">
                <a16:creationId xmlns:a16="http://schemas.microsoft.com/office/drawing/2014/main" id="{5BE1F37C-F452-4AC3-A5D9-A6762B220C28}"/>
              </a:ext>
            </a:extLst>
          </p:cNvPr>
          <p:cNvSpPr/>
          <p:nvPr userDrawn="1"/>
        </p:nvSpPr>
        <p:spPr bwMode="auto">
          <a:xfrm>
            <a:off x="0" y="302607"/>
            <a:ext cx="70852" cy="52771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5627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mp;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Insert page title (sentence case)</a:t>
            </a:r>
            <a:endParaRPr lang="en-US"/>
          </a:p>
        </p:txBody>
      </p:sp>
      <p:sp>
        <p:nvSpPr>
          <p:cNvPr id="4" name="Text Placeholder 2"/>
          <p:cNvSpPr>
            <a:spLocks noGrp="1"/>
          </p:cNvSpPr>
          <p:nvPr>
            <p:ph idx="1"/>
          </p:nvPr>
        </p:nvSpPr>
        <p:spPr bwMode="gray">
          <a:xfrm>
            <a:off x="503870" y="1620001"/>
            <a:ext cx="11183564" cy="423023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390630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3869" y="3090446"/>
            <a:ext cx="11182288" cy="677108"/>
          </a:xfrm>
        </p:spPr>
        <p:txBody>
          <a:bodyPr anchor="ctr" anchorCtr="0">
            <a:noAutofit/>
          </a:bodyPr>
          <a:lstStyle>
            <a:lvl1pPr>
              <a:defRPr sz="4399">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21747635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44F-10FD-4F39-A0CF-C217AD8FE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62478-19C1-4D9C-B03E-ECF5F355A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8CD6A-0DD7-4174-B104-9928E87E07B5}"/>
              </a:ext>
            </a:extLst>
          </p:cNvPr>
          <p:cNvSpPr>
            <a:spLocks noGrp="1"/>
          </p:cNvSpPr>
          <p:nvPr>
            <p:ph type="dt" sz="half" idx="10"/>
          </p:nvPr>
        </p:nvSpPr>
        <p:spPr/>
        <p:txBody>
          <a:bodyPr/>
          <a:lstStyle/>
          <a:p>
            <a:fld id="{19B69489-D2D2-493C-8B55-0DB90C8F1861}" type="datetimeFigureOut">
              <a:rPr lang="en-US" smtClean="0"/>
              <a:t>1/23/2023</a:t>
            </a:fld>
            <a:endParaRPr lang="en-US"/>
          </a:p>
        </p:txBody>
      </p:sp>
      <p:sp>
        <p:nvSpPr>
          <p:cNvPr id="5" name="Footer Placeholder 4">
            <a:extLst>
              <a:ext uri="{FF2B5EF4-FFF2-40B4-BE49-F238E27FC236}">
                <a16:creationId xmlns:a16="http://schemas.microsoft.com/office/drawing/2014/main" id="{E1A4FA19-1DBA-4540-B1C8-5A99A0A2F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223BE-B62E-4240-AB05-A7C381CF4BC4}"/>
              </a:ext>
            </a:extLst>
          </p:cNvPr>
          <p:cNvSpPr>
            <a:spLocks noGrp="1"/>
          </p:cNvSpPr>
          <p:nvPr>
            <p:ph type="sldNum" sz="quarter" idx="12"/>
          </p:nvPr>
        </p:nvSpPr>
        <p:spPr/>
        <p:txBody>
          <a:bodyPr/>
          <a:lstStyle/>
          <a:p>
            <a:fld id="{FD63C700-02BB-4FCE-BF7F-10C1A2657734}" type="slidenum">
              <a:rPr lang="en-US" smtClean="0"/>
              <a:t>‹#›</a:t>
            </a:fld>
            <a:endParaRPr lang="en-US"/>
          </a:p>
        </p:txBody>
      </p:sp>
    </p:spTree>
    <p:extLst>
      <p:ext uri="{BB962C8B-B14F-4D97-AF65-F5344CB8AC3E}">
        <p14:creationId xmlns:p14="http://schemas.microsoft.com/office/powerpoint/2010/main" val="38675139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a:t>Title</a:t>
            </a:r>
          </a:p>
        </p:txBody>
      </p:sp>
    </p:spTree>
    <p:extLst>
      <p:ext uri="{BB962C8B-B14F-4D97-AF65-F5344CB8AC3E}">
        <p14:creationId xmlns:p14="http://schemas.microsoft.com/office/powerpoint/2010/main" val="4926585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D2A8E-456E-76F8-2B5C-F774B67B6C8E}"/>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3" name="Footer Placeholder 2">
            <a:extLst>
              <a:ext uri="{FF2B5EF4-FFF2-40B4-BE49-F238E27FC236}">
                <a16:creationId xmlns:a16="http://schemas.microsoft.com/office/drawing/2014/main" id="{2FC12226-27EF-6B23-7CB8-71D945176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26BD5-0EDC-994A-8875-CF6D7D73D284}"/>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25449286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FA4C-BEC6-2F3F-DE06-DEA167425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5F0F4E-4FDD-C052-D0BC-A35F380D95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31D820-5581-FBE9-C8AF-D83940E8A70E}"/>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335C9ED6-7861-8337-0A3C-F7E44506E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C4C2-3856-C1FA-6AAF-BFAEBE968517}"/>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19718074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807F-CB75-7886-59ED-7A2A8F139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43AE2-B6F0-5F4E-B8CC-FE6AFA3BD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AC07D-95BC-C12C-BD93-174B5F6C7C05}"/>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3D2097D0-71B4-50A4-E785-84EF75C70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B434B-715F-88DC-69A9-56248A34A9EB}"/>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33989777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9D66E-85CB-FEB2-0986-18D49077F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29269F-68A1-4DD5-8E18-06AE2B657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C9238-026D-3013-49FA-872FE5264F5B}"/>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E8779A80-2CA2-529A-4E12-EDE90145C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D3D31-01A6-8D7F-4703-8E0418F1196B}"/>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36019520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2D89-AA48-B395-2A28-C69DAE51D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13EDC-AF60-AA36-4101-90614F072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4FC1A-24A5-BCE4-2886-E6780348B3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92954-B871-2154-654A-25055C64AF88}"/>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6" name="Footer Placeholder 5">
            <a:extLst>
              <a:ext uri="{FF2B5EF4-FFF2-40B4-BE49-F238E27FC236}">
                <a16:creationId xmlns:a16="http://schemas.microsoft.com/office/drawing/2014/main" id="{5D0416CA-FFE4-85E2-6975-4C28DF949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88322-F997-52EF-EE84-57AAF2FD7329}"/>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3433121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FF08-AD44-5DD9-45DC-812803DB1C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B44E85-52A1-1EFA-742F-4D0891026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696A0-214E-E357-E76D-B123A0F6B8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169E89-91F2-6932-D16C-F4EC88E5CF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B4D01-4221-8523-D7DE-AD95B5AA2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7D7F93-DAD7-0F92-99D8-AAD1623D17C4}"/>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8" name="Footer Placeholder 7">
            <a:extLst>
              <a:ext uri="{FF2B5EF4-FFF2-40B4-BE49-F238E27FC236}">
                <a16:creationId xmlns:a16="http://schemas.microsoft.com/office/drawing/2014/main" id="{1D0FE260-8F11-DBC7-76D8-8C8C1789B9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730541-2ABA-7FF8-C4DD-A753095CE454}"/>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28484644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2EA0-73B4-8399-69B0-C6D742E2F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4DDA1-A85E-5A6E-27E4-7313C7D56BF9}"/>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4" name="Footer Placeholder 3">
            <a:extLst>
              <a:ext uri="{FF2B5EF4-FFF2-40B4-BE49-F238E27FC236}">
                <a16:creationId xmlns:a16="http://schemas.microsoft.com/office/drawing/2014/main" id="{5CD37CDF-72B3-3D16-10EF-0AD698D1CD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318520-AD9A-833C-AE98-4316D4393AFA}"/>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17577572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685E3-9FAC-5671-61A1-3624DBB616DA}"/>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3" name="Footer Placeholder 2">
            <a:extLst>
              <a:ext uri="{FF2B5EF4-FFF2-40B4-BE49-F238E27FC236}">
                <a16:creationId xmlns:a16="http://schemas.microsoft.com/office/drawing/2014/main" id="{4F9CC495-8CAE-2C4C-0A0B-E097B7E4B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448FED-846C-A944-D9E5-5B7F3B0A9CC3}"/>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23831810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F7BC-E046-7ED9-00A0-80E40E0F2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A82F4E-38B7-9129-0367-E7F47CF1DA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009F8-3B3C-5A82-1B3F-867DBB168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532A8-1F45-F10F-5FCB-D785B275F36A}"/>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6" name="Footer Placeholder 5">
            <a:extLst>
              <a:ext uri="{FF2B5EF4-FFF2-40B4-BE49-F238E27FC236}">
                <a16:creationId xmlns:a16="http://schemas.microsoft.com/office/drawing/2014/main" id="{B9A86A8F-5323-D1BB-6BF4-EEDE6E9D5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8B1F1-3BBD-8011-6C5C-0E37414C9F03}"/>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26686443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E889-A9BA-BCC3-239A-02FBACA13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387184-DA5B-6C62-31A2-156BF164B6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B6DB39-B763-5F92-EFC9-97E861015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05175-53D9-122B-3D09-5A142E08EB5D}"/>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6" name="Footer Placeholder 5">
            <a:extLst>
              <a:ext uri="{FF2B5EF4-FFF2-40B4-BE49-F238E27FC236}">
                <a16:creationId xmlns:a16="http://schemas.microsoft.com/office/drawing/2014/main" id="{816A2C47-1784-B40C-FF37-190C6CEFA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6E411-62DC-8A9F-AB2E-A575BDE1F975}"/>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18670281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7881-44D7-035A-2D2D-D551CD84E4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6C180-5405-214C-FDC5-E76316ADB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9C321-5A25-AE7A-D0AB-9252F153DD35}"/>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3C9B1206-22ED-3F02-4BA5-812354A89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729AD-9933-A3AA-3A39-37ED09C12A4D}"/>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338092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B87A-6856-FB59-4B04-CC5D75598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B3593-7B94-6AC6-6B15-BBFD5F2045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819CF9-7E8B-9B16-31E1-D47AD4A0A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78267-89AB-335F-468F-F7ADE4E4A912}"/>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6" name="Footer Placeholder 5">
            <a:extLst>
              <a:ext uri="{FF2B5EF4-FFF2-40B4-BE49-F238E27FC236}">
                <a16:creationId xmlns:a16="http://schemas.microsoft.com/office/drawing/2014/main" id="{B44D578F-582E-FF67-6F09-3E13F588A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22F8CD-15DD-6050-12C1-DCC697E1D9CD}"/>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41901424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DDAA1-CC9E-F04D-141A-A1DAAEF040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BB9907-01A2-2F8B-7FB7-CBC8156E1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CB6BFF-3903-8ADD-EED1-443377090EDC}"/>
              </a:ext>
            </a:extLst>
          </p:cNvPr>
          <p:cNvSpPr>
            <a:spLocks noGrp="1"/>
          </p:cNvSpPr>
          <p:nvPr>
            <p:ph type="dt" sz="half" idx="10"/>
          </p:nvPr>
        </p:nvSpPr>
        <p:spPr/>
        <p:txBody>
          <a:body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38AF68C2-0EAA-DB92-BCC1-9F30A6071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6B74C-49B8-B464-6229-BA9904EF335E}"/>
              </a:ext>
            </a:extLst>
          </p:cNvPr>
          <p:cNvSpPr>
            <a:spLocks noGrp="1"/>
          </p:cNvSpPr>
          <p:nvPr>
            <p:ph type="sldNum" sz="quarter" idx="12"/>
          </p:nvPr>
        </p:nvSpPr>
        <p:spPr/>
        <p:txBody>
          <a:bodyPr/>
          <a:lstStyle/>
          <a:p>
            <a:fld id="{BFB35A95-7B2E-42D5-AD37-A39D28BA0C03}" type="slidenum">
              <a:rPr lang="en-US" smtClean="0"/>
              <a:t>‹#›</a:t>
            </a:fld>
            <a:endParaRPr lang="en-US"/>
          </a:p>
        </p:txBody>
      </p:sp>
    </p:spTree>
    <p:extLst>
      <p:ext uri="{BB962C8B-B14F-4D97-AF65-F5344CB8AC3E}">
        <p14:creationId xmlns:p14="http://schemas.microsoft.com/office/powerpoint/2010/main" val="7376755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CFF4-41A8-B528-BCA8-47F82D977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BD44D-F44C-A52B-30F8-F8CC52AA12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183927-EF40-E4BC-26AE-6FAF9974C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77F0F-7F75-EC19-3016-0B420E5DBD90}"/>
              </a:ext>
            </a:extLst>
          </p:cNvPr>
          <p:cNvSpPr>
            <a:spLocks noGrp="1"/>
          </p:cNvSpPr>
          <p:nvPr>
            <p:ph type="dt" sz="half" idx="10"/>
          </p:nvPr>
        </p:nvSpPr>
        <p:spPr/>
        <p:txBody>
          <a:bodyPr/>
          <a:lstStyle/>
          <a:p>
            <a:fld id="{474DA20C-4A79-448A-87E0-DACCAE0DBDBA}" type="datetimeFigureOut">
              <a:rPr lang="en-US" smtClean="0"/>
              <a:t>1/23/2023</a:t>
            </a:fld>
            <a:endParaRPr lang="en-US"/>
          </a:p>
        </p:txBody>
      </p:sp>
      <p:sp>
        <p:nvSpPr>
          <p:cNvPr id="6" name="Footer Placeholder 5">
            <a:extLst>
              <a:ext uri="{FF2B5EF4-FFF2-40B4-BE49-F238E27FC236}">
                <a16:creationId xmlns:a16="http://schemas.microsoft.com/office/drawing/2014/main" id="{90FE94F5-7949-209F-3FDA-80BED6D5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90EB-E037-1422-3593-5BB39E9C5208}"/>
              </a:ext>
            </a:extLst>
          </p:cNvPr>
          <p:cNvSpPr>
            <a:spLocks noGrp="1"/>
          </p:cNvSpPr>
          <p:nvPr>
            <p:ph type="sldNum" sz="quarter" idx="12"/>
          </p:nvPr>
        </p:nvSpPr>
        <p:spPr/>
        <p:txBody>
          <a:bodyPr/>
          <a:lstStyle/>
          <a:p>
            <a:fld id="{77E46C28-70F6-4D0E-A6EE-7C5687B02312}" type="slidenum">
              <a:rPr lang="en-US" smtClean="0"/>
              <a:t>‹#›</a:t>
            </a:fld>
            <a:endParaRPr lang="en-US"/>
          </a:p>
        </p:txBody>
      </p:sp>
    </p:spTree>
    <p:extLst>
      <p:ext uri="{BB962C8B-B14F-4D97-AF65-F5344CB8AC3E}">
        <p14:creationId xmlns:p14="http://schemas.microsoft.com/office/powerpoint/2010/main" val="36154016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55"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3" Type="http://schemas.openxmlformats.org/officeDocument/2006/relationships/slideLayout" Target="../slideLayouts/slideLayout68.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slideLayout" Target="../slideLayouts/slideLayout67.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56" Type="http://schemas.openxmlformats.org/officeDocument/2006/relationships/image" Target="../media/image2.emf"/><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54" Type="http://schemas.openxmlformats.org/officeDocument/2006/relationships/slideLayout" Target="../slideLayouts/slideLayout69.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3.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4.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5E5B1E-0267-27C0-3EC0-EE980FCE8C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026DA-26EA-B7AD-B76A-516DCC413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A66D3-E0FE-56DF-DA77-CCFD7295F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DA20C-4A79-448A-87E0-DACCAE0DBDBA}" type="datetimeFigureOut">
              <a:rPr lang="en-US" smtClean="0"/>
              <a:t>1/23/2023</a:t>
            </a:fld>
            <a:endParaRPr lang="en-US"/>
          </a:p>
        </p:txBody>
      </p:sp>
      <p:sp>
        <p:nvSpPr>
          <p:cNvPr id="5" name="Footer Placeholder 4">
            <a:extLst>
              <a:ext uri="{FF2B5EF4-FFF2-40B4-BE49-F238E27FC236}">
                <a16:creationId xmlns:a16="http://schemas.microsoft.com/office/drawing/2014/main" id="{99D619D8-4377-A712-02DC-11463DBD1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AF25C3-D8C9-277D-6384-FE189EA50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46C28-70F6-4D0E-A6EE-7C5687B02312}" type="slidenum">
              <a:rPr lang="en-US" smtClean="0"/>
              <a:t>‹#›</a:t>
            </a:fld>
            <a:endParaRPr lang="en-US"/>
          </a:p>
        </p:txBody>
      </p:sp>
    </p:spTree>
    <p:extLst>
      <p:ext uri="{BB962C8B-B14F-4D97-AF65-F5344CB8AC3E}">
        <p14:creationId xmlns:p14="http://schemas.microsoft.com/office/powerpoint/2010/main" val="37639657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15" r:id="rId12"/>
    <p:sldLayoutId id="2147483716" r:id="rId13"/>
    <p:sldLayoutId id="2147483717" r:id="rId14"/>
    <p:sldLayoutId id="214748371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6" cstate="email">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33541148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37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66278-E6CB-1760-A08F-725E1F28F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AE9A94-046A-49E1-FC56-249298EAE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5C92F-58AF-DACF-825E-6E6B1B0D8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CBDB3-C97B-48BA-8596-BD266CED0F6E}" type="datetimeFigureOut">
              <a:rPr lang="en-US" smtClean="0"/>
              <a:t>1/23/2023</a:t>
            </a:fld>
            <a:endParaRPr lang="en-US"/>
          </a:p>
        </p:txBody>
      </p:sp>
      <p:sp>
        <p:nvSpPr>
          <p:cNvPr id="5" name="Footer Placeholder 4">
            <a:extLst>
              <a:ext uri="{FF2B5EF4-FFF2-40B4-BE49-F238E27FC236}">
                <a16:creationId xmlns:a16="http://schemas.microsoft.com/office/drawing/2014/main" id="{727F06D6-11F7-0ADD-A58C-FB9BD2F1E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AD9DF3-BF76-0A6E-40E9-75E6D770E1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35A95-7B2E-42D5-AD37-A39D28BA0C03}" type="slidenum">
              <a:rPr lang="en-US" smtClean="0"/>
              <a:t>‹#›</a:t>
            </a:fld>
            <a:endParaRPr lang="en-US"/>
          </a:p>
        </p:txBody>
      </p:sp>
    </p:spTree>
    <p:extLst>
      <p:ext uri="{BB962C8B-B14F-4D97-AF65-F5344CB8AC3E}">
        <p14:creationId xmlns:p14="http://schemas.microsoft.com/office/powerpoint/2010/main" val="247518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microsoftapc-my.sharepoint.com/:v:/g/personal/nakurude_microsoft_com/EYgqY_hUzQ5KjECrtSfu1LoBlpozdBwN7AO99V_FgNZRSg?e=XowCFQ" TargetMode="Externa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3" Type="http://schemas.openxmlformats.org/officeDocument/2006/relationships/hyperlink" Target="https://nam06.safelinks.protection.outlook.com/?url=https%3A%2F%2Flearn.microsoft.com%2Fen-us%2Fjavascript%2Fapi%2Foutlook%2Foffice.body%3Fview%3Doutlook-js-preview%23outlook-office-body-prependonsendasync-member(1)&amp;data=05%7C01%7Cyjoshi%40microsoft.com%7C85026979f3d14c2784a508daf36a3108%7C72f988bf86f141af91ab2d7cd011db47%7C1%7C0%7C638089934685504174%7CUnknown%7CTWFpbGZsb3d8eyJWIjoiMC4wLjAwMDAiLCJQIjoiV2luMzIiLCJBTiI6Ik1haWwiLCJXVCI6Mn0%3D%7C3000%7C%7C%7C&amp;sdata=yWzgXBrv%2Ft9RZEhWJGNr0iReTwYyfrTPNV34ZGiKuc4%3D&amp;reserved=0" TargetMode="External"/><Relationship Id="rId2" Type="http://schemas.openxmlformats.org/officeDocument/2006/relationships/hyperlink" Target="https://nam06.safelinks.protection.outlook.com/?url=https%3A%2F%2Fgithub.com%2FOfficeDev%2Foffice-js-snippets%2Fblob%2Fmain%2Fsamples%2Foutlook%2F99-preview-apis%2Fprepend-text-on-send.yaml&amp;data=05%7C01%7Cyjoshi%40microsoft.com%7C85026979f3d14c2784a508daf36a3108%7C72f988bf86f141af91ab2d7cd011db47%7C1%7C0%7C638089934685504174%7CUnknown%7CTWFpbGZsb3d8eyJWIjoiMC4wLjAwMDAiLCJQIjoiV2luMzIiLCJBTiI6Ik1haWwiLCJXVCI6Mn0%3D%7C3000%7C%7C%7C&amp;sdata=Zhp%2BwpzyrApQRNl3uoUO547OW46a4vp4ycD3G2Vdvb8%3D&amp;reserved=0" TargetMode="External"/><Relationship Id="rId1" Type="http://schemas.openxmlformats.org/officeDocument/2006/relationships/slideLayout" Target="../slideLayouts/slideLayout82.xml"/><Relationship Id="rId4" Type="http://schemas.openxmlformats.org/officeDocument/2006/relationships/hyperlink" Target="https://nam06.safelinks.protection.outlook.com/?url=https%3A%2F%2Faka.ms%2FOutlookPreviewAPI&amp;data=05%7C01%7Cyjoshi%40microsoft.com%7C85026979f3d14c2784a508daf36a3108%7C72f988bf86f141af91ab2d7cd011db47%7C1%7C0%7C638089934685504174%7CUnknown%7CTWFpbGZsb3d8eyJWIjoiMC4wLjAwMDAiLCJQIjoiV2luMzIiLCJBTiI6Ik1haWwiLCJXVCI6Mn0%3D%7C3000%7C%7C%7C&amp;sdata=nzbybyrnK8SOxApYErm8fiBo9W%2FHSlu1dV43U2IGwBw%3D&amp;reserved=0"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OfficeDev/office-js/issues/1455"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nam06.safelinks.protection.outlook.com/?url=https%3A%2F%2Flearn.microsoft.com%2Fen-us%2Foffice%2Fdev%2Fadd-ins%2Foutlook%2Fsmart-alerts-onmessagesend-walkthrough%3Ftabs%3Dxmlmanifest&amp;data=05%7C01%7Cpkiruveedula%40microsoft.com%7C990186761eac4987fecc08daf38d400e%7C72f988bf86f141af91ab2d7cd011db47%7C0%7C0%7C638090085252354443%7CUnknown%7CTWFpbGZsb3d8eyJWIjoiMC4wLjAwMDAiLCJQIjoiV2luMzIiLCJBTiI6Ik1haWwiLCJXVCI6Mn0%3D%7C3000%7C%7C%7C&amp;sdata=a22c%2FDePkAdy0U0Oq6MxRk4pPMfQoY5KI%2B%2BQtskZg4M%3D&amp;reserved=0"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6.png"/><Relationship Id="rId4" Type="http://schemas.openxmlformats.org/officeDocument/2006/relationships/image" Target="../media/image45.png"/></Relationships>
</file>

<file path=ppt/slides/_rels/slide20.xml.rels><?xml version="1.0" encoding="UTF-8" standalone="yes"?>
<Relationships xmlns="http://schemas.openxmlformats.org/package/2006/relationships"><Relationship Id="rId8" Type="http://schemas.openxmlformats.org/officeDocument/2006/relationships/hyperlink" Target="https://aka.ms/getscriptlab" TargetMode="External"/><Relationship Id="rId13" Type="http://schemas.openxmlformats.org/officeDocument/2006/relationships/image" Target="../media/image58.png"/><Relationship Id="rId3" Type="http://schemas.openxmlformats.org/officeDocument/2006/relationships/hyperlink" Target="https://aka.ms/office-add-ins-docs" TargetMode="External"/><Relationship Id="rId7" Type="http://schemas.openxmlformats.org/officeDocument/2006/relationships/hyperlink" Target="https://docs.microsoft.com/office/dev/add-ins/quickstarts/powerpoint-quickstart" TargetMode="External"/><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3.xml"/><Relationship Id="rId16" Type="http://schemas.openxmlformats.org/officeDocument/2006/relationships/image" Target="../media/image61.png"/><Relationship Id="rId1" Type="http://schemas.openxmlformats.org/officeDocument/2006/relationships/slideLayout" Target="../slideLayouts/slideLayout14.xml"/><Relationship Id="rId6" Type="http://schemas.openxmlformats.org/officeDocument/2006/relationships/hyperlink" Target="https://docs.microsoft.com/office/dev/add-ins/quickstarts/word-quickstart" TargetMode="External"/><Relationship Id="rId11" Type="http://schemas.openxmlformats.org/officeDocument/2006/relationships/hyperlink" Target="https://aka.ms/office-scripts-docs" TargetMode="External"/><Relationship Id="rId5" Type="http://schemas.openxmlformats.org/officeDocument/2006/relationships/hyperlink" Target="https://docs.microsoft.com/office/dev/add-ins/quickstarts/excel-quickstart-jquery" TargetMode="External"/><Relationship Id="rId15" Type="http://schemas.openxmlformats.org/officeDocument/2006/relationships/image" Target="../media/image60.png"/><Relationship Id="rId10" Type="http://schemas.openxmlformats.org/officeDocument/2006/relationships/hyperlink" Target="https://aka.ms/M365devprogram" TargetMode="External"/><Relationship Id="rId4" Type="http://schemas.openxmlformats.org/officeDocument/2006/relationships/hyperlink" Target="https://docs.microsoft.com/office/dev/add-ins/quickstarts/outlook-quickstart" TargetMode="External"/><Relationship Id="rId9" Type="http://schemas.openxmlformats.org/officeDocument/2006/relationships/hyperlink" Target="https://aka.ms/officeaddinsamples" TargetMode="External"/><Relationship Id="rId1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hyperlink" Target="https://aka.ms/office-addins-dev-questions"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aka.ms/m365dev-suggestions" TargetMode="External"/><Relationship Id="rId5" Type="http://schemas.openxmlformats.org/officeDocument/2006/relationships/hyperlink" Target="https://github.com/OfficeDev/office-js" TargetMode="External"/><Relationship Id="rId4" Type="http://schemas.openxmlformats.org/officeDocument/2006/relationships/hyperlink" Target="https://stackoverflow.com/"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aka.ms/officeaddinscommunitycall" TargetMode="External"/><Relationship Id="rId3" Type="http://schemas.openxmlformats.org/officeDocument/2006/relationships/hyperlink" Target="https://aka.ms/m365-dev-call" TargetMode="External"/><Relationship Id="rId7" Type="http://schemas.openxmlformats.org/officeDocument/2006/relationships/hyperlink" Target="https://aka.ms/IDDevCommunityCalendar"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aka.ms/adaptivecardscommunitycall" TargetMode="External"/><Relationship Id="rId5" Type="http://schemas.openxmlformats.org/officeDocument/2006/relationships/hyperlink" Target="https://aka.ms/spdev-spfx-call" TargetMode="External"/><Relationship Id="rId10" Type="http://schemas.openxmlformats.org/officeDocument/2006/relationships/hyperlink" Target="https://aka.ms/m365pnp" TargetMode="External"/><Relationship Id="rId4" Type="http://schemas.openxmlformats.org/officeDocument/2006/relationships/hyperlink" Target="https://aka.ms/spdev-sig-call" TargetMode="External"/><Relationship Id="rId9" Type="http://schemas.openxmlformats.org/officeDocument/2006/relationships/hyperlink" Target="https://aka.ms/PowerAppsMonthlyCal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aka.ms/M365PnP/videos"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hyperlink" Target="https://aka.ms/officeaddinsform" TargetMode="External"/><Relationship Id="rId5" Type="http://schemas.openxmlformats.org/officeDocument/2006/relationships/hyperlink" Target="https://aka.ms/officeaddinsagenda" TargetMode="External"/><Relationship Id="rId4" Type="http://schemas.openxmlformats.org/officeDocument/2006/relationships/hyperlink" Target="https://aka.ms/officeaddinscommunitycal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aka.ms/WordAPI" TargetMode="External"/><Relationship Id="rId2" Type="http://schemas.openxmlformats.org/officeDocument/2006/relationships/hyperlink" Target="https://aka.ms/addin-auto-open" TargetMode="External"/><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aka.ms/office-user-scenarios" TargetMode="External"/><Relationship Id="rId1" Type="http://schemas.openxmlformats.org/officeDocument/2006/relationships/slideLayout" Target="../slideLayouts/slideLayout71.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office/dev/add-ins/outlook/append-on-send?tabs=xmlmanifest" TargetMode="Externa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2.xml"/><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FD33DA-50E7-427E-9009-4C02DB4929D3}"/>
              </a:ext>
            </a:extLst>
          </p:cNvPr>
          <p:cNvSpPr>
            <a:spLocks noGrp="1"/>
          </p:cNvSpPr>
          <p:nvPr>
            <p:ph type="body" sz="quarter" idx="10"/>
          </p:nvPr>
        </p:nvSpPr>
        <p:spPr/>
        <p:txBody>
          <a:bodyPr/>
          <a:lstStyle/>
          <a:p>
            <a:r>
              <a:rPr lang="en-US"/>
              <a:t>Microsoft Office Add-ins</a:t>
            </a:r>
          </a:p>
        </p:txBody>
      </p:sp>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291548" y="2804620"/>
            <a:ext cx="7035758" cy="3145604"/>
          </a:xfrm>
        </p:spPr>
        <p:txBody>
          <a:bodyPr lIns="0" tIns="0" rIns="0" bIns="0" anchor="t"/>
          <a:lstStyle/>
          <a:p>
            <a:pPr marL="457200" indent="-457200">
              <a:buChar char="•"/>
            </a:pPr>
            <a:r>
              <a:rPr lang="en-US" sz="2800">
                <a:latin typeface="Segoe UI Semibold"/>
                <a:cs typeface="Segoe UI Semibold"/>
              </a:rPr>
              <a:t>Deploy Office Add-ins using SSO</a:t>
            </a:r>
          </a:p>
          <a:p>
            <a:pPr marL="457200" indent="-457200">
              <a:buChar char="•"/>
            </a:pPr>
            <a:r>
              <a:rPr lang="en-US" sz="2800">
                <a:latin typeface="Segoe UI Semibold"/>
                <a:cs typeface="Segoe UI Semibold"/>
              </a:rPr>
              <a:t>Feedback for WXP</a:t>
            </a:r>
          </a:p>
          <a:p>
            <a:pPr marL="457200" indent="-457200">
              <a:buChar char="•"/>
            </a:pPr>
            <a:r>
              <a:rPr lang="en-US" sz="2800">
                <a:latin typeface="Segoe UI Semibold"/>
                <a:cs typeface="Segoe UI Semibold"/>
              </a:rPr>
              <a:t>Prepend on Send</a:t>
            </a:r>
          </a:p>
          <a:p>
            <a:pPr marL="457200" indent="-457200">
              <a:buChar char="•"/>
            </a:pPr>
            <a:endParaRPr lang="en-US" sz="2800">
              <a:latin typeface="Segoe UI Semibold"/>
              <a:cs typeface="Segoe UI Semibold"/>
            </a:endParaRPr>
          </a:p>
        </p:txBody>
      </p:sp>
      <p:sp>
        <p:nvSpPr>
          <p:cNvPr id="4" name="Text Placeholder 3">
            <a:extLst>
              <a:ext uri="{FF2B5EF4-FFF2-40B4-BE49-F238E27FC236}">
                <a16:creationId xmlns:a16="http://schemas.microsoft.com/office/drawing/2014/main" id="{8ECF65E2-82ED-4E11-98E1-D5E480343175}"/>
              </a:ext>
            </a:extLst>
          </p:cNvPr>
          <p:cNvSpPr>
            <a:spLocks noGrp="1"/>
          </p:cNvSpPr>
          <p:nvPr>
            <p:ph type="body" sz="quarter" idx="12"/>
          </p:nvPr>
        </p:nvSpPr>
        <p:spPr>
          <a:xfrm>
            <a:off x="291548" y="1809366"/>
            <a:ext cx="6157384" cy="611982"/>
          </a:xfrm>
        </p:spPr>
        <p:txBody>
          <a:bodyPr/>
          <a:lstStyle/>
          <a:p>
            <a:r>
              <a:rPr lang="en-US"/>
              <a:t>Community call</a:t>
            </a:r>
          </a:p>
        </p:txBody>
      </p:sp>
      <p:sp>
        <p:nvSpPr>
          <p:cNvPr id="5" name="Text Placeholder 4">
            <a:extLst>
              <a:ext uri="{FF2B5EF4-FFF2-40B4-BE49-F238E27FC236}">
                <a16:creationId xmlns:a16="http://schemas.microsoft.com/office/drawing/2014/main" id="{BF8F3C10-4EBF-45A3-84F6-5F0529D98447}"/>
              </a:ext>
            </a:extLst>
          </p:cNvPr>
          <p:cNvSpPr>
            <a:spLocks noGrp="1"/>
          </p:cNvSpPr>
          <p:nvPr>
            <p:ph type="body" sz="quarter" idx="13"/>
          </p:nvPr>
        </p:nvSpPr>
        <p:spPr/>
        <p:txBody>
          <a:bodyPr lIns="0" tIns="0" rIns="0" bIns="0" anchor="t">
            <a:normAutofit lnSpcReduction="10000"/>
          </a:bodyPr>
          <a:lstStyle/>
          <a:p>
            <a:r>
              <a:rPr lang="en-US" sz="2100">
                <a:latin typeface="Segoe UI"/>
                <a:cs typeface="Segoe UI"/>
              </a:rPr>
              <a:t>January 11, 2023</a:t>
            </a:r>
          </a:p>
        </p:txBody>
      </p:sp>
      <p:sp>
        <p:nvSpPr>
          <p:cNvPr id="6" name="btfpLayoutConfig" hidden="1">
            <a:extLst>
              <a:ext uri="{FF2B5EF4-FFF2-40B4-BE49-F238E27FC236}">
                <a16:creationId xmlns:a16="http://schemas.microsoft.com/office/drawing/2014/main" id="{17308CF6-A3AB-4B85-97DB-CE60A660D1FE}"/>
              </a:ext>
            </a:extLst>
          </p:cNvPr>
          <p:cNvSpPr txBox="1"/>
          <p:nvPr/>
        </p:nvSpPr>
        <p:spPr>
          <a:xfrm>
            <a:off x="12700" y="12700"/>
            <a:ext cx="8890000" cy="107722"/>
          </a:xfrm>
          <a:prstGeom prst="rect">
            <a:avLst/>
          </a:prstGeom>
          <a:noFill/>
        </p:spPr>
        <p:txBody>
          <a:bodyPr vert="horz" rtlCol="0">
            <a:spAutoFit/>
          </a:bodyPr>
          <a:lstStyle/>
          <a:p>
            <a:r>
              <a:rPr lang="en-US" sz="100">
                <a:solidFill>
                  <a:srgbClr val="FFFFFF">
                    <a:alpha val="0"/>
                  </a:srgbClr>
                </a:solidFill>
              </a:rPr>
              <a:t>overall_1_132573879104528179 columns_1_132573879104528179 </a:t>
            </a:r>
          </a:p>
        </p:txBody>
      </p:sp>
      <p:pic>
        <p:nvPicPr>
          <p:cNvPr id="7" name="Picture 2">
            <a:extLst>
              <a:ext uri="{FF2B5EF4-FFF2-40B4-BE49-F238E27FC236}">
                <a16:creationId xmlns:a16="http://schemas.microsoft.com/office/drawing/2014/main" id="{BE495EBA-66DB-6487-79C4-D3366A06CB5B}"/>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07763" y="1366885"/>
            <a:ext cx="1792164" cy="18149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A3FB98A2-85D9-CEA7-C19A-1BB3091F4DA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82435" y="3172978"/>
            <a:ext cx="1780182" cy="1688400"/>
          </a:xfrm>
          <a:prstGeom prst="rect">
            <a:avLst/>
          </a:prstGeom>
        </p:spPr>
      </p:pic>
      <p:pic>
        <p:nvPicPr>
          <p:cNvPr id="9" name="Picture 9" descr="A picture containing mirror, tree, reflection, person&#10;&#10;Description automatically generated">
            <a:extLst>
              <a:ext uri="{FF2B5EF4-FFF2-40B4-BE49-F238E27FC236}">
                <a16:creationId xmlns:a16="http://schemas.microsoft.com/office/drawing/2014/main" id="{02008649-FB21-FA13-EDCE-C20AEFE219D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05134" y="4520142"/>
            <a:ext cx="1845734" cy="1812925"/>
          </a:xfrm>
          <a:prstGeom prst="rect">
            <a:avLst/>
          </a:prstGeom>
        </p:spPr>
      </p:pic>
    </p:spTree>
    <p:extLst>
      <p:ext uri="{BB962C8B-B14F-4D97-AF65-F5344CB8AC3E}">
        <p14:creationId xmlns:p14="http://schemas.microsoft.com/office/powerpoint/2010/main" val="210311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1377-1CFF-DC90-1674-B46637DE72D5}"/>
              </a:ext>
            </a:extLst>
          </p:cNvPr>
          <p:cNvSpPr>
            <a:spLocks noGrp="1"/>
          </p:cNvSpPr>
          <p:nvPr>
            <p:ph type="title"/>
          </p:nvPr>
        </p:nvSpPr>
        <p:spPr/>
        <p:txBody>
          <a:bodyPr/>
          <a:lstStyle/>
          <a:p>
            <a:r>
              <a:rPr lang="en-US">
                <a:ea typeface="+mj-lt"/>
                <a:cs typeface="+mj-lt"/>
              </a:rPr>
              <a:t>API  Details</a:t>
            </a:r>
            <a:endParaRPr lang="en-US"/>
          </a:p>
        </p:txBody>
      </p:sp>
      <p:sp>
        <p:nvSpPr>
          <p:cNvPr id="3" name="Content Placeholder 2">
            <a:extLst>
              <a:ext uri="{FF2B5EF4-FFF2-40B4-BE49-F238E27FC236}">
                <a16:creationId xmlns:a16="http://schemas.microsoft.com/office/drawing/2014/main" id="{501EFEFD-F62B-7E63-4B20-2C6ECE21F325}"/>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a:p>
            <a:pPr marL="0" indent="0">
              <a:buNone/>
            </a:pPr>
            <a:endParaRPr lang="en-US">
              <a:cs typeface="Calibri"/>
            </a:endParaRPr>
          </a:p>
          <a:p>
            <a:pPr algn="just">
              <a:buNone/>
            </a:pPr>
            <a:endParaRPr lang="en-US" sz="1400">
              <a:cs typeface="Calibri"/>
            </a:endParaRPr>
          </a:p>
          <a:p>
            <a:pPr>
              <a:buNone/>
            </a:pPr>
            <a:endParaRPr lang="en-US">
              <a:latin typeface="Calibri Light"/>
              <a:cs typeface="Calibri Light"/>
            </a:endParaRPr>
          </a:p>
          <a:p>
            <a:pPr marL="0" indent="0">
              <a:buNone/>
            </a:pPr>
            <a:endParaRPr lang="en-US">
              <a:cs typeface="Calibri"/>
            </a:endParaRPr>
          </a:p>
        </p:txBody>
      </p:sp>
      <p:sp>
        <p:nvSpPr>
          <p:cNvPr id="6" name="TextBox 5">
            <a:extLst>
              <a:ext uri="{FF2B5EF4-FFF2-40B4-BE49-F238E27FC236}">
                <a16:creationId xmlns:a16="http://schemas.microsoft.com/office/drawing/2014/main" id="{340F62A8-B88D-7DED-2E3E-EDD195C68DB9}"/>
              </a:ext>
            </a:extLst>
          </p:cNvPr>
          <p:cNvSpPr txBox="1"/>
          <p:nvPr/>
        </p:nvSpPr>
        <p:spPr>
          <a:xfrm>
            <a:off x="8131097" y="213731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8" name="Picture 8" descr="Text&#10;&#10;Description automatically generated">
            <a:extLst>
              <a:ext uri="{FF2B5EF4-FFF2-40B4-BE49-F238E27FC236}">
                <a16:creationId xmlns:a16="http://schemas.microsoft.com/office/drawing/2014/main" id="{61816DF3-7AA5-1965-6521-FF81B8CF7D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485" y="1710588"/>
            <a:ext cx="10306755" cy="4878452"/>
          </a:xfrm>
          <a:prstGeom prst="rect">
            <a:avLst/>
          </a:prstGeom>
        </p:spPr>
      </p:pic>
    </p:spTree>
    <p:extLst>
      <p:ext uri="{BB962C8B-B14F-4D97-AF65-F5344CB8AC3E}">
        <p14:creationId xmlns:p14="http://schemas.microsoft.com/office/powerpoint/2010/main" val="262314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1377-1CFF-DC90-1674-B46637DE72D5}"/>
              </a:ext>
            </a:extLst>
          </p:cNvPr>
          <p:cNvSpPr>
            <a:spLocks noGrp="1"/>
          </p:cNvSpPr>
          <p:nvPr>
            <p:ph type="title"/>
          </p:nvPr>
        </p:nvSpPr>
        <p:spPr/>
        <p:txBody>
          <a:bodyPr/>
          <a:lstStyle/>
          <a:p>
            <a:r>
              <a:rPr lang="en-US">
                <a:ea typeface="+mj-lt"/>
                <a:cs typeface="+mj-lt"/>
              </a:rPr>
              <a:t>API  Parameters</a:t>
            </a:r>
            <a:endParaRPr lang="en-US"/>
          </a:p>
        </p:txBody>
      </p:sp>
      <p:sp>
        <p:nvSpPr>
          <p:cNvPr id="3" name="Content Placeholder 2">
            <a:extLst>
              <a:ext uri="{FF2B5EF4-FFF2-40B4-BE49-F238E27FC236}">
                <a16:creationId xmlns:a16="http://schemas.microsoft.com/office/drawing/2014/main" id="{501EFEFD-F62B-7E63-4B20-2C6ECE21F325}"/>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a:p>
            <a:pPr marL="0" indent="0">
              <a:buNone/>
            </a:pPr>
            <a:endParaRPr lang="en-US">
              <a:cs typeface="Calibri"/>
            </a:endParaRPr>
          </a:p>
          <a:p>
            <a:pPr algn="just">
              <a:buNone/>
            </a:pPr>
            <a:endParaRPr lang="en-US" sz="1400">
              <a:cs typeface="Calibri"/>
            </a:endParaRPr>
          </a:p>
          <a:p>
            <a:pPr>
              <a:buNone/>
            </a:pPr>
            <a:endParaRPr lang="en-US">
              <a:latin typeface="Calibri Light"/>
              <a:cs typeface="Calibri Light"/>
            </a:endParaRPr>
          </a:p>
          <a:p>
            <a:pPr marL="0" indent="0">
              <a:buNone/>
            </a:pPr>
            <a:endParaRPr lang="en-US">
              <a:cs typeface="Calibri"/>
            </a:endParaRPr>
          </a:p>
        </p:txBody>
      </p:sp>
      <p:sp>
        <p:nvSpPr>
          <p:cNvPr id="6" name="TextBox 5">
            <a:extLst>
              <a:ext uri="{FF2B5EF4-FFF2-40B4-BE49-F238E27FC236}">
                <a16:creationId xmlns:a16="http://schemas.microsoft.com/office/drawing/2014/main" id="{340F62A8-B88D-7DED-2E3E-EDD195C68DB9}"/>
              </a:ext>
            </a:extLst>
          </p:cNvPr>
          <p:cNvSpPr txBox="1"/>
          <p:nvPr/>
        </p:nvSpPr>
        <p:spPr>
          <a:xfrm>
            <a:off x="8131097" y="2137317"/>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4" descr="Table&#10;&#10;Description automatically generated">
            <a:extLst>
              <a:ext uri="{FF2B5EF4-FFF2-40B4-BE49-F238E27FC236}">
                <a16:creationId xmlns:a16="http://schemas.microsoft.com/office/drawing/2014/main" id="{8824581F-6216-1C47-009C-1371F33C4B51}"/>
              </a:ext>
            </a:extLst>
          </p:cNvPr>
          <p:cNvPicPr>
            <a:picLocks noChangeAspect="1"/>
          </p:cNvPicPr>
          <p:nvPr/>
        </p:nvPicPr>
        <p:blipFill>
          <a:blip r:embed="rId2"/>
          <a:stretch>
            <a:fillRect/>
          </a:stretch>
        </p:blipFill>
        <p:spPr>
          <a:xfrm>
            <a:off x="1949215" y="1471182"/>
            <a:ext cx="7352829" cy="5053933"/>
          </a:xfrm>
          <a:prstGeom prst="rect">
            <a:avLst/>
          </a:prstGeom>
        </p:spPr>
      </p:pic>
    </p:spTree>
    <p:extLst>
      <p:ext uri="{BB962C8B-B14F-4D97-AF65-F5344CB8AC3E}">
        <p14:creationId xmlns:p14="http://schemas.microsoft.com/office/powerpoint/2010/main" val="89055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1377-1CFF-DC90-1674-B46637DE72D5}"/>
              </a:ext>
            </a:extLst>
          </p:cNvPr>
          <p:cNvSpPr>
            <a:spLocks noGrp="1"/>
          </p:cNvSpPr>
          <p:nvPr>
            <p:ph type="title"/>
          </p:nvPr>
        </p:nvSpPr>
        <p:spPr/>
        <p:txBody>
          <a:bodyPr/>
          <a:lstStyle/>
          <a:p>
            <a:r>
              <a:rPr lang="en-US">
                <a:ea typeface="+mj-lt"/>
                <a:cs typeface="+mj-lt"/>
              </a:rPr>
              <a:t>Manifest changes </a:t>
            </a:r>
            <a:endParaRPr lang="en-US"/>
          </a:p>
        </p:txBody>
      </p:sp>
      <p:sp>
        <p:nvSpPr>
          <p:cNvPr id="3" name="Content Placeholder 2">
            <a:extLst>
              <a:ext uri="{FF2B5EF4-FFF2-40B4-BE49-F238E27FC236}">
                <a16:creationId xmlns:a16="http://schemas.microsoft.com/office/drawing/2014/main" id="{501EFEFD-F62B-7E63-4B20-2C6ECE21F325}"/>
              </a:ext>
            </a:extLst>
          </p:cNvPr>
          <p:cNvSpPr>
            <a:spLocks noGrp="1"/>
          </p:cNvSpPr>
          <p:nvPr>
            <p:ph idx="1"/>
          </p:nvPr>
        </p:nvSpPr>
        <p:spPr/>
        <p:txBody>
          <a:bodyPr vert="horz" lIns="91440" tIns="45720" rIns="91440" bIns="45720" rtlCol="0" anchor="t">
            <a:normAutofit/>
          </a:bodyPr>
          <a:lstStyle/>
          <a:p>
            <a:pPr marL="0" indent="0">
              <a:buNone/>
            </a:pPr>
            <a:endParaRPr lang="en-US">
              <a:cs typeface="Calibri"/>
            </a:endParaRPr>
          </a:p>
          <a:p>
            <a:pPr algn="just">
              <a:buNone/>
            </a:pPr>
            <a:r>
              <a:rPr lang="en-US" sz="1800">
                <a:ea typeface="+mn-lt"/>
                <a:cs typeface="+mn-lt"/>
              </a:rPr>
              <a:t>&lt;</a:t>
            </a:r>
            <a:r>
              <a:rPr lang="en-US" sz="1800" err="1">
                <a:ea typeface="+mn-lt"/>
                <a:cs typeface="+mn-lt"/>
              </a:rPr>
              <a:t>ExtendedPermissions</a:t>
            </a:r>
            <a:r>
              <a:rPr lang="en-US" sz="1800">
                <a:ea typeface="+mn-lt"/>
                <a:cs typeface="+mn-lt"/>
              </a:rPr>
              <a:t> &gt;</a:t>
            </a:r>
          </a:p>
          <a:p>
            <a:pPr algn="just">
              <a:buNone/>
            </a:pPr>
            <a:r>
              <a:rPr lang="en-US" sz="1800">
                <a:ea typeface="+mn-lt"/>
                <a:cs typeface="+mn-lt"/>
              </a:rPr>
              <a:t>&lt;</a:t>
            </a:r>
            <a:r>
              <a:rPr lang="en-US" sz="1800" err="1">
                <a:ea typeface="+mn-lt"/>
                <a:cs typeface="+mn-lt"/>
              </a:rPr>
              <a:t>ExtendedPermission</a:t>
            </a:r>
            <a:r>
              <a:rPr lang="en-US" sz="1800">
                <a:ea typeface="+mn-lt"/>
                <a:cs typeface="+mn-lt"/>
              </a:rPr>
              <a:t>&gt; </a:t>
            </a:r>
            <a:r>
              <a:rPr lang="en-US" sz="1800" err="1">
                <a:ea typeface="+mn-lt"/>
                <a:cs typeface="+mn-lt"/>
              </a:rPr>
              <a:t>AppendOnSend</a:t>
            </a:r>
            <a:r>
              <a:rPr lang="en-US" sz="1800">
                <a:ea typeface="+mn-lt"/>
                <a:cs typeface="+mn-lt"/>
              </a:rPr>
              <a:t> &lt;</a:t>
            </a:r>
            <a:r>
              <a:rPr lang="en-US" sz="1800" err="1">
                <a:ea typeface="+mn-lt"/>
                <a:cs typeface="+mn-lt"/>
              </a:rPr>
              <a:t>ExtendedPermission</a:t>
            </a:r>
            <a:r>
              <a:rPr lang="en-US" sz="1800">
                <a:ea typeface="+mn-lt"/>
                <a:cs typeface="+mn-lt"/>
              </a:rPr>
              <a:t>/&gt;</a:t>
            </a:r>
          </a:p>
          <a:p>
            <a:pPr algn="just">
              <a:buNone/>
            </a:pPr>
            <a:r>
              <a:rPr lang="en-US" sz="1800">
                <a:ea typeface="+mn-lt"/>
                <a:cs typeface="+mn-lt"/>
              </a:rPr>
              <a:t>&lt;</a:t>
            </a:r>
            <a:r>
              <a:rPr lang="en-US" sz="1800" err="1">
                <a:ea typeface="+mn-lt"/>
                <a:cs typeface="+mn-lt"/>
              </a:rPr>
              <a:t>ExtendedPermission</a:t>
            </a:r>
            <a:r>
              <a:rPr lang="en-US" sz="1800">
                <a:ea typeface="+mn-lt"/>
                <a:cs typeface="+mn-lt"/>
              </a:rPr>
              <a:t>&gt;SomeFeature1&lt;</a:t>
            </a:r>
            <a:r>
              <a:rPr lang="en-US" sz="1800" err="1">
                <a:ea typeface="+mn-lt"/>
                <a:cs typeface="+mn-lt"/>
              </a:rPr>
              <a:t>ExtendedPermission</a:t>
            </a:r>
            <a:r>
              <a:rPr lang="en-US" sz="1800">
                <a:ea typeface="+mn-lt"/>
                <a:cs typeface="+mn-lt"/>
              </a:rPr>
              <a:t>/&gt;</a:t>
            </a:r>
          </a:p>
          <a:p>
            <a:pPr algn="just">
              <a:buNone/>
            </a:pPr>
            <a:r>
              <a:rPr lang="en-US" sz="1800">
                <a:ea typeface="+mn-lt"/>
                <a:cs typeface="+mn-lt"/>
              </a:rPr>
              <a:t>&lt;/ </a:t>
            </a:r>
            <a:r>
              <a:rPr lang="en-US" sz="1800" err="1">
                <a:ea typeface="+mn-lt"/>
                <a:cs typeface="+mn-lt"/>
              </a:rPr>
              <a:t>ExtendedPermissions</a:t>
            </a:r>
            <a:r>
              <a:rPr lang="en-US" sz="1800">
                <a:ea typeface="+mn-lt"/>
                <a:cs typeface="+mn-lt"/>
              </a:rPr>
              <a:t>&gt;</a:t>
            </a:r>
          </a:p>
          <a:p>
            <a:pPr algn="just">
              <a:buNone/>
            </a:pPr>
            <a:r>
              <a:rPr lang="en-US" sz="1800">
                <a:latin typeface="Calibri"/>
                <a:ea typeface="+mn-lt"/>
                <a:cs typeface="Calibri"/>
              </a:rPr>
              <a:t>These are the same extended permissions for Append on send as well</a:t>
            </a:r>
          </a:p>
          <a:p>
            <a:pPr>
              <a:buNone/>
            </a:pPr>
            <a:endParaRPr lang="en-US">
              <a:latin typeface="Calibri Light"/>
              <a:cs typeface="Calibri Light"/>
            </a:endParaRPr>
          </a:p>
          <a:p>
            <a:pPr marL="0" indent="0">
              <a:buNone/>
            </a:pPr>
            <a:endParaRPr lang="en-US">
              <a:cs typeface="Calibri"/>
            </a:endParaRPr>
          </a:p>
        </p:txBody>
      </p:sp>
    </p:spTree>
    <p:extLst>
      <p:ext uri="{BB962C8B-B14F-4D97-AF65-F5344CB8AC3E}">
        <p14:creationId xmlns:p14="http://schemas.microsoft.com/office/powerpoint/2010/main" val="198788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C4CA-071D-AC23-69D1-F028FC97F52F}"/>
              </a:ext>
            </a:extLst>
          </p:cNvPr>
          <p:cNvSpPr>
            <a:spLocks noGrp="1"/>
          </p:cNvSpPr>
          <p:nvPr>
            <p:ph type="title"/>
          </p:nvPr>
        </p:nvSpPr>
        <p:spPr/>
        <p:txBody>
          <a:bodyPr/>
          <a:lstStyle/>
          <a:p>
            <a:r>
              <a:rPr lang="en-US">
                <a:cs typeface="Calibri Light"/>
                <a:hlinkClick r:id="rId2"/>
              </a:rPr>
              <a:t>Demo Video</a:t>
            </a:r>
            <a:endParaRPr lang="en-US"/>
          </a:p>
        </p:txBody>
      </p:sp>
      <p:sp>
        <p:nvSpPr>
          <p:cNvPr id="3" name="Content Placeholder 2">
            <a:extLst>
              <a:ext uri="{FF2B5EF4-FFF2-40B4-BE49-F238E27FC236}">
                <a16:creationId xmlns:a16="http://schemas.microsoft.com/office/drawing/2014/main" id="{A1AC4F14-8BFC-49AB-8AC9-39777FA3C9F4}"/>
              </a:ext>
            </a:extLst>
          </p:cNvPr>
          <p:cNvSpPr>
            <a:spLocks noGrp="1"/>
          </p:cNvSpPr>
          <p:nvPr>
            <p:ph idx="1"/>
          </p:nvPr>
        </p:nvSpPr>
        <p:spPr/>
        <p:txBody>
          <a:bodyPr vert="horz" lIns="91440" tIns="45720" rIns="91440" bIns="45720" rtlCol="0" anchor="t">
            <a:normAutofit/>
          </a:bodyPr>
          <a:lstStyle/>
          <a:p>
            <a:endParaRPr lang="en-US">
              <a:cs typeface="Calibri" panose="020F0502020204030204"/>
            </a:endParaRPr>
          </a:p>
          <a:p>
            <a:endParaRPr lang="es-MX">
              <a:cs typeface="Calibri"/>
            </a:endParaRPr>
          </a:p>
          <a:p>
            <a:pPr marL="0" indent="0">
              <a:buNone/>
            </a:pPr>
            <a:endParaRPr lang="en-US">
              <a:cs typeface="Calibri"/>
            </a:endParaRPr>
          </a:p>
          <a:p>
            <a:endParaRPr lang="en-US">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1C1D6393-3300-9CB8-32ED-403C24ED43C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26919" y="1623343"/>
            <a:ext cx="8218311" cy="4721388"/>
          </a:xfrm>
          <a:prstGeom prst="rect">
            <a:avLst/>
          </a:prstGeom>
        </p:spPr>
      </p:pic>
    </p:spTree>
    <p:extLst>
      <p:ext uri="{BB962C8B-B14F-4D97-AF65-F5344CB8AC3E}">
        <p14:creationId xmlns:p14="http://schemas.microsoft.com/office/powerpoint/2010/main" val="91154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49DE-D7AB-1E25-F595-0683C6EC46E8}"/>
              </a:ext>
            </a:extLst>
          </p:cNvPr>
          <p:cNvSpPr>
            <a:spLocks noGrp="1"/>
          </p:cNvSpPr>
          <p:nvPr>
            <p:ph type="title"/>
          </p:nvPr>
        </p:nvSpPr>
        <p:spPr/>
        <p:txBody>
          <a:bodyPr/>
          <a:lstStyle/>
          <a:p>
            <a:r>
              <a:rPr lang="en-US">
                <a:cs typeface="Calibri Light"/>
              </a:rPr>
              <a:t>Public documentation</a:t>
            </a:r>
          </a:p>
        </p:txBody>
      </p:sp>
      <p:sp>
        <p:nvSpPr>
          <p:cNvPr id="6" name="Content Placeholder 5">
            <a:extLst>
              <a:ext uri="{FF2B5EF4-FFF2-40B4-BE49-F238E27FC236}">
                <a16:creationId xmlns:a16="http://schemas.microsoft.com/office/drawing/2014/main" id="{309665B8-EFA1-642C-F4F9-F50C752E0488}"/>
              </a:ext>
            </a:extLst>
          </p:cNvPr>
          <p:cNvSpPr>
            <a:spLocks noGrp="1"/>
          </p:cNvSpPr>
          <p:nvPr>
            <p:ph idx="1"/>
          </p:nvPr>
        </p:nvSpPr>
        <p:spPr/>
        <p:txBody>
          <a:bodyPr vert="horz" lIns="91440" tIns="45720" rIns="91440" bIns="45720" rtlCol="0" anchor="t">
            <a:normAutofit/>
          </a:bodyPr>
          <a:lstStyle/>
          <a:p>
            <a:r>
              <a:rPr lang="en-US">
                <a:ea typeface="+mn-lt"/>
                <a:cs typeface="+mn-lt"/>
              </a:rPr>
              <a:t>Snippet: </a:t>
            </a:r>
            <a:r>
              <a:rPr lang="en-US">
                <a:ea typeface="+mn-lt"/>
                <a:cs typeface="+mn-lt"/>
                <a:hlinkClick r:id="rId2"/>
              </a:rPr>
              <a:t>office-js-snippets/prepend-text-on-send.yaml at main · OfficeDev/office-js-snippets (github.com)</a:t>
            </a:r>
            <a:endParaRPr lang="en-US">
              <a:cs typeface="Calibri" panose="020F0502020204030204"/>
            </a:endParaRPr>
          </a:p>
          <a:p>
            <a:r>
              <a:rPr lang="en-US">
                <a:ea typeface="+mn-lt"/>
                <a:cs typeface="+mn-lt"/>
              </a:rPr>
              <a:t>API: </a:t>
            </a:r>
            <a:r>
              <a:rPr lang="en-US">
                <a:ea typeface="+mn-lt"/>
                <a:cs typeface="+mn-lt"/>
                <a:hlinkClick r:id="rId3"/>
              </a:rPr>
              <a:t>Office.Body interface - Office Add-ins | Microsoft Learn</a:t>
            </a:r>
            <a:endParaRPr lang="en-US"/>
          </a:p>
          <a:p>
            <a:r>
              <a:rPr lang="en-US">
                <a:ea typeface="+mn-lt"/>
                <a:cs typeface="+mn-lt"/>
              </a:rPr>
              <a:t>Outlook preview API: </a:t>
            </a:r>
            <a:r>
              <a:rPr lang="en-US">
                <a:ea typeface="+mn-lt"/>
                <a:cs typeface="+mn-lt"/>
                <a:hlinkClick r:id="rId4"/>
              </a:rPr>
              <a:t>https://aka.ms/OutlookPreviewAPI</a:t>
            </a:r>
            <a:endParaRPr lang="en-US"/>
          </a:p>
          <a:p>
            <a:endParaRPr lang="en-US">
              <a:cs typeface="Calibri"/>
            </a:endParaRPr>
          </a:p>
        </p:txBody>
      </p:sp>
    </p:spTree>
    <p:extLst>
      <p:ext uri="{BB962C8B-B14F-4D97-AF65-F5344CB8AC3E}">
        <p14:creationId xmlns:p14="http://schemas.microsoft.com/office/powerpoint/2010/main" val="218532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r>
              <a:rPr lang="en-US" sz="1800">
                <a:solidFill>
                  <a:schemeClr val="tx1"/>
                </a:solidFill>
                <a:effectLst/>
                <a:latin typeface="Calibri" panose="020F0502020204030204" pitchFamily="34" charset="0"/>
              </a:rPr>
              <a:t>Outlook Mobile (on iOS and Android) still only generally supports message read mode. When is compose mode and the on-send event, going to be supported? This feature difference between the Outlook variants has been present for many years and remains a major barrier to customer adoption of our Outlook add-in. It is an open 'issue' in </a:t>
            </a:r>
            <a:r>
              <a:rPr lang="en-US" sz="1800" err="1">
                <a:solidFill>
                  <a:schemeClr val="tx1"/>
                </a:solidFill>
                <a:effectLst/>
                <a:latin typeface="Calibri" panose="020F0502020204030204" pitchFamily="34" charset="0"/>
              </a:rPr>
              <a:t>github</a:t>
            </a:r>
            <a:r>
              <a:rPr lang="en-US" sz="1800">
                <a:solidFill>
                  <a:schemeClr val="tx1"/>
                </a:solidFill>
                <a:effectLst/>
                <a:latin typeface="Calibri" panose="020F0502020204030204" pitchFamily="34" charset="0"/>
              </a:rPr>
              <a:t> - </a:t>
            </a:r>
            <a:r>
              <a:rPr lang="en-US" sz="1800">
                <a:effectLst/>
                <a:latin typeface="Calibri" panose="020F0502020204030204" pitchFamily="34" charset="0"/>
                <a:hlinkClick r:id="rId2"/>
              </a:rPr>
              <a:t>https://github.com/OfficeDev/office-js/issues/1455</a:t>
            </a:r>
            <a:r>
              <a:rPr lang="en-US" sz="1800">
                <a:effectLst/>
                <a:latin typeface="Calibri" panose="020F0502020204030204" pitchFamily="34" charset="0"/>
              </a:rPr>
              <a:t> </a:t>
            </a:r>
            <a:r>
              <a:rPr lang="en-US" sz="1800">
                <a:solidFill>
                  <a:schemeClr val="tx1"/>
                </a:solidFill>
                <a:effectLst/>
                <a:latin typeface="Calibri" panose="020F0502020204030204" pitchFamily="34" charset="0"/>
              </a:rPr>
              <a:t>- and was a very highly requested feature when </a:t>
            </a:r>
            <a:r>
              <a:rPr lang="en-US" sz="1800" err="1">
                <a:solidFill>
                  <a:schemeClr val="tx1"/>
                </a:solidFill>
                <a:effectLst/>
                <a:latin typeface="Calibri" panose="020F0502020204030204" pitchFamily="34" charset="0"/>
              </a:rPr>
              <a:t>uservoice</a:t>
            </a:r>
            <a:r>
              <a:rPr lang="en-US" sz="1800">
                <a:solidFill>
                  <a:schemeClr val="tx1"/>
                </a:solidFill>
                <a:effectLst/>
                <a:latin typeface="Calibri" panose="020F0502020204030204" pitchFamily="34" charset="0"/>
              </a:rPr>
              <a:t> was used to lodge such.</a:t>
            </a:r>
          </a:p>
          <a:p>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US">
                <a:solidFill>
                  <a:schemeClr val="tx1"/>
                </a:solidFill>
                <a:latin typeface="Calibri"/>
                <a:ea typeface="Calibri"/>
                <a:cs typeface="Calibri"/>
              </a:rPr>
              <a:t>We currently do not have a roadmap for this feature, but it would be great if you could submit a feature request here: </a:t>
            </a:r>
            <a:r>
              <a:rPr lang="en-US" u="sng">
                <a:solidFill>
                  <a:schemeClr val="accent5"/>
                </a:solidFill>
                <a:latin typeface="Segoe UI"/>
                <a:ea typeface="Calibri"/>
                <a:cs typeface="Segoe UI"/>
              </a:rPr>
              <a:t>https://aka.ms/m365dev-suggestions</a:t>
            </a:r>
            <a:r>
              <a:rPr lang="en-US">
                <a:solidFill>
                  <a:schemeClr val="tx1"/>
                </a:solidFill>
                <a:latin typeface="Calibri"/>
                <a:ea typeface="Calibri"/>
                <a:cs typeface="Calibri"/>
              </a:rPr>
              <a:t> and provide more details about your add-in and your exact requirements for compose on Mobile.  </a:t>
            </a:r>
            <a:endParaRPr lang="en-US">
              <a:solidFill>
                <a:schemeClr val="tx1"/>
              </a:solidFill>
            </a:endParaRPr>
          </a:p>
        </p:txBody>
      </p:sp>
    </p:spTree>
    <p:extLst>
      <p:ext uri="{BB962C8B-B14F-4D97-AF65-F5344CB8AC3E}">
        <p14:creationId xmlns:p14="http://schemas.microsoft.com/office/powerpoint/2010/main" val="2568764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panose="020F0502020204030204" pitchFamily="34" charset="0"/>
              </a:rPr>
              <a:t>1) We would like to enter our Outlook add-in into AppSource, but it is blocked because it is an on-send add-in. When will AppSource accept on-send add-ins?</a:t>
            </a:r>
          </a:p>
          <a:p>
            <a:pPr marL="0" marR="0">
              <a:spcBef>
                <a:spcPts val="0"/>
              </a:spcBef>
              <a:spcAft>
                <a:spcPts val="0"/>
              </a:spcAft>
            </a:pPr>
            <a:r>
              <a:rPr lang="en-US" sz="1800">
                <a:solidFill>
                  <a:schemeClr val="tx1"/>
                </a:solidFill>
                <a:effectLst/>
                <a:latin typeface="Calibri" panose="020F0502020204030204" pitchFamily="34" charset="0"/>
              </a:rPr>
              <a:t>2) What is the roadmap regarding adding on-send functionality to phones (both iPhone and Android)?</a:t>
            </a:r>
          </a:p>
          <a:p>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US">
                <a:solidFill>
                  <a:schemeClr val="tx1"/>
                </a:solidFill>
                <a:ea typeface="+mn-lt"/>
                <a:cs typeface="+mn-lt"/>
              </a:rPr>
              <a:t>This is still not allowed. We recently shipped Smart alerts, is the relatively the same functionality and it’s allowed in the store. Check details here:</a:t>
            </a:r>
            <a:r>
              <a:rPr lang="en-US">
                <a:ea typeface="+mn-lt"/>
                <a:cs typeface="+mn-lt"/>
              </a:rPr>
              <a:t>  </a:t>
            </a:r>
            <a:r>
              <a:rPr lang="en-US">
                <a:ea typeface="+mn-lt"/>
                <a:cs typeface="+mn-lt"/>
                <a:hlinkClick r:id="rId2"/>
              </a:rPr>
              <a:t>https://learn.microsoft.com/en-us/office/dev/add-ins/outlook/smart-alerts-onmessagesend-walkthrough?tabs=xmlmanifest</a:t>
            </a:r>
            <a:r>
              <a:rPr lang="en-US">
                <a:solidFill>
                  <a:schemeClr val="tx1"/>
                </a:solidFill>
                <a:ea typeface="+mn-lt"/>
                <a:cs typeface="+mn-lt"/>
              </a:rPr>
              <a:t> please note that </a:t>
            </a:r>
            <a:r>
              <a:rPr lang="en-US" err="1">
                <a:solidFill>
                  <a:schemeClr val="tx1"/>
                </a:solidFill>
                <a:ea typeface="+mn-lt"/>
                <a:cs typeface="+mn-lt"/>
              </a:rPr>
              <a:t>SendMode</a:t>
            </a:r>
            <a:r>
              <a:rPr lang="en-US">
                <a:solidFill>
                  <a:schemeClr val="tx1"/>
                </a:solidFill>
                <a:ea typeface="+mn-lt"/>
                <a:cs typeface="+mn-lt"/>
              </a:rPr>
              <a:t>=Block is still not allowed in the store. </a:t>
            </a:r>
            <a:endParaRPr lang="en-US">
              <a:solidFill>
                <a:schemeClr val="tx1"/>
              </a:solidFill>
              <a:ea typeface="Calibri"/>
              <a:cs typeface="Calibri"/>
            </a:endParaRPr>
          </a:p>
        </p:txBody>
      </p:sp>
    </p:spTree>
    <p:extLst>
      <p:ext uri="{BB962C8B-B14F-4D97-AF65-F5344CB8AC3E}">
        <p14:creationId xmlns:p14="http://schemas.microsoft.com/office/powerpoint/2010/main" val="185348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panose="020F0502020204030204" pitchFamily="34" charset="0"/>
              </a:rPr>
              <a:t>What is the timeline for upcoming features in PowerPoint? There’s a lot in excel but can’t be done in word or PowerPoint.</a:t>
            </a:r>
          </a:p>
          <a:p>
            <a:pPr marL="0" marR="0">
              <a:spcBef>
                <a:spcPts val="0"/>
              </a:spcBef>
              <a:spcAft>
                <a:spcPts val="0"/>
              </a:spcAft>
            </a:pPr>
            <a:endParaRPr lang="en-US" sz="1800">
              <a:solidFill>
                <a:schemeClr val="tx1"/>
              </a:solidFill>
              <a:effectLst/>
              <a:latin typeface="Calibri" panose="020F0502020204030204" pitchFamily="34" charset="0"/>
            </a:endParaRPr>
          </a:p>
          <a:p>
            <a:pPr marL="0" marR="0">
              <a:spcBef>
                <a:spcPts val="0"/>
              </a:spcBef>
              <a:spcAft>
                <a:spcPts val="0"/>
              </a:spcAft>
            </a:pPr>
            <a:r>
              <a:rPr lang="en-US" sz="1800">
                <a:solidFill>
                  <a:schemeClr val="tx1"/>
                </a:solidFill>
                <a:effectLst/>
                <a:latin typeface="Calibri" panose="020F0502020204030204" pitchFamily="34" charset="0"/>
              </a:rPr>
              <a:t>The developer feedback and ideas forum doesn’t get much attention. Could there be more effort in this review?</a:t>
            </a:r>
          </a:p>
          <a:p>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US">
                <a:solidFill>
                  <a:schemeClr val="tx1"/>
                </a:solidFill>
                <a:latin typeface="Calibri"/>
                <a:ea typeface="Calibri"/>
                <a:cs typeface="Calibri"/>
              </a:rPr>
              <a:t>This will be answered in the blog post. </a:t>
            </a:r>
            <a:endParaRPr lang="en-US" b="1">
              <a:solidFill>
                <a:schemeClr val="tx1"/>
              </a:solidFill>
              <a:latin typeface="Calibri"/>
              <a:ea typeface="Calibri"/>
              <a:cs typeface="Calibri"/>
            </a:endParaRPr>
          </a:p>
        </p:txBody>
      </p:sp>
    </p:spTree>
    <p:extLst>
      <p:ext uri="{BB962C8B-B14F-4D97-AF65-F5344CB8AC3E}">
        <p14:creationId xmlns:p14="http://schemas.microsoft.com/office/powerpoint/2010/main" val="224166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a:ea typeface="Calibri"/>
                <a:cs typeface="Calibri"/>
              </a:rPr>
              <a:t>Is there a timeline for when Outlook Mobile (on iOS and Android) will support compose mode for Office add-ins, and further when the on-send event will be supported? Currently only read-mode is supported for Outlook add-ins and this has been the state for many years now, but our add-in is essentially for compliance measures to ensure all sent messages include some extra input/metadata from the sender.</a:t>
            </a:r>
          </a:p>
          <a:p>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IN">
                <a:solidFill>
                  <a:schemeClr val="tx1"/>
                </a:solidFill>
                <a:ea typeface="+mn-lt"/>
                <a:cs typeface="+mn-lt"/>
              </a:rPr>
              <a:t>We have been getting questions on on-send support for mobile quite frequently now. This feature will be looked into once we are able to finish delivering other features that on-send would build upon. </a:t>
            </a:r>
            <a:endParaRPr lang="en-IN">
              <a:solidFill>
                <a:schemeClr val="tx1"/>
              </a:solidFill>
              <a:ea typeface="Calibri"/>
              <a:cs typeface="Calibri"/>
            </a:endParaRPr>
          </a:p>
        </p:txBody>
      </p:sp>
    </p:spTree>
    <p:extLst>
      <p:ext uri="{BB962C8B-B14F-4D97-AF65-F5344CB8AC3E}">
        <p14:creationId xmlns:p14="http://schemas.microsoft.com/office/powerpoint/2010/main" val="220401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F7339A-4383-400E-AD82-2FEF2A6F3713}"/>
              </a:ext>
            </a:extLst>
          </p:cNvPr>
          <p:cNvSpPr txBox="1"/>
          <p:nvPr/>
        </p:nvSpPr>
        <p:spPr>
          <a:xfrm>
            <a:off x="689217" y="1745147"/>
            <a:ext cx="7365467" cy="1138773"/>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Q&amp;A</a:t>
            </a:r>
          </a:p>
          <a:p>
            <a:pPr marL="0" marR="0" lvl="0" indent="0" algn="l" defTabSz="914400">
              <a:lnSpc>
                <a:spcPct val="100000"/>
              </a:lnSpc>
              <a:spcBef>
                <a:spcPts val="0"/>
              </a:spcBef>
              <a:spcAft>
                <a:spcPts val="0"/>
              </a:spcAft>
              <a:buClrTx/>
              <a:buSzTx/>
              <a:buFontTx/>
              <a:buNone/>
              <a:tabLst/>
              <a:defRPr/>
            </a:pPr>
            <a:endParaRPr lang="en-US" sz="2000" b="0" i="0" u="none" strike="noStrike" kern="1200" cap="none" spc="0" normalizeH="0" baseline="0" noProof="0">
              <a:ln>
                <a:noFill/>
              </a:ln>
              <a:effectLst/>
              <a:uLnTx/>
              <a:uFillTx/>
              <a:latin typeface="Segoe UI"/>
              <a:cs typeface="Segoe UI"/>
            </a:endParaRPr>
          </a:p>
        </p:txBody>
      </p:sp>
      <p:sp>
        <p:nvSpPr>
          <p:cNvPr id="4" name="Text Placeholder 3">
            <a:extLst>
              <a:ext uri="{FF2B5EF4-FFF2-40B4-BE49-F238E27FC236}">
                <a16:creationId xmlns:a16="http://schemas.microsoft.com/office/drawing/2014/main" id="{7A29D8E1-F2B9-4E2F-9F6A-CE6B12E98BAE}"/>
              </a:ext>
            </a:extLst>
          </p:cNvPr>
          <p:cNvSpPr txBox="1">
            <a:spLocks/>
          </p:cNvSpPr>
          <p:nvPr/>
        </p:nvSpPr>
        <p:spPr>
          <a:xfrm>
            <a:off x="3017308" y="2369906"/>
            <a:ext cx="6157384" cy="2343789"/>
          </a:xfrm>
          <a:prstGeom prst="rect">
            <a:avLst/>
          </a:prstGeom>
        </p:spPr>
        <p:txBody>
          <a:bodyPr lIns="0" tIns="0" rIns="0" bIns="0" anchor="t"/>
          <a:lstStyle>
            <a:lvl1pPr marL="0" indent="0" algn="l" defTabSz="812820" rtl="0" eaLnBrk="1" latinLnBrk="0" hangingPunct="1">
              <a:lnSpc>
                <a:spcPct val="90000"/>
              </a:lnSpc>
              <a:spcBef>
                <a:spcPts val="889"/>
              </a:spcBef>
              <a:buFont typeface="Arial" panose="020B0604020202020204" pitchFamily="34" charset="0"/>
              <a:buNone/>
              <a:defRPr lang="en-US" sz="3200" kern="1200" dirty="0">
                <a:solidFill>
                  <a:schemeClr val="bg1"/>
                </a:solidFill>
                <a:latin typeface="Segoe UI Semibold" panose="020B0702040204020203" pitchFamily="34" charset="0"/>
                <a:ea typeface="+mn-ea"/>
                <a:cs typeface="Segoe UI Semibold" panose="020B0702040204020203" pitchFamily="34" charset="0"/>
              </a:defRPr>
            </a:lvl1pPr>
            <a:lvl2pPr marL="609615" indent="-203206" algn="l" defTabSz="812820" rtl="0" eaLnBrk="1" latinLnBrk="0" hangingPunct="1">
              <a:lnSpc>
                <a:spcPct val="90000"/>
              </a:lnSpc>
              <a:spcBef>
                <a:spcPts val="444"/>
              </a:spcBef>
              <a:buFont typeface="Arial" panose="020B0604020202020204" pitchFamily="34" charset="0"/>
              <a:buChar char="•"/>
              <a:defRPr sz="2133" kern="1200">
                <a:solidFill>
                  <a:schemeClr val="tx1"/>
                </a:solidFill>
                <a:latin typeface="+mn-lt"/>
                <a:ea typeface="+mn-ea"/>
                <a:cs typeface="+mn-cs"/>
              </a:defRPr>
            </a:lvl2pPr>
            <a:lvl3pPr marL="1016025" indent="-203206" algn="l" defTabSz="812820" rtl="0" eaLnBrk="1" latinLnBrk="0" hangingPunct="1">
              <a:lnSpc>
                <a:spcPct val="90000"/>
              </a:lnSpc>
              <a:spcBef>
                <a:spcPts val="444"/>
              </a:spcBef>
              <a:buFont typeface="Arial" panose="020B0604020202020204" pitchFamily="34" charset="0"/>
              <a:buChar char="•"/>
              <a:defRPr sz="1777" kern="1200">
                <a:solidFill>
                  <a:schemeClr val="tx1"/>
                </a:solidFill>
                <a:latin typeface="+mn-lt"/>
                <a:ea typeface="+mn-ea"/>
                <a:cs typeface="+mn-cs"/>
              </a:defRPr>
            </a:lvl3pPr>
            <a:lvl4pPr marL="1422435"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4pPr>
            <a:lvl5pPr marL="182884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5pPr>
            <a:lvl6pPr marL="223525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6pPr>
            <a:lvl7pPr marL="264166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7pPr>
            <a:lvl8pPr marL="3048076"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8pPr>
            <a:lvl9pPr marL="3454487" indent="-203206" algn="l" defTabSz="812820" rtl="0" eaLnBrk="1" latinLnBrk="0" hangingPunct="1">
              <a:lnSpc>
                <a:spcPct val="90000"/>
              </a:lnSpc>
              <a:spcBef>
                <a:spcPts val="444"/>
              </a:spcBef>
              <a:buFont typeface="Arial" panose="020B0604020202020204" pitchFamily="34" charset="0"/>
              <a:buChar char="•"/>
              <a:defRPr sz="1600" kern="1200">
                <a:solidFill>
                  <a:schemeClr val="tx1"/>
                </a:solidFill>
                <a:latin typeface="+mn-lt"/>
                <a:ea typeface="+mn-ea"/>
                <a:cs typeface="+mn-cs"/>
              </a:defRPr>
            </a:lvl9pPr>
          </a:lstStyle>
          <a:p>
            <a:pPr marL="171450" indent="-171450">
              <a:buFont typeface="Arial" panose="020B0604020202020204" pitchFamily="34" charset="0"/>
              <a:buChar char="•"/>
            </a:pPr>
            <a:endParaRPr lang="en-US" sz="1800">
              <a:latin typeface="Segoe UI Semibold"/>
              <a:cs typeface="Segoe UI Semibold"/>
            </a:endParaRPr>
          </a:p>
        </p:txBody>
      </p:sp>
      <p:sp>
        <p:nvSpPr>
          <p:cNvPr id="7" name="Rectangle 6">
            <a:extLst>
              <a:ext uri="{FF2B5EF4-FFF2-40B4-BE49-F238E27FC236}">
                <a16:creationId xmlns:a16="http://schemas.microsoft.com/office/drawing/2014/main" id="{048707F4-9F95-4412-B47D-20D88DFA4CE1}"/>
              </a:ext>
            </a:extLst>
          </p:cNvPr>
          <p:cNvSpPr/>
          <p:nvPr/>
        </p:nvSpPr>
        <p:spPr>
          <a:xfrm>
            <a:off x="3188416" y="668900"/>
            <a:ext cx="8381998" cy="54323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800" b="1">
                <a:solidFill>
                  <a:schemeClr val="tx1"/>
                </a:solidFill>
                <a:effectLst/>
                <a:latin typeface="Calibri"/>
                <a:ea typeface="+mn-lt"/>
                <a:cs typeface="+mn-lt"/>
              </a:rPr>
              <a:t>Question:</a:t>
            </a:r>
          </a:p>
          <a:p>
            <a:pPr marL="0" marR="0">
              <a:spcBef>
                <a:spcPts val="0"/>
              </a:spcBef>
              <a:spcAft>
                <a:spcPts val="0"/>
              </a:spcAft>
            </a:pPr>
            <a:r>
              <a:rPr lang="en-US" sz="1800">
                <a:solidFill>
                  <a:schemeClr val="tx1"/>
                </a:solidFill>
                <a:effectLst/>
                <a:latin typeface="Calibri" panose="020F0502020204030204" pitchFamily="34" charset="0"/>
              </a:rPr>
              <a:t>Is there an API or access point where we can call how many seats have been provisioned for an Office Add-in by the 365 Administrator? Say a company has 25 seats but authorizes only 5 for my add-in - is there a way for the add-in developer to know that? Please note that we do not have a SaaS application, just an Office Store add-in.</a:t>
            </a:r>
            <a:endParaRPr lang="en-US">
              <a:solidFill>
                <a:schemeClr val="tx1"/>
              </a:solidFill>
              <a:latin typeface="Calibri"/>
              <a:cs typeface="Calibri"/>
            </a:endParaRPr>
          </a:p>
          <a:p>
            <a:r>
              <a:rPr lang="en-US" sz="1800" b="1">
                <a:solidFill>
                  <a:schemeClr val="tx1"/>
                </a:solidFill>
                <a:effectLst/>
                <a:latin typeface="Calibri"/>
                <a:cs typeface="Calibri"/>
              </a:rPr>
              <a:t>Answer:</a:t>
            </a:r>
          </a:p>
          <a:p>
            <a:r>
              <a:rPr lang="en-US">
                <a:solidFill>
                  <a:schemeClr val="tx1"/>
                </a:solidFill>
                <a:latin typeface="Calibri"/>
                <a:ea typeface="Calibri"/>
                <a:cs typeface="Calibri"/>
              </a:rPr>
              <a:t>Will be answered in blog post. </a:t>
            </a:r>
            <a:endParaRPr lang="en-US" b="1">
              <a:solidFill>
                <a:schemeClr val="tx1"/>
              </a:solidFill>
              <a:latin typeface="Calibri"/>
              <a:ea typeface="Calibri"/>
              <a:cs typeface="Calibri"/>
            </a:endParaRPr>
          </a:p>
        </p:txBody>
      </p:sp>
    </p:spTree>
    <p:extLst>
      <p:ext uri="{BB962C8B-B14F-4D97-AF65-F5344CB8AC3E}">
        <p14:creationId xmlns:p14="http://schemas.microsoft.com/office/powerpoint/2010/main" val="268246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0F501C-EB4E-4B52-9C27-E86C75723544}"/>
              </a:ext>
            </a:extLst>
          </p:cNvPr>
          <p:cNvSpPr>
            <a:spLocks noGrp="1"/>
          </p:cNvSpPr>
          <p:nvPr>
            <p:ph type="body" sz="quarter" idx="10"/>
          </p:nvPr>
        </p:nvSpPr>
        <p:spPr>
          <a:xfrm>
            <a:off x="596306" y="1443210"/>
            <a:ext cx="11203488" cy="1199303"/>
          </a:xfrm>
        </p:spPr>
        <p:txBody>
          <a:bodyPr vert="horz" wrap="square" lIns="146304" tIns="91440" rIns="146304" bIns="91440" rtlCol="0" anchor="t">
            <a:spAutoFit/>
          </a:bodyPr>
          <a:lstStyle/>
          <a:p>
            <a:endParaRPr lang="en-US" sz="3200">
              <a:latin typeface="Segoe UI Semibold"/>
              <a:cs typeface="Segoe UI Semibold"/>
            </a:endParaRPr>
          </a:p>
          <a:p>
            <a:pPr marL="223520" indent="-223520">
              <a:buFont typeface="Wingdings,Sans-Serif"/>
              <a:buChar char=""/>
            </a:pPr>
            <a:endParaRPr lang="en-US" sz="3200">
              <a:latin typeface="Segoe UI Semibold"/>
              <a:cs typeface="Segoe UI Semibold"/>
            </a:endParaRPr>
          </a:p>
        </p:txBody>
      </p:sp>
      <p:sp>
        <p:nvSpPr>
          <p:cNvPr id="3" name="Title 2">
            <a:extLst>
              <a:ext uri="{FF2B5EF4-FFF2-40B4-BE49-F238E27FC236}">
                <a16:creationId xmlns:a16="http://schemas.microsoft.com/office/drawing/2014/main" id="{BFD2EC8C-3CB8-47FD-952E-6A0CB387D041}"/>
              </a:ext>
            </a:extLst>
          </p:cNvPr>
          <p:cNvSpPr>
            <a:spLocks noGrp="1"/>
          </p:cNvSpPr>
          <p:nvPr>
            <p:ph type="title"/>
          </p:nvPr>
        </p:nvSpPr>
        <p:spPr/>
        <p:txBody>
          <a:bodyPr/>
          <a:lstStyle/>
          <a:p>
            <a:r>
              <a:rPr lang="en-US"/>
              <a:t>Agenda</a:t>
            </a:r>
          </a:p>
        </p:txBody>
      </p:sp>
      <p:sp>
        <p:nvSpPr>
          <p:cNvPr id="4" name="Rectangle 3">
            <a:extLst>
              <a:ext uri="{FF2B5EF4-FFF2-40B4-BE49-F238E27FC236}">
                <a16:creationId xmlns:a16="http://schemas.microsoft.com/office/drawing/2014/main" id="{FA9ACB8E-4E55-1D4D-05DD-38E0EF90F5D4}"/>
              </a:ext>
            </a:extLst>
          </p:cNvPr>
          <p:cNvSpPr/>
          <p:nvPr/>
        </p:nvSpPr>
        <p:spPr>
          <a:xfrm>
            <a:off x="1121056" y="4671964"/>
            <a:ext cx="1570494"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David Chesnut </a:t>
            </a:r>
          </a:p>
        </p:txBody>
      </p:sp>
      <p:sp>
        <p:nvSpPr>
          <p:cNvPr id="11" name="Rectangle 10">
            <a:extLst>
              <a:ext uri="{FF2B5EF4-FFF2-40B4-BE49-F238E27FC236}">
                <a16:creationId xmlns:a16="http://schemas.microsoft.com/office/drawing/2014/main" id="{1C028262-1417-614E-B4D3-2C745C829817}"/>
              </a:ext>
            </a:extLst>
          </p:cNvPr>
          <p:cNvSpPr/>
          <p:nvPr/>
        </p:nvSpPr>
        <p:spPr>
          <a:xfrm>
            <a:off x="936171" y="4954798"/>
            <a:ext cx="1870448" cy="307777"/>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latin typeface="Calibri" panose="020F0502020204030204"/>
              </a:rPr>
              <a:t>Senior Technical Writer</a:t>
            </a:r>
            <a:endParaRPr lang="en-US" sz="1400"/>
          </a:p>
        </p:txBody>
      </p:sp>
      <p:pic>
        <p:nvPicPr>
          <p:cNvPr id="8" name="Picture 2">
            <a:extLst>
              <a:ext uri="{FF2B5EF4-FFF2-40B4-BE49-F238E27FC236}">
                <a16:creationId xmlns:a16="http://schemas.microsoft.com/office/drawing/2014/main" id="{60794335-B786-4538-0AA4-1C7AB2B2394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91547" y="2891158"/>
            <a:ext cx="1792164" cy="18149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person taking a selfie&#10;&#10;Description automatically generated">
            <a:extLst>
              <a:ext uri="{FF2B5EF4-FFF2-40B4-BE49-F238E27FC236}">
                <a16:creationId xmlns:a16="http://schemas.microsoft.com/office/drawing/2014/main" id="{90EBE2B7-0A4C-7041-BA02-2CFF7A0C6C8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023173" y="2960471"/>
            <a:ext cx="1892378" cy="1811254"/>
          </a:xfrm>
          <a:prstGeom prst="rect">
            <a:avLst/>
          </a:prstGeom>
        </p:spPr>
      </p:pic>
      <p:sp>
        <p:nvSpPr>
          <p:cNvPr id="7" name="Rectangle 6">
            <a:extLst>
              <a:ext uri="{FF2B5EF4-FFF2-40B4-BE49-F238E27FC236}">
                <a16:creationId xmlns:a16="http://schemas.microsoft.com/office/drawing/2014/main" id="{0067C30B-81B5-FB08-AF20-A144F57CAC48}"/>
              </a:ext>
            </a:extLst>
          </p:cNvPr>
          <p:cNvSpPr/>
          <p:nvPr/>
        </p:nvSpPr>
        <p:spPr>
          <a:xfrm>
            <a:off x="4342798" y="4700012"/>
            <a:ext cx="1110817"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Yun Wang</a:t>
            </a:r>
            <a:endParaRPr lang="en-US"/>
          </a:p>
        </p:txBody>
      </p:sp>
      <p:sp>
        <p:nvSpPr>
          <p:cNvPr id="9" name="Rectangle 8">
            <a:extLst>
              <a:ext uri="{FF2B5EF4-FFF2-40B4-BE49-F238E27FC236}">
                <a16:creationId xmlns:a16="http://schemas.microsoft.com/office/drawing/2014/main" id="{12584236-2F20-A56E-F78E-0C18E6307991}"/>
              </a:ext>
            </a:extLst>
          </p:cNvPr>
          <p:cNvSpPr/>
          <p:nvPr/>
        </p:nvSpPr>
        <p:spPr>
          <a:xfrm>
            <a:off x="3898292" y="4954798"/>
            <a:ext cx="2126352" cy="523220"/>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ea typeface="+mn-lt"/>
                <a:cs typeface="+mn-lt"/>
              </a:rPr>
              <a:t>Principal Product Manager</a:t>
            </a:r>
            <a:endParaRPr lang="en-US"/>
          </a:p>
          <a:p>
            <a:pPr algn="ctr"/>
            <a:endParaRPr lang="en-US" sz="1400">
              <a:ea typeface="Calibri"/>
              <a:cs typeface="Calibri"/>
            </a:endParaRPr>
          </a:p>
        </p:txBody>
      </p:sp>
      <p:sp>
        <p:nvSpPr>
          <p:cNvPr id="10" name="Rectangle 9">
            <a:extLst>
              <a:ext uri="{FF2B5EF4-FFF2-40B4-BE49-F238E27FC236}">
                <a16:creationId xmlns:a16="http://schemas.microsoft.com/office/drawing/2014/main" id="{951B41B2-3E22-62FB-BEE1-55EEC09B7750}"/>
              </a:ext>
            </a:extLst>
          </p:cNvPr>
          <p:cNvSpPr/>
          <p:nvPr/>
        </p:nvSpPr>
        <p:spPr>
          <a:xfrm>
            <a:off x="7954279" y="4582781"/>
            <a:ext cx="1859548" cy="369332"/>
          </a:xfrm>
          <a:prstGeom prst="rect">
            <a:avLst/>
          </a:prstGeom>
        </p:spPr>
        <p:txBody>
          <a:bodyPr wrap="non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atin typeface="+mj-lt"/>
              </a:rPr>
              <a:t>Yashvardhan Joshi</a:t>
            </a:r>
            <a:endParaRPr lang="en-US"/>
          </a:p>
        </p:txBody>
      </p:sp>
      <p:sp>
        <p:nvSpPr>
          <p:cNvPr id="12" name="Rectangle 11">
            <a:extLst>
              <a:ext uri="{FF2B5EF4-FFF2-40B4-BE49-F238E27FC236}">
                <a16:creationId xmlns:a16="http://schemas.microsoft.com/office/drawing/2014/main" id="{7B039945-3777-A1F7-E6E0-2F30EA9E1FA8}"/>
              </a:ext>
            </a:extLst>
          </p:cNvPr>
          <p:cNvSpPr/>
          <p:nvPr/>
        </p:nvSpPr>
        <p:spPr>
          <a:xfrm>
            <a:off x="7901551" y="4954798"/>
            <a:ext cx="2018254" cy="523220"/>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ea typeface="+mn-lt"/>
                <a:cs typeface="+mn-lt"/>
              </a:rPr>
              <a:t>Senior Product Manager</a:t>
            </a:r>
            <a:endParaRPr lang="en-US"/>
          </a:p>
          <a:p>
            <a:pPr algn="ctr"/>
            <a:endParaRPr lang="en-US" sz="1400">
              <a:ea typeface="Calibri"/>
              <a:cs typeface="Calibri"/>
            </a:endParaRPr>
          </a:p>
        </p:txBody>
      </p:sp>
      <p:pic>
        <p:nvPicPr>
          <p:cNvPr id="5" name="Picture 12" descr="A picture containing mirror, tree, reflection, person&#10;&#10;Description automatically generated">
            <a:extLst>
              <a:ext uri="{FF2B5EF4-FFF2-40B4-BE49-F238E27FC236}">
                <a16:creationId xmlns:a16="http://schemas.microsoft.com/office/drawing/2014/main" id="{63720D86-96A8-BA14-7916-0B5578CE04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56550" y="2816225"/>
            <a:ext cx="1798109" cy="1765300"/>
          </a:xfrm>
          <a:prstGeom prst="rect">
            <a:avLst/>
          </a:prstGeom>
        </p:spPr>
      </p:pic>
    </p:spTree>
    <p:extLst>
      <p:ext uri="{BB962C8B-B14F-4D97-AF65-F5344CB8AC3E}">
        <p14:creationId xmlns:p14="http://schemas.microsoft.com/office/powerpoint/2010/main" val="811644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24665417-9E69-50B3-FC10-1505CCE5A57A}"/>
              </a:ext>
            </a:extLst>
          </p:cNvPr>
          <p:cNvGraphicFramePr>
            <a:graphicFrameLocks noGrp="1"/>
          </p:cNvGraphicFramePr>
          <p:nvPr/>
        </p:nvGraphicFramePr>
        <p:xfrm>
          <a:off x="1472184" y="1608462"/>
          <a:ext cx="10122408" cy="4759960"/>
        </p:xfrm>
        <a:graphic>
          <a:graphicData uri="http://schemas.openxmlformats.org/drawingml/2006/table">
            <a:tbl>
              <a:tblPr firstRow="1" bandRow="1">
                <a:tableStyleId>{2D5ABB26-0587-4C30-8999-92F81FD0307C}</a:tableStyleId>
              </a:tblPr>
              <a:tblGrid>
                <a:gridCol w="786384">
                  <a:extLst>
                    <a:ext uri="{9D8B030D-6E8A-4147-A177-3AD203B41FA5}">
                      <a16:colId xmlns:a16="http://schemas.microsoft.com/office/drawing/2014/main" val="3500360107"/>
                    </a:ext>
                  </a:extLst>
                </a:gridCol>
                <a:gridCol w="2441448">
                  <a:extLst>
                    <a:ext uri="{9D8B030D-6E8A-4147-A177-3AD203B41FA5}">
                      <a16:colId xmlns:a16="http://schemas.microsoft.com/office/drawing/2014/main" val="613343397"/>
                    </a:ext>
                  </a:extLst>
                </a:gridCol>
                <a:gridCol w="6894576">
                  <a:extLst>
                    <a:ext uri="{9D8B030D-6E8A-4147-A177-3AD203B41FA5}">
                      <a16:colId xmlns:a16="http://schemas.microsoft.com/office/drawing/2014/main" val="3503939565"/>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9012057"/>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Documentation</a:t>
                      </a:r>
                    </a:p>
                  </a:txBody>
                  <a:tcPr/>
                </a:tc>
                <a:tc>
                  <a:txBody>
                    <a:bodyPr/>
                    <a:lstStyle/>
                    <a:p>
                      <a:pPr>
                        <a:buNone/>
                      </a:pPr>
                      <a:r>
                        <a:rPr lang="en-US" sz="2400" b="0" u="sng" kern="1200">
                          <a:solidFill>
                            <a:schemeClr val="dk1"/>
                          </a:solidFill>
                          <a:effectLst/>
                          <a:latin typeface="Segoe UI" panose="020B0502040204020203" pitchFamily="34" charset="0"/>
                          <a:cs typeface="Segoe UI" panose="020B0502040204020203" pitchFamily="34" charset="0"/>
                          <a:hlinkClick r:id="rId3"/>
                        </a:rPr>
                        <a:t>https://aka.ms/office-add-ins-docs</a:t>
                      </a:r>
                      <a:r>
                        <a:rPr lang="en-US" sz="2400" b="0" u="sng" kern="1200">
                          <a:solidFill>
                            <a:schemeClr val="dk1"/>
                          </a:solidFill>
                          <a:effectLst/>
                          <a:latin typeface="Segoe UI" panose="020B0502040204020203" pitchFamily="34" charset="0"/>
                          <a:cs typeface="Segoe UI" panose="020B0502040204020203" pitchFamily="34" charset="0"/>
                        </a:rPr>
                        <a:t> </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914436529"/>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Quick starts</a:t>
                      </a:r>
                    </a:p>
                  </a:txBody>
                  <a:tcPr/>
                </a:tc>
                <a:tc>
                  <a:txBody>
                    <a:bodyPr/>
                    <a:lstStyle/>
                    <a:p>
                      <a:r>
                        <a:rPr lang="en-US" sz="2400">
                          <a:latin typeface="Segoe UI"/>
                          <a:cs typeface="Segoe UI"/>
                          <a:hlinkClick r:id="rId4"/>
                        </a:rPr>
                        <a:t>Outlook</a:t>
                      </a:r>
                      <a:r>
                        <a:rPr lang="en-US" sz="2400">
                          <a:latin typeface="Segoe UI"/>
                          <a:cs typeface="Segoe UI"/>
                        </a:rPr>
                        <a:t>, </a:t>
                      </a:r>
                      <a:r>
                        <a:rPr lang="en-US" sz="2400">
                          <a:latin typeface="Segoe UI"/>
                          <a:cs typeface="Segoe UI"/>
                          <a:hlinkClick r:id="rId5"/>
                        </a:rPr>
                        <a:t>Excel</a:t>
                      </a:r>
                      <a:r>
                        <a:rPr lang="en-US" sz="2400">
                          <a:latin typeface="Segoe UI"/>
                          <a:cs typeface="Segoe UI"/>
                        </a:rPr>
                        <a:t>, </a:t>
                      </a:r>
                      <a:r>
                        <a:rPr lang="en-US" sz="2400">
                          <a:latin typeface="Segoe UI"/>
                          <a:cs typeface="Segoe UI"/>
                          <a:hlinkClick r:id="rId6"/>
                        </a:rPr>
                        <a:t>Word</a:t>
                      </a:r>
                      <a:r>
                        <a:rPr lang="en-US" sz="2400">
                          <a:latin typeface="Segoe UI"/>
                          <a:cs typeface="Segoe UI"/>
                        </a:rPr>
                        <a:t>, </a:t>
                      </a:r>
                      <a:r>
                        <a:rPr lang="en-US" sz="2400">
                          <a:latin typeface="Segoe UI"/>
                          <a:cs typeface="Segoe UI"/>
                          <a:hlinkClick r:id="rId7"/>
                        </a:rPr>
                        <a:t>PowerPoint</a:t>
                      </a:r>
                      <a:endParaRPr lang="en-US" sz="2400">
                        <a:latin typeface="Segoe UI"/>
                        <a:cs typeface="Segoe UI"/>
                      </a:endParaRPr>
                    </a:p>
                  </a:txBody>
                  <a:tcPr/>
                </a:tc>
                <a:extLst>
                  <a:ext uri="{0D108BD9-81ED-4DB2-BD59-A6C34878D82A}">
                    <a16:rowId xmlns:a16="http://schemas.microsoft.com/office/drawing/2014/main" val="4137257855"/>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Script Lab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8"/>
                        </a:rPr>
                        <a:t>https://aka.ms/getscriptlab</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795446554"/>
                  </a:ext>
                </a:extLst>
              </a:tr>
              <a:tr h="370840">
                <a:tc>
                  <a:txBody>
                    <a:bodyPr/>
                    <a:lstStyle/>
                    <a:p>
                      <a:endParaRPr lang="en-US"/>
                    </a:p>
                    <a:p>
                      <a:endParaRPr lang="en-US"/>
                    </a:p>
                  </a:txBody>
                  <a:tcPr/>
                </a:tc>
                <a:tc>
                  <a:txBody>
                    <a:bodyPr/>
                    <a:lstStyle/>
                    <a:p>
                      <a:r>
                        <a:rPr lang="en-US" sz="2400">
                          <a:solidFill>
                            <a:srgbClr val="2F2F2F"/>
                          </a:solidFill>
                          <a:latin typeface="Segoe UI"/>
                          <a:cs typeface="Segoe UI"/>
                        </a:rPr>
                        <a:t>Samples</a:t>
                      </a:r>
                    </a:p>
                  </a:txBody>
                  <a:tcPr/>
                </a:tc>
                <a:tc>
                  <a:txBody>
                    <a:bodyPr/>
                    <a:lstStyle/>
                    <a:p>
                      <a:r>
                        <a:rPr lang="en-US" sz="2400">
                          <a:latin typeface="Segoe UI" panose="020B0502040204020203" pitchFamily="34" charset="0"/>
                          <a:cs typeface="Segoe UI" panose="020B0502040204020203" pitchFamily="34" charset="0"/>
                          <a:hlinkClick r:id="rId9"/>
                        </a:rPr>
                        <a:t>https://aka.ms/officeaddinsamples</a:t>
                      </a:r>
                      <a:r>
                        <a:rPr lang="en-US" sz="2400">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3856300112"/>
                  </a:ext>
                </a:extLst>
              </a:tr>
              <a:tr h="370840">
                <a:tc>
                  <a:txBody>
                    <a:bodyPr/>
                    <a:lstStyle/>
                    <a:p>
                      <a:endParaRPr lang="en-US"/>
                    </a:p>
                  </a:txBody>
                  <a:tcPr/>
                </a:tc>
                <a:tc>
                  <a:txBody>
                    <a:bodyPr/>
                    <a:lstStyle/>
                    <a:p>
                      <a:r>
                        <a:rPr lang="en-US" sz="2400">
                          <a:solidFill>
                            <a:srgbClr val="2F2F2F"/>
                          </a:solidFill>
                          <a:latin typeface="Segoe UI"/>
                          <a:cs typeface="Segoe UI"/>
                        </a:rPr>
                        <a:t>Microsoft 365 Developer Program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latin typeface="Segoe UI" panose="020B0502040204020203" pitchFamily="34" charset="0"/>
                          <a:cs typeface="Segoe UI" panose="020B0502040204020203" pitchFamily="34" charset="0"/>
                          <a:hlinkClick r:id="rId10"/>
                        </a:rPr>
                        <a:t>https://aka.ms/M365devprogram</a:t>
                      </a:r>
                      <a:r>
                        <a:rPr lang="en-US" sz="2400">
                          <a:latin typeface="Segoe UI" panose="020B0502040204020203" pitchFamily="34" charset="0"/>
                          <a:cs typeface="Segoe UI" panose="020B0502040204020203" pitchFamily="34" charset="0"/>
                        </a:rPr>
                        <a:t> </a:t>
                      </a:r>
                    </a:p>
                    <a:p>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77239041"/>
                  </a:ext>
                </a:extLst>
              </a:tr>
              <a:tr h="370840">
                <a:tc>
                  <a:txBody>
                    <a:bodyPr/>
                    <a:lstStyle/>
                    <a:p>
                      <a:endParaRPr lang="en-US"/>
                    </a:p>
                    <a:p>
                      <a:endParaRPr lang="en-US"/>
                    </a:p>
                  </a:txBody>
                  <a:tcPr/>
                </a:tc>
                <a:tc>
                  <a:txBody>
                    <a:bodyPr/>
                    <a:lstStyle/>
                    <a:p>
                      <a:r>
                        <a:rPr lang="en-US" sz="2400">
                          <a:latin typeface="Segoe UI"/>
                          <a:cs typeface="Segoe UI"/>
                        </a:rPr>
                        <a:t>Office Scripts</a:t>
                      </a:r>
                    </a:p>
                  </a:txBody>
                  <a:tcPr/>
                </a:tc>
                <a:tc>
                  <a:txBody>
                    <a:bodyPr/>
                    <a:lstStyle/>
                    <a:p>
                      <a:r>
                        <a:rPr lang="en-US" sz="2400">
                          <a:latin typeface="Segoe UI" panose="020B0502040204020203" pitchFamily="34" charset="0"/>
                          <a:cs typeface="Segoe UI" panose="020B0502040204020203" pitchFamily="34" charset="0"/>
                          <a:hlinkClick r:id="rId11"/>
                        </a:rPr>
                        <a:t>aka.ms/office-scripts-docs</a:t>
                      </a:r>
                      <a:endParaRPr lang="en-US" sz="24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329789468"/>
                  </a:ext>
                </a:extLst>
              </a:tr>
            </a:tbl>
          </a:graphicData>
        </a:graphic>
      </p:graphicFrame>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47966"/>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New to Office Add-ins?</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pic>
        <p:nvPicPr>
          <p:cNvPr id="3" name="Picture 2">
            <a:extLst>
              <a:ext uri="{FF2B5EF4-FFF2-40B4-BE49-F238E27FC236}">
                <a16:creationId xmlns:a16="http://schemas.microsoft.com/office/drawing/2014/main" id="{E47219AA-8041-EF05-43D9-C40E3411B041}"/>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492718" y="1917681"/>
            <a:ext cx="676369" cy="590632"/>
          </a:xfrm>
          <a:prstGeom prst="rect">
            <a:avLst/>
          </a:prstGeom>
        </p:spPr>
      </p:pic>
      <p:pic>
        <p:nvPicPr>
          <p:cNvPr id="5" name="Picture 4">
            <a:extLst>
              <a:ext uri="{FF2B5EF4-FFF2-40B4-BE49-F238E27FC236}">
                <a16:creationId xmlns:a16="http://schemas.microsoft.com/office/drawing/2014/main" id="{C2FF269F-69D0-41C0-E787-3CFA791B91E8}"/>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440024" y="3914107"/>
            <a:ext cx="695422" cy="552527"/>
          </a:xfrm>
          <a:prstGeom prst="rect">
            <a:avLst/>
          </a:prstGeom>
        </p:spPr>
      </p:pic>
      <p:pic>
        <p:nvPicPr>
          <p:cNvPr id="10" name="Picture 9">
            <a:extLst>
              <a:ext uri="{FF2B5EF4-FFF2-40B4-BE49-F238E27FC236}">
                <a16:creationId xmlns:a16="http://schemas.microsoft.com/office/drawing/2014/main" id="{997E1E2E-9B73-EACF-ECBE-864E4313AC5D}"/>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455209" y="2554460"/>
            <a:ext cx="695422" cy="724001"/>
          </a:xfrm>
          <a:prstGeom prst="rect">
            <a:avLst/>
          </a:prstGeom>
        </p:spPr>
      </p:pic>
      <p:pic>
        <p:nvPicPr>
          <p:cNvPr id="12" name="Picture 11">
            <a:extLst>
              <a:ext uri="{FF2B5EF4-FFF2-40B4-BE49-F238E27FC236}">
                <a16:creationId xmlns:a16="http://schemas.microsoft.com/office/drawing/2014/main" id="{3DEFC20D-2C45-0FA6-90CD-BD79526E5435}"/>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549142" y="3269825"/>
            <a:ext cx="568016" cy="568016"/>
          </a:xfrm>
          <a:prstGeom prst="rect">
            <a:avLst/>
          </a:prstGeom>
        </p:spPr>
      </p:pic>
      <p:pic>
        <p:nvPicPr>
          <p:cNvPr id="4" name="Picture 3">
            <a:extLst>
              <a:ext uri="{FF2B5EF4-FFF2-40B4-BE49-F238E27FC236}">
                <a16:creationId xmlns:a16="http://schemas.microsoft.com/office/drawing/2014/main" id="{CC193859-E11F-FE79-83EE-E386270CCE00}"/>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1500929" y="5614600"/>
            <a:ext cx="666843" cy="714475"/>
          </a:xfrm>
          <a:prstGeom prst="rect">
            <a:avLst/>
          </a:prstGeom>
        </p:spPr>
      </p:pic>
      <p:pic>
        <p:nvPicPr>
          <p:cNvPr id="8" name="Picture 7">
            <a:extLst>
              <a:ext uri="{FF2B5EF4-FFF2-40B4-BE49-F238E27FC236}">
                <a16:creationId xmlns:a16="http://schemas.microsoft.com/office/drawing/2014/main" id="{88DB9257-463C-301D-D352-4C17C9C6C32A}"/>
              </a:ext>
            </a:extLst>
          </p:cNvPr>
          <p:cNvPicPr>
            <a:picLocks noChangeAspect="1"/>
          </p:cNvPicPr>
          <p:nvPr/>
        </p:nvPicPr>
        <p:blipFill>
          <a:blip r:embed="rId17">
            <a:extLst>
              <a:ext uri="{28A0092B-C50C-407E-A947-70E740481C1C}">
                <a14:useLocalDpi xmlns:a14="http://schemas.microsoft.com/office/drawing/2010/main"/>
              </a:ext>
            </a:extLst>
          </a:blip>
          <a:stretch>
            <a:fillRect/>
          </a:stretch>
        </p:blipFill>
        <p:spPr>
          <a:xfrm>
            <a:off x="1559402" y="4733304"/>
            <a:ext cx="609685" cy="590632"/>
          </a:xfrm>
          <a:prstGeom prst="rect">
            <a:avLst/>
          </a:prstGeom>
        </p:spPr>
      </p:pic>
    </p:spTree>
    <p:extLst>
      <p:ext uri="{BB962C8B-B14F-4D97-AF65-F5344CB8AC3E}">
        <p14:creationId xmlns:p14="http://schemas.microsoft.com/office/powerpoint/2010/main" val="96120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Engage with the team </a:t>
            </a:r>
            <a:endParaRPr lang="en-US" sz="3200" b="1">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graphicFrame>
        <p:nvGraphicFramePr>
          <p:cNvPr id="8" name="Table 7">
            <a:extLst>
              <a:ext uri="{FF2B5EF4-FFF2-40B4-BE49-F238E27FC236}">
                <a16:creationId xmlns:a16="http://schemas.microsoft.com/office/drawing/2014/main" id="{8BFDD43B-8C4D-B457-840E-EEE4580B8F0F}"/>
              </a:ext>
            </a:extLst>
          </p:cNvPr>
          <p:cNvGraphicFramePr>
            <a:graphicFrameLocks noGrp="1"/>
          </p:cNvGraphicFramePr>
          <p:nvPr/>
        </p:nvGraphicFramePr>
        <p:xfrm>
          <a:off x="859536" y="1623919"/>
          <a:ext cx="10332720" cy="3627120"/>
        </p:xfrm>
        <a:graphic>
          <a:graphicData uri="http://schemas.openxmlformats.org/drawingml/2006/table">
            <a:tbl>
              <a:tblPr firstRow="1" bandRow="1">
                <a:tableStyleId>{073A0DAA-6AF3-43AB-8588-CEC1D06C72B9}</a:tableStyleId>
              </a:tblPr>
              <a:tblGrid>
                <a:gridCol w="3941064">
                  <a:extLst>
                    <a:ext uri="{9D8B030D-6E8A-4147-A177-3AD203B41FA5}">
                      <a16:colId xmlns:a16="http://schemas.microsoft.com/office/drawing/2014/main" val="2014650578"/>
                    </a:ext>
                  </a:extLst>
                </a:gridCol>
                <a:gridCol w="6391656">
                  <a:extLst>
                    <a:ext uri="{9D8B030D-6E8A-4147-A177-3AD203B41FA5}">
                      <a16:colId xmlns:a16="http://schemas.microsoft.com/office/drawing/2014/main" val="1549858200"/>
                    </a:ext>
                  </a:extLst>
                </a:gridCol>
              </a:tblGrid>
              <a:tr h="356410">
                <a:tc>
                  <a:txBody>
                    <a:bodyPr/>
                    <a:lstStyle/>
                    <a:p>
                      <a:r>
                        <a:rPr lang="en-US" sz="2400">
                          <a:latin typeface="Segoe UI"/>
                          <a:cs typeface="Segoe UI"/>
                        </a:rPr>
                        <a:t>Engagement</a:t>
                      </a:r>
                    </a:p>
                  </a:txBody>
                  <a:tcPr/>
                </a:tc>
                <a:tc>
                  <a:txBody>
                    <a:bodyPr/>
                    <a:lstStyle/>
                    <a:p>
                      <a:r>
                        <a:rPr lang="en-US" sz="2400">
                          <a:latin typeface="Segoe UI"/>
                          <a:cs typeface="Segoe UI"/>
                        </a:rPr>
                        <a:t>Where to go</a:t>
                      </a:r>
                    </a:p>
                  </a:txBody>
                  <a:tcPr/>
                </a:tc>
                <a:extLst>
                  <a:ext uri="{0D108BD9-81ED-4DB2-BD59-A6C34878D82A}">
                    <a16:rowId xmlns:a16="http://schemas.microsoft.com/office/drawing/2014/main" val="3620981387"/>
                  </a:ext>
                </a:extLst>
              </a:tr>
              <a:tr h="370839">
                <a:tc>
                  <a:txBody>
                    <a:bodyPr/>
                    <a:lstStyle/>
                    <a:p>
                      <a:pPr lvl="0">
                        <a:buNone/>
                      </a:pPr>
                      <a:r>
                        <a:rPr lang="en-US" sz="2400" b="0" i="0" u="none" strike="noStrike" noProof="0">
                          <a:latin typeface="Segoe UI"/>
                          <a:cs typeface="Segoe UI"/>
                        </a:rPr>
                        <a:t>Technical questions about Office Add-ins</a:t>
                      </a:r>
                      <a:endParaRPr lang="en-US" sz="2400">
                        <a:latin typeface="Segoe UI"/>
                        <a:cs typeface="Segoe UI"/>
                      </a:endParaRPr>
                    </a:p>
                  </a:txBody>
                  <a:tcPr/>
                </a:tc>
                <a:tc>
                  <a:txBody>
                    <a:bodyPr/>
                    <a:lstStyle/>
                    <a:p>
                      <a:pPr lvl="0">
                        <a:buNone/>
                      </a:pPr>
                      <a:r>
                        <a:rPr lang="en-US" sz="2400" u="sng" kern="1200">
                          <a:solidFill>
                            <a:schemeClr val="dk1"/>
                          </a:solidFill>
                          <a:effectLst/>
                          <a:latin typeface="Segoe UI" panose="020B0502040204020203" pitchFamily="34" charset="0"/>
                          <a:cs typeface="Segoe UI" panose="020B0502040204020203" pitchFamily="34" charset="0"/>
                          <a:hlinkClick r:id="rId3"/>
                        </a:rPr>
                        <a:t>https://aka.ms/office-addins-dev-questions</a:t>
                      </a:r>
                      <a:endParaRPr lang="en-US" sz="2400">
                        <a:latin typeface="Segoe UI" panose="020B0502040204020203" pitchFamily="34" charset="0"/>
                        <a:cs typeface="Segoe UI" panose="020B0502040204020203" pitchFamily="34" charset="0"/>
                      </a:endParaRPr>
                    </a:p>
                    <a:p>
                      <a:pPr lvl="0">
                        <a:buNone/>
                      </a:pPr>
                      <a:r>
                        <a:rPr lang="en-US" sz="2000" b="1" u="none" kern="1200">
                          <a:solidFill>
                            <a:schemeClr val="dk1"/>
                          </a:solidFill>
                          <a:effectLst/>
                          <a:latin typeface="Segoe UI"/>
                          <a:cs typeface="Segoe UI"/>
                        </a:rPr>
                        <a:t>[</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js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 [</a:t>
                      </a:r>
                      <a:r>
                        <a:rPr lang="en-US" sz="2000" b="1" i="0" u="none" strike="noStrike" kern="1200" noProof="0">
                          <a:effectLst/>
                          <a:latin typeface="Segoe UI"/>
                          <a:cs typeface="Segoe UI"/>
                        </a:rPr>
                        <a:t>office-</a:t>
                      </a:r>
                      <a:r>
                        <a:rPr lang="en-US" sz="2000" b="1" i="0" u="none" strike="noStrike" kern="1200" noProof="0" err="1">
                          <a:effectLst/>
                          <a:latin typeface="Segoe UI"/>
                          <a:cs typeface="Segoe UI"/>
                        </a:rPr>
                        <a:t>addins</a:t>
                      </a:r>
                      <a:r>
                        <a:rPr lang="en-US" sz="2000" b="1" i="0" u="none" strike="noStrike" kern="1200" noProof="0">
                          <a:effectLst/>
                          <a:latin typeface="Segoe UI"/>
                          <a:cs typeface="Segoe UI"/>
                        </a:rPr>
                        <a:t>-dev</a:t>
                      </a:r>
                      <a:r>
                        <a:rPr lang="en-US" sz="2000" b="1" u="none" kern="1200">
                          <a:solidFill>
                            <a:schemeClr val="dk1"/>
                          </a:solidFill>
                          <a:effectLst/>
                          <a:latin typeface="Segoe UI"/>
                          <a:cs typeface="Segoe UI"/>
                        </a:rPr>
                        <a:t>]</a:t>
                      </a:r>
                    </a:p>
                    <a:p>
                      <a:pPr lvl="0">
                        <a:buNone/>
                      </a:pPr>
                      <a:endParaRPr lang="en-US" sz="2400">
                        <a:latin typeface="Segoe UI" panose="020B0502040204020203" pitchFamily="34" charset="0"/>
                        <a:cs typeface="Segoe UI" panose="020B0502040204020203" pitchFamily="34" charset="0"/>
                        <a:hlinkClick r:id="rId4"/>
                      </a:endParaRPr>
                    </a:p>
                    <a:p>
                      <a:r>
                        <a:rPr lang="en-US" sz="2400">
                          <a:latin typeface="Segoe UI" panose="020B0502040204020203" pitchFamily="34" charset="0"/>
                          <a:cs typeface="Segoe UI" panose="020B0502040204020203" pitchFamily="34" charset="0"/>
                          <a:hlinkClick r:id="rId4"/>
                        </a:rPr>
                        <a:t>https://stackoverflow.com</a:t>
                      </a:r>
                      <a:r>
                        <a:rPr lang="en-US" sz="2400">
                          <a:latin typeface="Segoe UI" panose="020B0502040204020203" pitchFamily="34" charset="0"/>
                          <a:cs typeface="Segoe UI" panose="020B0502040204020203" pitchFamily="34" charset="0"/>
                        </a:rPr>
                        <a:t> </a:t>
                      </a:r>
                    </a:p>
                    <a:p>
                      <a:r>
                        <a:rPr lang="en-US" sz="2000" b="1">
                          <a:latin typeface="Segoe UI"/>
                          <a:cs typeface="Segoe UI"/>
                        </a:rPr>
                        <a:t>[office-</a:t>
                      </a:r>
                      <a:r>
                        <a:rPr lang="en-US" sz="2000" b="1" err="1">
                          <a:latin typeface="Segoe UI"/>
                          <a:cs typeface="Segoe UI"/>
                        </a:rPr>
                        <a:t>js</a:t>
                      </a:r>
                      <a:r>
                        <a:rPr lang="en-US" sz="2000" b="1">
                          <a:latin typeface="Segoe UI"/>
                          <a:cs typeface="Segoe UI"/>
                        </a:rPr>
                        <a:t>] [outlook-web-</a:t>
                      </a:r>
                      <a:r>
                        <a:rPr lang="en-US" sz="2000" b="1" err="1">
                          <a:latin typeface="Segoe UI"/>
                          <a:cs typeface="Segoe UI"/>
                        </a:rPr>
                        <a:t>addins</a:t>
                      </a:r>
                      <a:r>
                        <a:rPr lang="en-US" sz="2000" b="1">
                          <a:latin typeface="Segoe UI"/>
                          <a:cs typeface="Segoe UI"/>
                        </a:rPr>
                        <a:t>] [office-scripts]</a:t>
                      </a:r>
                    </a:p>
                  </a:txBody>
                  <a:tcPr/>
                </a:tc>
                <a:extLst>
                  <a:ext uri="{0D108BD9-81ED-4DB2-BD59-A6C34878D82A}">
                    <a16:rowId xmlns:a16="http://schemas.microsoft.com/office/drawing/2014/main" val="646979704"/>
                  </a:ext>
                </a:extLst>
              </a:tr>
              <a:tr h="370840">
                <a:tc>
                  <a:txBody>
                    <a:bodyPr/>
                    <a:lstStyle/>
                    <a:p>
                      <a:r>
                        <a:rPr lang="en-US" sz="2400">
                          <a:latin typeface="Segoe UI"/>
                          <a:cs typeface="Segoe UI"/>
                        </a:rPr>
                        <a:t>Product bugs</a:t>
                      </a:r>
                    </a:p>
                  </a:txBody>
                  <a:tcPr/>
                </a:tc>
                <a:tc>
                  <a:txBody>
                    <a:bodyPr/>
                    <a:lstStyle/>
                    <a:p>
                      <a:r>
                        <a:rPr lang="en-US" sz="2400">
                          <a:latin typeface="Segoe UI" panose="020B0502040204020203" pitchFamily="34" charset="0"/>
                          <a:cs typeface="Segoe UI" panose="020B0502040204020203" pitchFamily="34" charset="0"/>
                          <a:hlinkClick r:id="rId5"/>
                        </a:rPr>
                        <a:t>https://github.com/OfficeDev/</a:t>
                      </a:r>
                      <a:r>
                        <a:rPr lang="en-US" sz="2400" b="1">
                          <a:latin typeface="Segoe UI" panose="020B0502040204020203" pitchFamily="34" charset="0"/>
                          <a:cs typeface="Segoe UI" panose="020B0502040204020203" pitchFamily="34" charset="0"/>
                          <a:hlinkClick r:id="rId5"/>
                        </a:rPr>
                        <a:t>office-js</a:t>
                      </a:r>
                      <a:r>
                        <a:rPr lang="en-US" sz="2400" b="1">
                          <a:latin typeface="Segoe UI" panose="020B0502040204020203" pitchFamily="34" charset="0"/>
                          <a:cs typeface="Segoe UI" panose="020B0502040204020203" pitchFamily="34" charset="0"/>
                        </a:rPr>
                        <a:t> </a:t>
                      </a:r>
                    </a:p>
                  </a:txBody>
                  <a:tcPr/>
                </a:tc>
                <a:extLst>
                  <a:ext uri="{0D108BD9-81ED-4DB2-BD59-A6C34878D82A}">
                    <a16:rowId xmlns:a16="http://schemas.microsoft.com/office/drawing/2014/main" val="1687387376"/>
                  </a:ext>
                </a:extLst>
              </a:tr>
              <a:tr h="370840">
                <a:tc>
                  <a:txBody>
                    <a:bodyPr/>
                    <a:lstStyle/>
                    <a:p>
                      <a:r>
                        <a:rPr lang="en-US" sz="2400">
                          <a:latin typeface="Segoe UI"/>
                          <a:cs typeface="Segoe UI"/>
                        </a:rPr>
                        <a:t>Feature requests and ideas</a:t>
                      </a:r>
                    </a:p>
                  </a:txBody>
                  <a:tcPr/>
                </a:tc>
                <a:tc>
                  <a:txBody>
                    <a:bodyPr/>
                    <a:lstStyle/>
                    <a:p>
                      <a:r>
                        <a:rPr lang="en-US" sz="2400" b="0" i="0" u="sng" strike="noStrike" kern="1200">
                          <a:solidFill>
                            <a:schemeClr val="dk1"/>
                          </a:solidFill>
                          <a:effectLst/>
                          <a:latin typeface="Segoe UI" panose="020B0502040204020203" pitchFamily="34" charset="0"/>
                          <a:ea typeface="+mn-ea"/>
                          <a:cs typeface="Segoe UI" panose="020B0502040204020203" pitchFamily="34" charset="0"/>
                          <a:hlinkClick r:id="rId6"/>
                        </a:rPr>
                        <a:t>https://aka.ms/m365dev-suggestions</a:t>
                      </a:r>
                      <a:endParaRPr lang="en-US" sz="2400" b="1">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88641810"/>
                  </a:ext>
                </a:extLst>
              </a:tr>
              <a:tr h="370840">
                <a:tc>
                  <a:txBody>
                    <a:bodyPr/>
                    <a:lstStyle/>
                    <a:p>
                      <a:r>
                        <a:rPr lang="en-US" sz="2400">
                          <a:latin typeface="Segoe UI"/>
                          <a:cs typeface="Segoe UI"/>
                        </a:rPr>
                        <a:t>Send a Smile or Frown</a:t>
                      </a:r>
                    </a:p>
                  </a:txBody>
                  <a:tcPr/>
                </a:tc>
                <a:tc>
                  <a:txBody>
                    <a:bodyPr/>
                    <a:lstStyle/>
                    <a:p>
                      <a:r>
                        <a:rPr lang="en-US" sz="2400">
                          <a:latin typeface="Segoe UI"/>
                          <a:cs typeface="Segoe UI"/>
                        </a:rPr>
                        <a:t>Inside Office</a:t>
                      </a:r>
                    </a:p>
                  </a:txBody>
                  <a:tcPr/>
                </a:tc>
                <a:extLst>
                  <a:ext uri="{0D108BD9-81ED-4DB2-BD59-A6C34878D82A}">
                    <a16:rowId xmlns:a16="http://schemas.microsoft.com/office/drawing/2014/main" val="2569973482"/>
                  </a:ext>
                </a:extLst>
              </a:tr>
            </a:tbl>
          </a:graphicData>
        </a:graphic>
      </p:graphicFrame>
    </p:spTree>
    <p:extLst>
      <p:ext uri="{BB962C8B-B14F-4D97-AF65-F5344CB8AC3E}">
        <p14:creationId xmlns:p14="http://schemas.microsoft.com/office/powerpoint/2010/main" val="27735846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a:extLst>
              <a:ext uri="{FF2B5EF4-FFF2-40B4-BE49-F238E27FC236}">
                <a16:creationId xmlns:a16="http://schemas.microsoft.com/office/drawing/2014/main" id="{D8732A70-E431-40CE-AE82-955A41715423}"/>
              </a:ext>
            </a:extLst>
          </p:cNvPr>
          <p:cNvSpPr txBox="1"/>
          <p:nvPr/>
        </p:nvSpPr>
        <p:spPr>
          <a:xfrm>
            <a:off x="478125" y="460496"/>
            <a:ext cx="8975950" cy="1163423"/>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3200" b="1">
                <a:solidFill>
                  <a:srgbClr val="0070C0"/>
                </a:solidFill>
                <a:latin typeface="Segoe UI"/>
              </a:rPr>
              <a:t>Microsoft 365 </a:t>
            </a:r>
            <a:r>
              <a:rPr lang="en-US" sz="3200" b="1">
                <a:gradFill>
                  <a:gsLst>
                    <a:gs pos="2917">
                      <a:srgbClr val="2F2F2F"/>
                    </a:gs>
                    <a:gs pos="30000">
                      <a:srgbClr val="2F2F2F"/>
                    </a:gs>
                  </a:gsLst>
                  <a:lin ang="5400000" scaled="0"/>
                </a:gradFill>
                <a:latin typeface="Segoe UI"/>
              </a:rPr>
              <a:t>developer community calls</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 </a:t>
            </a:r>
          </a:p>
        </p:txBody>
      </p:sp>
      <p:sp>
        <p:nvSpPr>
          <p:cNvPr id="7" name="TextBox 2">
            <a:extLst>
              <a:ext uri="{FF2B5EF4-FFF2-40B4-BE49-F238E27FC236}">
                <a16:creationId xmlns:a16="http://schemas.microsoft.com/office/drawing/2014/main" id="{6F939F32-4E37-4CA3-B710-00610E5E59D3}"/>
              </a:ext>
            </a:extLst>
          </p:cNvPr>
          <p:cNvSpPr txBox="1"/>
          <p:nvPr/>
        </p:nvSpPr>
        <p:spPr>
          <a:xfrm>
            <a:off x="478124" y="1317266"/>
            <a:ext cx="11628884" cy="502447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platform call </a:t>
            </a:r>
            <a:r>
              <a:rPr lang="en-US" sz="1078">
                <a:gradFill>
                  <a:gsLst>
                    <a:gs pos="2917">
                      <a:srgbClr val="2F2F2F"/>
                    </a:gs>
                    <a:gs pos="30000">
                      <a:srgbClr val="2F2F2F"/>
                    </a:gs>
                  </a:gsLst>
                  <a:lin ang="5400000" scaled="0"/>
                </a:gradFill>
                <a:latin typeface="Segoe UI"/>
              </a:rPr>
              <a:t>(weekly)</a:t>
            </a:r>
            <a:r>
              <a:rPr lang="en-US" sz="2400">
                <a:gradFill>
                  <a:gsLst>
                    <a:gs pos="2917">
                      <a:srgbClr val="2F2F2F"/>
                    </a:gs>
                    <a:gs pos="30000">
                      <a:srgbClr val="2F2F2F"/>
                    </a:gs>
                  </a:gsLst>
                  <a:lin ang="5400000" scaled="0"/>
                </a:gradFill>
                <a:latin typeface="Segoe UI"/>
              </a:rPr>
              <a:t>	</a:t>
            </a:r>
            <a:r>
              <a:rPr lang="en-US" sz="2400">
                <a:gradFill>
                  <a:gsLst>
                    <a:gs pos="2917">
                      <a:srgbClr val="2F2F2F"/>
                    </a:gs>
                    <a:gs pos="30000">
                      <a:srgbClr val="2F2F2F"/>
                    </a:gs>
                  </a:gsLst>
                  <a:lin ang="5400000" scaled="0"/>
                </a:gradFill>
                <a:latin typeface="Segoe UI"/>
                <a:hlinkClick r:id="rId3"/>
              </a:rPr>
              <a:t>https://aka.ms/m365-dev-call</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365 &amp; Power Platform</a:t>
            </a:r>
            <a:br>
              <a:rPr lang="en-US" sz="2400">
                <a:gradFill>
                  <a:gsLst>
                    <a:gs pos="2917">
                      <a:srgbClr val="2F2F2F"/>
                    </a:gs>
                    <a:gs pos="30000">
                      <a:srgbClr val="2F2F2F"/>
                    </a:gs>
                  </a:gsLst>
                  <a:lin ang="5400000" scaled="0"/>
                </a:gradFill>
                <a:latin typeface="Segoe UI"/>
              </a:rPr>
            </a:br>
            <a:r>
              <a:rPr lang="en-US" sz="2400">
                <a:gradFill>
                  <a:gsLst>
                    <a:gs pos="2917">
                      <a:srgbClr val="2F2F2F"/>
                    </a:gs>
                    <a:gs pos="30000">
                      <a:srgbClr val="2F2F2F"/>
                    </a:gs>
                  </a:gsLst>
                  <a:lin ang="5400000" scaled="0"/>
                </a:gradFill>
                <a:latin typeface="Segoe UI"/>
              </a:rPr>
              <a:t>Development </a:t>
            </a:r>
            <a:r>
              <a:rPr lang="en-US" sz="1078">
                <a:gradFill>
                  <a:gsLst>
                    <a:gs pos="2917">
                      <a:srgbClr val="2F2F2F"/>
                    </a:gs>
                    <a:gs pos="30000">
                      <a:srgbClr val="2F2F2F"/>
                    </a:gs>
                  </a:gsLst>
                  <a:lin ang="5400000" scaled="0"/>
                </a:gradFill>
                <a:latin typeface="Segoe UI"/>
              </a:rPr>
              <a:t>(bi-weekly)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4">
                  <a:extLst>
                    <a:ext uri="{A12FA001-AC4F-418D-AE19-62706E023703}">
                      <ahyp:hlinkClr xmlns:ahyp="http://schemas.microsoft.com/office/drawing/2018/hyperlinkcolor" val="tx"/>
                    </a:ext>
                  </a:extLst>
                </a:hlinkClick>
              </a:rPr>
              <a:t>https://aka.ms/m365-dev-sig</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Viva Connections &amp;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SharePoint Framework </a:t>
            </a:r>
            <a:r>
              <a:rPr lang="en-US" sz="1176">
                <a:gradFill>
                  <a:gsLst>
                    <a:gs pos="2917">
                      <a:srgbClr val="2F2F2F"/>
                    </a:gs>
                    <a:gs pos="30000">
                      <a:srgbClr val="2F2F2F"/>
                    </a:gs>
                  </a:gsLst>
                  <a:lin ang="5400000" scaled="0"/>
                </a:gradFill>
                <a:latin typeface="Segoe UI"/>
              </a:rPr>
              <a:t>(bi-weekly)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5">
                  <a:extLst>
                    <a:ext uri="{A12FA001-AC4F-418D-AE19-62706E023703}">
                      <ahyp:hlinkClr xmlns:ahyp="http://schemas.microsoft.com/office/drawing/2018/hyperlinkcolor" val="tx"/>
                    </a:ext>
                  </a:extLst>
                </a:hlinkClick>
              </a:rPr>
              <a:t>https://aka.ms/spdev-spfx-call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Adaptive Cards</a:t>
            </a:r>
            <a:r>
              <a:rPr lang="en-US" sz="2745">
                <a:gradFill>
                  <a:gsLst>
                    <a:gs pos="2917">
                      <a:srgbClr val="2F2F2F"/>
                    </a:gs>
                    <a:gs pos="30000">
                      <a:srgbClr val="2F2F2F"/>
                    </a:gs>
                  </a:gsLst>
                  <a:lin ang="5400000" scaled="0"/>
                </a:gradFill>
                <a:latin typeface="Segoe UI"/>
              </a:rPr>
              <a:t>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6">
                  <a:extLst>
                    <a:ext uri="{A12FA001-AC4F-418D-AE19-62706E023703}">
                      <ahyp:hlinkClr xmlns:ahyp="http://schemas.microsoft.com/office/drawing/2018/hyperlinkcolor" val="tx"/>
                    </a:ext>
                  </a:extLst>
                </a:hlinkClick>
              </a:rPr>
              <a:t>https://aka.ms/adaptivecardscommunitycall</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Microsoft identity platform</a:t>
            </a:r>
            <a:r>
              <a:rPr lang="en-US" sz="1078">
                <a:gradFill>
                  <a:gsLst>
                    <a:gs pos="2917">
                      <a:srgbClr val="2F2F2F"/>
                    </a:gs>
                    <a:gs pos="30000">
                      <a:srgbClr val="2F2F2F"/>
                    </a:gs>
                  </a:gsLst>
                  <a:lin ang="5400000" scaled="0"/>
                </a:gradFill>
                <a:latin typeface="Segoe UI"/>
              </a:rPr>
              <a:t> (monthly)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7">
                  <a:extLst>
                    <a:ext uri="{A12FA001-AC4F-418D-AE19-62706E023703}">
                      <ahyp:hlinkClr xmlns:ahyp="http://schemas.microsoft.com/office/drawing/2018/hyperlinkcolor" val="tx"/>
                    </a:ext>
                  </a:extLst>
                </a:hlinkClick>
              </a:rPr>
              <a:t>https://aka.ms/IDDevCommunityCalendar</a:t>
            </a:r>
            <a:r>
              <a:rPr lang="en-US" sz="2400">
                <a:solidFill>
                  <a:srgbClr val="0070C0"/>
                </a:solidFill>
                <a:latin typeface="Segoe UI"/>
              </a:rPr>
              <a:t>  </a:t>
            </a:r>
            <a:r>
              <a:rPr lang="en-US" sz="2400">
                <a:gradFill>
                  <a:gsLst>
                    <a:gs pos="2917">
                      <a:srgbClr val="2F2F2F"/>
                    </a:gs>
                    <a:gs pos="30000">
                      <a:srgbClr val="2F2F2F"/>
                    </a:gs>
                  </a:gsLst>
                  <a:lin ang="5400000" scaled="0"/>
                </a:gradFill>
                <a:latin typeface="Segoe UI"/>
              </a:rPr>
              <a:t>	</a:t>
            </a:r>
            <a:endParaRPr lang="en-US" sz="2400">
              <a:solidFill>
                <a:srgbClr val="0070C0"/>
              </a:solidFill>
              <a:latin typeface="Segoe UI"/>
            </a:endParaRPr>
          </a:p>
          <a:p>
            <a:pPr defTabSz="914367">
              <a:lnSpc>
                <a:spcPct val="90000"/>
              </a:lnSpc>
              <a:spcAft>
                <a:spcPts val="600"/>
              </a:spcAft>
            </a:pPr>
            <a:r>
              <a:rPr lang="en-US" sz="2400">
                <a:gradFill>
                  <a:gsLst>
                    <a:gs pos="2917">
                      <a:srgbClr val="2F2F2F"/>
                    </a:gs>
                    <a:gs pos="30000">
                      <a:srgbClr val="2F2F2F"/>
                    </a:gs>
                  </a:gsLst>
                  <a:lin ang="5400000" scaled="0"/>
                </a:gradFill>
                <a:latin typeface="Segoe UI"/>
              </a:rPr>
              <a:t>Office Add-ins </a:t>
            </a:r>
            <a:r>
              <a:rPr lang="en-US" sz="1078">
                <a:gradFill>
                  <a:gsLst>
                    <a:gs pos="2917">
                      <a:srgbClr val="2F2F2F"/>
                    </a:gs>
                    <a:gs pos="30000">
                      <a:srgbClr val="2F2F2F"/>
                    </a:gs>
                  </a:gsLst>
                  <a:lin ang="5400000" scaled="0"/>
                </a:gradFill>
                <a:latin typeface="Segoe UI"/>
              </a:rPr>
              <a:t>(monthly) </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8">
                  <a:extLst>
                    <a:ext uri="{A12FA001-AC4F-418D-AE19-62706E023703}">
                      <ahyp:hlinkClr xmlns:ahyp="http://schemas.microsoft.com/office/drawing/2018/hyperlinkcolor" val="tx"/>
                    </a:ext>
                  </a:extLst>
                </a:hlinkClick>
              </a:rPr>
              <a:t>https://aka.ms/officeaddinscommunitycall</a:t>
            </a:r>
            <a:r>
              <a:rPr lang="en-US" sz="2400">
                <a:solidFill>
                  <a:srgbClr val="0070C0"/>
                </a:solidFill>
                <a:latin typeface="Segoe UI"/>
              </a:rPr>
              <a:t> </a:t>
            </a:r>
          </a:p>
          <a:p>
            <a:pPr defTabSz="914367">
              <a:lnSpc>
                <a:spcPct val="90000"/>
              </a:lnSpc>
              <a:spcAft>
                <a:spcPts val="600"/>
              </a:spcAft>
            </a:pPr>
            <a:r>
              <a:rPr lang="en-US" sz="2400">
                <a:gradFill>
                  <a:gsLst>
                    <a:gs pos="2917">
                      <a:srgbClr val="2F2F2F"/>
                    </a:gs>
                    <a:gs pos="30000">
                      <a:srgbClr val="2F2F2F"/>
                    </a:gs>
                  </a:gsLst>
                  <a:lin ang="5400000" scaled="0"/>
                </a:gradFill>
                <a:latin typeface="Segoe UI"/>
              </a:rPr>
              <a:t>Power Platform </a:t>
            </a:r>
            <a:r>
              <a:rPr lang="en-US" sz="1078">
                <a:gradFill>
                  <a:gsLst>
                    <a:gs pos="2917">
                      <a:srgbClr val="2F2F2F"/>
                    </a:gs>
                    <a:gs pos="30000">
                      <a:srgbClr val="2F2F2F"/>
                    </a:gs>
                  </a:gsLst>
                  <a:lin ang="5400000" scaled="0"/>
                </a:gradFill>
                <a:latin typeface="Segoe UI"/>
              </a:rPr>
              <a:t>(monthly)</a:t>
            </a:r>
            <a:r>
              <a:rPr lang="en-US" sz="2400">
                <a:gradFill>
                  <a:gsLst>
                    <a:gs pos="2917">
                      <a:srgbClr val="2F2F2F"/>
                    </a:gs>
                    <a:gs pos="30000">
                      <a:srgbClr val="2F2F2F"/>
                    </a:gs>
                  </a:gsLst>
                  <a:lin ang="5400000" scaled="0"/>
                </a:gradFill>
                <a:latin typeface="Segoe UI"/>
              </a:rPr>
              <a:t>			</a:t>
            </a:r>
            <a:r>
              <a:rPr lang="en-US" sz="2400">
                <a:solidFill>
                  <a:srgbClr val="0070C0"/>
                </a:solidFill>
                <a:latin typeface="Segoe UI"/>
                <a:hlinkClick r:id="rId9">
                  <a:extLst>
                    <a:ext uri="{A12FA001-AC4F-418D-AE19-62706E023703}">
                      <ahyp:hlinkClr xmlns:ahyp="http://schemas.microsoft.com/office/drawing/2018/hyperlinkcolor" val="tx"/>
                    </a:ext>
                  </a:extLst>
                </a:hlinkClick>
              </a:rPr>
              <a:t>https://aka.ms/PowerPlatformMonthlyCall</a:t>
            </a:r>
            <a:r>
              <a:rPr lang="en-US" sz="2400">
                <a:solidFill>
                  <a:srgbClr val="0070C0"/>
                </a:solidFill>
                <a:latin typeface="Segoe UI"/>
              </a:rPr>
              <a:t> </a:t>
            </a:r>
          </a:p>
          <a:p>
            <a:pPr defTabSz="914367">
              <a:lnSpc>
                <a:spcPct val="90000"/>
              </a:lnSpc>
              <a:spcAft>
                <a:spcPts val="600"/>
              </a:spcAft>
            </a:pPr>
            <a:endParaRPr lang="en-US" sz="2400">
              <a:gradFill>
                <a:gsLst>
                  <a:gs pos="2917">
                    <a:srgbClr val="2F2F2F"/>
                  </a:gs>
                  <a:gs pos="30000">
                    <a:srgbClr val="2F2F2F"/>
                  </a:gs>
                </a:gsLst>
                <a:lin ang="5400000" scaled="0"/>
              </a:gradFill>
              <a:latin typeface="Segoe UI"/>
            </a:endParaRPr>
          </a:p>
        </p:txBody>
      </p:sp>
      <p:sp>
        <p:nvSpPr>
          <p:cNvPr id="9" name="TextBox 3">
            <a:extLst>
              <a:ext uri="{FF2B5EF4-FFF2-40B4-BE49-F238E27FC236}">
                <a16:creationId xmlns:a16="http://schemas.microsoft.com/office/drawing/2014/main" id="{B744361F-8DC6-418C-B984-687A156037B4}"/>
              </a:ext>
            </a:extLst>
          </p:cNvPr>
          <p:cNvSpPr txBox="1"/>
          <p:nvPr/>
        </p:nvSpPr>
        <p:spPr>
          <a:xfrm>
            <a:off x="478125" y="5769729"/>
            <a:ext cx="10246728" cy="627827"/>
          </a:xfrm>
          <a:prstGeom prst="rect">
            <a:avLst/>
          </a:prstGeom>
          <a:noFill/>
        </p:spPr>
        <p:txBody>
          <a:bodyPr wrap="square" lIns="182854" tIns="146284" rIns="182854" bIns="14628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367">
              <a:lnSpc>
                <a:spcPct val="90000"/>
              </a:lnSpc>
              <a:spcAft>
                <a:spcPts val="600"/>
              </a:spcAft>
            </a:pPr>
            <a:r>
              <a:rPr lang="en-US" sz="2400">
                <a:solidFill>
                  <a:srgbClr val="0070C0"/>
                </a:solidFill>
                <a:latin typeface="Segoe UI"/>
              </a:rPr>
              <a:t>All calls and assets: </a:t>
            </a:r>
            <a:r>
              <a:rPr lang="en-US" sz="2400" b="1">
                <a:solidFill>
                  <a:srgbClr val="0070C0"/>
                </a:solidFill>
                <a:latin typeface="Segoe UI"/>
                <a:hlinkClick r:id="rId10">
                  <a:extLst>
                    <a:ext uri="{A12FA001-AC4F-418D-AE19-62706E023703}">
                      <ahyp:hlinkClr xmlns:ahyp="http://schemas.microsoft.com/office/drawing/2018/hyperlinkcolor" val="tx"/>
                    </a:ext>
                  </a:extLst>
                </a:hlinkClick>
              </a:rPr>
              <a:t>https://aka.ms/m365pnp</a:t>
            </a:r>
            <a:r>
              <a:rPr lang="en-US" sz="2400" b="1">
                <a:solidFill>
                  <a:srgbClr val="0070C0"/>
                </a:solidFill>
                <a:latin typeface="Segoe UI"/>
              </a:rPr>
              <a:t> </a:t>
            </a:r>
            <a:endParaRPr lang="en-US" sz="2400">
              <a:solidFill>
                <a:srgbClr val="0070C0"/>
              </a:solidFill>
              <a:latin typeface="Segoe UI"/>
            </a:endParaRPr>
          </a:p>
        </p:txBody>
      </p:sp>
    </p:spTree>
    <p:extLst>
      <p:ext uri="{BB962C8B-B14F-4D97-AF65-F5344CB8AC3E}">
        <p14:creationId xmlns:p14="http://schemas.microsoft.com/office/powerpoint/2010/main" val="76197776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4E16D6-6682-4068-BF11-BA8E4E8E1BBC}"/>
              </a:ext>
            </a:extLst>
          </p:cNvPr>
          <p:cNvSpPr>
            <a:spLocks noGrp="1"/>
          </p:cNvSpPr>
          <p:nvPr>
            <p:ph type="body" sz="quarter" idx="10"/>
          </p:nvPr>
        </p:nvSpPr>
        <p:spPr>
          <a:xfrm>
            <a:off x="633379" y="1236094"/>
            <a:ext cx="10925242" cy="5851256"/>
          </a:xfrm>
        </p:spPr>
        <p:txBody>
          <a:bodyPr vert="horz" wrap="square" lIns="146284" tIns="91427" rIns="146284" bIns="91427" rtlCol="0" anchor="t">
            <a:spAutoFit/>
          </a:bodyPr>
          <a:lstStyle/>
          <a:p>
            <a:pPr marL="0" indent="0" algn="ctr">
              <a:spcBef>
                <a:spcPts val="600"/>
              </a:spcBef>
              <a:buNone/>
            </a:pPr>
            <a:r>
              <a:rPr lang="en-US" sz="2794">
                <a:latin typeface="Segoe UI"/>
                <a:cs typeface="Segoe UI Semibold"/>
              </a:rPr>
              <a:t>Recording will be available in 24 hours on</a:t>
            </a:r>
          </a:p>
          <a:p>
            <a:pPr marL="0" indent="0" algn="ctr">
              <a:spcBef>
                <a:spcPts val="600"/>
              </a:spcBef>
              <a:buNone/>
            </a:pPr>
            <a:r>
              <a:rPr lang="en-US" sz="2794">
                <a:solidFill>
                  <a:schemeClr val="accent1"/>
                </a:solidFill>
                <a:latin typeface="Segoe UI"/>
                <a:cs typeface="Segoe UI Semibold"/>
              </a:rPr>
              <a:t>Microsoft 365</a:t>
            </a:r>
            <a:r>
              <a:rPr lang="en-US" sz="2794">
                <a:latin typeface="Segoe UI"/>
                <a:cs typeface="Segoe UI Semibold"/>
              </a:rPr>
              <a:t> Community (PnP) YouTube channel</a:t>
            </a:r>
          </a:p>
          <a:p>
            <a:pPr marL="0" indent="0" algn="ctr">
              <a:spcBef>
                <a:spcPts val="600"/>
              </a:spcBef>
              <a:buNone/>
            </a:pPr>
            <a:r>
              <a:rPr lang="en-US" sz="2794">
                <a:solidFill>
                  <a:schemeClr val="accent1"/>
                </a:solidFill>
                <a:latin typeface="Segoe UI"/>
                <a:cs typeface="Segoe UI Semibold"/>
                <a:hlinkClick r:id="rId3">
                  <a:extLst>
                    <a:ext uri="{A12FA001-AC4F-418D-AE19-62706E023703}">
                      <ahyp:hlinkClr xmlns:ahyp="http://schemas.microsoft.com/office/drawing/2018/hyperlinkcolor" val="tx"/>
                    </a:ext>
                  </a:extLst>
                </a:hlinkClick>
              </a:rPr>
              <a:t>https://aka.ms/M365PnP/videos</a:t>
            </a:r>
            <a:endParaRPr lang="en-US" sz="2794">
              <a:solidFill>
                <a:schemeClr val="accent1"/>
              </a:solidFill>
              <a:latin typeface="Segoe UI"/>
              <a:cs typeface="Segoe UI Semibold"/>
            </a:endParaRPr>
          </a:p>
          <a:p>
            <a:pPr marL="0" indent="0" algn="ctr">
              <a:spcBef>
                <a:spcPts val="600"/>
              </a:spcBef>
              <a:buNone/>
            </a:pPr>
            <a:r>
              <a:rPr lang="en-US" sz="1961" i="1">
                <a:solidFill>
                  <a:srgbClr val="0070C0"/>
                </a:solidFill>
                <a:latin typeface="Segoe UI"/>
                <a:cs typeface="Segoe UI Semibold"/>
              </a:rPr>
              <a:t>(subscribe today)</a:t>
            </a:r>
          </a:p>
          <a:p>
            <a:pPr marL="0" indent="0" algn="ctr">
              <a:spcBef>
                <a:spcPts val="600"/>
              </a:spcBef>
              <a:buNone/>
            </a:pPr>
            <a:endParaRPr lang="en-US" sz="2800">
              <a:latin typeface="Segoe UI"/>
              <a:cs typeface="Segoe UI Semibold"/>
            </a:endParaRPr>
          </a:p>
          <a:p>
            <a:pPr marL="0" indent="0" algn="ctr">
              <a:spcBef>
                <a:spcPts val="600"/>
              </a:spcBef>
              <a:buNone/>
            </a:pPr>
            <a:r>
              <a:rPr lang="en-US" sz="2794">
                <a:latin typeface="Segoe UI"/>
                <a:cs typeface="Segoe UI Semibold"/>
              </a:rPr>
              <a:t>Follow us on Twitter </a:t>
            </a:r>
          </a:p>
          <a:p>
            <a:pPr marL="0" indent="0" algn="ctr">
              <a:spcBef>
                <a:spcPts val="600"/>
              </a:spcBef>
              <a:buNone/>
            </a:pPr>
            <a:r>
              <a:rPr lang="en-US" sz="2794">
                <a:solidFill>
                  <a:srgbClr val="0070C0"/>
                </a:solidFill>
                <a:latin typeface="Segoe UI"/>
                <a:cs typeface="Segoe UI Semibold"/>
              </a:rPr>
              <a:t>@Microsoft365Dev</a:t>
            </a:r>
            <a:r>
              <a:rPr lang="en-US" sz="2794">
                <a:solidFill>
                  <a:schemeClr val="tx1"/>
                </a:solidFill>
                <a:latin typeface="Segoe UI"/>
                <a:cs typeface="Segoe UI Semibold"/>
              </a:rPr>
              <a:t> | </a:t>
            </a:r>
            <a:r>
              <a:rPr lang="en-US" sz="2794">
                <a:solidFill>
                  <a:srgbClr val="0070C0"/>
                </a:solidFill>
                <a:latin typeface="Segoe UI"/>
                <a:cs typeface="Segoe UI Semibold"/>
              </a:rPr>
              <a:t>@M365PnP</a:t>
            </a:r>
          </a:p>
          <a:p>
            <a:pPr marL="0" indent="0" algn="ctr">
              <a:spcBef>
                <a:spcPts val="600"/>
              </a:spcBef>
              <a:buNone/>
            </a:pPr>
            <a:endParaRPr lang="en-US" sz="2794">
              <a:solidFill>
                <a:srgbClr val="0070C0"/>
              </a:solidFill>
              <a:latin typeface="Segoe UI"/>
              <a:cs typeface="Segoe UI Semibold"/>
            </a:endParaRPr>
          </a:p>
          <a:p>
            <a:pPr marL="0" indent="0" algn="ctr">
              <a:spcBef>
                <a:spcPts val="600"/>
              </a:spcBef>
              <a:buNone/>
            </a:pPr>
            <a:r>
              <a:rPr lang="en-US" sz="2800">
                <a:latin typeface="Segoe UI"/>
                <a:cs typeface="Segoe UI Semibold"/>
              </a:rPr>
              <a:t>Next call: </a:t>
            </a:r>
            <a:r>
              <a:rPr lang="en-US" sz="2800" b="1">
                <a:latin typeface="Segoe UI"/>
                <a:cs typeface="Segoe UI Semibold"/>
              </a:rPr>
              <a:t>February 8th at 8:00 AM Pacific Time</a:t>
            </a:r>
            <a:endParaRPr lang="en-US" sz="2794">
              <a:solidFill>
                <a:srgbClr val="0070C0"/>
              </a:solidFill>
              <a:latin typeface="Segoe UI"/>
              <a:cs typeface="Segoe UI Semibold"/>
            </a:endParaRPr>
          </a:p>
          <a:p>
            <a:pPr marL="0" indent="0" algn="ctr">
              <a:spcBef>
                <a:spcPts val="600"/>
              </a:spcBef>
              <a:buNone/>
            </a:pPr>
            <a:r>
              <a:rPr lang="en-US" sz="2800">
                <a:solidFill>
                  <a:srgbClr val="0070C0"/>
                </a:solidFill>
                <a:latin typeface="Segoe UI"/>
                <a:cs typeface="Segoe UI Semibold"/>
                <a:hlinkClick r:id="rId4"/>
              </a:rPr>
              <a:t>https://aka.ms/officeaddinscommunitycall</a:t>
            </a:r>
            <a:endParaRPr lang="en-US" sz="2800">
              <a:solidFill>
                <a:srgbClr val="0070C0"/>
              </a:solidFill>
              <a:latin typeface="Segoe UI"/>
              <a:cs typeface="Segoe UI Semibold"/>
            </a:endParaRPr>
          </a:p>
          <a:p>
            <a:pPr marL="0" indent="0" algn="ctr">
              <a:spcBef>
                <a:spcPts val="600"/>
              </a:spcBef>
              <a:buNone/>
            </a:pPr>
            <a:r>
              <a:rPr lang="en-US" sz="2000">
                <a:solidFill>
                  <a:schemeClr val="tx1"/>
                </a:solidFill>
                <a:latin typeface="Calibri"/>
                <a:cs typeface="Calibri"/>
              </a:rPr>
              <a:t>Agenda: </a:t>
            </a:r>
            <a:r>
              <a:rPr lang="en-US" sz="2000">
                <a:latin typeface="Calibri"/>
                <a:cs typeface="Calibri"/>
                <a:hlinkClick r:id="rId5"/>
              </a:rPr>
              <a:t>https://aka.ms/officeaddinsagenda</a:t>
            </a:r>
            <a:endParaRPr lang="en-US" sz="2000">
              <a:solidFill>
                <a:schemeClr val="tx1"/>
              </a:solidFill>
              <a:latin typeface="Calibri"/>
              <a:cs typeface="Calibri"/>
            </a:endParaRPr>
          </a:p>
          <a:p>
            <a:pPr marL="0" indent="0" algn="ctr">
              <a:spcBef>
                <a:spcPts val="600"/>
              </a:spcBef>
              <a:buNone/>
            </a:pPr>
            <a:r>
              <a:rPr lang="en-US" sz="2000">
                <a:solidFill>
                  <a:schemeClr val="tx1"/>
                </a:solidFill>
                <a:latin typeface="Calibri"/>
                <a:cs typeface="Calibri"/>
              </a:rPr>
              <a:t>Submit your questions:</a:t>
            </a:r>
            <a:r>
              <a:rPr lang="en-US" sz="2000">
                <a:solidFill>
                  <a:srgbClr val="FF0000"/>
                </a:solidFill>
                <a:latin typeface="Calibri"/>
                <a:cs typeface="Calibri"/>
              </a:rPr>
              <a:t> </a:t>
            </a:r>
            <a:r>
              <a:rPr lang="en-US" sz="2000">
                <a:solidFill>
                  <a:srgbClr val="0070C0"/>
                </a:solidFill>
                <a:latin typeface="Calibri"/>
                <a:cs typeface="Calibri"/>
                <a:hlinkClick r:id="rId6">
                  <a:extLst>
                    <a:ext uri="{A12FA001-AC4F-418D-AE19-62706E023703}">
                      <ahyp:hlinkClr xmlns:ahyp="http://schemas.microsoft.com/office/drawing/2018/hyperlinkcolor" val="tx"/>
                    </a:ext>
                  </a:extLst>
                </a:hlinkClick>
              </a:rPr>
              <a:t>https://aka.ms/officeaddinsform</a:t>
            </a:r>
            <a:r>
              <a:rPr lang="en-US" sz="2400">
                <a:solidFill>
                  <a:srgbClr val="0070C0"/>
                </a:solidFill>
                <a:latin typeface="Calibri"/>
                <a:cs typeface="Calibri"/>
              </a:rPr>
              <a:t> </a:t>
            </a:r>
            <a:endParaRPr lang="en-US" sz="2000">
              <a:solidFill>
                <a:srgbClr val="0070C0"/>
              </a:solidFill>
            </a:endParaRPr>
          </a:p>
          <a:p>
            <a:pPr marL="0" indent="0" algn="ctr">
              <a:buNone/>
            </a:pPr>
            <a:endParaRPr lang="en-US" sz="2353" b="1">
              <a:latin typeface="Segoe UI"/>
              <a:cs typeface="Segoe UI Semibold"/>
            </a:endParaRPr>
          </a:p>
        </p:txBody>
      </p:sp>
      <p:sp>
        <p:nvSpPr>
          <p:cNvPr id="2" name="Title 1">
            <a:extLst>
              <a:ext uri="{FF2B5EF4-FFF2-40B4-BE49-F238E27FC236}">
                <a16:creationId xmlns:a16="http://schemas.microsoft.com/office/drawing/2014/main" id="{4D61BE38-EB50-48A0-9D32-853A554C7127}"/>
              </a:ext>
            </a:extLst>
          </p:cNvPr>
          <p:cNvSpPr>
            <a:spLocks noGrp="1"/>
          </p:cNvSpPr>
          <p:nvPr>
            <p:ph type="title"/>
          </p:nvPr>
        </p:nvSpPr>
        <p:spPr>
          <a:xfrm>
            <a:off x="802468" y="383287"/>
            <a:ext cx="11654187" cy="899537"/>
          </a:xfrm>
        </p:spPr>
        <p:txBody>
          <a:bodyPr/>
          <a:lstStyle/>
          <a:p>
            <a:r>
              <a:rPr lang="en-US">
                <a:cs typeface="Segoe UI Semibold"/>
              </a:rPr>
              <a:t>Thank you</a:t>
            </a:r>
            <a:endParaRPr lang="en-US"/>
          </a:p>
        </p:txBody>
      </p:sp>
    </p:spTree>
    <p:extLst>
      <p:ext uri="{BB962C8B-B14F-4D97-AF65-F5344CB8AC3E}">
        <p14:creationId xmlns:p14="http://schemas.microsoft.com/office/powerpoint/2010/main" val="3283163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0622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a:bodyPr>
          <a:lstStyle/>
          <a:p>
            <a:r>
              <a:rPr lang="en-US" sz="4400">
                <a:latin typeface="Segoe UI Semibold"/>
                <a:cs typeface="Segoe UI Semibold"/>
              </a:rPr>
              <a:t>Deploy </a:t>
            </a:r>
            <a:r>
              <a:rPr lang="en-US" sz="4400" err="1">
                <a:latin typeface="Segoe UI Semibold"/>
                <a:cs typeface="Segoe UI Semibold"/>
              </a:rPr>
              <a:t>Offfice</a:t>
            </a:r>
            <a:r>
              <a:rPr lang="en-US" sz="4400">
                <a:latin typeface="Segoe UI Semibold"/>
                <a:cs typeface="Segoe UI Semibold"/>
              </a:rPr>
              <a:t> Add-in using SSO</a:t>
            </a:r>
          </a:p>
        </p:txBody>
      </p:sp>
      <p:sp>
        <p:nvSpPr>
          <p:cNvPr id="14" name="TextBox 13">
            <a:extLst>
              <a:ext uri="{FF2B5EF4-FFF2-40B4-BE49-F238E27FC236}">
                <a16:creationId xmlns:a16="http://schemas.microsoft.com/office/drawing/2014/main" id="{AB5DDCAC-5FB5-4181-821D-D510F92F7EE7}"/>
              </a:ext>
            </a:extLst>
          </p:cNvPr>
          <p:cNvSpPr txBox="1"/>
          <p:nvPr/>
        </p:nvSpPr>
        <p:spPr>
          <a:xfrm>
            <a:off x="194761" y="5001086"/>
            <a:ext cx="11473778" cy="707886"/>
          </a:xfrm>
          <a:prstGeom prst="rect">
            <a:avLst/>
          </a:prstGeom>
          <a:noFill/>
        </p:spPr>
        <p:txBody>
          <a:bodyPr wrap="square" lIns="91440" tIns="45720" rIns="91440" bIns="45720" anchor="t">
            <a:spAutoFit/>
          </a:bodyPr>
          <a:lstStyle/>
          <a:p>
            <a:r>
              <a:rPr lang="en-US" sz="2000">
                <a:solidFill>
                  <a:schemeClr val="bg1"/>
                </a:solidFill>
                <a:latin typeface="+mj-lt"/>
              </a:rPr>
              <a:t>David Chesnut: Senior Technical Writer</a:t>
            </a:r>
            <a:endParaRPr lang="en-US" sz="2000">
              <a:solidFill>
                <a:schemeClr val="bg1"/>
              </a:solidFill>
            </a:endParaRPr>
          </a:p>
          <a:p>
            <a:r>
              <a:rPr lang="en-US" sz="2000">
                <a:latin typeface="+mj-lt"/>
              </a:rPr>
              <a:t> </a:t>
            </a:r>
          </a:p>
        </p:txBody>
      </p:sp>
      <p:pic>
        <p:nvPicPr>
          <p:cNvPr id="2" name="Picture 2">
            <a:extLst>
              <a:ext uri="{FF2B5EF4-FFF2-40B4-BE49-F238E27FC236}">
                <a16:creationId xmlns:a16="http://schemas.microsoft.com/office/drawing/2014/main" id="{C3887458-BFC0-E6E5-EC23-6C7310799AE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94761" y="2903957"/>
            <a:ext cx="1792164" cy="1814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03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a:bodyPr>
          <a:lstStyle/>
          <a:p>
            <a:r>
              <a:rPr lang="en-US" sz="4400">
                <a:latin typeface="Segoe UI Semibold"/>
                <a:cs typeface="Segoe UI Semibold"/>
              </a:rPr>
              <a:t>Feedback for WXP</a:t>
            </a:r>
          </a:p>
        </p:txBody>
      </p:sp>
      <p:sp>
        <p:nvSpPr>
          <p:cNvPr id="14" name="TextBox 13">
            <a:extLst>
              <a:ext uri="{FF2B5EF4-FFF2-40B4-BE49-F238E27FC236}">
                <a16:creationId xmlns:a16="http://schemas.microsoft.com/office/drawing/2014/main" id="{AB5DDCAC-5FB5-4181-821D-D510F92F7EE7}"/>
              </a:ext>
            </a:extLst>
          </p:cNvPr>
          <p:cNvSpPr txBox="1"/>
          <p:nvPr/>
        </p:nvSpPr>
        <p:spPr>
          <a:xfrm>
            <a:off x="517325" y="4510227"/>
            <a:ext cx="11473778" cy="1015663"/>
          </a:xfrm>
          <a:prstGeom prst="rect">
            <a:avLst/>
          </a:prstGeom>
          <a:noFill/>
        </p:spPr>
        <p:txBody>
          <a:bodyPr wrap="square" lIns="91440" tIns="45720" rIns="91440" bIns="45720" anchor="t">
            <a:spAutoFit/>
          </a:bodyPr>
          <a:lstStyle/>
          <a:p>
            <a:r>
              <a:rPr lang="en-US" sz="2000">
                <a:solidFill>
                  <a:schemeClr val="bg1"/>
                </a:solidFill>
                <a:ea typeface="+mn-lt"/>
                <a:cs typeface="+mn-lt"/>
              </a:rPr>
              <a:t>Yun Wang: Principal Product Manager </a:t>
            </a:r>
            <a:endParaRPr lang="en-US">
              <a:solidFill>
                <a:schemeClr val="bg1"/>
              </a:solidFill>
              <a:ea typeface="Calibri"/>
              <a:cs typeface="Calibri"/>
            </a:endParaRPr>
          </a:p>
          <a:p>
            <a:endParaRPr lang="en-US" sz="2000">
              <a:solidFill>
                <a:schemeClr val="bg1"/>
              </a:solidFill>
              <a:latin typeface="Calibri Light"/>
              <a:ea typeface="Calibri Light"/>
              <a:cs typeface="Calibri Light"/>
            </a:endParaRPr>
          </a:p>
          <a:p>
            <a:endParaRPr lang="en-US" sz="2000">
              <a:latin typeface="+mj-lt"/>
              <a:ea typeface="Calibri Light"/>
              <a:cs typeface="Calibri Light"/>
            </a:endParaRPr>
          </a:p>
        </p:txBody>
      </p:sp>
      <p:pic>
        <p:nvPicPr>
          <p:cNvPr id="4" name="Picture 4" descr="A person taking a selfie&#10;&#10;Description automatically generated">
            <a:extLst>
              <a:ext uri="{FF2B5EF4-FFF2-40B4-BE49-F238E27FC236}">
                <a16:creationId xmlns:a16="http://schemas.microsoft.com/office/drawing/2014/main" id="{6F6269B5-2365-A7D7-8423-B11DA8CA20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891" y="2413514"/>
            <a:ext cx="1747457" cy="1666334"/>
          </a:xfrm>
          <a:prstGeom prst="rect">
            <a:avLst/>
          </a:prstGeom>
        </p:spPr>
      </p:pic>
    </p:spTree>
    <p:extLst>
      <p:ext uri="{BB962C8B-B14F-4D97-AF65-F5344CB8AC3E}">
        <p14:creationId xmlns:p14="http://schemas.microsoft.com/office/powerpoint/2010/main" val="3986379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B686-D10C-AD00-E1E4-70590E15707B}"/>
              </a:ext>
            </a:extLst>
          </p:cNvPr>
          <p:cNvSpPr>
            <a:spLocks noGrp="1"/>
          </p:cNvSpPr>
          <p:nvPr>
            <p:ph type="title"/>
          </p:nvPr>
        </p:nvSpPr>
        <p:spPr>
          <a:xfrm>
            <a:off x="699662" y="1051794"/>
            <a:ext cx="4023896" cy="4376572"/>
          </a:xfrm>
        </p:spPr>
        <p:txBody>
          <a:bodyPr anchor="ctr">
            <a:normAutofit/>
          </a:bodyPr>
          <a:lstStyle/>
          <a:p>
            <a:r>
              <a:rPr lang="en-US" sz="4000"/>
              <a:t>Existing surveys for Word, Excel and PowerPoint extensibility</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B7D7E7-A043-0DC0-7631-61ADA6549568}"/>
              </a:ext>
            </a:extLst>
          </p:cNvPr>
          <p:cNvSpPr>
            <a:spLocks noGrp="1"/>
          </p:cNvSpPr>
          <p:nvPr>
            <p:ph idx="1"/>
          </p:nvPr>
        </p:nvSpPr>
        <p:spPr>
          <a:xfrm>
            <a:off x="5871632" y="1415965"/>
            <a:ext cx="5939367" cy="4471416"/>
          </a:xfrm>
        </p:spPr>
        <p:txBody>
          <a:bodyPr anchor="ctr">
            <a:normAutofit lnSpcReduction="10000"/>
          </a:bodyPr>
          <a:lstStyle/>
          <a:p>
            <a:r>
              <a:rPr lang="en-US" sz="2400" b="1">
                <a:solidFill>
                  <a:schemeClr val="bg1"/>
                </a:solidFill>
              </a:rPr>
              <a:t>Your inputs will help us to better prioritize the work!</a:t>
            </a:r>
          </a:p>
          <a:p>
            <a:endParaRPr lang="en-US" sz="2200">
              <a:solidFill>
                <a:schemeClr val="bg1"/>
              </a:solidFill>
            </a:endParaRPr>
          </a:p>
          <a:p>
            <a:pPr lvl="1"/>
            <a:r>
              <a:rPr lang="en-US" sz="2200">
                <a:solidFill>
                  <a:schemeClr val="bg1"/>
                </a:solidFill>
              </a:rPr>
              <a:t>Auto install and auto launch add-ins for Word, Excel and PowerPoint</a:t>
            </a:r>
            <a:endParaRPr lang="en-US" sz="2200">
              <a:solidFill>
                <a:schemeClr val="bg1"/>
              </a:solidFill>
              <a:hlinkClick r:id="rId2">
                <a:extLst>
                  <a:ext uri="{A12FA001-AC4F-418D-AE19-62706E023703}">
                    <ahyp:hlinkClr xmlns:ahyp="http://schemas.microsoft.com/office/drawing/2018/hyperlinkcolor" val="tx"/>
                  </a:ext>
                </a:extLst>
              </a:hlinkClick>
            </a:endParaRPr>
          </a:p>
          <a:p>
            <a:pPr lvl="2"/>
            <a:r>
              <a:rPr lang="en-US" sz="2200">
                <a:solidFill>
                  <a:schemeClr val="bg1"/>
                </a:solidFill>
                <a:hlinkClick r:id="rId2"/>
              </a:rPr>
              <a:t>https://aka.ms/addin-auto-open</a:t>
            </a:r>
            <a:endParaRPr lang="en-US" sz="2200">
              <a:solidFill>
                <a:schemeClr val="bg1"/>
              </a:solidFill>
            </a:endParaRPr>
          </a:p>
          <a:p>
            <a:pPr lvl="2"/>
            <a:r>
              <a:rPr lang="en-US" sz="2200">
                <a:solidFill>
                  <a:schemeClr val="bg1"/>
                </a:solidFill>
                <a:ea typeface="Calibri"/>
                <a:cs typeface="Calibri"/>
              </a:rPr>
              <a:t>Will have survey result sharing in upcoming community calls</a:t>
            </a:r>
          </a:p>
          <a:p>
            <a:pPr lvl="2"/>
            <a:endParaRPr lang="en-US" sz="2200">
              <a:solidFill>
                <a:schemeClr val="bg1"/>
              </a:solidFill>
            </a:endParaRPr>
          </a:p>
          <a:p>
            <a:pPr lvl="1"/>
            <a:r>
              <a:rPr lang="en-US" sz="2200">
                <a:solidFill>
                  <a:schemeClr val="bg1"/>
                </a:solidFill>
              </a:rPr>
              <a:t>Structured document content usage in Word add-ins</a:t>
            </a:r>
          </a:p>
          <a:p>
            <a:pPr lvl="2"/>
            <a:r>
              <a:rPr lang="en-US" sz="2200">
                <a:solidFill>
                  <a:schemeClr val="bg1"/>
                </a:solidFill>
              </a:rPr>
              <a:t>Survey for Content Controls and Fields related requirements</a:t>
            </a:r>
          </a:p>
          <a:p>
            <a:pPr lvl="2"/>
            <a:r>
              <a:rPr lang="en-US" sz="2200">
                <a:solidFill>
                  <a:schemeClr val="bg1"/>
                </a:solidFill>
                <a:hlinkClick r:id="rId3"/>
              </a:rPr>
              <a:t>https://aka.ms/WordAPI</a:t>
            </a:r>
            <a:r>
              <a:rPr lang="en-US" sz="2200">
                <a:solidFill>
                  <a:schemeClr val="bg1"/>
                </a:solidFill>
              </a:rPr>
              <a:t> </a:t>
            </a:r>
          </a:p>
          <a:p>
            <a:pPr lvl="1"/>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54518138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DF3D7-72DD-8F2F-10B1-BDA4D061EB21}"/>
              </a:ext>
            </a:extLst>
          </p:cNvPr>
          <p:cNvSpPr>
            <a:spLocks noGrp="1"/>
          </p:cNvSpPr>
          <p:nvPr>
            <p:ph type="title"/>
          </p:nvPr>
        </p:nvSpPr>
        <p:spPr>
          <a:xfrm>
            <a:off x="691694" y="2047114"/>
            <a:ext cx="5120561" cy="1325563"/>
          </a:xfrm>
        </p:spPr>
        <p:txBody>
          <a:bodyPr>
            <a:normAutofit/>
          </a:bodyPr>
          <a:lstStyle/>
          <a:p>
            <a:r>
              <a:rPr lang="en-US"/>
              <a:t>A new survey</a:t>
            </a:r>
          </a:p>
        </p:txBody>
      </p:sp>
      <p:sp>
        <p:nvSpPr>
          <p:cNvPr id="3" name="Content Placeholder 2">
            <a:extLst>
              <a:ext uri="{FF2B5EF4-FFF2-40B4-BE49-F238E27FC236}">
                <a16:creationId xmlns:a16="http://schemas.microsoft.com/office/drawing/2014/main" id="{701EC491-62EE-5059-8F56-C7436277CA40}"/>
              </a:ext>
            </a:extLst>
          </p:cNvPr>
          <p:cNvSpPr>
            <a:spLocks noGrp="1"/>
          </p:cNvSpPr>
          <p:nvPr>
            <p:ph idx="1"/>
          </p:nvPr>
        </p:nvSpPr>
        <p:spPr>
          <a:xfrm>
            <a:off x="691694" y="3513924"/>
            <a:ext cx="6178935" cy="1997736"/>
          </a:xfrm>
        </p:spPr>
        <p:txBody>
          <a:bodyPr>
            <a:normAutofit/>
          </a:bodyPr>
          <a:lstStyle/>
          <a:p>
            <a:r>
              <a:rPr lang="en-US"/>
              <a:t>Tell us about your user scenarios of Word,</a:t>
            </a:r>
            <a:r>
              <a:rPr lang="zh-CN" altLang="en-US"/>
              <a:t> </a:t>
            </a:r>
            <a:r>
              <a:rPr lang="en-US" altLang="zh-CN"/>
              <a:t>Excel</a:t>
            </a:r>
            <a:r>
              <a:rPr lang="zh-CN" altLang="en-US"/>
              <a:t> </a:t>
            </a:r>
            <a:r>
              <a:rPr lang="en-US" altLang="zh-CN"/>
              <a:t>or PowerPoint add-in</a:t>
            </a:r>
            <a:endParaRPr lang="en-US">
              <a:hlinkClick r:id="rId2"/>
            </a:endParaRPr>
          </a:p>
          <a:p>
            <a:pPr lvl="1"/>
            <a:r>
              <a:rPr lang="en-US">
                <a:hlinkClick r:id="rId2"/>
              </a:rPr>
              <a:t>https://aka.ms/</a:t>
            </a:r>
            <a:r>
              <a:rPr lang="en-US" b="0" i="0" u="sng">
                <a:effectLst/>
                <a:latin typeface="Segoe UI" panose="020B0502040204020203" pitchFamily="34" charset="0"/>
                <a:hlinkClick r:id="rId2"/>
              </a:rPr>
              <a:t>office-user-scenarios</a:t>
            </a:r>
            <a:endParaRPr lang="en-US" b="0" i="0" u="sng">
              <a:effectLst/>
              <a:latin typeface="Segoe UI" panose="020B0502040204020203" pitchFamily="34" charset="0"/>
            </a:endParaRPr>
          </a:p>
          <a:p>
            <a:pPr lvl="1"/>
            <a:endParaRPr lang="en-US" u="sng">
              <a:latin typeface="Segoe UI" panose="020B0502040204020203" pitchFamily="34" charset="0"/>
            </a:endParaRPr>
          </a:p>
          <a:p>
            <a:endParaRPr lang="en-US"/>
          </a:p>
        </p:txBody>
      </p:sp>
      <p:sp>
        <p:nvSpPr>
          <p:cNvPr id="21" name="Oval 2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Qr code&#10;&#10;Description automatically generated">
            <a:extLst>
              <a:ext uri="{FF2B5EF4-FFF2-40B4-BE49-F238E27FC236}">
                <a16:creationId xmlns:a16="http://schemas.microsoft.com/office/drawing/2014/main" id="{DA4CAE80-E6E4-C447-F1E1-8969D3E514A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3" name="Arc 22">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02E30EBC-20D1-6219-038A-4E200EF5258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427284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BD24FA-E26A-4790-9925-73E6E60A02B0}"/>
              </a:ext>
            </a:extLst>
          </p:cNvPr>
          <p:cNvSpPr>
            <a:spLocks noGrp="1"/>
          </p:cNvSpPr>
          <p:nvPr>
            <p:ph type="body" sz="quarter" idx="11"/>
          </p:nvPr>
        </p:nvSpPr>
        <p:spPr>
          <a:xfrm>
            <a:off x="473057" y="846989"/>
            <a:ext cx="11104001" cy="859260"/>
          </a:xfrm>
        </p:spPr>
        <p:txBody>
          <a:bodyPr lIns="0" tIns="0" rIns="0" bIns="0" anchor="t">
            <a:normAutofit/>
          </a:bodyPr>
          <a:lstStyle/>
          <a:p>
            <a:r>
              <a:rPr lang="en-US" sz="4400">
                <a:latin typeface="Segoe UI Semibold"/>
                <a:cs typeface="Segoe UI Semibold"/>
              </a:rPr>
              <a:t>Prepend </a:t>
            </a:r>
            <a:r>
              <a:rPr lang="en-US" sz="4400" err="1">
                <a:latin typeface="Segoe UI Semibold"/>
                <a:cs typeface="Segoe UI Semibold"/>
              </a:rPr>
              <a:t>Onsend</a:t>
            </a:r>
            <a:endParaRPr lang="en-US" sz="4400">
              <a:latin typeface="Segoe UI Semibold"/>
              <a:cs typeface="Segoe UI Semibold"/>
            </a:endParaRPr>
          </a:p>
        </p:txBody>
      </p:sp>
      <p:sp>
        <p:nvSpPr>
          <p:cNvPr id="14" name="TextBox 13">
            <a:extLst>
              <a:ext uri="{FF2B5EF4-FFF2-40B4-BE49-F238E27FC236}">
                <a16:creationId xmlns:a16="http://schemas.microsoft.com/office/drawing/2014/main" id="{AB5DDCAC-5FB5-4181-821D-D510F92F7EE7}"/>
              </a:ext>
            </a:extLst>
          </p:cNvPr>
          <p:cNvSpPr txBox="1"/>
          <p:nvPr/>
        </p:nvSpPr>
        <p:spPr>
          <a:xfrm>
            <a:off x="517325" y="4510227"/>
            <a:ext cx="11473778" cy="1015663"/>
          </a:xfrm>
          <a:prstGeom prst="rect">
            <a:avLst/>
          </a:prstGeom>
          <a:noFill/>
        </p:spPr>
        <p:txBody>
          <a:bodyPr wrap="square" lIns="91440" tIns="45720" rIns="91440" bIns="45720" anchor="t">
            <a:spAutoFit/>
          </a:bodyPr>
          <a:lstStyle/>
          <a:p>
            <a:r>
              <a:rPr lang="en-US" sz="2000">
                <a:solidFill>
                  <a:schemeClr val="bg1"/>
                </a:solidFill>
                <a:ea typeface="+mn-lt"/>
                <a:cs typeface="+mn-lt"/>
              </a:rPr>
              <a:t>Yashvardhan Joshi: Senior Product Manager </a:t>
            </a:r>
            <a:endParaRPr lang="en-US">
              <a:solidFill>
                <a:schemeClr val="bg1"/>
              </a:solidFill>
              <a:ea typeface="Calibri"/>
              <a:cs typeface="Calibri"/>
            </a:endParaRPr>
          </a:p>
          <a:p>
            <a:endParaRPr lang="en-US" sz="2000">
              <a:solidFill>
                <a:schemeClr val="bg1"/>
              </a:solidFill>
              <a:latin typeface="Calibri Light"/>
              <a:ea typeface="Calibri Light"/>
              <a:cs typeface="Calibri Light"/>
            </a:endParaRPr>
          </a:p>
          <a:p>
            <a:endParaRPr lang="en-US" sz="2000">
              <a:latin typeface="+mj-lt"/>
              <a:ea typeface="Calibri Light"/>
              <a:cs typeface="Calibri Light"/>
            </a:endParaRPr>
          </a:p>
        </p:txBody>
      </p:sp>
      <p:pic>
        <p:nvPicPr>
          <p:cNvPr id="2" name="Picture 3" descr="A picture containing mirror, tree, reflection, person&#10;&#10;Description automatically generated">
            <a:extLst>
              <a:ext uri="{FF2B5EF4-FFF2-40B4-BE49-F238E27FC236}">
                <a16:creationId xmlns:a16="http://schemas.microsoft.com/office/drawing/2014/main" id="{98C03B18-9056-482F-BAA2-3723A98099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16467" y="2419350"/>
            <a:ext cx="2057400" cy="2019300"/>
          </a:xfrm>
          <a:prstGeom prst="rect">
            <a:avLst/>
          </a:prstGeom>
        </p:spPr>
      </p:pic>
    </p:spTree>
    <p:extLst>
      <p:ext uri="{BB962C8B-B14F-4D97-AF65-F5344CB8AC3E}">
        <p14:creationId xmlns:p14="http://schemas.microsoft.com/office/powerpoint/2010/main" val="245826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C816-F91E-B7D7-8B46-05840DE394F7}"/>
              </a:ext>
            </a:extLst>
          </p:cNvPr>
          <p:cNvSpPr>
            <a:spLocks noGrp="1"/>
          </p:cNvSpPr>
          <p:nvPr>
            <p:ph type="title"/>
          </p:nvPr>
        </p:nvSpPr>
        <p:spPr/>
        <p:txBody>
          <a:bodyPr/>
          <a:lstStyle/>
          <a:p>
            <a:r>
              <a:rPr lang="en-US">
                <a:cs typeface="Calibri Light"/>
              </a:rPr>
              <a:t>Prepend on Send API</a:t>
            </a:r>
            <a:endParaRPr lang="en-US"/>
          </a:p>
        </p:txBody>
      </p:sp>
      <p:sp>
        <p:nvSpPr>
          <p:cNvPr id="3" name="Content Placeholder 2">
            <a:extLst>
              <a:ext uri="{FF2B5EF4-FFF2-40B4-BE49-F238E27FC236}">
                <a16:creationId xmlns:a16="http://schemas.microsoft.com/office/drawing/2014/main" id="{61A9BCCD-BD7B-86C9-3F5A-1DCE6506C84F}"/>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Post the launch of the </a:t>
            </a:r>
            <a:r>
              <a:rPr lang="en-US">
                <a:ea typeface="+mn-lt"/>
                <a:cs typeface="+mn-lt"/>
                <a:hlinkClick r:id="rId2"/>
              </a:rPr>
              <a:t>append on send</a:t>
            </a:r>
            <a:r>
              <a:rPr lang="en-US">
                <a:ea typeface="+mn-lt"/>
                <a:cs typeface="+mn-lt"/>
              </a:rPr>
              <a:t> scenario, a key add-in ask remains - the prepend on send API.</a:t>
            </a:r>
            <a:endParaRPr lang="en-US"/>
          </a:p>
          <a:p>
            <a:pPr lvl="1">
              <a:buFont typeface="Calibri" panose="020B0604020202020204" pitchFamily="34" charset="0"/>
              <a:buChar char="-"/>
            </a:pPr>
            <a:r>
              <a:rPr lang="en-US">
                <a:cs typeface="Calibri"/>
              </a:rPr>
              <a:t>Prepend on send can insert disclaimer or other content at the beginning of mail/event when it's sent out</a:t>
            </a:r>
          </a:p>
          <a:p>
            <a:pPr lvl="1">
              <a:buFont typeface="Calibri" panose="020B0604020202020204" pitchFamily="34" charset="0"/>
              <a:buChar char="-"/>
            </a:pPr>
            <a:r>
              <a:rPr lang="en-US">
                <a:cs typeface="Calibri"/>
              </a:rPr>
              <a:t>These can be plain text or HTML supporting </a:t>
            </a:r>
          </a:p>
          <a:p>
            <a:pPr lvl="1">
              <a:buFont typeface="Calibri" panose="020B0604020202020204" pitchFamily="34" charset="0"/>
              <a:buChar char="-"/>
            </a:pPr>
            <a:r>
              <a:rPr lang="en-US">
                <a:cs typeface="Calibri"/>
              </a:rPr>
              <a:t>Work cross platform</a:t>
            </a:r>
          </a:p>
          <a:p>
            <a:pPr lvl="1">
              <a:buFont typeface="Calibri" panose="020B0604020202020204" pitchFamily="34" charset="0"/>
              <a:buChar char="-"/>
            </a:pPr>
            <a:r>
              <a:rPr lang="en-US">
                <a:cs typeface="Calibri"/>
              </a:rPr>
              <a:t>Support inline images</a:t>
            </a:r>
          </a:p>
          <a:p>
            <a:pPr lvl="1">
              <a:buFont typeface="Calibri" panose="020B0604020202020204" pitchFamily="34" charset="0"/>
              <a:buChar char="-"/>
            </a:pPr>
            <a:r>
              <a:rPr lang="en-US">
                <a:cs typeface="Calibri"/>
              </a:rPr>
              <a:t>Work without changes in permission if you support append on send</a:t>
            </a:r>
          </a:p>
          <a:p>
            <a:pPr lvl="1">
              <a:buFont typeface="Calibri" panose="020B0604020202020204" pitchFamily="34" charset="0"/>
              <a:buChar char="-"/>
            </a:pPr>
            <a:endParaRPr lang="en-US">
              <a:cs typeface="Calibri"/>
            </a:endParaRPr>
          </a:p>
          <a:p>
            <a:pPr lvl="1">
              <a:buFont typeface="Calibri" panose="020B0604020202020204" pitchFamily="34" charset="0"/>
              <a:buChar char="-"/>
            </a:pPr>
            <a:endParaRPr lang="en-US">
              <a:cs typeface="Calibri"/>
            </a:endParaRPr>
          </a:p>
          <a:p>
            <a:pPr lvl="1">
              <a:buFont typeface="Calibri" panose="020B0604020202020204" pitchFamily="34" charset="0"/>
              <a:buChar char="-"/>
            </a:pPr>
            <a:endParaRPr lang="en-US">
              <a:cs typeface="Calibri"/>
            </a:endParaRPr>
          </a:p>
          <a:p>
            <a:pPr lvl="1">
              <a:buFont typeface="Calibri" panose="020B0604020202020204" pitchFamily="34" charset="0"/>
              <a:buChar char="-"/>
            </a:pPr>
            <a:endParaRPr lang="en-US">
              <a:cs typeface="Calibri"/>
            </a:endParaRPr>
          </a:p>
        </p:txBody>
      </p:sp>
    </p:spTree>
    <p:extLst>
      <p:ext uri="{BB962C8B-B14F-4D97-AF65-F5344CB8AC3E}">
        <p14:creationId xmlns:p14="http://schemas.microsoft.com/office/powerpoint/2010/main" val="401249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C816-F91E-B7D7-8B46-05840DE394F7}"/>
              </a:ext>
            </a:extLst>
          </p:cNvPr>
          <p:cNvSpPr>
            <a:spLocks noGrp="1"/>
          </p:cNvSpPr>
          <p:nvPr>
            <p:ph type="title"/>
          </p:nvPr>
        </p:nvSpPr>
        <p:spPr/>
        <p:txBody>
          <a:bodyPr/>
          <a:lstStyle/>
          <a:p>
            <a:r>
              <a:rPr lang="en-US">
                <a:cs typeface="Calibri Light"/>
              </a:rPr>
              <a:t>Instances on how this will be useful</a:t>
            </a: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8FE7D386-9208-6640-4A5A-772430DD2781}"/>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r="-299"/>
          <a:stretch/>
        </p:blipFill>
        <p:spPr>
          <a:xfrm>
            <a:off x="1311254" y="2224851"/>
            <a:ext cx="7211380" cy="6839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a:extLst>
              <a:ext uri="{FF2B5EF4-FFF2-40B4-BE49-F238E27FC236}">
                <a16:creationId xmlns:a16="http://schemas.microsoft.com/office/drawing/2014/main" id="{8405D3AC-6DA0-B500-B08E-6B815838482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24770" y="3241426"/>
            <a:ext cx="6901274" cy="883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A picture containing text, player&#10;&#10;Description automatically generated">
            <a:extLst>
              <a:ext uri="{FF2B5EF4-FFF2-40B4-BE49-F238E27FC236}">
                <a16:creationId xmlns:a16="http://schemas.microsoft.com/office/drawing/2014/main" id="{FF2E1572-3BE3-EE2A-1389-0F25BE4EC0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30771" y="4488797"/>
            <a:ext cx="6440311" cy="636777"/>
          </a:xfrm>
          <a:prstGeom prst="rect">
            <a:avLst/>
          </a:prstGeom>
        </p:spPr>
      </p:pic>
    </p:spTree>
    <p:extLst>
      <p:ext uri="{BB962C8B-B14F-4D97-AF65-F5344CB8AC3E}">
        <p14:creationId xmlns:p14="http://schemas.microsoft.com/office/powerpoint/2010/main" val="3766005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_Build_White Template">
  <a:themeElements>
    <a:clrScheme name="Inspire-Ignite White">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S_Build_2021_Template_v02.potx" id="{C557059C-A6A0-43DD-966A-9158B884E51B}" vid="{4791E716-4318-4E6E-9C11-3FA7798110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1285</Words>
  <Application>Microsoft Office PowerPoint</Application>
  <PresentationFormat>Widescreen</PresentationFormat>
  <Paragraphs>171</Paragraphs>
  <Slides>24</Slides>
  <Notes>7</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24</vt:i4>
      </vt:variant>
    </vt:vector>
  </HeadingPairs>
  <TitlesOfParts>
    <vt:vector size="38" baseType="lpstr">
      <vt:lpstr>Arial</vt:lpstr>
      <vt:lpstr>Calibri</vt:lpstr>
      <vt:lpstr>Calibri Light</vt:lpstr>
      <vt:lpstr>Consolas</vt:lpstr>
      <vt:lpstr>Segoe UI</vt:lpstr>
      <vt:lpstr>Segoe UI Black</vt:lpstr>
      <vt:lpstr>Segoe UI Semibold</vt:lpstr>
      <vt:lpstr>Segoe UI Semilight</vt:lpstr>
      <vt:lpstr>Wingdings</vt:lpstr>
      <vt:lpstr>Wingdings,Sans-Serif</vt:lpstr>
      <vt:lpstr>Office Theme</vt:lpstr>
      <vt:lpstr>MS_Build_White Template</vt:lpstr>
      <vt:lpstr>Office Theme</vt:lpstr>
      <vt:lpstr>office theme</vt:lpstr>
      <vt:lpstr>PowerPoint Presentation</vt:lpstr>
      <vt:lpstr>Agenda</vt:lpstr>
      <vt:lpstr>PowerPoint Presentation</vt:lpstr>
      <vt:lpstr>PowerPoint Presentation</vt:lpstr>
      <vt:lpstr>Existing surveys for Word, Excel and PowerPoint extensibility</vt:lpstr>
      <vt:lpstr>A new survey</vt:lpstr>
      <vt:lpstr>PowerPoint Presentation</vt:lpstr>
      <vt:lpstr>Prepend on Send API</vt:lpstr>
      <vt:lpstr>Instances on how this will be useful</vt:lpstr>
      <vt:lpstr>API  Details</vt:lpstr>
      <vt:lpstr>API  Parameters</vt:lpstr>
      <vt:lpstr>Manifest changes </vt:lpstr>
      <vt:lpstr>Demo Video</vt:lpstr>
      <vt:lpstr>Public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Preethika Kiruveedula</dc:creator>
  <cp:lastModifiedBy>Preethika Kiruveedula</cp:lastModifiedBy>
  <cp:revision>1</cp:revision>
  <dcterms:created xsi:type="dcterms:W3CDTF">2022-10-11T18:28:11Z</dcterms:created>
  <dcterms:modified xsi:type="dcterms:W3CDTF">2023-01-23T19:58:26Z</dcterms:modified>
</cp:coreProperties>
</file>