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3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3E52B-87D7-421A-8903-24B08C1F039A}" v="1" dt="2022-05-13T22:02:2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99" d="100"/>
          <a:sy n="99" d="100"/>
        </p:scale>
        <p:origin x="9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di Jordan" userId="1a7e2825-3a10-49c2-9b90-c6f104966c5f" providerId="ADAL" clId="{93F3E52B-87D7-421A-8903-24B08C1F039A}"/>
    <pc:docChg chg="undo custSel modSld">
      <pc:chgData name="Heidi Jordan" userId="1a7e2825-3a10-49c2-9b90-c6f104966c5f" providerId="ADAL" clId="{93F3E52B-87D7-421A-8903-24B08C1F039A}" dt="2022-05-13T22:03:36.579" v="63" actId="14100"/>
      <pc:docMkLst>
        <pc:docMk/>
      </pc:docMkLst>
      <pc:sldChg chg="addSp delSp modSp mod setBg">
        <pc:chgData name="Heidi Jordan" userId="1a7e2825-3a10-49c2-9b90-c6f104966c5f" providerId="ADAL" clId="{93F3E52B-87D7-421A-8903-24B08C1F039A}" dt="2022-05-13T22:03:36.579" v="63" actId="14100"/>
        <pc:sldMkLst>
          <pc:docMk/>
          <pc:sldMk cId="832858386" sldId="259"/>
        </pc:sldMkLst>
        <pc:spChg chg="add mod">
          <ac:chgData name="Heidi Jordan" userId="1a7e2825-3a10-49c2-9b90-c6f104966c5f" providerId="ADAL" clId="{93F3E52B-87D7-421A-8903-24B08C1F039A}" dt="2022-05-13T22:03:16.459" v="61" actId="26606"/>
          <ac:spMkLst>
            <pc:docMk/>
            <pc:sldMk cId="832858386" sldId="259"/>
            <ac:spMk id="2" creationId="{0CF3F581-EE5E-E2CA-DDFC-BFD52DA0B59B}"/>
          </ac:spMkLst>
        </pc:spChg>
        <pc:spChg chg="add del">
          <ac:chgData name="Heidi Jordan" userId="1a7e2825-3a10-49c2-9b90-c6f104966c5f" providerId="ADAL" clId="{93F3E52B-87D7-421A-8903-24B08C1F039A}" dt="2022-05-13T22:03:16.413" v="60" actId="26606"/>
          <ac:spMkLst>
            <pc:docMk/>
            <pc:sldMk cId="832858386" sldId="259"/>
            <ac:spMk id="13" creationId="{A4AC5506-6312-4701-8D3C-40187889A947}"/>
          </ac:spMkLst>
        </pc:spChg>
        <pc:spChg chg="add">
          <ac:chgData name="Heidi Jordan" userId="1a7e2825-3a10-49c2-9b90-c6f104966c5f" providerId="ADAL" clId="{93F3E52B-87D7-421A-8903-24B08C1F039A}" dt="2022-05-13T22:03:16.459" v="61" actId="26606"/>
          <ac:spMkLst>
            <pc:docMk/>
            <pc:sldMk cId="832858386" sldId="259"/>
            <ac:spMk id="15" creationId="{A5271697-90F1-4A23-8EF2-0179F2EAFACB}"/>
          </ac:spMkLst>
        </pc:spChg>
        <pc:spChg chg="add">
          <ac:chgData name="Heidi Jordan" userId="1a7e2825-3a10-49c2-9b90-c6f104966c5f" providerId="ADAL" clId="{93F3E52B-87D7-421A-8903-24B08C1F039A}" dt="2022-05-13T22:03:16.459" v="61" actId="26606"/>
          <ac:spMkLst>
            <pc:docMk/>
            <pc:sldMk cId="832858386" sldId="259"/>
            <ac:spMk id="16" creationId="{826B4A43-2A34-4B22-882C-D7552FA9C7DB}"/>
          </ac:spMkLst>
        </pc:spChg>
        <pc:spChg chg="add">
          <ac:chgData name="Heidi Jordan" userId="1a7e2825-3a10-49c2-9b90-c6f104966c5f" providerId="ADAL" clId="{93F3E52B-87D7-421A-8903-24B08C1F039A}" dt="2022-05-13T22:03:16.459" v="61" actId="26606"/>
          <ac:spMkLst>
            <pc:docMk/>
            <pc:sldMk cId="832858386" sldId="259"/>
            <ac:spMk id="17" creationId="{D9F5512A-48E1-4C07-B75E-3CCC517B6804}"/>
          </ac:spMkLst>
        </pc:spChg>
        <pc:spChg chg="add">
          <ac:chgData name="Heidi Jordan" userId="1a7e2825-3a10-49c2-9b90-c6f104966c5f" providerId="ADAL" clId="{93F3E52B-87D7-421A-8903-24B08C1F039A}" dt="2022-05-13T22:03:16.459" v="61" actId="26606"/>
          <ac:spMkLst>
            <pc:docMk/>
            <pc:sldMk cId="832858386" sldId="259"/>
            <ac:spMk id="19" creationId="{B429BAE5-B200-4FC0-BBC1-8D7C57D1D9F4}"/>
          </ac:spMkLst>
        </pc:spChg>
        <pc:grpChg chg="add">
          <ac:chgData name="Heidi Jordan" userId="1a7e2825-3a10-49c2-9b90-c6f104966c5f" providerId="ADAL" clId="{93F3E52B-87D7-421A-8903-24B08C1F039A}" dt="2022-05-13T22:03:16.459" v="61" actId="26606"/>
          <ac:grpSpMkLst>
            <pc:docMk/>
            <pc:sldMk cId="832858386" sldId="259"/>
            <ac:grpSpMk id="21" creationId="{A9644633-5AE1-44D6-8F5F-6376DDA130CD}"/>
          </ac:grpSpMkLst>
        </pc:grpChg>
        <pc:picChg chg="mod ord">
          <ac:chgData name="Heidi Jordan" userId="1a7e2825-3a10-49c2-9b90-c6f104966c5f" providerId="ADAL" clId="{93F3E52B-87D7-421A-8903-24B08C1F039A}" dt="2022-05-13T22:03:36.579" v="63" actId="14100"/>
          <ac:picMkLst>
            <pc:docMk/>
            <pc:sldMk cId="832858386" sldId="259"/>
            <ac:picMk id="8" creationId="{BB21EF10-764F-0FDF-5C0D-14509C282DA2}"/>
          </ac:picMkLst>
        </pc:picChg>
      </pc:sldChg>
      <pc:sldChg chg="modSp mod">
        <pc:chgData name="Heidi Jordan" userId="1a7e2825-3a10-49c2-9b90-c6f104966c5f" providerId="ADAL" clId="{93F3E52B-87D7-421A-8903-24B08C1F039A}" dt="2022-05-13T22:00:02.554" v="28" actId="1076"/>
        <pc:sldMkLst>
          <pc:docMk/>
          <pc:sldMk cId="3692286050" sldId="261"/>
        </pc:sldMkLst>
        <pc:spChg chg="mod">
          <ac:chgData name="Heidi Jordan" userId="1a7e2825-3a10-49c2-9b90-c6f104966c5f" providerId="ADAL" clId="{93F3E52B-87D7-421A-8903-24B08C1F039A}" dt="2022-05-13T22:00:02.554" v="28" actId="1076"/>
          <ac:spMkLst>
            <pc:docMk/>
            <pc:sldMk cId="3692286050" sldId="261"/>
            <ac:spMk id="2" creationId="{42E06850-AEB5-40CA-A9CA-8B4087E35DE3}"/>
          </ac:spMkLst>
        </pc:spChg>
      </pc:sldChg>
      <pc:sldChg chg="modSp mod">
        <pc:chgData name="Heidi Jordan" userId="1a7e2825-3a10-49c2-9b90-c6f104966c5f" providerId="ADAL" clId="{93F3E52B-87D7-421A-8903-24B08C1F039A}" dt="2022-05-13T21:59:38.902" v="9" actId="1076"/>
        <pc:sldMkLst>
          <pc:docMk/>
          <pc:sldMk cId="1972268545" sldId="263"/>
        </pc:sldMkLst>
        <pc:spChg chg="mod">
          <ac:chgData name="Heidi Jordan" userId="1a7e2825-3a10-49c2-9b90-c6f104966c5f" providerId="ADAL" clId="{93F3E52B-87D7-421A-8903-24B08C1F039A}" dt="2022-05-13T21:58:54.644" v="0" actId="255"/>
          <ac:spMkLst>
            <pc:docMk/>
            <pc:sldMk cId="1972268545" sldId="263"/>
            <ac:spMk id="8" creationId="{1F3304BD-2587-9039-2C72-5AB7E9600EB5}"/>
          </ac:spMkLst>
        </pc:spChg>
        <pc:spChg chg="mod">
          <ac:chgData name="Heidi Jordan" userId="1a7e2825-3a10-49c2-9b90-c6f104966c5f" providerId="ADAL" clId="{93F3E52B-87D7-421A-8903-24B08C1F039A}" dt="2022-05-13T21:59:29.602" v="8" actId="14100"/>
          <ac:spMkLst>
            <pc:docMk/>
            <pc:sldMk cId="1972268545" sldId="263"/>
            <ac:spMk id="11" creationId="{336F469E-3016-9CF3-9711-430BAFFD57FE}"/>
          </ac:spMkLst>
        </pc:spChg>
        <pc:spChg chg="mod">
          <ac:chgData name="Heidi Jordan" userId="1a7e2825-3a10-49c2-9b90-c6f104966c5f" providerId="ADAL" clId="{93F3E52B-87D7-421A-8903-24B08C1F039A}" dt="2022-05-13T21:59:38.902" v="9" actId="1076"/>
          <ac:spMkLst>
            <pc:docMk/>
            <pc:sldMk cId="1972268545" sldId="263"/>
            <ac:spMk id="13" creationId="{72D374F4-A829-1E07-D605-4879E337C66B}"/>
          </ac:spMkLst>
        </pc:spChg>
        <pc:spChg chg="mod">
          <ac:chgData name="Heidi Jordan" userId="1a7e2825-3a10-49c2-9b90-c6f104966c5f" providerId="ADAL" clId="{93F3E52B-87D7-421A-8903-24B08C1F039A}" dt="2022-05-13T21:59:10.001" v="3" actId="1076"/>
          <ac:spMkLst>
            <pc:docMk/>
            <pc:sldMk cId="1972268545" sldId="263"/>
            <ac:spMk id="14" creationId="{21AD23DB-D807-2B47-8AFD-CE50625D487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C1E63-FBE7-4CE3-90CD-DED44E562B4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BDF97B-F693-408B-B525-866D851967FB}">
      <dgm:prSet custT="1"/>
      <dgm:spPr/>
      <dgm:t>
        <a:bodyPr/>
        <a:lstStyle/>
        <a:p>
          <a:pPr algn="ctr">
            <a:defRPr cap="all"/>
          </a:pPr>
          <a:r>
            <a:rPr lang="en-US" sz="2400" cap="none" baseline="0" dirty="0">
              <a:latin typeface="+mn-lt"/>
            </a:rPr>
            <a:t>Sit down with the people who are working this process every day. </a:t>
          </a:r>
        </a:p>
        <a:p>
          <a:pPr algn="ctr">
            <a:defRPr cap="all"/>
          </a:pPr>
          <a:endParaRPr lang="en-US" sz="1800" cap="none" baseline="0" dirty="0">
            <a:latin typeface="+mn-lt"/>
          </a:endParaRPr>
        </a:p>
        <a:p>
          <a:pPr algn="ctr">
            <a:defRPr cap="all"/>
          </a:pPr>
          <a:endParaRPr lang="en-US" sz="1800" cap="none" baseline="0" dirty="0">
            <a:latin typeface="+mn-lt"/>
          </a:endParaRPr>
        </a:p>
      </dgm:t>
    </dgm:pt>
    <dgm:pt modelId="{EA90AA26-3C92-4D9B-98D9-3053294E263E}" type="parTrans" cxnId="{2A7B6D6A-5E1A-401D-B353-7AEF05C3FA4A}">
      <dgm:prSet/>
      <dgm:spPr/>
      <dgm:t>
        <a:bodyPr/>
        <a:lstStyle/>
        <a:p>
          <a:endParaRPr lang="en-US"/>
        </a:p>
      </dgm:t>
    </dgm:pt>
    <dgm:pt modelId="{7EA4EB54-B5AC-4316-9280-21FFC94B1B44}" type="sibTrans" cxnId="{2A7B6D6A-5E1A-401D-B353-7AEF05C3FA4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B32FF73-EF4A-4BB7-9B64-E3597F4B2B97}">
      <dgm:prSet/>
      <dgm:spPr/>
      <dgm:t>
        <a:bodyPr/>
        <a:lstStyle/>
        <a:p>
          <a:pPr algn="ctr">
            <a:defRPr cap="all"/>
          </a:pPr>
          <a:r>
            <a:rPr lang="en-US" cap="none" baseline="0" dirty="0"/>
            <a:t>Talk them through their current process.</a:t>
          </a:r>
        </a:p>
      </dgm:t>
    </dgm:pt>
    <dgm:pt modelId="{2BB393AA-E00E-4718-9917-896DE95AEDD9}" type="parTrans" cxnId="{AF2EF4E2-A498-4E7D-BAED-45BF41BC9C2D}">
      <dgm:prSet/>
      <dgm:spPr/>
      <dgm:t>
        <a:bodyPr/>
        <a:lstStyle/>
        <a:p>
          <a:endParaRPr lang="en-US"/>
        </a:p>
      </dgm:t>
    </dgm:pt>
    <dgm:pt modelId="{D326AAD1-4178-4D2A-95AF-E8929788420E}" type="sibTrans" cxnId="{AF2EF4E2-A498-4E7D-BAED-45BF41BC9C2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CBE3D03-61FC-4854-BC09-FA3B65233103}">
      <dgm:prSet/>
      <dgm:spPr/>
      <dgm:t>
        <a:bodyPr/>
        <a:lstStyle/>
        <a:p>
          <a:pPr algn="ctr">
            <a:defRPr cap="all"/>
          </a:pPr>
          <a:r>
            <a:rPr lang="en-US" cap="none" baseline="0" dirty="0"/>
            <a:t>Ask them describe their ideal process.</a:t>
          </a:r>
        </a:p>
      </dgm:t>
    </dgm:pt>
    <dgm:pt modelId="{6326B262-E917-4BA6-B7D4-36E41A21CDFA}" type="parTrans" cxnId="{0DE21C91-540D-4316-9D8A-D51163D31273}">
      <dgm:prSet/>
      <dgm:spPr/>
      <dgm:t>
        <a:bodyPr/>
        <a:lstStyle/>
        <a:p>
          <a:endParaRPr lang="en-US"/>
        </a:p>
      </dgm:t>
    </dgm:pt>
    <dgm:pt modelId="{064EF9D3-1B82-46D8-B541-971C0E8EDB24}" type="sibTrans" cxnId="{0DE21C91-540D-4316-9D8A-D51163D3127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5C3F038-5711-4AC3-8D1A-4F13B60D714C}">
      <dgm:prSet/>
      <dgm:spPr/>
      <dgm:t>
        <a:bodyPr/>
        <a:lstStyle/>
        <a:p>
          <a:pPr algn="ctr">
            <a:defRPr cap="all"/>
          </a:pPr>
          <a:r>
            <a:rPr lang="en-US" cap="none" baseline="0" dirty="0"/>
            <a:t>Map out the process.</a:t>
          </a:r>
        </a:p>
      </dgm:t>
    </dgm:pt>
    <dgm:pt modelId="{970AEB60-153A-42DA-BFE7-709AFD3B834F}" type="parTrans" cxnId="{58EDE58F-FDDA-4435-9F7E-CDF53B21682A}">
      <dgm:prSet/>
      <dgm:spPr/>
      <dgm:t>
        <a:bodyPr/>
        <a:lstStyle/>
        <a:p>
          <a:endParaRPr lang="en-US"/>
        </a:p>
      </dgm:t>
    </dgm:pt>
    <dgm:pt modelId="{9CFB0834-76D5-4A97-A103-B64251F84787}" type="sibTrans" cxnId="{58EDE58F-FDDA-4435-9F7E-CDF53B21682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7097243-3EC9-4B61-86A5-98E3BB26FF85}" type="pres">
      <dgm:prSet presAssocID="{A30C1E63-FBE7-4CE3-90CD-DED44E562B47}" presName="Name0" presStyleCnt="0">
        <dgm:presLayoutVars>
          <dgm:animLvl val="lvl"/>
          <dgm:resizeHandles val="exact"/>
        </dgm:presLayoutVars>
      </dgm:prSet>
      <dgm:spPr/>
    </dgm:pt>
    <dgm:pt modelId="{48839E3F-CD1C-4E69-A5D9-B628BEA3E185}" type="pres">
      <dgm:prSet presAssocID="{15BDF97B-F693-408B-B525-866D851967FB}" presName="compositeNode" presStyleCnt="0">
        <dgm:presLayoutVars>
          <dgm:bulletEnabled val="1"/>
        </dgm:presLayoutVars>
      </dgm:prSet>
      <dgm:spPr/>
    </dgm:pt>
    <dgm:pt modelId="{47EB59A8-2B28-4996-9C9C-3AF8A13A16E2}" type="pres">
      <dgm:prSet presAssocID="{15BDF97B-F693-408B-B525-866D851967FB}" presName="bgRect" presStyleLbl="bgAccFollowNode1" presStyleIdx="0" presStyleCnt="4"/>
      <dgm:spPr/>
    </dgm:pt>
    <dgm:pt modelId="{0A42780C-6658-49CB-9A7F-B5E5A87768CD}" type="pres">
      <dgm:prSet presAssocID="{7EA4EB54-B5AC-4316-9280-21FFC94B1B4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E93CE1A-D9C7-4717-B98F-AD2293E18FFF}" type="pres">
      <dgm:prSet presAssocID="{15BDF97B-F693-408B-B525-866D851967FB}" presName="bottomLine" presStyleLbl="alignNode1" presStyleIdx="1" presStyleCnt="8">
        <dgm:presLayoutVars/>
      </dgm:prSet>
      <dgm:spPr/>
    </dgm:pt>
    <dgm:pt modelId="{91B6881C-3150-49C5-B9CD-51868D0E089E}" type="pres">
      <dgm:prSet presAssocID="{15BDF97B-F693-408B-B525-866D851967FB}" presName="nodeText" presStyleLbl="bgAccFollowNode1" presStyleIdx="0" presStyleCnt="4">
        <dgm:presLayoutVars>
          <dgm:bulletEnabled val="1"/>
        </dgm:presLayoutVars>
      </dgm:prSet>
      <dgm:spPr/>
    </dgm:pt>
    <dgm:pt modelId="{C3C15D9C-89BD-483B-B976-35522E6ABA61}" type="pres">
      <dgm:prSet presAssocID="{7EA4EB54-B5AC-4316-9280-21FFC94B1B44}" presName="sibTrans" presStyleCnt="0"/>
      <dgm:spPr/>
    </dgm:pt>
    <dgm:pt modelId="{9B099FE3-1C86-4F07-8128-2326BC86D753}" type="pres">
      <dgm:prSet presAssocID="{AB32FF73-EF4A-4BB7-9B64-E3597F4B2B97}" presName="compositeNode" presStyleCnt="0">
        <dgm:presLayoutVars>
          <dgm:bulletEnabled val="1"/>
        </dgm:presLayoutVars>
      </dgm:prSet>
      <dgm:spPr/>
    </dgm:pt>
    <dgm:pt modelId="{44CA2179-BE73-4016-8F91-53D7DA7A35E0}" type="pres">
      <dgm:prSet presAssocID="{AB32FF73-EF4A-4BB7-9B64-E3597F4B2B97}" presName="bgRect" presStyleLbl="bgAccFollowNode1" presStyleIdx="1" presStyleCnt="4"/>
      <dgm:spPr/>
    </dgm:pt>
    <dgm:pt modelId="{99B07076-E547-45D6-BE10-1FE46304A563}" type="pres">
      <dgm:prSet presAssocID="{D326AAD1-4178-4D2A-95AF-E8929788420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F0DD81F-B2FA-4BF6-A396-FFA67E13669F}" type="pres">
      <dgm:prSet presAssocID="{AB32FF73-EF4A-4BB7-9B64-E3597F4B2B97}" presName="bottomLine" presStyleLbl="alignNode1" presStyleIdx="3" presStyleCnt="8">
        <dgm:presLayoutVars/>
      </dgm:prSet>
      <dgm:spPr/>
    </dgm:pt>
    <dgm:pt modelId="{3D844975-B22B-49E1-85E5-8455B6466286}" type="pres">
      <dgm:prSet presAssocID="{AB32FF73-EF4A-4BB7-9B64-E3597F4B2B97}" presName="nodeText" presStyleLbl="bgAccFollowNode1" presStyleIdx="1" presStyleCnt="4">
        <dgm:presLayoutVars>
          <dgm:bulletEnabled val="1"/>
        </dgm:presLayoutVars>
      </dgm:prSet>
      <dgm:spPr/>
    </dgm:pt>
    <dgm:pt modelId="{E4C4710F-E321-43A1-BA46-6371A9A964CC}" type="pres">
      <dgm:prSet presAssocID="{D326AAD1-4178-4D2A-95AF-E8929788420E}" presName="sibTrans" presStyleCnt="0"/>
      <dgm:spPr/>
    </dgm:pt>
    <dgm:pt modelId="{875BB2B2-D9BD-4FEF-B7FB-FE546D78B840}" type="pres">
      <dgm:prSet presAssocID="{FCBE3D03-61FC-4854-BC09-FA3B65233103}" presName="compositeNode" presStyleCnt="0">
        <dgm:presLayoutVars>
          <dgm:bulletEnabled val="1"/>
        </dgm:presLayoutVars>
      </dgm:prSet>
      <dgm:spPr/>
    </dgm:pt>
    <dgm:pt modelId="{A466DEA4-C1E0-4706-A178-2FF293CC12AF}" type="pres">
      <dgm:prSet presAssocID="{FCBE3D03-61FC-4854-BC09-FA3B65233103}" presName="bgRect" presStyleLbl="bgAccFollowNode1" presStyleIdx="2" presStyleCnt="4"/>
      <dgm:spPr/>
    </dgm:pt>
    <dgm:pt modelId="{7762BDEA-3CB1-4160-80F2-E906E809B266}" type="pres">
      <dgm:prSet presAssocID="{064EF9D3-1B82-46D8-B541-971C0E8EDB2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BC5F601-B30D-4C5A-9404-D9860ED44D90}" type="pres">
      <dgm:prSet presAssocID="{FCBE3D03-61FC-4854-BC09-FA3B65233103}" presName="bottomLine" presStyleLbl="alignNode1" presStyleIdx="5" presStyleCnt="8">
        <dgm:presLayoutVars/>
      </dgm:prSet>
      <dgm:spPr/>
    </dgm:pt>
    <dgm:pt modelId="{B46DEEE2-1C3A-4303-9309-CD52E9A5221E}" type="pres">
      <dgm:prSet presAssocID="{FCBE3D03-61FC-4854-BC09-FA3B65233103}" presName="nodeText" presStyleLbl="bgAccFollowNode1" presStyleIdx="2" presStyleCnt="4">
        <dgm:presLayoutVars>
          <dgm:bulletEnabled val="1"/>
        </dgm:presLayoutVars>
      </dgm:prSet>
      <dgm:spPr/>
    </dgm:pt>
    <dgm:pt modelId="{8567543F-C5DF-42EF-8F2F-43C8ABC98A9B}" type="pres">
      <dgm:prSet presAssocID="{064EF9D3-1B82-46D8-B541-971C0E8EDB24}" presName="sibTrans" presStyleCnt="0"/>
      <dgm:spPr/>
    </dgm:pt>
    <dgm:pt modelId="{997BE91A-5C81-4DF0-A868-7D7F4737841A}" type="pres">
      <dgm:prSet presAssocID="{65C3F038-5711-4AC3-8D1A-4F13B60D714C}" presName="compositeNode" presStyleCnt="0">
        <dgm:presLayoutVars>
          <dgm:bulletEnabled val="1"/>
        </dgm:presLayoutVars>
      </dgm:prSet>
      <dgm:spPr/>
    </dgm:pt>
    <dgm:pt modelId="{DA55E31D-6AAE-46FE-A349-BA1AF3A53CB4}" type="pres">
      <dgm:prSet presAssocID="{65C3F038-5711-4AC3-8D1A-4F13B60D714C}" presName="bgRect" presStyleLbl="bgAccFollowNode1" presStyleIdx="3" presStyleCnt="4"/>
      <dgm:spPr/>
    </dgm:pt>
    <dgm:pt modelId="{C7E44030-D787-4E0C-AA4B-D9ABB3EF2B66}" type="pres">
      <dgm:prSet presAssocID="{9CFB0834-76D5-4A97-A103-B64251F8478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712A3A7-AB98-47E9-8DA9-07E5DE863876}" type="pres">
      <dgm:prSet presAssocID="{65C3F038-5711-4AC3-8D1A-4F13B60D714C}" presName="bottomLine" presStyleLbl="alignNode1" presStyleIdx="7" presStyleCnt="8">
        <dgm:presLayoutVars/>
      </dgm:prSet>
      <dgm:spPr/>
    </dgm:pt>
    <dgm:pt modelId="{36D61DC4-0D13-46FB-BF1F-246D78748BC2}" type="pres">
      <dgm:prSet presAssocID="{65C3F038-5711-4AC3-8D1A-4F13B60D714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BF71E0C-200A-4FBD-9638-BE36177D28D6}" type="presOf" srcId="{D326AAD1-4178-4D2A-95AF-E8929788420E}" destId="{99B07076-E547-45D6-BE10-1FE46304A563}" srcOrd="0" destOrd="0" presId="urn:microsoft.com/office/officeart/2016/7/layout/BasicLinearProcessNumbered"/>
    <dgm:cxn modelId="{A6412C16-16E6-4F74-B7E7-C8F99AC7DAD2}" type="presOf" srcId="{15BDF97B-F693-408B-B525-866D851967FB}" destId="{47EB59A8-2B28-4996-9C9C-3AF8A13A16E2}" srcOrd="0" destOrd="0" presId="urn:microsoft.com/office/officeart/2016/7/layout/BasicLinearProcessNumbered"/>
    <dgm:cxn modelId="{ACABE91D-AEBA-4301-8CEF-872F9BAD463E}" type="presOf" srcId="{15BDF97B-F693-408B-B525-866D851967FB}" destId="{91B6881C-3150-49C5-B9CD-51868D0E089E}" srcOrd="1" destOrd="0" presId="urn:microsoft.com/office/officeart/2016/7/layout/BasicLinearProcessNumbered"/>
    <dgm:cxn modelId="{50DFC729-64FC-4A48-A871-3FB14DC37752}" type="presOf" srcId="{7EA4EB54-B5AC-4316-9280-21FFC94B1B44}" destId="{0A42780C-6658-49CB-9A7F-B5E5A87768CD}" srcOrd="0" destOrd="0" presId="urn:microsoft.com/office/officeart/2016/7/layout/BasicLinearProcessNumbered"/>
    <dgm:cxn modelId="{05703447-01D7-4209-9B40-46B63975BAFD}" type="presOf" srcId="{FCBE3D03-61FC-4854-BC09-FA3B65233103}" destId="{B46DEEE2-1C3A-4303-9309-CD52E9A5221E}" srcOrd="1" destOrd="0" presId="urn:microsoft.com/office/officeart/2016/7/layout/BasicLinearProcessNumbered"/>
    <dgm:cxn modelId="{2A7B6D6A-5E1A-401D-B353-7AEF05C3FA4A}" srcId="{A30C1E63-FBE7-4CE3-90CD-DED44E562B47}" destId="{15BDF97B-F693-408B-B525-866D851967FB}" srcOrd="0" destOrd="0" parTransId="{EA90AA26-3C92-4D9B-98D9-3053294E263E}" sibTransId="{7EA4EB54-B5AC-4316-9280-21FFC94B1B44}"/>
    <dgm:cxn modelId="{648D165A-8CA9-4DA8-83C7-815F081ACE14}" type="presOf" srcId="{FCBE3D03-61FC-4854-BC09-FA3B65233103}" destId="{A466DEA4-C1E0-4706-A178-2FF293CC12AF}" srcOrd="0" destOrd="0" presId="urn:microsoft.com/office/officeart/2016/7/layout/BasicLinearProcessNumbered"/>
    <dgm:cxn modelId="{771AEA7B-D439-46C9-8D7C-0A2AFC902D96}" type="presOf" srcId="{9CFB0834-76D5-4A97-A103-B64251F84787}" destId="{C7E44030-D787-4E0C-AA4B-D9ABB3EF2B66}" srcOrd="0" destOrd="0" presId="urn:microsoft.com/office/officeart/2016/7/layout/BasicLinearProcessNumbered"/>
    <dgm:cxn modelId="{58EDE58F-FDDA-4435-9F7E-CDF53B21682A}" srcId="{A30C1E63-FBE7-4CE3-90CD-DED44E562B47}" destId="{65C3F038-5711-4AC3-8D1A-4F13B60D714C}" srcOrd="3" destOrd="0" parTransId="{970AEB60-153A-42DA-BFE7-709AFD3B834F}" sibTransId="{9CFB0834-76D5-4A97-A103-B64251F84787}"/>
    <dgm:cxn modelId="{0DE21C91-540D-4316-9D8A-D51163D31273}" srcId="{A30C1E63-FBE7-4CE3-90CD-DED44E562B47}" destId="{FCBE3D03-61FC-4854-BC09-FA3B65233103}" srcOrd="2" destOrd="0" parTransId="{6326B262-E917-4BA6-B7D4-36E41A21CDFA}" sibTransId="{064EF9D3-1B82-46D8-B541-971C0E8EDB24}"/>
    <dgm:cxn modelId="{3F7D349A-5D6E-4EA8-BEE3-0F7434FE4537}" type="presOf" srcId="{AB32FF73-EF4A-4BB7-9B64-E3597F4B2B97}" destId="{3D844975-B22B-49E1-85E5-8455B6466286}" srcOrd="1" destOrd="0" presId="urn:microsoft.com/office/officeart/2016/7/layout/BasicLinearProcessNumbered"/>
    <dgm:cxn modelId="{48DC55B1-976B-41CD-BA2E-52046590A931}" type="presOf" srcId="{A30C1E63-FBE7-4CE3-90CD-DED44E562B47}" destId="{07097243-3EC9-4B61-86A5-98E3BB26FF85}" srcOrd="0" destOrd="0" presId="urn:microsoft.com/office/officeart/2016/7/layout/BasicLinearProcessNumbered"/>
    <dgm:cxn modelId="{06D8D4BE-39BA-4622-8703-DDF7CC208268}" type="presOf" srcId="{65C3F038-5711-4AC3-8D1A-4F13B60D714C}" destId="{36D61DC4-0D13-46FB-BF1F-246D78748BC2}" srcOrd="1" destOrd="0" presId="urn:microsoft.com/office/officeart/2016/7/layout/BasicLinearProcessNumbered"/>
    <dgm:cxn modelId="{AFB6BECD-9A24-4EBB-91EE-507AA3D04547}" type="presOf" srcId="{65C3F038-5711-4AC3-8D1A-4F13B60D714C}" destId="{DA55E31D-6AAE-46FE-A349-BA1AF3A53CB4}" srcOrd="0" destOrd="0" presId="urn:microsoft.com/office/officeart/2016/7/layout/BasicLinearProcessNumbered"/>
    <dgm:cxn modelId="{4028A5D4-ECF9-4044-A8C2-ACF8055A54EA}" type="presOf" srcId="{064EF9D3-1B82-46D8-B541-971C0E8EDB24}" destId="{7762BDEA-3CB1-4160-80F2-E906E809B266}" srcOrd="0" destOrd="0" presId="urn:microsoft.com/office/officeart/2016/7/layout/BasicLinearProcessNumbered"/>
    <dgm:cxn modelId="{AF2EF4E2-A498-4E7D-BAED-45BF41BC9C2D}" srcId="{A30C1E63-FBE7-4CE3-90CD-DED44E562B47}" destId="{AB32FF73-EF4A-4BB7-9B64-E3597F4B2B97}" srcOrd="1" destOrd="0" parTransId="{2BB393AA-E00E-4718-9917-896DE95AEDD9}" sibTransId="{D326AAD1-4178-4D2A-95AF-E8929788420E}"/>
    <dgm:cxn modelId="{0BD7D0E8-FCA6-4500-9ABB-02C8AF445B29}" type="presOf" srcId="{AB32FF73-EF4A-4BB7-9B64-E3597F4B2B97}" destId="{44CA2179-BE73-4016-8F91-53D7DA7A35E0}" srcOrd="0" destOrd="0" presId="urn:microsoft.com/office/officeart/2016/7/layout/BasicLinearProcessNumbered"/>
    <dgm:cxn modelId="{501D6C4F-06C9-4470-9302-93F55A7801D4}" type="presParOf" srcId="{07097243-3EC9-4B61-86A5-98E3BB26FF85}" destId="{48839E3F-CD1C-4E69-A5D9-B628BEA3E185}" srcOrd="0" destOrd="0" presId="urn:microsoft.com/office/officeart/2016/7/layout/BasicLinearProcessNumbered"/>
    <dgm:cxn modelId="{EFBE951E-4530-43E8-8AAE-98A2D9312D7A}" type="presParOf" srcId="{48839E3F-CD1C-4E69-A5D9-B628BEA3E185}" destId="{47EB59A8-2B28-4996-9C9C-3AF8A13A16E2}" srcOrd="0" destOrd="0" presId="urn:microsoft.com/office/officeart/2016/7/layout/BasicLinearProcessNumbered"/>
    <dgm:cxn modelId="{A8CF7DE4-EDAE-4342-AED1-0642578896D3}" type="presParOf" srcId="{48839E3F-CD1C-4E69-A5D9-B628BEA3E185}" destId="{0A42780C-6658-49CB-9A7F-B5E5A87768CD}" srcOrd="1" destOrd="0" presId="urn:microsoft.com/office/officeart/2016/7/layout/BasicLinearProcessNumbered"/>
    <dgm:cxn modelId="{5F64295D-3C77-4E07-9BD0-9BFF83B4D85F}" type="presParOf" srcId="{48839E3F-CD1C-4E69-A5D9-B628BEA3E185}" destId="{EE93CE1A-D9C7-4717-B98F-AD2293E18FFF}" srcOrd="2" destOrd="0" presId="urn:microsoft.com/office/officeart/2016/7/layout/BasicLinearProcessNumbered"/>
    <dgm:cxn modelId="{1065DF10-B555-4C30-BDA1-9CD14100D752}" type="presParOf" srcId="{48839E3F-CD1C-4E69-A5D9-B628BEA3E185}" destId="{91B6881C-3150-49C5-B9CD-51868D0E089E}" srcOrd="3" destOrd="0" presId="urn:microsoft.com/office/officeart/2016/7/layout/BasicLinearProcessNumbered"/>
    <dgm:cxn modelId="{2C11656F-4D73-4794-A9F3-DFCABE6B0D35}" type="presParOf" srcId="{07097243-3EC9-4B61-86A5-98E3BB26FF85}" destId="{C3C15D9C-89BD-483B-B976-35522E6ABA61}" srcOrd="1" destOrd="0" presId="urn:microsoft.com/office/officeart/2016/7/layout/BasicLinearProcessNumbered"/>
    <dgm:cxn modelId="{F6FCB1FD-3FD9-40C4-8BFC-7A58D8F41C88}" type="presParOf" srcId="{07097243-3EC9-4B61-86A5-98E3BB26FF85}" destId="{9B099FE3-1C86-4F07-8128-2326BC86D753}" srcOrd="2" destOrd="0" presId="urn:microsoft.com/office/officeart/2016/7/layout/BasicLinearProcessNumbered"/>
    <dgm:cxn modelId="{C84D0054-36B0-4219-94F7-489DE8D4DB57}" type="presParOf" srcId="{9B099FE3-1C86-4F07-8128-2326BC86D753}" destId="{44CA2179-BE73-4016-8F91-53D7DA7A35E0}" srcOrd="0" destOrd="0" presId="urn:microsoft.com/office/officeart/2016/7/layout/BasicLinearProcessNumbered"/>
    <dgm:cxn modelId="{E1BD878E-69E0-4314-ADC5-C96DC65199A3}" type="presParOf" srcId="{9B099FE3-1C86-4F07-8128-2326BC86D753}" destId="{99B07076-E547-45D6-BE10-1FE46304A563}" srcOrd="1" destOrd="0" presId="urn:microsoft.com/office/officeart/2016/7/layout/BasicLinearProcessNumbered"/>
    <dgm:cxn modelId="{D0932408-079F-48F6-B989-079CF8D2C229}" type="presParOf" srcId="{9B099FE3-1C86-4F07-8128-2326BC86D753}" destId="{9F0DD81F-B2FA-4BF6-A396-FFA67E13669F}" srcOrd="2" destOrd="0" presId="urn:microsoft.com/office/officeart/2016/7/layout/BasicLinearProcessNumbered"/>
    <dgm:cxn modelId="{07618B00-2F88-4498-AA1B-9618AC90F5D1}" type="presParOf" srcId="{9B099FE3-1C86-4F07-8128-2326BC86D753}" destId="{3D844975-B22B-49E1-85E5-8455B6466286}" srcOrd="3" destOrd="0" presId="urn:microsoft.com/office/officeart/2016/7/layout/BasicLinearProcessNumbered"/>
    <dgm:cxn modelId="{861F32B5-61A0-4FEB-867C-3530C99EE0AD}" type="presParOf" srcId="{07097243-3EC9-4B61-86A5-98E3BB26FF85}" destId="{E4C4710F-E321-43A1-BA46-6371A9A964CC}" srcOrd="3" destOrd="0" presId="urn:microsoft.com/office/officeart/2016/7/layout/BasicLinearProcessNumbered"/>
    <dgm:cxn modelId="{3C8A3784-6C2D-4CE3-8A6C-CD5F817A6A7B}" type="presParOf" srcId="{07097243-3EC9-4B61-86A5-98E3BB26FF85}" destId="{875BB2B2-D9BD-4FEF-B7FB-FE546D78B840}" srcOrd="4" destOrd="0" presId="urn:microsoft.com/office/officeart/2016/7/layout/BasicLinearProcessNumbered"/>
    <dgm:cxn modelId="{D3549545-C0B3-4BCA-BA0E-566DC317FAC6}" type="presParOf" srcId="{875BB2B2-D9BD-4FEF-B7FB-FE546D78B840}" destId="{A466DEA4-C1E0-4706-A178-2FF293CC12AF}" srcOrd="0" destOrd="0" presId="urn:microsoft.com/office/officeart/2016/7/layout/BasicLinearProcessNumbered"/>
    <dgm:cxn modelId="{B09A34EE-54A8-4320-9DDA-7661A234219B}" type="presParOf" srcId="{875BB2B2-D9BD-4FEF-B7FB-FE546D78B840}" destId="{7762BDEA-3CB1-4160-80F2-E906E809B266}" srcOrd="1" destOrd="0" presId="urn:microsoft.com/office/officeart/2016/7/layout/BasicLinearProcessNumbered"/>
    <dgm:cxn modelId="{1A558B13-F346-4C89-997E-7E7A750A62E3}" type="presParOf" srcId="{875BB2B2-D9BD-4FEF-B7FB-FE546D78B840}" destId="{2BC5F601-B30D-4C5A-9404-D9860ED44D90}" srcOrd="2" destOrd="0" presId="urn:microsoft.com/office/officeart/2016/7/layout/BasicLinearProcessNumbered"/>
    <dgm:cxn modelId="{0545421B-A124-4BE0-8EC0-08A19A944627}" type="presParOf" srcId="{875BB2B2-D9BD-4FEF-B7FB-FE546D78B840}" destId="{B46DEEE2-1C3A-4303-9309-CD52E9A5221E}" srcOrd="3" destOrd="0" presId="urn:microsoft.com/office/officeart/2016/7/layout/BasicLinearProcessNumbered"/>
    <dgm:cxn modelId="{5C698C9D-2DC0-4D41-A01E-F204155338FF}" type="presParOf" srcId="{07097243-3EC9-4B61-86A5-98E3BB26FF85}" destId="{8567543F-C5DF-42EF-8F2F-43C8ABC98A9B}" srcOrd="5" destOrd="0" presId="urn:microsoft.com/office/officeart/2016/7/layout/BasicLinearProcessNumbered"/>
    <dgm:cxn modelId="{0155226D-7EF4-423B-9EB6-91AE9988DB03}" type="presParOf" srcId="{07097243-3EC9-4B61-86A5-98E3BB26FF85}" destId="{997BE91A-5C81-4DF0-A868-7D7F4737841A}" srcOrd="6" destOrd="0" presId="urn:microsoft.com/office/officeart/2016/7/layout/BasicLinearProcessNumbered"/>
    <dgm:cxn modelId="{6942AF64-63FE-499E-8DDC-57AF04C8D246}" type="presParOf" srcId="{997BE91A-5C81-4DF0-A868-7D7F4737841A}" destId="{DA55E31D-6AAE-46FE-A349-BA1AF3A53CB4}" srcOrd="0" destOrd="0" presId="urn:microsoft.com/office/officeart/2016/7/layout/BasicLinearProcessNumbered"/>
    <dgm:cxn modelId="{261B19F4-1982-46C6-B222-65C53619BC55}" type="presParOf" srcId="{997BE91A-5C81-4DF0-A868-7D7F4737841A}" destId="{C7E44030-D787-4E0C-AA4B-D9ABB3EF2B66}" srcOrd="1" destOrd="0" presId="urn:microsoft.com/office/officeart/2016/7/layout/BasicLinearProcessNumbered"/>
    <dgm:cxn modelId="{DC1442E9-FD1E-45F5-813B-4D05BAEECCC2}" type="presParOf" srcId="{997BE91A-5C81-4DF0-A868-7D7F4737841A}" destId="{B712A3A7-AB98-47E9-8DA9-07E5DE863876}" srcOrd="2" destOrd="0" presId="urn:microsoft.com/office/officeart/2016/7/layout/BasicLinearProcessNumbered"/>
    <dgm:cxn modelId="{3A221D19-0E86-48AE-8397-E0AB21DAEFB7}" type="presParOf" srcId="{997BE91A-5C81-4DF0-A868-7D7F4737841A}" destId="{36D61DC4-0D13-46FB-BF1F-246D78748BC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B59A8-2B28-4996-9C9C-3AF8A13A16E2}">
      <dsp:nvSpPr>
        <dsp:cNvPr id="0" name=""/>
        <dsp:cNvSpPr/>
      </dsp:nvSpPr>
      <dsp:spPr>
        <a:xfrm>
          <a:off x="3121" y="567114"/>
          <a:ext cx="2476524" cy="346713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80" tIns="330200" rIns="193080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baseline="0" dirty="0">
              <a:latin typeface="+mn-lt"/>
            </a:rPr>
            <a:t>Sit down with the people who are working this process every day.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kern="1200" cap="none" baseline="0" dirty="0">
            <a:latin typeface="+mn-lt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kern="1200" cap="none" baseline="0" dirty="0">
            <a:latin typeface="+mn-lt"/>
          </a:endParaRPr>
        </a:p>
      </dsp:txBody>
      <dsp:txXfrm>
        <a:off x="3121" y="1884625"/>
        <a:ext cx="2476524" cy="2080280"/>
      </dsp:txXfrm>
    </dsp:sp>
    <dsp:sp modelId="{0A42780C-6658-49CB-9A7F-B5E5A87768CD}">
      <dsp:nvSpPr>
        <dsp:cNvPr id="0" name=""/>
        <dsp:cNvSpPr/>
      </dsp:nvSpPr>
      <dsp:spPr>
        <a:xfrm>
          <a:off x="721313" y="913828"/>
          <a:ext cx="1040140" cy="104014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093" tIns="12700" rIns="8109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73638" y="1066153"/>
        <a:ext cx="735490" cy="735490"/>
      </dsp:txXfrm>
    </dsp:sp>
    <dsp:sp modelId="{EE93CE1A-D9C7-4717-B98F-AD2293E18FFF}">
      <dsp:nvSpPr>
        <dsp:cNvPr id="0" name=""/>
        <dsp:cNvSpPr/>
      </dsp:nvSpPr>
      <dsp:spPr>
        <a:xfrm>
          <a:off x="3121" y="4034177"/>
          <a:ext cx="247652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A2179-BE73-4016-8F91-53D7DA7A35E0}">
      <dsp:nvSpPr>
        <dsp:cNvPr id="0" name=""/>
        <dsp:cNvSpPr/>
      </dsp:nvSpPr>
      <dsp:spPr>
        <a:xfrm>
          <a:off x="2727298" y="567114"/>
          <a:ext cx="2476524" cy="346713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80" tIns="330200" rIns="193080" bIns="3302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cap="none" baseline="0" dirty="0"/>
            <a:t>Talk them through their current process.</a:t>
          </a:r>
        </a:p>
      </dsp:txBody>
      <dsp:txXfrm>
        <a:off x="2727298" y="1884625"/>
        <a:ext cx="2476524" cy="2080280"/>
      </dsp:txXfrm>
    </dsp:sp>
    <dsp:sp modelId="{99B07076-E547-45D6-BE10-1FE46304A563}">
      <dsp:nvSpPr>
        <dsp:cNvPr id="0" name=""/>
        <dsp:cNvSpPr/>
      </dsp:nvSpPr>
      <dsp:spPr>
        <a:xfrm>
          <a:off x="3445491" y="913828"/>
          <a:ext cx="1040140" cy="104014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093" tIns="12700" rIns="8109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97816" y="1066153"/>
        <a:ext cx="735490" cy="735490"/>
      </dsp:txXfrm>
    </dsp:sp>
    <dsp:sp modelId="{9F0DD81F-B2FA-4BF6-A396-FFA67E13669F}">
      <dsp:nvSpPr>
        <dsp:cNvPr id="0" name=""/>
        <dsp:cNvSpPr/>
      </dsp:nvSpPr>
      <dsp:spPr>
        <a:xfrm>
          <a:off x="2727298" y="4034177"/>
          <a:ext cx="247652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6DEA4-C1E0-4706-A178-2FF293CC12AF}">
      <dsp:nvSpPr>
        <dsp:cNvPr id="0" name=""/>
        <dsp:cNvSpPr/>
      </dsp:nvSpPr>
      <dsp:spPr>
        <a:xfrm>
          <a:off x="5451476" y="567114"/>
          <a:ext cx="2476524" cy="346713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80" tIns="330200" rIns="193080" bIns="3302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cap="none" baseline="0" dirty="0"/>
            <a:t>Ask them describe their ideal process.</a:t>
          </a:r>
        </a:p>
      </dsp:txBody>
      <dsp:txXfrm>
        <a:off x="5451476" y="1884625"/>
        <a:ext cx="2476524" cy="2080280"/>
      </dsp:txXfrm>
    </dsp:sp>
    <dsp:sp modelId="{7762BDEA-3CB1-4160-80F2-E906E809B266}">
      <dsp:nvSpPr>
        <dsp:cNvPr id="0" name=""/>
        <dsp:cNvSpPr/>
      </dsp:nvSpPr>
      <dsp:spPr>
        <a:xfrm>
          <a:off x="6169668" y="913828"/>
          <a:ext cx="1040140" cy="104014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093" tIns="12700" rIns="8109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21993" y="1066153"/>
        <a:ext cx="735490" cy="735490"/>
      </dsp:txXfrm>
    </dsp:sp>
    <dsp:sp modelId="{2BC5F601-B30D-4C5A-9404-D9860ED44D90}">
      <dsp:nvSpPr>
        <dsp:cNvPr id="0" name=""/>
        <dsp:cNvSpPr/>
      </dsp:nvSpPr>
      <dsp:spPr>
        <a:xfrm>
          <a:off x="5451476" y="4034177"/>
          <a:ext cx="247652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5E31D-6AAE-46FE-A349-BA1AF3A53CB4}">
      <dsp:nvSpPr>
        <dsp:cNvPr id="0" name=""/>
        <dsp:cNvSpPr/>
      </dsp:nvSpPr>
      <dsp:spPr>
        <a:xfrm>
          <a:off x="8175653" y="567114"/>
          <a:ext cx="2476524" cy="346713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80" tIns="330200" rIns="193080" bIns="3302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cap="none" baseline="0" dirty="0"/>
            <a:t>Map out the process.</a:t>
          </a:r>
        </a:p>
      </dsp:txBody>
      <dsp:txXfrm>
        <a:off x="8175653" y="1884625"/>
        <a:ext cx="2476524" cy="2080280"/>
      </dsp:txXfrm>
    </dsp:sp>
    <dsp:sp modelId="{C7E44030-D787-4E0C-AA4B-D9ABB3EF2B66}">
      <dsp:nvSpPr>
        <dsp:cNvPr id="0" name=""/>
        <dsp:cNvSpPr/>
      </dsp:nvSpPr>
      <dsp:spPr>
        <a:xfrm>
          <a:off x="8893845" y="913828"/>
          <a:ext cx="1040140" cy="104014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093" tIns="12700" rIns="8109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046170" y="1066153"/>
        <a:ext cx="735490" cy="735490"/>
      </dsp:txXfrm>
    </dsp:sp>
    <dsp:sp modelId="{B712A3A7-AB98-47E9-8DA9-07E5DE863876}">
      <dsp:nvSpPr>
        <dsp:cNvPr id="0" name=""/>
        <dsp:cNvSpPr/>
      </dsp:nvSpPr>
      <dsp:spPr>
        <a:xfrm>
          <a:off x="8175653" y="4034177"/>
          <a:ext cx="247652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56B3D-BD23-4CB7-A2AE-9E4FBC65356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2250C-28C3-45F3-9673-F7B5C6EB8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4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SharePoint person finding my way in a Power Platform world. Aspiring speaker &amp; blogger. I’ve been a consumer of Community content for years (conferences, podcasts, blogs, etc. ) and I’m sick of sitting on my knowledge – I’m ready to be a producer. The community has had a tremendous impact on my life and career and I’m hoping to have the same effect on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683AC-A99B-4983-A587-86F38FD5B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work with a lot of financial institutions and bank regulations mandate centrally accessible policies and procedures for staff. Everything from severe weather procedures to Reg Z (truth in Lending). To ensure banks remain compliant, these documents need to be reviewed on a set schedule.</a:t>
            </a:r>
          </a:p>
          <a:p>
            <a:endParaRPr lang="en-US" dirty="0"/>
          </a:p>
          <a:p>
            <a:r>
              <a:rPr lang="en-US" dirty="0"/>
              <a:t>For example, annually for policies. Generally, an organization will have these all stored in a </a:t>
            </a:r>
            <a:r>
              <a:rPr lang="en-US" dirty="0" err="1"/>
              <a:t>fileshare</a:t>
            </a:r>
            <a:r>
              <a:rPr lang="en-US" dirty="0"/>
              <a:t> – maybe on an All drive. Then to track reviews, they maintain a list of policies in Excel and track owner, review dates, etc. Link to the document location on the </a:t>
            </a:r>
            <a:r>
              <a:rPr lang="en-US" dirty="0" err="1"/>
              <a:t>fileshare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/>
              <a:t>Reviews were being missed – nothing to alert users of upcoming dates</a:t>
            </a:r>
          </a:p>
          <a:p>
            <a:pPr>
              <a:buFontTx/>
              <a:buChar char="-"/>
            </a:pPr>
            <a:r>
              <a:rPr lang="en-US" dirty="0"/>
              <a:t>Reviews sent via email including reminders/follow up.</a:t>
            </a:r>
          </a:p>
          <a:p>
            <a:pPr>
              <a:buFontTx/>
              <a:buChar char="-"/>
            </a:pPr>
            <a:r>
              <a:rPr lang="en-US" dirty="0"/>
              <a:t>Need to ensure the latest version of the document is reviewed and also track revisions</a:t>
            </a:r>
          </a:p>
          <a:p>
            <a:pPr>
              <a:buFontTx/>
              <a:buChar char="-"/>
            </a:pPr>
            <a:r>
              <a:rPr lang="en-US" dirty="0"/>
              <a:t>Produce a report with review dates for auditors</a:t>
            </a:r>
          </a:p>
          <a:p>
            <a:br>
              <a:rPr lang="en-US" dirty="0"/>
            </a:br>
            <a:r>
              <a:rPr lang="en-US" dirty="0"/>
              <a:t>Overall a very manual process.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683AC-A99B-4983-A587-86F38FD5B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we know the problem – we can look at using Power Apps as a possible solution. </a:t>
            </a:r>
          </a:p>
          <a:p>
            <a:pPr marL="0" indent="0">
              <a:buNone/>
            </a:pPr>
            <a:r>
              <a:rPr lang="en-US" dirty="0"/>
              <a:t>Steps: </a:t>
            </a:r>
          </a:p>
          <a:p>
            <a:pPr marL="0" indent="0">
              <a:buNone/>
            </a:pPr>
            <a:r>
              <a:rPr lang="en-US" dirty="0"/>
              <a:t>1. The stakeholders are generally the reason you’re having the meeting in the first place – they’ll get you in the door and then you’ll be working with the users who will be maintaining your solution.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Remember to keep this conversation about the process, not the technology.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2. Shoot for their ideal state process and step your way down from there. Remember the things that users may tend to overcomplicate – ex. Yes we can create a process to accommodate that but how often does that actually happen and could your work around be sufficient?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683AC-A99B-4983-A587-86F38FD5B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 take the backwards approach – if you can determine what needs to be collected/approved, then you know what you need to put on your form. </a:t>
            </a:r>
          </a:p>
          <a:p>
            <a:endParaRPr lang="en-US" dirty="0"/>
          </a:p>
          <a:p>
            <a:r>
              <a:rPr lang="en-US" dirty="0"/>
              <a:t>A visual helps users follow along in their process – it’s possible they’ve never mapped this out before and their process was derived from “just doing it” or learning from someone else.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this case, we determined that there were 4 levels of approval that were needed, signified by the different colors. </a:t>
            </a:r>
            <a:br>
              <a:rPr lang="en-US" dirty="0"/>
            </a:br>
            <a:r>
              <a:rPr lang="en-US" dirty="0"/>
              <a:t>TIP: Each color is different flow – the whole process is comprised of 6 flows but by breaking it up, you can restart the approval process from a certain step.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683AC-A99B-4983-A587-86F38FD5B6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0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like to demo a few features of this solution, just to show what’s possible. There’s details lacking on the actual process for the sake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683AC-A99B-4983-A587-86F38FD5B6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D36B-0873-0DCD-B53D-5B18AE2CF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DB17D-0E12-C5B8-91A8-3661A8BAD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0C78-57E8-4A2E-7C19-00192C3A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93AE-5FD8-4C83-8DDC-1350A830B54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B1E4-24E0-B23B-AD46-25BC4654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4A6B-97F3-7EF0-BB39-7CC9A6C6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A14A-5EF8-448B-A867-2B333751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6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96AB-E0A6-5CA8-9E1F-E93A0AE5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2166-7252-EF3B-8182-B37E434B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706A-DBB8-9210-9CA9-ABD70F5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93AE-5FD8-4C83-8DDC-1350A830B54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6025-8863-4600-88A1-DA084AF5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F81BA-B7AB-74BD-EC65-911E6027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A14A-5EF8-448B-A867-2B333751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00679-A27A-709F-411B-A4E91306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A631C-9BA8-233B-E8DB-F7938D69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69D-6C97-D823-79CF-2635D0128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693AE-5FD8-4C83-8DDC-1350A830B54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37B4-16C1-71DC-BFE9-649E9C820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224D-BD76-CEF4-F5B9-37B2A5FDF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A14A-5EF8-448B-A867-2B333751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E009B385-C217-1452-9503-323C5F17A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6211D-ED95-C536-AE7A-8F9B543A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10515600" cy="290051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Streamline Annual Document Reviews with Power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E84C-82D2-3488-358A-FE65EE3F9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59404"/>
            <a:ext cx="10515600" cy="1098395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Heidi Jordan</a:t>
            </a:r>
          </a:p>
        </p:txBody>
      </p:sp>
    </p:spTree>
    <p:extLst>
      <p:ext uri="{BB962C8B-B14F-4D97-AF65-F5344CB8AC3E}">
        <p14:creationId xmlns:p14="http://schemas.microsoft.com/office/powerpoint/2010/main" val="68005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D909724-2FAC-4941-A743-AB97A8A67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E8FE5-A515-5DB1-1C57-9F59C85D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74" y="1054425"/>
            <a:ext cx="5732329" cy="1046671"/>
          </a:xfrm>
        </p:spPr>
        <p:txBody>
          <a:bodyPr>
            <a:normAutofit/>
          </a:bodyPr>
          <a:lstStyle/>
          <a:p>
            <a:r>
              <a:rPr lang="en-US" sz="2800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FEE7-DBEC-A85D-DCCC-618843BA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65" y="1699181"/>
            <a:ext cx="6954767" cy="223266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Heidi Jordan – Sioux Falls, SD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SharePoint Solutions Specialist – High Plains Technology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Fluent in SharePoint On-Premises, SharePoint Online, InfoPath, SharePoint Designer, Power Apps, Power Automate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7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F8C73D62-699F-750D-02D8-B70599271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22" b="7822"/>
          <a:stretch/>
        </p:blipFill>
        <p:spPr>
          <a:xfrm>
            <a:off x="7983552" y="1240643"/>
            <a:ext cx="3891290" cy="4376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7F1F2E-9DE3-0B9C-831E-52FB9090FC4F}"/>
              </a:ext>
            </a:extLst>
          </p:cNvPr>
          <p:cNvSpPr txBox="1"/>
          <p:nvPr/>
        </p:nvSpPr>
        <p:spPr>
          <a:xfrm>
            <a:off x="753351" y="4004365"/>
            <a:ext cx="6890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Twitter: @heidi_jordan14 | Blog: Heidi-Jordan.com | LinkedIn: Heidi Jordan </a:t>
            </a:r>
          </a:p>
        </p:txBody>
      </p:sp>
    </p:spTree>
    <p:extLst>
      <p:ext uri="{BB962C8B-B14F-4D97-AF65-F5344CB8AC3E}">
        <p14:creationId xmlns:p14="http://schemas.microsoft.com/office/powerpoint/2010/main" val="72418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41D0-2A56-C7DA-5267-439CCAB2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Annual Policy Reviews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F3304BD-2587-9039-2C72-5AB7E9600EB5}"/>
              </a:ext>
            </a:extLst>
          </p:cNvPr>
          <p:cNvSpPr txBox="1">
            <a:spLocks/>
          </p:cNvSpPr>
          <p:nvPr/>
        </p:nvSpPr>
        <p:spPr>
          <a:xfrm>
            <a:off x="5497663" y="344485"/>
            <a:ext cx="6419976" cy="480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Where is that spreadsheet with all the policies listed?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06B2E91-6349-E21F-119C-5958DEE1D1E8}"/>
              </a:ext>
            </a:extLst>
          </p:cNvPr>
          <p:cNvSpPr txBox="1">
            <a:spLocks/>
          </p:cNvSpPr>
          <p:nvPr/>
        </p:nvSpPr>
        <p:spPr>
          <a:xfrm>
            <a:off x="4389092" y="859236"/>
            <a:ext cx="6173895" cy="583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Is this the latest approved version of the policy?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F469E-3016-9CF3-9711-430BAFFD57FE}"/>
              </a:ext>
            </a:extLst>
          </p:cNvPr>
          <p:cNvSpPr txBox="1"/>
          <p:nvPr/>
        </p:nvSpPr>
        <p:spPr>
          <a:xfrm>
            <a:off x="4652535" y="1566645"/>
            <a:ext cx="59104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4000" lvl="1" indent="0">
              <a:buNone/>
            </a:pPr>
            <a:r>
              <a:rPr lang="en-US" sz="2200" dirty="0">
                <a:solidFill>
                  <a:schemeClr val="tx1">
                    <a:lumMod val="95000"/>
                  </a:schemeClr>
                </a:solidFill>
              </a:rPr>
              <a:t>Who is responsible for reviewing this policy?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9C685-F537-9893-00F8-F951B9573B90}"/>
              </a:ext>
            </a:extLst>
          </p:cNvPr>
          <p:cNvSpPr txBox="1"/>
          <p:nvPr/>
        </p:nvSpPr>
        <p:spPr>
          <a:xfrm>
            <a:off x="4722029" y="3275989"/>
            <a:ext cx="6314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4000" lvl="1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Is there an easier way to remind them to complete their review?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374F4-A829-1E07-D605-4879E337C66B}"/>
              </a:ext>
            </a:extLst>
          </p:cNvPr>
          <p:cNvSpPr txBox="1"/>
          <p:nvPr/>
        </p:nvSpPr>
        <p:spPr>
          <a:xfrm>
            <a:off x="5694008" y="2240381"/>
            <a:ext cx="6419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4000" lvl="1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Can I spread these out a bit, so I don’t bombard one person with too many reviews this month?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23DB-D807-2B47-8AFD-CE50625D4875}"/>
              </a:ext>
            </a:extLst>
          </p:cNvPr>
          <p:cNvSpPr txBox="1"/>
          <p:nvPr/>
        </p:nvSpPr>
        <p:spPr>
          <a:xfrm>
            <a:off x="5426444" y="4898322"/>
            <a:ext cx="4566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4000" lvl="1" indent="0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How do we track the outcome?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0F68D-C015-144F-043F-B28BFE0FECC6}"/>
              </a:ext>
            </a:extLst>
          </p:cNvPr>
          <p:cNvSpPr txBox="1"/>
          <p:nvPr/>
        </p:nvSpPr>
        <p:spPr>
          <a:xfrm>
            <a:off x="4389092" y="4169969"/>
            <a:ext cx="5259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4000" lvl="1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Does this policy require committee approval?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50075B-D6D7-BC4F-9180-6BF2AC156B79}"/>
              </a:ext>
            </a:extLst>
          </p:cNvPr>
          <p:cNvSpPr txBox="1"/>
          <p:nvPr/>
        </p:nvSpPr>
        <p:spPr>
          <a:xfrm>
            <a:off x="4593522" y="5646084"/>
            <a:ext cx="6011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4000" lvl="1" indent="0">
              <a:buNone/>
            </a:pPr>
            <a:r>
              <a:rPr lang="en-US" sz="2000" dirty="0"/>
              <a:t>Can I get a report of all policies reviewed in the last year? </a:t>
            </a:r>
          </a:p>
        </p:txBody>
      </p:sp>
      <p:pic>
        <p:nvPicPr>
          <p:cNvPr id="17" name="Picture 16" descr="Young businessman sitting palm on face">
            <a:extLst>
              <a:ext uri="{FF2B5EF4-FFF2-40B4-BE49-F238E27FC236}">
                <a16:creationId xmlns:a16="http://schemas.microsoft.com/office/drawing/2014/main" id="{75BDA246-B54B-E453-0784-CDB365D08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40" y="3976783"/>
            <a:ext cx="1527348" cy="266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6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A8E08C-0422-6670-B6B9-117CBCDAA0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6850-AEB5-40CA-A9CA-8B4087E3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475461"/>
            <a:ext cx="109982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Is Power Apps the appropriate technology for the process? 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BBF2195-ADF9-FEED-C912-92813D703D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8350" y="1801024"/>
          <a:ext cx="10655300" cy="460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228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3F581-EE5E-E2CA-DDFC-BFD52DA0B59B}"/>
              </a:ext>
            </a:extLst>
          </p:cNvPr>
          <p:cNvSpPr txBox="1"/>
          <p:nvPr/>
        </p:nvSpPr>
        <p:spPr>
          <a:xfrm>
            <a:off x="1036685" y="1152144"/>
            <a:ext cx="3794760" cy="3072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Approval Process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B21EF10-764F-0FDF-5C0D-14509C282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662" y="211362"/>
            <a:ext cx="6914054" cy="64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02C1-B891-3676-ACCB-EE60C59F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3A213D2B-5830-87B6-50E5-033CF3468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076A55B-56B1-03A2-31B5-57CD9523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Policy Revision Request 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Form Filtering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Attachments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Form Design</a:t>
            </a:r>
          </a:p>
        </p:txBody>
      </p:sp>
    </p:spTree>
    <p:extLst>
      <p:ext uri="{BB962C8B-B14F-4D97-AF65-F5344CB8AC3E}">
        <p14:creationId xmlns:p14="http://schemas.microsoft.com/office/powerpoint/2010/main" val="174579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730</Words>
  <Application>Microsoft Office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 2</vt:lpstr>
      <vt:lpstr>Office Theme</vt:lpstr>
      <vt:lpstr>Streamline Annual Document Reviews with Power Apps</vt:lpstr>
      <vt:lpstr>About Me</vt:lpstr>
      <vt:lpstr>Annual Policy Reviews</vt:lpstr>
      <vt:lpstr>Is Power Apps the appropriate technology for the process? 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Streamline Annual Document Reviews with Power Apps</dc:title>
  <dc:creator>Heidi Jordan</dc:creator>
  <cp:lastModifiedBy>Heidi Jordan</cp:lastModifiedBy>
  <cp:revision>1</cp:revision>
  <dcterms:created xsi:type="dcterms:W3CDTF">2022-05-13T21:49:30Z</dcterms:created>
  <dcterms:modified xsi:type="dcterms:W3CDTF">2022-05-13T22:03:43Z</dcterms:modified>
</cp:coreProperties>
</file>