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4707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7A1F4-0A32-4CCD-9519-9288B9BC5DF7}" v="21" dt="2022-09-22T02:51:32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nson" userId="d38b912c-55d0-44ce-a085-5a039627a8b5" providerId="ADAL" clId="{DF67A1F4-0A32-4CCD-9519-9288B9BC5DF7}"/>
    <pc:docChg chg="undo redo custSel addSld delSld modSld">
      <pc:chgData name="Andrew Benson" userId="d38b912c-55d0-44ce-a085-5a039627a8b5" providerId="ADAL" clId="{DF67A1F4-0A32-4CCD-9519-9288B9BC5DF7}" dt="2022-09-22T02:51:32.281" v="115" actId="1036"/>
      <pc:docMkLst>
        <pc:docMk/>
      </pc:docMkLst>
      <pc:sldChg chg="new del">
        <pc:chgData name="Andrew Benson" userId="d38b912c-55d0-44ce-a085-5a039627a8b5" providerId="ADAL" clId="{DF67A1F4-0A32-4CCD-9519-9288B9BC5DF7}" dt="2022-09-22T02:47:30.481" v="2" actId="47"/>
        <pc:sldMkLst>
          <pc:docMk/>
          <pc:sldMk cId="3110892689" sldId="256"/>
        </pc:sldMkLst>
      </pc:sldChg>
      <pc:sldChg chg="modSp add mod">
        <pc:chgData name="Andrew Benson" userId="d38b912c-55d0-44ce-a085-5a039627a8b5" providerId="ADAL" clId="{DF67A1F4-0A32-4CCD-9519-9288B9BC5DF7}" dt="2022-09-22T02:51:32.281" v="115" actId="1036"/>
        <pc:sldMkLst>
          <pc:docMk/>
          <pc:sldMk cId="2194483745" sldId="2147470751"/>
        </pc:sldMkLst>
        <pc:spChg chg="mod">
          <ac:chgData name="Andrew Benson" userId="d38b912c-55d0-44ce-a085-5a039627a8b5" providerId="ADAL" clId="{DF67A1F4-0A32-4CCD-9519-9288B9BC5DF7}" dt="2022-09-22T02:51:12.923" v="98" actId="20577"/>
          <ac:spMkLst>
            <pc:docMk/>
            <pc:sldMk cId="2194483745" sldId="2147470751"/>
            <ac:spMk id="10" creationId="{2F9D74B7-8175-43F4-B9E3-807C4AE2FA45}"/>
          </ac:spMkLst>
        </pc:spChg>
        <pc:picChg chg="mod">
          <ac:chgData name="Andrew Benson" userId="d38b912c-55d0-44ce-a085-5a039627a8b5" providerId="ADAL" clId="{DF67A1F4-0A32-4CCD-9519-9288B9BC5DF7}" dt="2022-09-22T02:50:53.556" v="96" actId="14826"/>
          <ac:picMkLst>
            <pc:docMk/>
            <pc:sldMk cId="2194483745" sldId="2147470751"/>
            <ac:picMk id="5" creationId="{332C5145-855D-84F7-5753-C8903401EE0A}"/>
          </ac:picMkLst>
        </pc:picChg>
        <pc:picChg chg="mod">
          <ac:chgData name="Andrew Benson" userId="d38b912c-55d0-44ce-a085-5a039627a8b5" providerId="ADAL" clId="{DF67A1F4-0A32-4CCD-9519-9288B9BC5DF7}" dt="2022-09-22T02:51:32.281" v="115" actId="1036"/>
          <ac:picMkLst>
            <pc:docMk/>
            <pc:sldMk cId="2194483745" sldId="2147470751"/>
            <ac:picMk id="6" creationId="{3E8A50C9-7803-44DD-833B-7189D63C60C9}"/>
          </ac:picMkLst>
        </pc:picChg>
        <pc:picChg chg="mod">
          <ac:chgData name="Andrew Benson" userId="d38b912c-55d0-44ce-a085-5a039627a8b5" providerId="ADAL" clId="{DF67A1F4-0A32-4CCD-9519-9288B9BC5DF7}" dt="2022-09-22T02:51:23.404" v="111" actId="1035"/>
          <ac:picMkLst>
            <pc:docMk/>
            <pc:sldMk cId="2194483745" sldId="2147470751"/>
            <ac:picMk id="8" creationId="{4CBC92A1-1D40-6DD9-6D7E-3526E09BA2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EAE52-39CB-4128-A220-E440D8DC225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2B4C6-6386-423A-8C04-1618AA561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7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Notes about each demo go here.</a:t>
            </a:r>
            <a:endParaRPr lang="en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9/21/2022 7:47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BAFD-01E6-FCC3-8204-423C1205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CCC6B-C2CD-1C3F-C0B4-B4C09DD2B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680C-DFFB-61FB-645C-1E1ED75F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DDE-083F-4BA6-BE6D-EC7A763F13E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47D1-A0E6-CE48-FEC5-52E070D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C78D-C10A-4B49-F1D3-2908F3E3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4ED-069C-487F-870A-14A15272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2E85-E1B0-FFEF-C5C9-A5B2B987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60821-56B7-4757-992A-8E0827F0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D630-0FD1-8929-6FDD-4C8D2EC9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DDE-083F-4BA6-BE6D-EC7A763F13E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9A63-8C5F-0B89-0EF0-5EEFACA5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8562-DBB0-6868-729B-6F2EBEEF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4ED-069C-487F-870A-14A15272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6EA24-9CF4-BEA7-4D2B-BC4716FFC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51A3D-1234-1BBC-60F2-E0ABDBD7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EAA5-6057-CC1A-1C11-15EC35C3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DDE-083F-4BA6-BE6D-EC7A763F13E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FFA3-7ABC-046C-CCAC-D111BE30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AD0EE-A635-88AC-DA97-ED73B032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4ED-069C-487F-870A-14A15272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using a computer&#10;&#10;Description generated with very high confidence">
            <a:extLst>
              <a:ext uri="{FF2B5EF4-FFF2-40B4-BE49-F238E27FC236}">
                <a16:creationId xmlns:a16="http://schemas.microsoft.com/office/drawing/2014/main" id="{CD76FA44-FF6E-4D66-B48D-DEF35DFB3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3"/>
            <a:ext cx="12192000" cy="6858314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647787" y="-314"/>
            <a:ext cx="6544213" cy="6858623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4213" y="739373"/>
            <a:ext cx="5376992" cy="2241352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294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40638" y="2991621"/>
            <a:ext cx="4451017" cy="1793104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5416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99E5-0C0D-1500-E71D-0F44BA05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2EC0-FE6E-EC61-6CCC-462ADA34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23CAD-F9D5-910C-8966-0020C644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DDE-083F-4BA6-BE6D-EC7A763F13E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928B-7062-668F-B895-CFEDFA4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0DFB-6463-101C-CDE3-C6E64D4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4ED-069C-487F-870A-14A15272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7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C35A-919E-28AA-2BE1-88CD4073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6222-216B-A6DB-B86F-241894F9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129-5403-2ADD-F449-F0CE03EA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DDE-083F-4BA6-BE6D-EC7A763F13E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F6C0-95C8-419C-10C8-4F6193A2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C827-61C8-7DC4-D0BB-45FF378D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4ED-069C-487F-870A-14A15272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8FAE-6AF1-5A84-63A0-9760ACB7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B1AF-4747-A66E-3970-37C7E71AC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B21E9-EEB9-85A2-2203-66536EBE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4BEDF-FDB6-C403-7327-6C7E000F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DDE-083F-4BA6-BE6D-EC7A763F13E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B38E3-B379-C2BC-58B0-7B4ED15D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DC2EE-72D7-0771-C3B1-4E9B07D6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4ED-069C-487F-870A-14A15272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AEC9-36B2-F877-3820-D79DB116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E636-AE63-175D-3358-E8CF19A4C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BB7B6-A906-24BB-572D-7EA7D1FB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4A5A1-7094-5196-AFC0-EF4A9002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C410A-CCFA-3D08-3959-3416C9FF2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26BBC-EC74-1D92-9637-D4CA4B7D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DDE-083F-4BA6-BE6D-EC7A763F13E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C3A0F-ADE5-C2FD-ED95-1CB9211B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A7EE6-7175-ECEA-157E-4E09D34A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4ED-069C-487F-870A-14A15272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6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0917-0B69-E2EA-9A4B-ED3D8481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F1CD6-20B2-6803-51FE-16039D65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DDE-083F-4BA6-BE6D-EC7A763F13E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44AB5-41A6-84CD-B356-2826D656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9DD6C-F5EC-F433-A9BE-9CACA9AC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4ED-069C-487F-870A-14A15272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4CB99-539A-5812-8DBD-03FC1296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DDE-083F-4BA6-BE6D-EC7A763F13E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42065-9F09-B1F9-B639-83A8F318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10F79-A827-1B17-15A6-69A19D36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4ED-069C-487F-870A-14A15272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F506-D3DE-317F-4B45-3C8E3059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4874-DEB7-66AA-F212-423167D29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5837-4ADD-30A3-4C8B-687F5549E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03076-7052-0EDD-1C25-77F8C541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DDE-083F-4BA6-BE6D-EC7A763F13E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68C4E-FC7D-4891-22E7-879360A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AD7A-E49F-F5F5-E95F-B6D88BA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4ED-069C-487F-870A-14A15272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3A88-6CA7-7799-E4FD-B20046BA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2FE8E-DB7D-759C-B331-F6B77C09F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3D14C-7947-5E91-2E38-0759F8E4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71F86-B19C-E0AE-D97F-813876AF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DDE-083F-4BA6-BE6D-EC7A763F13E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07501-04BC-1F31-27DF-06AFF38C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F126F-8BD9-6E90-AEDF-9E4F188E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4ED-069C-487F-870A-14A15272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879D6-6B85-9219-D797-99BA76B5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A0699-D629-23E6-364C-50B5A62D9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F88C-8B75-743B-4B4E-5958DD758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EDDE-083F-4BA6-BE6D-EC7A763F13E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CE3B-C075-A770-C27E-9CDB3929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37404-A63F-499D-74B9-9A0539626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E4ED-069C-487F-870A-14A15272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8D788320-7650-F7C6-D6C7-D38EFECABD21}"/>
              </a:ext>
            </a:extLst>
          </p:cNvPr>
          <p:cNvSpPr/>
          <p:nvPr/>
        </p:nvSpPr>
        <p:spPr bwMode="auto">
          <a:xfrm flipH="1">
            <a:off x="5643417" y="-314"/>
            <a:ext cx="6548579" cy="6858623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blipFill dpi="0" rotWithShape="0">
            <a:blip r:embed="rId3" cstate="screen">
              <a:alphaModFix amt="9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0BA6FCD-E3EB-41CB-BD75-54B5E252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213" y="576296"/>
            <a:ext cx="5376992" cy="1940862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9D74B7-8175-43F4-B9E3-807C4AE2FA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00177" y="1612872"/>
            <a:ext cx="5280268" cy="1058217"/>
          </a:xfrm>
        </p:spPr>
        <p:txBody>
          <a:bodyPr vert="horz" wrap="square" lIns="179285" tIns="143428" rIns="179285" bIns="143428" rtlCol="0" anchor="t">
            <a:noAutofit/>
          </a:bodyPr>
          <a:lstStyle/>
          <a:p>
            <a:pPr marL="335915" indent="-335915">
              <a:buFont typeface="Arial" panose="020B0604020202020204" pitchFamily="34" charset="0"/>
              <a:buChar char="•"/>
            </a:pPr>
            <a:r>
              <a:rPr lang="en-US" sz="2350" b="1" dirty="0">
                <a:solidFill>
                  <a:schemeClr val="tx1"/>
                </a:solidFill>
                <a:latin typeface="Segoe UI Light" panose="020B0502040204020203" pitchFamily="34" charset="0"/>
                <a:ea typeface="+mj-lt"/>
                <a:cs typeface="Segoe UI Light" panose="020B0502040204020203" pitchFamily="34" charset="0"/>
              </a:rPr>
              <a:t>Parsing JSON in Power Apps           </a:t>
            </a:r>
            <a:r>
              <a:rPr lang="en-US" sz="2350" dirty="0">
                <a:solidFill>
                  <a:schemeClr val="tx1"/>
                </a:solidFill>
                <a:latin typeface="Segoe UI Light" panose="020B0502040204020203" pitchFamily="34" charset="0"/>
                <a:ea typeface="+mj-lt"/>
                <a:cs typeface="Segoe UI Light" panose="020B0502040204020203" pitchFamily="34" charset="0"/>
              </a:rPr>
              <a:t>– Cat Schneider</a:t>
            </a:r>
          </a:p>
          <a:p>
            <a:pPr marL="335915" indent="-335915">
              <a:buFont typeface="Arial" panose="020B0604020202020204" pitchFamily="34" charset="0"/>
              <a:buChar char="•"/>
            </a:pPr>
            <a:endParaRPr lang="en-US" sz="2350" dirty="0">
              <a:solidFill>
                <a:schemeClr val="tx1"/>
              </a:solidFill>
              <a:latin typeface="Segoe UI Light" panose="020B0502040204020203" pitchFamily="34" charset="0"/>
              <a:ea typeface="+mj-lt"/>
              <a:cs typeface="Segoe UI Light" panose="020B0502040204020203" pitchFamily="34" charset="0"/>
            </a:endParaRPr>
          </a:p>
          <a:p>
            <a:pPr marL="335915" indent="-335915">
              <a:buFont typeface="Arial" panose="020B0604020202020204" pitchFamily="34" charset="0"/>
              <a:buChar char="•"/>
            </a:pPr>
            <a:endParaRPr lang="en-US" sz="2350" b="1" dirty="0">
              <a:solidFill>
                <a:schemeClr val="tx1"/>
              </a:solidFill>
              <a:latin typeface="Segoe UI Light" panose="020B0502040204020203" pitchFamily="34" charset="0"/>
              <a:ea typeface="+mj-lt"/>
              <a:cs typeface="Segoe UI Light" panose="020B0502040204020203" pitchFamily="34" charset="0"/>
            </a:endParaRPr>
          </a:p>
          <a:p>
            <a:pPr marL="335915" indent="-335915">
              <a:buFont typeface="Arial" panose="020B0604020202020204" pitchFamily="34" charset="0"/>
              <a:buChar char="•"/>
            </a:pPr>
            <a:r>
              <a:rPr lang="en-US" sz="2350" b="1" dirty="0">
                <a:solidFill>
                  <a:schemeClr val="tx1"/>
                </a:solidFill>
                <a:latin typeface="Segoe UI Light" panose="020B0502040204020203" pitchFamily="34" charset="0"/>
                <a:ea typeface="+mj-lt"/>
                <a:cs typeface="Segoe UI Light" panose="020B0502040204020203" pitchFamily="34" charset="0"/>
              </a:rPr>
              <a:t>UX Tips &amp; Tricks for Model-Driven Apps                                               </a:t>
            </a:r>
            <a:r>
              <a:rPr lang="en-US" sz="2350" dirty="0">
                <a:solidFill>
                  <a:schemeClr val="tx1"/>
                </a:solidFill>
                <a:latin typeface="Segoe UI Light" panose="020B0502040204020203" pitchFamily="34" charset="0"/>
                <a:ea typeface="+mj-lt"/>
                <a:cs typeface="Segoe UI Light" panose="020B0502040204020203" pitchFamily="34" charset="0"/>
              </a:rPr>
              <a:t>– Chris </a:t>
            </a:r>
            <a:r>
              <a:rPr lang="en-US" sz="2350" dirty="0" err="1">
                <a:solidFill>
                  <a:schemeClr val="tx1"/>
                </a:solidFill>
                <a:latin typeface="Segoe UI Light" panose="020B0502040204020203" pitchFamily="34" charset="0"/>
                <a:ea typeface="+mj-lt"/>
                <a:cs typeface="Segoe UI Light" panose="020B0502040204020203" pitchFamily="34" charset="0"/>
              </a:rPr>
              <a:t>Piasecki</a:t>
            </a:r>
            <a:r>
              <a:rPr lang="en-US" sz="2350" dirty="0">
                <a:solidFill>
                  <a:schemeClr val="tx1"/>
                </a:solidFill>
                <a:latin typeface="Segoe UI Light" panose="020B0502040204020203" pitchFamily="34" charset="0"/>
                <a:ea typeface="+mj-lt"/>
                <a:cs typeface="Segoe UI Light" panose="020B0502040204020203" pitchFamily="34" charset="0"/>
              </a:rPr>
              <a:t> </a:t>
            </a:r>
          </a:p>
          <a:p>
            <a:pPr marL="335915" indent="-335915">
              <a:buFont typeface="Arial" panose="020B0604020202020204" pitchFamily="34" charset="0"/>
              <a:buChar char="•"/>
            </a:pPr>
            <a:endParaRPr lang="en-US" sz="2350" dirty="0">
              <a:solidFill>
                <a:schemeClr val="tx1"/>
              </a:solidFill>
              <a:latin typeface="Segoe UI Light" panose="020B0502040204020203" pitchFamily="34" charset="0"/>
              <a:ea typeface="+mj-lt"/>
              <a:cs typeface="Segoe UI Light" panose="020B0502040204020203" pitchFamily="34" charset="0"/>
            </a:endParaRPr>
          </a:p>
          <a:p>
            <a:pPr marL="335915" indent="-335915">
              <a:buFont typeface="Arial" panose="020B0604020202020204" pitchFamily="34" charset="0"/>
              <a:buChar char="•"/>
            </a:pPr>
            <a:endParaRPr lang="en-US" sz="2353" dirty="0">
              <a:solidFill>
                <a:schemeClr val="tx1"/>
              </a:solidFill>
              <a:latin typeface="Segoe UI Light" panose="020B0502040204020203" pitchFamily="34" charset="0"/>
              <a:ea typeface="+mj-lt"/>
              <a:cs typeface="Segoe UI Light" panose="020B0502040204020203" pitchFamily="34" charset="0"/>
            </a:endParaRPr>
          </a:p>
          <a:p>
            <a:pPr marL="335915" indent="-335915">
              <a:buFont typeface="Arial" panose="020B0604020202020204" pitchFamily="34" charset="0"/>
              <a:buChar char="•"/>
            </a:pPr>
            <a:r>
              <a:rPr lang="en-US" sz="2350" b="1" dirty="0">
                <a:solidFill>
                  <a:schemeClr val="tx1"/>
                </a:solidFill>
                <a:latin typeface="Segoe UI Light" panose="020B0502040204020203" pitchFamily="34" charset="0"/>
                <a:ea typeface="+mj-lt"/>
                <a:cs typeface="Segoe UI Light" panose="020B0502040204020203" pitchFamily="34" charset="0"/>
              </a:rPr>
              <a:t>You can be an author of an Independent Publisher Connector    </a:t>
            </a:r>
            <a:r>
              <a:rPr lang="en-US" sz="2350" dirty="0">
                <a:solidFill>
                  <a:schemeClr val="tx1"/>
                </a:solidFill>
                <a:latin typeface="Segoe UI Light" panose="020B0502040204020203" pitchFamily="34" charset="0"/>
                <a:ea typeface="+mj-lt"/>
                <a:cs typeface="Segoe UI Light" panose="020B0502040204020203" pitchFamily="34" charset="0"/>
              </a:rPr>
              <a:t>– Vivek </a:t>
            </a:r>
            <a:r>
              <a:rPr lang="en-US" sz="2350" dirty="0" err="1">
                <a:solidFill>
                  <a:schemeClr val="tx1"/>
                </a:solidFill>
                <a:latin typeface="Segoe UI Light" panose="020B0502040204020203" pitchFamily="34" charset="0"/>
                <a:ea typeface="+mj-lt"/>
                <a:cs typeface="Segoe UI Light" panose="020B0502040204020203" pitchFamily="34" charset="0"/>
              </a:rPr>
              <a:t>Bavishi</a:t>
            </a:r>
            <a:r>
              <a:rPr lang="en-US" sz="2350" dirty="0">
                <a:solidFill>
                  <a:schemeClr val="tx1"/>
                </a:solidFill>
                <a:latin typeface="Segoe UI Light" panose="020B0502040204020203" pitchFamily="34" charset="0"/>
                <a:ea typeface="+mj-lt"/>
                <a:cs typeface="Segoe UI Light" panose="020B0502040204020203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C5145-855D-84F7-5753-C8903401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43417" y="3039794"/>
            <a:ext cx="1296957" cy="12969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A50C9-7803-44DD-833B-7189D63C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43418" y="1524988"/>
            <a:ext cx="1296957" cy="12969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C92A1-1D40-6DD9-6D7E-3526E09BA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" b="1711"/>
          <a:stretch/>
        </p:blipFill>
        <p:spPr bwMode="auto">
          <a:xfrm>
            <a:off x="5663965" y="4662997"/>
            <a:ext cx="1296957" cy="12969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Andrew Benson</dc:creator>
  <cp:lastModifiedBy>Andrew Benson</cp:lastModifiedBy>
  <cp:revision>1</cp:revision>
  <dcterms:created xsi:type="dcterms:W3CDTF">2022-09-22T02:47:22Z</dcterms:created>
  <dcterms:modified xsi:type="dcterms:W3CDTF">2022-09-22T02:51:38Z</dcterms:modified>
</cp:coreProperties>
</file>