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68" d="100"/>
          <a:sy n="68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11819723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FDF3F5D5-71E4-40C7-99B3-6CC23A86C0CB}"/>
              </a:ext>
            </a:extLst>
          </p:cNvPr>
          <p:cNvSpPr txBox="1"/>
          <p:nvPr userDrawn="1"/>
        </p:nvSpPr>
        <p:spPr>
          <a:xfrm>
            <a:off x="0" y="6595656"/>
            <a:ext cx="117991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Internal to Wipro</a:t>
            </a:r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unkumarperumal" TargetMode="External"/><Relationship Id="rId2" Type="http://schemas.openxmlformats.org/officeDocument/2006/relationships/hyperlink" Target="mailto:arun1682@hot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4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56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Frequently Asked questions with Property field Collection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68674F-07E6-49D9-AF56-79A6E6BCC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Arun Kumar Perumal</a:t>
            </a: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36" r="-1" b="14294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DB81-64CC-4530-86F9-4E03EF3D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604E-DD67-4836-813B-D9508BB6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r>
              <a:rPr lang="en-IN" dirty="0"/>
              <a:t>Currently Working as Microsoft 365 SME in Wipro Limited</a:t>
            </a:r>
          </a:p>
          <a:p>
            <a:r>
              <a:rPr lang="en-IN" dirty="0"/>
              <a:t>Reach me @ </a:t>
            </a:r>
            <a:r>
              <a:rPr lang="en-IN" dirty="0">
                <a:hlinkClick r:id="rId2"/>
              </a:rPr>
              <a:t>arun1682@hotmail.com</a:t>
            </a:r>
            <a:r>
              <a:rPr lang="en-IN" dirty="0"/>
              <a:t> </a:t>
            </a:r>
          </a:p>
          <a:p>
            <a:r>
              <a:rPr lang="en-IN" dirty="0"/>
              <a:t>LinkedIn :  </a:t>
            </a:r>
            <a:r>
              <a:rPr lang="en-IN" dirty="0">
                <a:hlinkClick r:id="rId3"/>
              </a:rPr>
              <a:t>https://www.linkedin.com/in/arunkumarperumal</a:t>
            </a:r>
            <a:r>
              <a:rPr lang="en-IN" dirty="0"/>
              <a:t> </a:t>
            </a:r>
          </a:p>
          <a:p>
            <a:r>
              <a:rPr lang="en-IN" dirty="0"/>
              <a:t>Twitter : @arun_perumal16 </a:t>
            </a:r>
          </a:p>
          <a:p>
            <a:endParaRPr lang="en-IN" dirty="0"/>
          </a:p>
        </p:txBody>
      </p:sp>
      <p:pic>
        <p:nvPicPr>
          <p:cNvPr id="4" name="Picture 3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6A7A3D85-781A-4BF2-B159-3FB17070FE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4" r="12210" b="1"/>
          <a:stretch/>
        </p:blipFill>
        <p:spPr>
          <a:xfrm>
            <a:off x="8051799" y="1871133"/>
            <a:ext cx="3683001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7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DF39-8AB2-4073-BA40-5343FE6A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Frequently Asked Questions (SPFx Webpart)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F04D5-F2FC-4A65-B964-34AF6120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Ability to create FAQ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Ability to create FAQs with Rich Text Editor for Answer using PnP Rich Text Control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Ability to sort FAQs with capability from PnP Property Pane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-apple-system"/>
              </a:rPr>
              <a:t>PropertyFieldCollectionData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Ability to view the FAQs as an Accordion or Tab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Ability to search based on FAQ Question and Answer and highlights the search term in the results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Defaults to Accordion in Mobile displays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Uses Custom Accordion components included in the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 the site Primary colors and themes for display-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Uses Office UI Fabric Search Box for the search functionality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65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A87C67-D349-48DC-9996-F4FDECC6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863695"/>
            <a:ext cx="11293913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851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162" y="5471379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Arun Kumar Perumal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403" r="-1" b="26403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24</TotalTime>
  <Words>156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Gill Sans MT</vt:lpstr>
      <vt:lpstr>Wingdings 2</vt:lpstr>
      <vt:lpstr>Dividend</vt:lpstr>
      <vt:lpstr>Frequently Asked questions with Property field Collection Data</vt:lpstr>
      <vt:lpstr>Introduction</vt:lpstr>
      <vt:lpstr>Frequently Asked Questions (SPFx Webpart) Features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Frequently Asked questions with Property field Collection Data</dc:title>
  <dc:creator>Arun Kumar Perumal (iDEAS-AEM)</dc:creator>
  <cp:lastModifiedBy>Arun Kumar Perumal (iDEAS-AEM)</cp:lastModifiedBy>
  <cp:revision>7</cp:revision>
  <dcterms:created xsi:type="dcterms:W3CDTF">2022-06-01T05:33:35Z</dcterms:created>
  <dcterms:modified xsi:type="dcterms:W3CDTF">2022-06-01T05:58:27Z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65b3423-ec78-4b3c-9693-96b88a3857c2_Enabled">
    <vt:lpwstr>true</vt:lpwstr>
  </property>
  <property fmtid="{D5CDD505-2E9C-101B-9397-08002B2CF9AE}" pid="4" name="MSIP_Label_f65b3423-ec78-4b3c-9693-96b88a3857c2_SetDate">
    <vt:lpwstr>2022-06-01T05:58:27Z</vt:lpwstr>
  </property>
  <property fmtid="{D5CDD505-2E9C-101B-9397-08002B2CF9AE}" pid="5" name="MSIP_Label_f65b3423-ec78-4b3c-9693-96b88a3857c2_Method">
    <vt:lpwstr>Standard</vt:lpwstr>
  </property>
  <property fmtid="{D5CDD505-2E9C-101B-9397-08002B2CF9AE}" pid="6" name="MSIP_Label_f65b3423-ec78-4b3c-9693-96b88a3857c2_Name">
    <vt:lpwstr>Internal to Wipro</vt:lpwstr>
  </property>
  <property fmtid="{D5CDD505-2E9C-101B-9397-08002B2CF9AE}" pid="7" name="MSIP_Label_f65b3423-ec78-4b3c-9693-96b88a3857c2_SiteId">
    <vt:lpwstr>258ac4e4-146a-411e-9dc8-79a9e12fd6da</vt:lpwstr>
  </property>
  <property fmtid="{D5CDD505-2E9C-101B-9397-08002B2CF9AE}" pid="8" name="MSIP_Label_f65b3423-ec78-4b3c-9693-96b88a3857c2_ActionId">
    <vt:lpwstr>ca32e213-d1c5-4772-94ea-e4430fba8fd0</vt:lpwstr>
  </property>
  <property fmtid="{D5CDD505-2E9C-101B-9397-08002B2CF9AE}" pid="9" name="MSIP_Label_f65b3423-ec78-4b3c-9693-96b88a3857c2_ContentBits">
    <vt:lpwstr>2</vt:lpwstr>
  </property>
</Properties>
</file>