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58" r:id="rId3"/>
    <p:sldId id="259" r:id="rId4"/>
    <p:sldId id="260" r:id="rId5"/>
    <p:sldId id="257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D0771C-A6D9-4FCE-8BF6-2D5DD3C759A1}" v="77" dt="2022-09-07T16:48:45.2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1939" autoAdjust="0"/>
  </p:normalViewPr>
  <p:slideViewPr>
    <p:cSldViewPr snapToGrid="0">
      <p:cViewPr varScale="1">
        <p:scale>
          <a:sx n="90" d="100"/>
          <a:sy n="90" d="100"/>
        </p:scale>
        <p:origin x="13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ck Wilson" userId="cdf6bb4f-617c-4063-abf2-2b95f22b992e" providerId="ADAL" clId="{11D0771C-A6D9-4FCE-8BF6-2D5DD3C759A1}"/>
    <pc:docChg chg="undo custSel addSld modSld sldOrd">
      <pc:chgData name="Rick Wilson" userId="cdf6bb4f-617c-4063-abf2-2b95f22b992e" providerId="ADAL" clId="{11D0771C-A6D9-4FCE-8BF6-2D5DD3C759A1}" dt="2022-09-14T17:53:06.215" v="3147" actId="113"/>
      <pc:docMkLst>
        <pc:docMk/>
      </pc:docMkLst>
      <pc:sldChg chg="addSp delSp modSp mod setBg modNotesTx">
        <pc:chgData name="Rick Wilson" userId="cdf6bb4f-617c-4063-abf2-2b95f22b992e" providerId="ADAL" clId="{11D0771C-A6D9-4FCE-8BF6-2D5DD3C759A1}" dt="2022-09-13T17:04:15.809" v="1250" actId="20577"/>
        <pc:sldMkLst>
          <pc:docMk/>
          <pc:sldMk cId="3851852555" sldId="256"/>
        </pc:sldMkLst>
        <pc:spChg chg="mod">
          <ac:chgData name="Rick Wilson" userId="cdf6bb4f-617c-4063-abf2-2b95f22b992e" providerId="ADAL" clId="{11D0771C-A6D9-4FCE-8BF6-2D5DD3C759A1}" dt="2022-09-07T16:37:36.046" v="730" actId="26606"/>
          <ac:spMkLst>
            <pc:docMk/>
            <pc:sldMk cId="3851852555" sldId="256"/>
            <ac:spMk id="2" creationId="{7D827E53-AE67-CA0A-690C-367AB70B6F43}"/>
          </ac:spMkLst>
        </pc:spChg>
        <pc:spChg chg="mod">
          <ac:chgData name="Rick Wilson" userId="cdf6bb4f-617c-4063-abf2-2b95f22b992e" providerId="ADAL" clId="{11D0771C-A6D9-4FCE-8BF6-2D5DD3C759A1}" dt="2022-09-07T16:37:36.046" v="730" actId="26606"/>
          <ac:spMkLst>
            <pc:docMk/>
            <pc:sldMk cId="3851852555" sldId="256"/>
            <ac:spMk id="3" creationId="{5B75B259-8AAF-D634-129E-9D9CEF607671}"/>
          </ac:spMkLst>
        </pc:spChg>
        <pc:spChg chg="add del">
          <ac:chgData name="Rick Wilson" userId="cdf6bb4f-617c-4063-abf2-2b95f22b992e" providerId="ADAL" clId="{11D0771C-A6D9-4FCE-8BF6-2D5DD3C759A1}" dt="2022-09-02T20:42:49.576" v="69" actId="26606"/>
          <ac:spMkLst>
            <pc:docMk/>
            <pc:sldMk cId="3851852555" sldId="256"/>
            <ac:spMk id="10" creationId="{5A7802B6-FF37-40CF-A7E2-6F2A0D9A91EF}"/>
          </ac:spMkLst>
        </pc:spChg>
        <pc:spChg chg="add">
          <ac:chgData name="Rick Wilson" userId="cdf6bb4f-617c-4063-abf2-2b95f22b992e" providerId="ADAL" clId="{11D0771C-A6D9-4FCE-8BF6-2D5DD3C759A1}" dt="2022-09-07T16:37:36.046" v="730" actId="26606"/>
          <ac:spMkLst>
            <pc:docMk/>
            <pc:sldMk cId="3851852555" sldId="256"/>
            <ac:spMk id="2061" creationId="{BD11ECC6-8551-4768-8DFD-CD41AF420A37}"/>
          </ac:spMkLst>
        </pc:spChg>
        <pc:spChg chg="add">
          <ac:chgData name="Rick Wilson" userId="cdf6bb4f-617c-4063-abf2-2b95f22b992e" providerId="ADAL" clId="{11D0771C-A6D9-4FCE-8BF6-2D5DD3C759A1}" dt="2022-09-07T16:37:36.046" v="730" actId="26606"/>
          <ac:spMkLst>
            <pc:docMk/>
            <pc:sldMk cId="3851852555" sldId="256"/>
            <ac:spMk id="2074" creationId="{8E2EB503-A017-4457-A105-53638C97DEB8}"/>
          </ac:spMkLst>
        </pc:spChg>
        <pc:grpChg chg="add">
          <ac:chgData name="Rick Wilson" userId="cdf6bb4f-617c-4063-abf2-2b95f22b992e" providerId="ADAL" clId="{11D0771C-A6D9-4FCE-8BF6-2D5DD3C759A1}" dt="2022-09-07T16:37:36.046" v="730" actId="26606"/>
          <ac:grpSpMkLst>
            <pc:docMk/>
            <pc:sldMk cId="3851852555" sldId="256"/>
            <ac:grpSpMk id="2063" creationId="{93657592-CA60-4F45-B1A0-88AA77242087}"/>
          </ac:grpSpMkLst>
        </pc:grpChg>
        <pc:picChg chg="add mod">
          <ac:chgData name="Rick Wilson" userId="cdf6bb4f-617c-4063-abf2-2b95f22b992e" providerId="ADAL" clId="{11D0771C-A6D9-4FCE-8BF6-2D5DD3C759A1}" dt="2022-09-07T16:38:32.191" v="744" actId="1076"/>
          <ac:picMkLst>
            <pc:docMk/>
            <pc:sldMk cId="3851852555" sldId="256"/>
            <ac:picMk id="5" creationId="{4889408D-10B8-E2D8-F081-4EEC80D932C4}"/>
          </ac:picMkLst>
        </pc:picChg>
        <pc:picChg chg="add del mod">
          <ac:chgData name="Rick Wilson" userId="cdf6bb4f-617c-4063-abf2-2b95f22b992e" providerId="ADAL" clId="{11D0771C-A6D9-4FCE-8BF6-2D5DD3C759A1}" dt="2022-09-07T16:34:46.070" v="696" actId="478"/>
          <ac:picMkLst>
            <pc:docMk/>
            <pc:sldMk cId="3851852555" sldId="256"/>
            <ac:picMk id="6" creationId="{9F35BB8C-2E43-78D3-BE05-72AAFAA886DB}"/>
          </ac:picMkLst>
        </pc:picChg>
        <pc:picChg chg="add del mod">
          <ac:chgData name="Rick Wilson" userId="cdf6bb4f-617c-4063-abf2-2b95f22b992e" providerId="ADAL" clId="{11D0771C-A6D9-4FCE-8BF6-2D5DD3C759A1}" dt="2022-09-07T16:34:59.792" v="703" actId="478"/>
          <ac:picMkLst>
            <pc:docMk/>
            <pc:sldMk cId="3851852555" sldId="256"/>
            <ac:picMk id="2050" creationId="{367209AF-7225-9C32-00FF-69BE41B203A2}"/>
          </ac:picMkLst>
        </pc:picChg>
        <pc:picChg chg="add del mod">
          <ac:chgData name="Rick Wilson" userId="cdf6bb4f-617c-4063-abf2-2b95f22b992e" providerId="ADAL" clId="{11D0771C-A6D9-4FCE-8BF6-2D5DD3C759A1}" dt="2022-09-07T16:35:58.953" v="709" actId="478"/>
          <ac:picMkLst>
            <pc:docMk/>
            <pc:sldMk cId="3851852555" sldId="256"/>
            <ac:picMk id="2052" creationId="{41A2C651-6B54-2E9A-909E-425C84F19E9D}"/>
          </ac:picMkLst>
        </pc:picChg>
        <pc:picChg chg="add mod ord">
          <ac:chgData name="Rick Wilson" userId="cdf6bb4f-617c-4063-abf2-2b95f22b992e" providerId="ADAL" clId="{11D0771C-A6D9-4FCE-8BF6-2D5DD3C759A1}" dt="2022-09-07T16:38:32.191" v="744" actId="1076"/>
          <ac:picMkLst>
            <pc:docMk/>
            <pc:sldMk cId="3851852555" sldId="256"/>
            <ac:picMk id="2054" creationId="{79A494BE-584D-75C9-AA5D-3D766510EA52}"/>
          </ac:picMkLst>
        </pc:picChg>
        <pc:picChg chg="add mod">
          <ac:chgData name="Rick Wilson" userId="cdf6bb4f-617c-4063-abf2-2b95f22b992e" providerId="ADAL" clId="{11D0771C-A6D9-4FCE-8BF6-2D5DD3C759A1}" dt="2022-09-07T16:38:32.191" v="744" actId="1076"/>
          <ac:picMkLst>
            <pc:docMk/>
            <pc:sldMk cId="3851852555" sldId="256"/>
            <ac:picMk id="2056" creationId="{C99FCE7F-F38A-669E-B864-0EF64E1A64B4}"/>
          </ac:picMkLst>
        </pc:picChg>
      </pc:sldChg>
      <pc:sldChg chg="addSp delSp modSp mod modNotesTx">
        <pc:chgData name="Rick Wilson" userId="cdf6bb4f-617c-4063-abf2-2b95f22b992e" providerId="ADAL" clId="{11D0771C-A6D9-4FCE-8BF6-2D5DD3C759A1}" dt="2022-09-14T12:25:38.380" v="2592" actId="20577"/>
        <pc:sldMkLst>
          <pc:docMk/>
          <pc:sldMk cId="787710139" sldId="257"/>
        </pc:sldMkLst>
        <pc:spChg chg="add del mod">
          <ac:chgData name="Rick Wilson" userId="cdf6bb4f-617c-4063-abf2-2b95f22b992e" providerId="ADAL" clId="{11D0771C-A6D9-4FCE-8BF6-2D5DD3C759A1}" dt="2022-09-14T12:25:38.380" v="2592" actId="20577"/>
          <ac:spMkLst>
            <pc:docMk/>
            <pc:sldMk cId="787710139" sldId="257"/>
            <ac:spMk id="3" creationId="{58E1AFF4-3174-3D87-3957-F9623FB22F9F}"/>
          </ac:spMkLst>
        </pc:spChg>
        <pc:spChg chg="add del">
          <ac:chgData name="Rick Wilson" userId="cdf6bb4f-617c-4063-abf2-2b95f22b992e" providerId="ADAL" clId="{11D0771C-A6D9-4FCE-8BF6-2D5DD3C759A1}" dt="2022-09-07T14:36:28.427" v="235" actId="478"/>
          <ac:spMkLst>
            <pc:docMk/>
            <pc:sldMk cId="787710139" sldId="257"/>
            <ac:spMk id="4" creationId="{41706EFF-0FB6-3D53-BE25-C5B5C87561E6}"/>
          </ac:spMkLst>
        </pc:spChg>
        <pc:spChg chg="add del mod">
          <ac:chgData name="Rick Wilson" userId="cdf6bb4f-617c-4063-abf2-2b95f22b992e" providerId="ADAL" clId="{11D0771C-A6D9-4FCE-8BF6-2D5DD3C759A1}" dt="2022-09-07T14:36:28.427" v="235" actId="478"/>
          <ac:spMkLst>
            <pc:docMk/>
            <pc:sldMk cId="787710139" sldId="257"/>
            <ac:spMk id="5" creationId="{5CB44252-F098-A072-9B8B-21F806FB55E4}"/>
          </ac:spMkLst>
        </pc:spChg>
        <pc:spChg chg="add del mod">
          <ac:chgData name="Rick Wilson" userId="cdf6bb4f-617c-4063-abf2-2b95f22b992e" providerId="ADAL" clId="{11D0771C-A6D9-4FCE-8BF6-2D5DD3C759A1}" dt="2022-09-07T14:36:44.627" v="237" actId="478"/>
          <ac:spMkLst>
            <pc:docMk/>
            <pc:sldMk cId="787710139" sldId="257"/>
            <ac:spMk id="6" creationId="{42B72016-7DA6-0B86-BC90-C839B6D8E114}"/>
          </ac:spMkLst>
        </pc:spChg>
        <pc:picChg chg="add mod">
          <ac:chgData name="Rick Wilson" userId="cdf6bb4f-617c-4063-abf2-2b95f22b992e" providerId="ADAL" clId="{11D0771C-A6D9-4FCE-8BF6-2D5DD3C759A1}" dt="2022-09-13T16:23:41.952" v="955" actId="1036"/>
          <ac:picMkLst>
            <pc:docMk/>
            <pc:sldMk cId="787710139" sldId="257"/>
            <ac:picMk id="8" creationId="{2A4089BA-8E9D-ECF0-D2D4-53CB7ECCBECC}"/>
          </ac:picMkLst>
        </pc:picChg>
      </pc:sldChg>
      <pc:sldChg chg="addSp delSp modSp mod modNotesTx">
        <pc:chgData name="Rick Wilson" userId="cdf6bb4f-617c-4063-abf2-2b95f22b992e" providerId="ADAL" clId="{11D0771C-A6D9-4FCE-8BF6-2D5DD3C759A1}" dt="2022-09-13T17:07:25.546" v="1407" actId="6549"/>
        <pc:sldMkLst>
          <pc:docMk/>
          <pc:sldMk cId="1748656824" sldId="258"/>
        </pc:sldMkLst>
        <pc:spChg chg="mod">
          <ac:chgData name="Rick Wilson" userId="cdf6bb4f-617c-4063-abf2-2b95f22b992e" providerId="ADAL" clId="{11D0771C-A6D9-4FCE-8BF6-2D5DD3C759A1}" dt="2022-09-13T16:21:21.127" v="894" actId="1035"/>
          <ac:spMkLst>
            <pc:docMk/>
            <pc:sldMk cId="1748656824" sldId="258"/>
            <ac:spMk id="2" creationId="{837BBC42-8D92-3708-A7BA-46A39E8C2125}"/>
          </ac:spMkLst>
        </pc:spChg>
        <pc:spChg chg="add mod">
          <ac:chgData name="Rick Wilson" userId="cdf6bb4f-617c-4063-abf2-2b95f22b992e" providerId="ADAL" clId="{11D0771C-A6D9-4FCE-8BF6-2D5DD3C759A1}" dt="2022-09-13T16:22:20.202" v="915" actId="948"/>
          <ac:spMkLst>
            <pc:docMk/>
            <pc:sldMk cId="1748656824" sldId="258"/>
            <ac:spMk id="3" creationId="{30DC0EE3-694E-43BC-E4B4-B09E543DF68B}"/>
          </ac:spMkLst>
        </pc:spChg>
        <pc:spChg chg="add mod">
          <ac:chgData name="Rick Wilson" userId="cdf6bb4f-617c-4063-abf2-2b95f22b992e" providerId="ADAL" clId="{11D0771C-A6D9-4FCE-8BF6-2D5DD3C759A1}" dt="2022-09-07T16:48:32.835" v="783" actId="1038"/>
          <ac:spMkLst>
            <pc:docMk/>
            <pc:sldMk cId="1748656824" sldId="258"/>
            <ac:spMk id="4" creationId="{473C0133-2567-44BE-C92C-37C6C646C3AF}"/>
          </ac:spMkLst>
        </pc:spChg>
        <pc:spChg chg="mod">
          <ac:chgData name="Rick Wilson" userId="cdf6bb4f-617c-4063-abf2-2b95f22b992e" providerId="ADAL" clId="{11D0771C-A6D9-4FCE-8BF6-2D5DD3C759A1}" dt="2022-09-07T16:48:32.835" v="783" actId="1038"/>
          <ac:spMkLst>
            <pc:docMk/>
            <pc:sldMk cId="1748656824" sldId="258"/>
            <ac:spMk id="7" creationId="{A73CF266-39A4-FACF-B8B4-9EFB3EE50469}"/>
          </ac:spMkLst>
        </pc:spChg>
        <pc:spChg chg="add del mod">
          <ac:chgData name="Rick Wilson" userId="cdf6bb4f-617c-4063-abf2-2b95f22b992e" providerId="ADAL" clId="{11D0771C-A6D9-4FCE-8BF6-2D5DD3C759A1}" dt="2022-09-07T16:47:57.412" v="768" actId="478"/>
          <ac:spMkLst>
            <pc:docMk/>
            <pc:sldMk cId="1748656824" sldId="258"/>
            <ac:spMk id="8" creationId="{D146E249-2346-9321-4A4F-304F4C452A11}"/>
          </ac:spMkLst>
        </pc:spChg>
        <pc:spChg chg="mod">
          <ac:chgData name="Rick Wilson" userId="cdf6bb4f-617c-4063-abf2-2b95f22b992e" providerId="ADAL" clId="{11D0771C-A6D9-4FCE-8BF6-2D5DD3C759A1}" dt="2022-09-07T16:48:32.835" v="783" actId="1038"/>
          <ac:spMkLst>
            <pc:docMk/>
            <pc:sldMk cId="1748656824" sldId="258"/>
            <ac:spMk id="9" creationId="{5460C1D9-58F6-09CA-3BA0-84A9BAB0D161}"/>
          </ac:spMkLst>
        </pc:spChg>
        <pc:spChg chg="add mod">
          <ac:chgData name="Rick Wilson" userId="cdf6bb4f-617c-4063-abf2-2b95f22b992e" providerId="ADAL" clId="{11D0771C-A6D9-4FCE-8BF6-2D5DD3C759A1}" dt="2022-09-07T16:48:45.276" v="807" actId="1036"/>
          <ac:spMkLst>
            <pc:docMk/>
            <pc:sldMk cId="1748656824" sldId="258"/>
            <ac:spMk id="12" creationId="{E0E18561-4BB2-6C8C-CCD5-D485D8FA5A4C}"/>
          </ac:spMkLst>
        </pc:spChg>
        <pc:spChg chg="mod">
          <ac:chgData name="Rick Wilson" userId="cdf6bb4f-617c-4063-abf2-2b95f22b992e" providerId="ADAL" clId="{11D0771C-A6D9-4FCE-8BF6-2D5DD3C759A1}" dt="2022-09-07T16:48:32.835" v="783" actId="1038"/>
          <ac:spMkLst>
            <pc:docMk/>
            <pc:sldMk cId="1748656824" sldId="258"/>
            <ac:spMk id="13" creationId="{E6D121CD-7666-CABC-F9B0-44C6201D7EAB}"/>
          </ac:spMkLst>
        </pc:spChg>
        <pc:picChg chg="mod">
          <ac:chgData name="Rick Wilson" userId="cdf6bb4f-617c-4063-abf2-2b95f22b992e" providerId="ADAL" clId="{11D0771C-A6D9-4FCE-8BF6-2D5DD3C759A1}" dt="2022-09-07T16:47:09.936" v="758" actId="1076"/>
          <ac:picMkLst>
            <pc:docMk/>
            <pc:sldMk cId="1748656824" sldId="258"/>
            <ac:picMk id="11" creationId="{6AEDE967-0B2B-480D-56A3-F5CB37BB5767}"/>
          </ac:picMkLst>
        </pc:picChg>
        <pc:picChg chg="mod">
          <ac:chgData name="Rick Wilson" userId="cdf6bb4f-617c-4063-abf2-2b95f22b992e" providerId="ADAL" clId="{11D0771C-A6D9-4FCE-8BF6-2D5DD3C759A1}" dt="2022-09-07T16:47:09.936" v="758" actId="1076"/>
          <ac:picMkLst>
            <pc:docMk/>
            <pc:sldMk cId="1748656824" sldId="258"/>
            <ac:picMk id="1026" creationId="{6384CE47-F706-D28E-4922-E5A0E4B581C8}"/>
          </ac:picMkLst>
        </pc:picChg>
        <pc:picChg chg="mod">
          <ac:chgData name="Rick Wilson" userId="cdf6bb4f-617c-4063-abf2-2b95f22b992e" providerId="ADAL" clId="{11D0771C-A6D9-4FCE-8BF6-2D5DD3C759A1}" dt="2022-09-07T16:47:09.936" v="758" actId="1076"/>
          <ac:picMkLst>
            <pc:docMk/>
            <pc:sldMk cId="1748656824" sldId="258"/>
            <ac:picMk id="1028" creationId="{0D101AD9-CF22-A2F2-53AF-7AA0CF66A125}"/>
          </ac:picMkLst>
        </pc:picChg>
        <pc:picChg chg="add mod">
          <ac:chgData name="Rick Wilson" userId="cdf6bb4f-617c-4063-abf2-2b95f22b992e" providerId="ADAL" clId="{11D0771C-A6D9-4FCE-8BF6-2D5DD3C759A1}" dt="2022-09-07T16:47:09.936" v="758" actId="1076"/>
          <ac:picMkLst>
            <pc:docMk/>
            <pc:sldMk cId="1748656824" sldId="258"/>
            <ac:picMk id="3074" creationId="{7F729793-E477-3370-D058-75AABE6CA76A}"/>
          </ac:picMkLst>
        </pc:picChg>
        <pc:picChg chg="add mod">
          <ac:chgData name="Rick Wilson" userId="cdf6bb4f-617c-4063-abf2-2b95f22b992e" providerId="ADAL" clId="{11D0771C-A6D9-4FCE-8BF6-2D5DD3C759A1}" dt="2022-09-07T16:48:45.276" v="807" actId="1036"/>
          <ac:picMkLst>
            <pc:docMk/>
            <pc:sldMk cId="1748656824" sldId="258"/>
            <ac:picMk id="3076" creationId="{30EEE636-F19F-2631-F998-816B4DEEA5AC}"/>
          </ac:picMkLst>
        </pc:picChg>
      </pc:sldChg>
      <pc:sldChg chg="addSp delSp modSp new mod ord setBg modNotesTx">
        <pc:chgData name="Rick Wilson" userId="cdf6bb4f-617c-4063-abf2-2b95f22b992e" providerId="ADAL" clId="{11D0771C-A6D9-4FCE-8BF6-2D5DD3C759A1}" dt="2022-09-14T17:53:06.215" v="3147" actId="113"/>
        <pc:sldMkLst>
          <pc:docMk/>
          <pc:sldMk cId="1821013110" sldId="259"/>
        </pc:sldMkLst>
        <pc:spChg chg="mod">
          <ac:chgData name="Rick Wilson" userId="cdf6bb4f-617c-4063-abf2-2b95f22b992e" providerId="ADAL" clId="{11D0771C-A6D9-4FCE-8BF6-2D5DD3C759A1}" dt="2022-09-14T16:32:12.864" v="2783" actId="6549"/>
          <ac:spMkLst>
            <pc:docMk/>
            <pc:sldMk cId="1821013110" sldId="259"/>
            <ac:spMk id="2" creationId="{090ED25D-D18D-9877-1BD6-291441B08DC2}"/>
          </ac:spMkLst>
        </pc:spChg>
        <pc:spChg chg="mod">
          <ac:chgData name="Rick Wilson" userId="cdf6bb4f-617c-4063-abf2-2b95f22b992e" providerId="ADAL" clId="{11D0771C-A6D9-4FCE-8BF6-2D5DD3C759A1}" dt="2022-09-14T17:53:06.215" v="3147" actId="113"/>
          <ac:spMkLst>
            <pc:docMk/>
            <pc:sldMk cId="1821013110" sldId="259"/>
            <ac:spMk id="3" creationId="{C5514A0D-D8F9-782F-AF59-4EF3AF7F5684}"/>
          </ac:spMkLst>
        </pc:spChg>
        <pc:spChg chg="add del">
          <ac:chgData name="Rick Wilson" userId="cdf6bb4f-617c-4063-abf2-2b95f22b992e" providerId="ADAL" clId="{11D0771C-A6D9-4FCE-8BF6-2D5DD3C759A1}" dt="2022-09-07T15:51:46.816" v="289" actId="478"/>
          <ac:spMkLst>
            <pc:docMk/>
            <pc:sldMk cId="1821013110" sldId="259"/>
            <ac:spMk id="5" creationId="{5664AE4F-0E07-FE18-843D-843245FA39E1}"/>
          </ac:spMkLst>
        </pc:spChg>
        <pc:spChg chg="add">
          <ac:chgData name="Rick Wilson" userId="cdf6bb4f-617c-4063-abf2-2b95f22b992e" providerId="ADAL" clId="{11D0771C-A6D9-4FCE-8BF6-2D5DD3C759A1}" dt="2022-09-07T16:08:35.144" v="684" actId="26606"/>
          <ac:spMkLst>
            <pc:docMk/>
            <pc:sldMk cId="1821013110" sldId="259"/>
            <ac:spMk id="12" creationId="{9F4444CE-BC8D-4D61-B303-4C05614E62AB}"/>
          </ac:spMkLst>
        </pc:spChg>
        <pc:spChg chg="add">
          <ac:chgData name="Rick Wilson" userId="cdf6bb4f-617c-4063-abf2-2b95f22b992e" providerId="ADAL" clId="{11D0771C-A6D9-4FCE-8BF6-2D5DD3C759A1}" dt="2022-09-07T16:08:35.144" v="684" actId="26606"/>
          <ac:spMkLst>
            <pc:docMk/>
            <pc:sldMk cId="1821013110" sldId="259"/>
            <ac:spMk id="14" creationId="{62423CA5-E2E1-4789-B759-9906C1C94063}"/>
          </ac:spMkLst>
        </pc:spChg>
        <pc:spChg chg="add">
          <ac:chgData name="Rick Wilson" userId="cdf6bb4f-617c-4063-abf2-2b95f22b992e" providerId="ADAL" clId="{11D0771C-A6D9-4FCE-8BF6-2D5DD3C759A1}" dt="2022-09-07T16:08:35.144" v="684" actId="26606"/>
          <ac:spMkLst>
            <pc:docMk/>
            <pc:sldMk cId="1821013110" sldId="259"/>
            <ac:spMk id="16" creationId="{73772B81-181F-48B7-8826-4D9686D15DF5}"/>
          </ac:spMkLst>
        </pc:spChg>
        <pc:spChg chg="add">
          <ac:chgData name="Rick Wilson" userId="cdf6bb4f-617c-4063-abf2-2b95f22b992e" providerId="ADAL" clId="{11D0771C-A6D9-4FCE-8BF6-2D5DD3C759A1}" dt="2022-09-07T16:08:35.144" v="684" actId="26606"/>
          <ac:spMkLst>
            <pc:docMk/>
            <pc:sldMk cId="1821013110" sldId="259"/>
            <ac:spMk id="18" creationId="{B2205F6E-03C6-4E92-877C-E2482F6599AA}"/>
          </ac:spMkLst>
        </pc:spChg>
        <pc:picChg chg="add mod">
          <ac:chgData name="Rick Wilson" userId="cdf6bb4f-617c-4063-abf2-2b95f22b992e" providerId="ADAL" clId="{11D0771C-A6D9-4FCE-8BF6-2D5DD3C759A1}" dt="2022-09-07T16:08:47.490" v="688" actId="1076"/>
          <ac:picMkLst>
            <pc:docMk/>
            <pc:sldMk cId="1821013110" sldId="259"/>
            <ac:picMk id="7" creationId="{C593566E-EFD6-D1AE-A1A8-9CE364DD8397}"/>
          </ac:picMkLst>
        </pc:picChg>
      </pc:sldChg>
      <pc:sldChg chg="modSp new mod modNotesTx">
        <pc:chgData name="Rick Wilson" userId="cdf6bb4f-617c-4063-abf2-2b95f22b992e" providerId="ADAL" clId="{11D0771C-A6D9-4FCE-8BF6-2D5DD3C759A1}" dt="2022-09-14T17:41:57.072" v="3132" actId="20577"/>
        <pc:sldMkLst>
          <pc:docMk/>
          <pc:sldMk cId="3098456549" sldId="260"/>
        </pc:sldMkLst>
        <pc:spChg chg="mod">
          <ac:chgData name="Rick Wilson" userId="cdf6bb4f-617c-4063-abf2-2b95f22b992e" providerId="ADAL" clId="{11D0771C-A6D9-4FCE-8BF6-2D5DD3C759A1}" dt="2022-09-14T12:21:40.239" v="2117" actId="20577"/>
          <ac:spMkLst>
            <pc:docMk/>
            <pc:sldMk cId="3098456549" sldId="260"/>
            <ac:spMk id="2" creationId="{2B7749FF-1AE4-0030-B39F-551CA7DA3E25}"/>
          </ac:spMkLst>
        </pc:spChg>
        <pc:spChg chg="mod">
          <ac:chgData name="Rick Wilson" userId="cdf6bb4f-617c-4063-abf2-2b95f22b992e" providerId="ADAL" clId="{11D0771C-A6D9-4FCE-8BF6-2D5DD3C759A1}" dt="2022-09-14T16:31:34.150" v="2780" actId="20577"/>
          <ac:spMkLst>
            <pc:docMk/>
            <pc:sldMk cId="3098456549" sldId="260"/>
            <ac:spMk id="3" creationId="{E6847DEB-7A63-8BC5-0FA0-37D0EF52F39C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362926-86D7-4B82-94A0-684D1693AB05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211126-A45D-4372-8EA1-C54E6BE1C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754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my first time submitting a connector to the independent connector program and I choose to do it for </a:t>
            </a:r>
            <a:r>
              <a:rPr lang="en-US" dirty="0" err="1"/>
              <a:t>Mockaroo</a:t>
            </a:r>
            <a:r>
              <a:rPr lang="en-US" dirty="0"/>
              <a:t>, which is a site that I use all the time to generate sample data for my application.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211126-A45D-4372-8EA1-C54E6BE1CF7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7070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I’m an MVP alumni</a:t>
            </a:r>
          </a:p>
          <a:p>
            <a:r>
              <a:rPr lang="en-US" dirty="0"/>
              <a:t>Been having fun with the Power Platform since Dynamics CRM 3.0</a:t>
            </a:r>
          </a:p>
          <a:p>
            <a:r>
              <a:rPr lang="en-US" dirty="0"/>
              <a:t>Some links to my social media so please feel free to check them out.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211126-A45D-4372-8EA1-C54E6BE1CF7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332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Pricing</a:t>
            </a:r>
          </a:p>
          <a:p>
            <a:r>
              <a:rPr lang="en-US" dirty="0"/>
              <a:t>Free tier is 1000 records per API call and up to 200 </a:t>
            </a:r>
            <a:r>
              <a:rPr lang="en-US" dirty="0" err="1"/>
              <a:t>api</a:t>
            </a:r>
            <a:r>
              <a:rPr lang="en-US" dirty="0"/>
              <a:t> calls per day.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211126-A45D-4372-8EA1-C54E6BE1CF7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8222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Making data re-usable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211126-A45D-4372-8EA1-C54E6BE1CF7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4206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being the first time I have submitted a connectors I used a couple different sources to figure out the process which includes the MS Docs site as well as some YouTube instruction.</a:t>
            </a:r>
          </a:p>
          <a:p>
            <a:r>
              <a:rPr lang="en-US" dirty="0"/>
              <a:t>If you like taking a code-first approach to building out connectors I would also definitely recommend Daniel’s VS Studio Extensions which provide you all the snippets you need for creating these connectors quickly.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211126-A45D-4372-8EA1-C54E6BE1CF7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8773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504B1-BC0B-4010-9271-68F7E189627C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A8128-2470-4F74-804C-879B0B5EA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662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504B1-BC0B-4010-9271-68F7E189627C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A8128-2470-4F74-804C-879B0B5EA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000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504B1-BC0B-4010-9271-68F7E189627C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A8128-2470-4F74-804C-879B0B5EA913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304192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504B1-BC0B-4010-9271-68F7E189627C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A8128-2470-4F74-804C-879B0B5EA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1331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504B1-BC0B-4010-9271-68F7E189627C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A8128-2470-4F74-804C-879B0B5EA913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538847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504B1-BC0B-4010-9271-68F7E189627C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A8128-2470-4F74-804C-879B0B5EA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495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504B1-BC0B-4010-9271-68F7E189627C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A8128-2470-4F74-804C-879B0B5EA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9623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504B1-BC0B-4010-9271-68F7E189627C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A8128-2470-4F74-804C-879B0B5EA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23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504B1-BC0B-4010-9271-68F7E189627C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A8128-2470-4F74-804C-879B0B5EA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662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504B1-BC0B-4010-9271-68F7E189627C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A8128-2470-4F74-804C-879B0B5EA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538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504B1-BC0B-4010-9271-68F7E189627C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A8128-2470-4F74-804C-879B0B5EA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114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504B1-BC0B-4010-9271-68F7E189627C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A8128-2470-4F74-804C-879B0B5EA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825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504B1-BC0B-4010-9271-68F7E189627C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A8128-2470-4F74-804C-879B0B5EA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944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504B1-BC0B-4010-9271-68F7E189627C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A8128-2470-4F74-804C-879B0B5EA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673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504B1-BC0B-4010-9271-68F7E189627C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A8128-2470-4F74-804C-879B0B5EA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061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504B1-BC0B-4010-9271-68F7E189627C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A8128-2470-4F74-804C-879B0B5EA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82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8504B1-BC0B-4010-9271-68F7E189627C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39A8128-2470-4F74-804C-879B0B5EA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378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owerapps.microsoft.com/en-us/blog/power-fx-introducing-parsejson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FqfLiJDdC3Q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hyperlink" Target="https://www.mockaroo.com/" TargetMode="External"/><Relationship Id="rId7" Type="http://schemas.openxmlformats.org/officeDocument/2006/relationships/hyperlink" Target="https://powerplatformconf.com/#!/session/Build%20and%20Submit%20an%20Independent%20Publisher%20Connector%20in%20Under%2060%20Minutes/5434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wGFWZqsxIBQ" TargetMode="External"/><Relationship Id="rId5" Type="http://schemas.openxmlformats.org/officeDocument/2006/relationships/hyperlink" Target="https://www.youtube.com/watch?v=IyZ1jD_XPas&amp;list=PLWGhKdEl5HpqPW49b2HlApEobW6MF2rD7&amp;index=12" TargetMode="External"/><Relationship Id="rId4" Type="http://schemas.openxmlformats.org/officeDocument/2006/relationships/hyperlink" Target="https://docs.microsoft.com/en-us/connectors/custom-connectors/certification-submission-ip" TargetMode="External"/><Relationship Id="rId9" Type="http://schemas.openxmlformats.org/officeDocument/2006/relationships/image" Target="../media/image1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1" name="Rectangle 2060">
            <a:extLst>
              <a:ext uri="{FF2B5EF4-FFF2-40B4-BE49-F238E27FC236}">
                <a16:creationId xmlns:a16="http://schemas.microsoft.com/office/drawing/2014/main" id="{BD11ECC6-8551-4768-8DFD-CD41AF420A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001"/>
            <a:ext cx="12192000" cy="2285999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2063" name="Group 2062">
            <a:extLst>
              <a:ext uri="{FF2B5EF4-FFF2-40B4-BE49-F238E27FC236}">
                <a16:creationId xmlns:a16="http://schemas.microsoft.com/office/drawing/2014/main" id="{93657592-CA60-4F45-B1A0-88AA772420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25267" y="-8467"/>
            <a:ext cx="4766733" cy="6866467"/>
            <a:chOff x="7425267" y="-8467"/>
            <a:chExt cx="4766733" cy="6866467"/>
          </a:xfrm>
        </p:grpSpPr>
        <p:cxnSp>
          <p:nvCxnSpPr>
            <p:cNvPr id="2064" name="Straight Connector 2063">
              <a:extLst>
                <a:ext uri="{FF2B5EF4-FFF2-40B4-BE49-F238E27FC236}">
                  <a16:creationId xmlns:a16="http://schemas.microsoft.com/office/drawing/2014/main" id="{6F47E2B4-7DA9-4312-A1F0-C48388B236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96547" y="4572001"/>
              <a:ext cx="393665" cy="2285999"/>
            </a:xfrm>
            <a:prstGeom prst="line">
              <a:avLst/>
            </a:prstGeom>
            <a:ln w="9525">
              <a:solidFill>
                <a:srgbClr val="BFBFBF">
                  <a:alpha val="7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5" name="Straight Connector 2064">
              <a:extLst>
                <a:ext uri="{FF2B5EF4-FFF2-40B4-BE49-F238E27FC236}">
                  <a16:creationId xmlns:a16="http://schemas.microsoft.com/office/drawing/2014/main" id="{35B274F7-039F-4BFC-AA98-B51B1D6CB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4572001"/>
              <a:ext cx="3383073" cy="2285999"/>
            </a:xfrm>
            <a:prstGeom prst="line">
              <a:avLst/>
            </a:prstGeom>
            <a:ln w="9525">
              <a:solidFill>
                <a:srgbClr val="BFBFBF">
                  <a:alpha val="69804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66" name="Rectangle 23">
              <a:extLst>
                <a:ext uri="{FF2B5EF4-FFF2-40B4-BE49-F238E27FC236}">
                  <a16:creationId xmlns:a16="http://schemas.microsoft.com/office/drawing/2014/main" id="{11A31103-C703-46C9-9D26-497A1ACD5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67" name="Rectangle 25">
              <a:extLst>
                <a:ext uri="{FF2B5EF4-FFF2-40B4-BE49-F238E27FC236}">
                  <a16:creationId xmlns:a16="http://schemas.microsoft.com/office/drawing/2014/main" id="{382F955F-FC22-44B8-BDCF-B77580323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68" name="Isosceles Triangle 2067">
              <a:extLst>
                <a:ext uri="{FF2B5EF4-FFF2-40B4-BE49-F238E27FC236}">
                  <a16:creationId xmlns:a16="http://schemas.microsoft.com/office/drawing/2014/main" id="{1F567692-F087-479A-8931-BD2869C3E4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69" name="Rectangle 27">
              <a:extLst>
                <a:ext uri="{FF2B5EF4-FFF2-40B4-BE49-F238E27FC236}">
                  <a16:creationId xmlns:a16="http://schemas.microsoft.com/office/drawing/2014/main" id="{49B3E4CD-0738-4B9D-A14F-1E8694DDF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70" name="Rectangle 28">
              <a:extLst>
                <a:ext uri="{FF2B5EF4-FFF2-40B4-BE49-F238E27FC236}">
                  <a16:creationId xmlns:a16="http://schemas.microsoft.com/office/drawing/2014/main" id="{4753B851-AD90-4CCD-85D0-65AA6567DF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71" name="Rectangle 29">
              <a:extLst>
                <a:ext uri="{FF2B5EF4-FFF2-40B4-BE49-F238E27FC236}">
                  <a16:creationId xmlns:a16="http://schemas.microsoft.com/office/drawing/2014/main" id="{EBF14868-A190-4E21-9522-8977C474C9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72" name="Isosceles Triangle 2071">
              <a:extLst>
                <a:ext uri="{FF2B5EF4-FFF2-40B4-BE49-F238E27FC236}">
                  <a16:creationId xmlns:a16="http://schemas.microsoft.com/office/drawing/2014/main" id="{BCBB4922-76EE-442B-A649-09873DCE79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D827E53-AE67-CA0A-690C-367AB70B6F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5110" y="4758611"/>
            <a:ext cx="8508893" cy="1024415"/>
          </a:xfrm>
        </p:spPr>
        <p:txBody>
          <a:bodyPr>
            <a:normAutofit/>
          </a:bodyPr>
          <a:lstStyle/>
          <a:p>
            <a:r>
              <a:rPr lang="en-US" dirty="0"/>
              <a:t>(Independent Connector)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75B259-8AAF-D634-129E-9D9CEF6076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4873" y="5865845"/>
            <a:ext cx="8459130" cy="42859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100">
                <a:solidFill>
                  <a:srgbClr val="FFFFFF"/>
                </a:solidFill>
              </a:rPr>
              <a:t>Generate test data quickly and </a:t>
            </a:r>
            <a:br>
              <a:rPr lang="en-US" sz="1100">
                <a:solidFill>
                  <a:srgbClr val="FFFFFF"/>
                </a:solidFill>
              </a:rPr>
            </a:br>
            <a:r>
              <a:rPr lang="en-US" sz="1100">
                <a:solidFill>
                  <a:srgbClr val="FFFFFF"/>
                </a:solidFill>
              </a:rPr>
              <a:t>load using Power Automate</a:t>
            </a:r>
          </a:p>
        </p:txBody>
      </p:sp>
      <p:sp>
        <p:nvSpPr>
          <p:cNvPr id="2074" name="Rectangle 2073">
            <a:extLst>
              <a:ext uri="{FF2B5EF4-FFF2-40B4-BE49-F238E27FC236}">
                <a16:creationId xmlns:a16="http://schemas.microsoft.com/office/drawing/2014/main" id="{8E2EB503-A017-4457-A105-53638C97D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4572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4889408D-10B8-E2D8-F081-4EEC80D932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151159" y="590531"/>
            <a:ext cx="3217333" cy="3217333"/>
          </a:xfrm>
          <a:prstGeom prst="rect">
            <a:avLst/>
          </a:prstGeom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C99FCE7F-F38A-669E-B864-0EF64E1A64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52258" y="444855"/>
            <a:ext cx="2997468" cy="2112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79A494BE-584D-75C9-AA5D-3D766510EA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29455" y="2640427"/>
            <a:ext cx="4539954" cy="1271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1852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BBC42-8D92-3708-A7BA-46A39E8C2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74462"/>
            <a:ext cx="8596668" cy="877455"/>
          </a:xfrm>
        </p:spPr>
        <p:txBody>
          <a:bodyPr>
            <a:normAutofit fontScale="90000"/>
          </a:bodyPr>
          <a:lstStyle/>
          <a:p>
            <a:r>
              <a:rPr lang="en-US" sz="5300" dirty="0"/>
              <a:t>Richard A Wilson (RAW)</a:t>
            </a:r>
            <a:endParaRPr lang="en-US" dirty="0"/>
          </a:p>
        </p:txBody>
      </p:sp>
      <p:pic>
        <p:nvPicPr>
          <p:cNvPr id="5" name="Content Placeholder 4" descr="A person in a suit&#10;&#10;Description automatically generated with low confidence">
            <a:extLst>
              <a:ext uri="{FF2B5EF4-FFF2-40B4-BE49-F238E27FC236}">
                <a16:creationId xmlns:a16="http://schemas.microsoft.com/office/drawing/2014/main" id="{B9A634B7-4B52-5C1D-4515-466D984308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9741" y="1930400"/>
            <a:ext cx="4969008" cy="4927600"/>
          </a:xfrm>
        </p:spPr>
      </p:pic>
      <p:pic>
        <p:nvPicPr>
          <p:cNvPr id="1026" name="Picture 2" descr="twitter icon">
            <a:extLst>
              <a:ext uri="{FF2B5EF4-FFF2-40B4-BE49-F238E27FC236}">
                <a16:creationId xmlns:a16="http://schemas.microsoft.com/office/drawing/2014/main" id="{6384CE47-F706-D28E-4922-E5A0E4B581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060" y="3079913"/>
            <a:ext cx="475673" cy="475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73CF266-39A4-FACF-B8B4-9EFB3EE50469}"/>
              </a:ext>
            </a:extLst>
          </p:cNvPr>
          <p:cNvSpPr txBox="1"/>
          <p:nvPr/>
        </p:nvSpPr>
        <p:spPr>
          <a:xfrm>
            <a:off x="1406664" y="3079913"/>
            <a:ext cx="6414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accent6"/>
                </a:solidFill>
              </a:rPr>
              <a:t>Twitter.PowerAppsRAW.com</a:t>
            </a:r>
          </a:p>
        </p:txBody>
      </p:sp>
      <p:pic>
        <p:nvPicPr>
          <p:cNvPr id="1028" name="Picture 4" descr="linkedin 3 icon">
            <a:extLst>
              <a:ext uri="{FF2B5EF4-FFF2-40B4-BE49-F238E27FC236}">
                <a16:creationId xmlns:a16="http://schemas.microsoft.com/office/drawing/2014/main" id="{0D101AD9-CF22-A2F2-53AF-7AA0CF66A1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059" y="3798615"/>
            <a:ext cx="475673" cy="475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460C1D9-58F6-09CA-3BA0-84A9BAB0D161}"/>
              </a:ext>
            </a:extLst>
          </p:cNvPr>
          <p:cNvSpPr txBox="1"/>
          <p:nvPr/>
        </p:nvSpPr>
        <p:spPr>
          <a:xfrm>
            <a:off x="1406664" y="3798615"/>
            <a:ext cx="6414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3200">
                <a:solidFill>
                  <a:schemeClr val="accent6"/>
                </a:solidFill>
              </a:defRPr>
            </a:lvl1pPr>
          </a:lstStyle>
          <a:p>
            <a:r>
              <a:rPr lang="en-US" sz="2800" dirty="0"/>
              <a:t>LinkedIn.PowerAppsRAW.com</a:t>
            </a:r>
          </a:p>
        </p:txBody>
      </p:sp>
      <p:pic>
        <p:nvPicPr>
          <p:cNvPr id="11" name="Picture 10" descr="Shape, arrow&#10;&#10;Description automatically generated">
            <a:extLst>
              <a:ext uri="{FF2B5EF4-FFF2-40B4-BE49-F238E27FC236}">
                <a16:creationId xmlns:a16="http://schemas.microsoft.com/office/drawing/2014/main" id="{6AEDE967-0B2B-480D-56A3-F5CB37BB576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059" y="4564046"/>
            <a:ext cx="475673" cy="33466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6D121CD-7666-CABC-F9B0-44C6201D7EAB}"/>
              </a:ext>
            </a:extLst>
          </p:cNvPr>
          <p:cNvSpPr txBox="1"/>
          <p:nvPr/>
        </p:nvSpPr>
        <p:spPr>
          <a:xfrm>
            <a:off x="1406664" y="4469770"/>
            <a:ext cx="6414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accent6"/>
                </a:solidFill>
              </a:rPr>
              <a:t>YouTube.PowerAppsRAW.com</a:t>
            </a:r>
          </a:p>
        </p:txBody>
      </p:sp>
      <p:pic>
        <p:nvPicPr>
          <p:cNvPr id="3074" name="Picture 2" descr="Icône Github (logo symbole png) grise">
            <a:extLst>
              <a:ext uri="{FF2B5EF4-FFF2-40B4-BE49-F238E27FC236}">
                <a16:creationId xmlns:a16="http://schemas.microsoft.com/office/drawing/2014/main" id="{7F729793-E477-3370-D058-75AABE6CA7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924" y="5119848"/>
            <a:ext cx="569942" cy="569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73C0133-2567-44BE-C92C-37C6C646C3AF}"/>
              </a:ext>
            </a:extLst>
          </p:cNvPr>
          <p:cNvSpPr txBox="1"/>
          <p:nvPr/>
        </p:nvSpPr>
        <p:spPr>
          <a:xfrm>
            <a:off x="1406664" y="5144424"/>
            <a:ext cx="6414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accent6"/>
                </a:solidFill>
              </a:rPr>
              <a:t>Github.PowerAppsRAW.com</a:t>
            </a:r>
          </a:p>
        </p:txBody>
      </p:sp>
      <p:pic>
        <p:nvPicPr>
          <p:cNvPr id="3076" name="Picture 4" descr="blogger 4 icon">
            <a:extLst>
              <a:ext uri="{FF2B5EF4-FFF2-40B4-BE49-F238E27FC236}">
                <a16:creationId xmlns:a16="http://schemas.microsoft.com/office/drawing/2014/main" id="{30EEE636-F19F-2631-F998-816B4DEEA5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059" y="2367451"/>
            <a:ext cx="539931" cy="539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0E18561-4BB2-6C8C-CCD5-D485D8FA5A4C}"/>
              </a:ext>
            </a:extLst>
          </p:cNvPr>
          <p:cNvSpPr txBox="1"/>
          <p:nvPr/>
        </p:nvSpPr>
        <p:spPr>
          <a:xfrm>
            <a:off x="1406664" y="2375806"/>
            <a:ext cx="6414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accent6"/>
                </a:solidFill>
              </a:rPr>
              <a:t>PowerAppsRAW.com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DC0EE3-694E-43BC-E4B4-B09E543DF68B}"/>
              </a:ext>
            </a:extLst>
          </p:cNvPr>
          <p:cNvSpPr txBox="1"/>
          <p:nvPr/>
        </p:nvSpPr>
        <p:spPr>
          <a:xfrm>
            <a:off x="708328" y="1196544"/>
            <a:ext cx="625717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400"/>
              </a:spcAft>
            </a:pPr>
            <a:r>
              <a:rPr lang="en-US" sz="2000" dirty="0"/>
              <a:t>Principal Consultant</a:t>
            </a:r>
          </a:p>
          <a:p>
            <a:pPr>
              <a:spcAft>
                <a:spcPts val="400"/>
              </a:spcAft>
            </a:pPr>
            <a:r>
              <a:rPr lang="en-US" sz="2000" dirty="0"/>
              <a:t>Microsoft Federal</a:t>
            </a:r>
          </a:p>
        </p:txBody>
      </p:sp>
    </p:spTree>
    <p:extLst>
      <p:ext uri="{BB962C8B-B14F-4D97-AF65-F5344CB8AC3E}">
        <p14:creationId xmlns:p14="http://schemas.microsoft.com/office/powerpoint/2010/main" val="1748656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0ED25D-D18D-9877-1BD6-291441B08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Mockaroo</a:t>
            </a:r>
            <a:r>
              <a:rPr lang="en-US" dirty="0">
                <a:solidFill>
                  <a:schemeClr val="bg1"/>
                </a:solidFill>
              </a:rPr>
              <a:t>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514A0D-D8F9-782F-AF59-4EF3AF7F56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4" y="2160590"/>
            <a:ext cx="3973943" cy="3440110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Schemas</a:t>
            </a:r>
            <a:r>
              <a:rPr lang="en-US" dirty="0">
                <a:solidFill>
                  <a:schemeClr val="bg1"/>
                </a:solidFill>
              </a:rPr>
              <a:t> – Create customized data schemas using a large collection of pre-configured data types or bring your own with datasets</a:t>
            </a:r>
          </a:p>
          <a:p>
            <a:r>
              <a:rPr lang="en-US" b="1" dirty="0">
                <a:solidFill>
                  <a:schemeClr val="bg1"/>
                </a:solidFill>
              </a:rPr>
              <a:t>Datasets</a:t>
            </a:r>
            <a:r>
              <a:rPr lang="en-US" dirty="0">
                <a:solidFill>
                  <a:schemeClr val="bg1"/>
                </a:solidFill>
              </a:rPr>
              <a:t> – If you have existing data you want to reference in your schemas you can upload and utilize them</a:t>
            </a:r>
          </a:p>
          <a:p>
            <a:r>
              <a:rPr lang="en-US" b="1" dirty="0">
                <a:solidFill>
                  <a:schemeClr val="bg1"/>
                </a:solidFill>
              </a:rPr>
              <a:t>Mock APIs </a:t>
            </a:r>
            <a:r>
              <a:rPr lang="en-US" dirty="0">
                <a:solidFill>
                  <a:schemeClr val="bg1"/>
                </a:solidFill>
              </a:rPr>
              <a:t>– Generate a mock API from your schemas to quickly start developing UI components</a:t>
            </a:r>
          </a:p>
          <a:p>
            <a:r>
              <a:rPr lang="en-US" b="1" dirty="0">
                <a:solidFill>
                  <a:schemeClr val="bg1"/>
                </a:solidFill>
              </a:rPr>
              <a:t>Projects</a:t>
            </a:r>
            <a:r>
              <a:rPr lang="en-US" dirty="0">
                <a:solidFill>
                  <a:schemeClr val="bg1"/>
                </a:solidFill>
              </a:rPr>
              <a:t> – Group your schemas/datasets and share them with others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593566E-EFD6-D1AE-A1A8-9CE364DD83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2555" y="2390677"/>
            <a:ext cx="7233971" cy="2785078"/>
          </a:xfrm>
          <a:prstGeom prst="rect">
            <a:avLst/>
          </a:prstGeom>
        </p:spPr>
      </p:pic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013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749FF-1AE4-0030-B39F-551CA7DA3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847DEB-7A63-8BC5-0FA0-37D0EF52F3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Power Automate</a:t>
            </a:r>
          </a:p>
          <a:p>
            <a:pPr lvl="1"/>
            <a:r>
              <a:rPr lang="en-US" dirty="0"/>
              <a:t>Basic Flow - Load Contacts</a:t>
            </a:r>
          </a:p>
          <a:p>
            <a:pPr lvl="1"/>
            <a:r>
              <a:rPr lang="en-US" dirty="0"/>
              <a:t>Advanced Flow - Load Contacts and Accounts</a:t>
            </a:r>
          </a:p>
          <a:p>
            <a:r>
              <a:rPr lang="en-US" dirty="0"/>
              <a:t>Canvas App/Power Automate</a:t>
            </a:r>
          </a:p>
          <a:p>
            <a:pPr lvl="1"/>
            <a:r>
              <a:rPr lang="en-US" dirty="0"/>
              <a:t>Simulated data in apps using </a:t>
            </a:r>
            <a:r>
              <a:rPr lang="en-US" dirty="0" err="1"/>
              <a:t>ParseJSON</a:t>
            </a:r>
            <a:r>
              <a:rPr lang="en-US" dirty="0"/>
              <a:t> (experimental) function in Canvas Apps</a:t>
            </a:r>
            <a:br>
              <a:rPr lang="en-US" dirty="0"/>
            </a:br>
            <a:r>
              <a:rPr lang="en-US" dirty="0">
                <a:hlinkClick r:id="rId3"/>
              </a:rPr>
              <a:t>Power </a:t>
            </a:r>
            <a:r>
              <a:rPr lang="en-US" dirty="0" err="1">
                <a:hlinkClick r:id="rId3"/>
              </a:rPr>
              <a:t>Fx</a:t>
            </a:r>
            <a:r>
              <a:rPr lang="en-US" dirty="0">
                <a:hlinkClick r:id="rId3"/>
              </a:rPr>
              <a:t>: Introducing </a:t>
            </a:r>
            <a:r>
              <a:rPr lang="en-US" dirty="0" err="1">
                <a:hlinkClick r:id="rId3"/>
              </a:rPr>
              <a:t>ParseJSON</a:t>
            </a:r>
            <a:r>
              <a:rPr lang="en-US" dirty="0">
                <a:hlinkClick r:id="rId3"/>
              </a:rPr>
              <a:t> | Microsoft Power Apps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>
                <a:hlinkClick r:id="rId4"/>
              </a:rPr>
              <a:t>Introduction to Parse JSON in Power Apps</a:t>
            </a:r>
            <a:r>
              <a:rPr lang="en-US" dirty="0"/>
              <a:t> (Reza </a:t>
            </a:r>
            <a:r>
              <a:rPr lang="en-US" dirty="0" err="1"/>
              <a:t>Dorrani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98456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B3E62-5B6A-E119-8666-B7CCD4350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 More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E1AFF4-3174-3D87-3957-F9623FB22F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533236"/>
            <a:ext cx="9389775" cy="5163127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 err="1">
                <a:hlinkClick r:id="rId3"/>
              </a:rPr>
              <a:t>Mockaroo</a:t>
            </a:r>
            <a:r>
              <a:rPr lang="en-US" dirty="0">
                <a:hlinkClick r:id="rId3"/>
              </a:rPr>
              <a:t> - Random Data Generator and API Mocking Tool | JSON / CSV / SQL / Excel</a:t>
            </a:r>
            <a:endParaRPr lang="en-US" dirty="0">
              <a:hlinkClick r:id="rId4"/>
            </a:endParaRPr>
          </a:p>
          <a:p>
            <a:pPr>
              <a:lnSpc>
                <a:spcPct val="150000"/>
              </a:lnSpc>
            </a:pPr>
            <a:r>
              <a:rPr lang="en-US" dirty="0">
                <a:hlinkClick r:id="rId4"/>
              </a:rPr>
              <a:t>Independent publisher certification process</a:t>
            </a:r>
            <a:r>
              <a:rPr lang="en-US" dirty="0"/>
              <a:t> (MS Docs)</a:t>
            </a:r>
            <a:endParaRPr lang="en-US" dirty="0">
              <a:hlinkClick r:id="rId5"/>
            </a:endParaRPr>
          </a:p>
          <a:p>
            <a:pPr algn="l">
              <a:lnSpc>
                <a:spcPct val="150000"/>
              </a:lnSpc>
            </a:pPr>
            <a:r>
              <a:rPr lang="en-US" b="0" i="0" dirty="0">
                <a:effectLst/>
                <a:latin typeface="Roboto" panose="02000000000000000000" pitchFamily="2" charset="0"/>
                <a:hlinkClick r:id="rId6"/>
              </a:rPr>
              <a:t>Independent Publisher connectors step by step</a:t>
            </a:r>
            <a:r>
              <a:rPr lang="en-US" b="0" i="0" dirty="0">
                <a:effectLst/>
                <a:latin typeface="Roboto" panose="02000000000000000000" pitchFamily="2" charset="0"/>
              </a:rPr>
              <a:t> (</a:t>
            </a:r>
            <a:r>
              <a:rPr lang="en-US" b="0" i="0" dirty="0">
                <a:solidFill>
                  <a:srgbClr val="030303"/>
                </a:solidFill>
                <a:effectLst/>
                <a:latin typeface="Roboto" panose="02000000000000000000" pitchFamily="2" charset="0"/>
              </a:rPr>
              <a:t>Tomasz </a:t>
            </a:r>
            <a:r>
              <a:rPr lang="en-US" b="0" i="0" dirty="0" err="1">
                <a:solidFill>
                  <a:srgbClr val="030303"/>
                </a:solidFill>
                <a:effectLst/>
                <a:latin typeface="Roboto" panose="02000000000000000000" pitchFamily="2" charset="0"/>
              </a:rPr>
              <a:t>Poszytek</a:t>
            </a:r>
            <a:r>
              <a:rPr lang="en-US" b="0" i="0" dirty="0">
                <a:effectLst/>
                <a:latin typeface="Roboto" panose="02000000000000000000" pitchFamily="2" charset="0"/>
              </a:rPr>
              <a:t>)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latin typeface="Roboto" panose="02000000000000000000" pitchFamily="2" charset="0"/>
              </a:rPr>
              <a:t>Provides detailed instruction on how to create your connector and submit it for publication.</a:t>
            </a:r>
            <a:endParaRPr lang="en-US" b="0" i="0" dirty="0">
              <a:solidFill>
                <a:srgbClr val="000000"/>
              </a:solidFill>
              <a:effectLst/>
              <a:latin typeface="Roboto" panose="02000000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hlinkClick r:id="rId5"/>
              </a:rPr>
              <a:t>Power Platform Connectors for VS Studio</a:t>
            </a:r>
            <a:r>
              <a:rPr lang="en-US" dirty="0"/>
              <a:t> (Daniel </a:t>
            </a:r>
            <a:r>
              <a:rPr lang="en-US" dirty="0" err="1"/>
              <a:t>Laskewitz</a:t>
            </a:r>
            <a:r>
              <a:rPr lang="en-US" dirty="0"/>
              <a:t>)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Includes snippets to speed up your connector development</a:t>
            </a:r>
          </a:p>
          <a:p>
            <a:pPr>
              <a:lnSpc>
                <a:spcPct val="150000"/>
              </a:lnSpc>
            </a:pPr>
            <a:r>
              <a:rPr lang="en-US" b="0" i="0" dirty="0">
                <a:solidFill>
                  <a:srgbClr val="191919"/>
                </a:solidFill>
                <a:effectLst/>
                <a:latin typeface="Roboto" panose="02000000000000000000" pitchFamily="2" charset="0"/>
                <a:hlinkClick r:id="rId7"/>
              </a:rPr>
              <a:t>Build and Submit an Independent Publisher Connector in Under 60 Minutes</a:t>
            </a:r>
            <a:r>
              <a:rPr lang="en-US" b="0" i="0" dirty="0">
                <a:solidFill>
                  <a:srgbClr val="191919"/>
                </a:solidFill>
                <a:effectLst/>
                <a:latin typeface="Roboto" panose="02000000000000000000" pitchFamily="2" charset="0"/>
              </a:rPr>
              <a:t> (Troy Tailor)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  <a:p>
            <a:pPr marL="457200" lvl="1" indent="0">
              <a:lnSpc>
                <a:spcPct val="150000"/>
              </a:lnSpc>
              <a:buNone/>
            </a:pPr>
            <a:b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</a:br>
            <a:endParaRPr lang="en-US" dirty="0"/>
          </a:p>
        </p:txBody>
      </p:sp>
      <p:sp>
        <p:nvSpPr>
          <p:cNvPr id="4" name="AutoShape 2" descr="Microsoft Power Platform Conference">
            <a:extLst>
              <a:ext uri="{FF2B5EF4-FFF2-40B4-BE49-F238E27FC236}">
                <a16:creationId xmlns:a16="http://schemas.microsoft.com/office/drawing/2014/main" id="{41706EFF-0FB6-3D53-BE25-C5B5C87561E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2A4089BA-8E9D-ECF0-D2D4-53CB7ECCBEC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01678" y="4926991"/>
            <a:ext cx="3448050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71013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Custom 2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2A552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3932</TotalTime>
  <Words>422</Words>
  <Application>Microsoft Office PowerPoint</Application>
  <PresentationFormat>Widescreen</PresentationFormat>
  <Paragraphs>47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Roboto</vt:lpstr>
      <vt:lpstr>Trebuchet MS</vt:lpstr>
      <vt:lpstr>Wingdings 3</vt:lpstr>
      <vt:lpstr>Facet</vt:lpstr>
      <vt:lpstr>(Independent Connector)</vt:lpstr>
      <vt:lpstr>Richard A Wilson (RAW)</vt:lpstr>
      <vt:lpstr>Mockaroo Features</vt:lpstr>
      <vt:lpstr>Demo</vt:lpstr>
      <vt:lpstr>Learn More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Mockaroo  (Independent Connector)</dc:title>
  <dc:creator>Rick Wilson</dc:creator>
  <cp:lastModifiedBy>Rick Wilson</cp:lastModifiedBy>
  <cp:revision>1</cp:revision>
  <dcterms:created xsi:type="dcterms:W3CDTF">2022-09-02T18:47:55Z</dcterms:created>
  <dcterms:modified xsi:type="dcterms:W3CDTF">2022-09-14T17:53:11Z</dcterms:modified>
</cp:coreProperties>
</file>