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83E65-436C-4884-90C2-BB9CE372E1D5}" v="21" dt="2022-08-04T07:34:15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0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e Freese" userId="1e458a82179dfac0" providerId="LiveId" clId="{CEA83E65-436C-4884-90C2-BB9CE372E1D5}"/>
    <pc:docChg chg="custSel addSld delSld modSld">
      <pc:chgData name="Luise Freese" userId="1e458a82179dfac0" providerId="LiveId" clId="{CEA83E65-436C-4884-90C2-BB9CE372E1D5}" dt="2022-08-04T07:34:59.391" v="54" actId="47"/>
      <pc:docMkLst>
        <pc:docMk/>
      </pc:docMkLst>
      <pc:sldChg chg="addSp delSp modSp mod setBg modClrScheme delAnim chgLayout">
        <pc:chgData name="Luise Freese" userId="1e458a82179dfac0" providerId="LiveId" clId="{CEA83E65-436C-4884-90C2-BB9CE372E1D5}" dt="2022-08-04T07:25:18.482" v="29" actId="26606"/>
        <pc:sldMkLst>
          <pc:docMk/>
          <pc:sldMk cId="1658753025" sldId="257"/>
        </pc:sldMkLst>
        <pc:spChg chg="mod ord">
          <ac:chgData name="Luise Freese" userId="1e458a82179dfac0" providerId="LiveId" clId="{CEA83E65-436C-4884-90C2-BB9CE372E1D5}" dt="2022-08-04T07:25:18.482" v="29" actId="26606"/>
          <ac:spMkLst>
            <pc:docMk/>
            <pc:sldMk cId="1658753025" sldId="257"/>
            <ac:spMk id="2" creationId="{3834E125-6B91-7BDD-2CB5-A52E0A1606DB}"/>
          </ac:spMkLst>
        </pc:spChg>
        <pc:spChg chg="del mod">
          <ac:chgData name="Luise Freese" userId="1e458a82179dfac0" providerId="LiveId" clId="{CEA83E65-436C-4884-90C2-BB9CE372E1D5}" dt="2022-08-04T07:25:09.097" v="27" actId="478"/>
          <ac:spMkLst>
            <pc:docMk/>
            <pc:sldMk cId="1658753025" sldId="257"/>
            <ac:spMk id="4" creationId="{7A98F535-7C26-E5FC-A96D-71805671695B}"/>
          </ac:spMkLst>
        </pc:spChg>
        <pc:spChg chg="mod ord">
          <ac:chgData name="Luise Freese" userId="1e458a82179dfac0" providerId="LiveId" clId="{CEA83E65-436C-4884-90C2-BB9CE372E1D5}" dt="2022-08-04T07:25:18.482" v="29" actId="26606"/>
          <ac:spMkLst>
            <pc:docMk/>
            <pc:sldMk cId="1658753025" sldId="257"/>
            <ac:spMk id="5" creationId="{FC40722E-7656-F360-DD98-6B33F006AF3D}"/>
          </ac:spMkLst>
        </pc:spChg>
        <pc:spChg chg="del">
          <ac:chgData name="Luise Freese" userId="1e458a82179dfac0" providerId="LiveId" clId="{CEA83E65-436C-4884-90C2-BB9CE372E1D5}" dt="2022-08-04T07:24:40.696" v="0" actId="478"/>
          <ac:spMkLst>
            <pc:docMk/>
            <pc:sldMk cId="1658753025" sldId="257"/>
            <ac:spMk id="6" creationId="{EC7C8C1C-3D53-B0D2-B036-C48306E81F57}"/>
          </ac:spMkLst>
        </pc:spChg>
        <pc:spChg chg="del">
          <ac:chgData name="Luise Freese" userId="1e458a82179dfac0" providerId="LiveId" clId="{CEA83E65-436C-4884-90C2-BB9CE372E1D5}" dt="2022-08-04T07:24:46.283" v="2" actId="478"/>
          <ac:spMkLst>
            <pc:docMk/>
            <pc:sldMk cId="1658753025" sldId="257"/>
            <ac:spMk id="7" creationId="{F48065F5-3820-4C75-8D6E-B1A058F422C0}"/>
          </ac:spMkLst>
        </pc:spChg>
        <pc:spChg chg="add del mod">
          <ac:chgData name="Luise Freese" userId="1e458a82179dfac0" providerId="LiveId" clId="{CEA83E65-436C-4884-90C2-BB9CE372E1D5}" dt="2022-08-04T07:24:43.443" v="1" actId="478"/>
          <ac:spMkLst>
            <pc:docMk/>
            <pc:sldMk cId="1658753025" sldId="257"/>
            <ac:spMk id="9" creationId="{0D82D5BC-5CE6-0339-7AC0-4C1F43891C1B}"/>
          </ac:spMkLst>
        </pc:spChg>
        <pc:spChg chg="add del mod">
          <ac:chgData name="Luise Freese" userId="1e458a82179dfac0" providerId="LiveId" clId="{CEA83E65-436C-4884-90C2-BB9CE372E1D5}" dt="2022-08-04T07:24:51.649" v="3" actId="478"/>
          <ac:spMkLst>
            <pc:docMk/>
            <pc:sldMk cId="1658753025" sldId="257"/>
            <ac:spMk id="11" creationId="{CED7284F-C5EB-A66A-D891-708B9E6A2DCF}"/>
          </ac:spMkLst>
        </pc:spChg>
        <pc:picChg chg="mod">
          <ac:chgData name="Luise Freese" userId="1e458a82179dfac0" providerId="LiveId" clId="{CEA83E65-436C-4884-90C2-BB9CE372E1D5}" dt="2022-08-04T07:25:18.482" v="29" actId="26606"/>
          <ac:picMkLst>
            <pc:docMk/>
            <pc:sldMk cId="1658753025" sldId="257"/>
            <ac:picMk id="8" creationId="{5478A885-79B5-D0D1-57E4-0FD67EA4CAF2}"/>
          </ac:picMkLst>
        </pc:picChg>
        <pc:picChg chg="del">
          <ac:chgData name="Luise Freese" userId="1e458a82179dfac0" providerId="LiveId" clId="{CEA83E65-436C-4884-90C2-BB9CE372E1D5}" dt="2022-08-04T07:24:52.923" v="4" actId="478"/>
          <ac:picMkLst>
            <pc:docMk/>
            <pc:sldMk cId="1658753025" sldId="257"/>
            <ac:picMk id="1026" creationId="{1C85FE47-355E-1236-9108-F6617D26F315}"/>
          </ac:picMkLst>
        </pc:picChg>
        <pc:cxnChg chg="add">
          <ac:chgData name="Luise Freese" userId="1e458a82179dfac0" providerId="LiveId" clId="{CEA83E65-436C-4884-90C2-BB9CE372E1D5}" dt="2022-08-04T07:25:18.482" v="29" actId="26606"/>
          <ac:cxnSpMkLst>
            <pc:docMk/>
            <pc:sldMk cId="1658753025" sldId="257"/>
            <ac:cxnSpMk id="13" creationId="{A7F400EE-A8A5-48AF-B4D6-291B52C6F0B0}"/>
          </ac:cxnSpMkLst>
        </pc:cxnChg>
      </pc:sldChg>
      <pc:sldChg chg="delSp modSp modAnim">
        <pc:chgData name="Luise Freese" userId="1e458a82179dfac0" providerId="LiveId" clId="{CEA83E65-436C-4884-90C2-BB9CE372E1D5}" dt="2022-08-04T07:26:49.397" v="34"/>
        <pc:sldMkLst>
          <pc:docMk/>
          <pc:sldMk cId="4044214774" sldId="259"/>
        </pc:sldMkLst>
        <pc:spChg chg="mod topLvl">
          <ac:chgData name="Luise Freese" userId="1e458a82179dfac0" providerId="LiveId" clId="{CEA83E65-436C-4884-90C2-BB9CE372E1D5}" dt="2022-08-04T07:26:25.196" v="31" actId="165"/>
          <ac:spMkLst>
            <pc:docMk/>
            <pc:sldMk cId="4044214774" sldId="259"/>
            <ac:spMk id="6" creationId="{7D26BFF3-7D07-A1F4-D85F-29137601D4B1}"/>
          </ac:spMkLst>
        </pc:spChg>
        <pc:spChg chg="mod topLvl">
          <ac:chgData name="Luise Freese" userId="1e458a82179dfac0" providerId="LiveId" clId="{CEA83E65-436C-4884-90C2-BB9CE372E1D5}" dt="2022-08-04T07:26:25.196" v="31" actId="165"/>
          <ac:spMkLst>
            <pc:docMk/>
            <pc:sldMk cId="4044214774" sldId="259"/>
            <ac:spMk id="7" creationId="{D86BAAF5-07CF-DDFD-43C8-F589ABC4844F}"/>
          </ac:spMkLst>
        </pc:spChg>
        <pc:spChg chg="mod topLvl">
          <ac:chgData name="Luise Freese" userId="1e458a82179dfac0" providerId="LiveId" clId="{CEA83E65-436C-4884-90C2-BB9CE372E1D5}" dt="2022-08-04T07:26:25.196" v="31" actId="165"/>
          <ac:spMkLst>
            <pc:docMk/>
            <pc:sldMk cId="4044214774" sldId="259"/>
            <ac:spMk id="8" creationId="{060446C9-74DD-1DB8-8AB0-F05CA6B2F7A6}"/>
          </ac:spMkLst>
        </pc:spChg>
        <pc:spChg chg="mod topLvl">
          <ac:chgData name="Luise Freese" userId="1e458a82179dfac0" providerId="LiveId" clId="{CEA83E65-436C-4884-90C2-BB9CE372E1D5}" dt="2022-08-04T07:26:25.196" v="31" actId="165"/>
          <ac:spMkLst>
            <pc:docMk/>
            <pc:sldMk cId="4044214774" sldId="259"/>
            <ac:spMk id="9" creationId="{CD7F6C23-DB63-AFDF-CD4B-D4970F1C3E4D}"/>
          </ac:spMkLst>
        </pc:spChg>
        <pc:spChg chg="mod topLvl">
          <ac:chgData name="Luise Freese" userId="1e458a82179dfac0" providerId="LiveId" clId="{CEA83E65-436C-4884-90C2-BB9CE372E1D5}" dt="2022-08-04T07:26:25.196" v="31" actId="165"/>
          <ac:spMkLst>
            <pc:docMk/>
            <pc:sldMk cId="4044214774" sldId="259"/>
            <ac:spMk id="10" creationId="{974FC046-E730-08E9-BB1D-74074E809104}"/>
          </ac:spMkLst>
        </pc:spChg>
        <pc:spChg chg="mod topLvl">
          <ac:chgData name="Luise Freese" userId="1e458a82179dfac0" providerId="LiveId" clId="{CEA83E65-436C-4884-90C2-BB9CE372E1D5}" dt="2022-08-04T07:26:25.196" v="31" actId="165"/>
          <ac:spMkLst>
            <pc:docMk/>
            <pc:sldMk cId="4044214774" sldId="259"/>
            <ac:spMk id="11" creationId="{14F70189-CCAB-5AB5-CE12-CB81A28F8637}"/>
          </ac:spMkLst>
        </pc:spChg>
        <pc:grpChg chg="del mod">
          <ac:chgData name="Luise Freese" userId="1e458a82179dfac0" providerId="LiveId" clId="{CEA83E65-436C-4884-90C2-BB9CE372E1D5}" dt="2022-08-04T07:26:25.196" v="31" actId="165"/>
          <ac:grpSpMkLst>
            <pc:docMk/>
            <pc:sldMk cId="4044214774" sldId="259"/>
            <ac:grpSpMk id="3" creationId="{71273694-F5EA-A1D3-662B-3DFEE635D49F}"/>
          </ac:grpSpMkLst>
        </pc:grpChg>
        <pc:graphicFrameChg chg="del">
          <ac:chgData name="Luise Freese" userId="1e458a82179dfac0" providerId="LiveId" clId="{CEA83E65-436C-4884-90C2-BB9CE372E1D5}" dt="2022-08-04T07:26:17.760" v="30" actId="18245"/>
          <ac:graphicFrameMkLst>
            <pc:docMk/>
            <pc:sldMk cId="4044214774" sldId="259"/>
            <ac:graphicFrameMk id="4" creationId="{F9CEA25D-9EA1-CD83-5FC6-A3D92B04FA27}"/>
          </ac:graphicFrameMkLst>
        </pc:graphicFrameChg>
      </pc:sldChg>
      <pc:sldChg chg="delSp modSp modAnim">
        <pc:chgData name="Luise Freese" userId="1e458a82179dfac0" providerId="LiveId" clId="{CEA83E65-436C-4884-90C2-BB9CE372E1D5}" dt="2022-08-04T07:34:15.601" v="49" actId="20577"/>
        <pc:sldMkLst>
          <pc:docMk/>
          <pc:sldMk cId="1670245001" sldId="260"/>
        </pc:sldMkLst>
        <pc:spChg chg="mod">
          <ac:chgData name="Luise Freese" userId="1e458a82179dfac0" providerId="LiveId" clId="{CEA83E65-436C-4884-90C2-BB9CE372E1D5}" dt="2022-08-04T07:34:15.601" v="49" actId="20577"/>
          <ac:spMkLst>
            <pc:docMk/>
            <pc:sldMk cId="1670245001" sldId="260"/>
            <ac:spMk id="5" creationId="{B9F12609-E173-F3F3-0855-BE7D647E460F}"/>
          </ac:spMkLst>
        </pc:spChg>
        <pc:spChg chg="mod topLvl">
          <ac:chgData name="Luise Freese" userId="1e458a82179dfac0" providerId="LiveId" clId="{CEA83E65-436C-4884-90C2-BB9CE372E1D5}" dt="2022-08-04T07:27:03.632" v="36" actId="165"/>
          <ac:spMkLst>
            <pc:docMk/>
            <pc:sldMk cId="1670245001" sldId="260"/>
            <ac:spMk id="6" creationId="{0A933AC7-4F01-E54A-7BB9-BA5AD30C77F3}"/>
          </ac:spMkLst>
        </pc:spChg>
        <pc:spChg chg="mod topLvl">
          <ac:chgData name="Luise Freese" userId="1e458a82179dfac0" providerId="LiveId" clId="{CEA83E65-436C-4884-90C2-BB9CE372E1D5}" dt="2022-08-04T07:27:03.632" v="36" actId="165"/>
          <ac:spMkLst>
            <pc:docMk/>
            <pc:sldMk cId="1670245001" sldId="260"/>
            <ac:spMk id="7" creationId="{2DC7FEED-67C7-5E61-2F0E-1D15677F80C4}"/>
          </ac:spMkLst>
        </pc:spChg>
        <pc:spChg chg="mod topLvl">
          <ac:chgData name="Luise Freese" userId="1e458a82179dfac0" providerId="LiveId" clId="{CEA83E65-436C-4884-90C2-BB9CE372E1D5}" dt="2022-08-04T07:27:03.632" v="36" actId="165"/>
          <ac:spMkLst>
            <pc:docMk/>
            <pc:sldMk cId="1670245001" sldId="260"/>
            <ac:spMk id="8" creationId="{BADEBA19-C5F0-7B74-0783-E1917A9E7697}"/>
          </ac:spMkLst>
        </pc:spChg>
        <pc:spChg chg="mod topLvl">
          <ac:chgData name="Luise Freese" userId="1e458a82179dfac0" providerId="LiveId" clId="{CEA83E65-436C-4884-90C2-BB9CE372E1D5}" dt="2022-08-04T07:27:03.632" v="36" actId="165"/>
          <ac:spMkLst>
            <pc:docMk/>
            <pc:sldMk cId="1670245001" sldId="260"/>
            <ac:spMk id="9" creationId="{5542BEAC-164A-32D4-9BD2-15C8343F11BE}"/>
          </ac:spMkLst>
        </pc:spChg>
        <pc:spChg chg="mod topLvl">
          <ac:chgData name="Luise Freese" userId="1e458a82179dfac0" providerId="LiveId" clId="{CEA83E65-436C-4884-90C2-BB9CE372E1D5}" dt="2022-08-04T07:27:03.632" v="36" actId="165"/>
          <ac:spMkLst>
            <pc:docMk/>
            <pc:sldMk cId="1670245001" sldId="260"/>
            <ac:spMk id="10" creationId="{FB8444E5-12E6-9885-97AD-10706C1FC452}"/>
          </ac:spMkLst>
        </pc:spChg>
        <pc:spChg chg="mod topLvl">
          <ac:chgData name="Luise Freese" userId="1e458a82179dfac0" providerId="LiveId" clId="{CEA83E65-436C-4884-90C2-BB9CE372E1D5}" dt="2022-08-04T07:27:03.632" v="36" actId="165"/>
          <ac:spMkLst>
            <pc:docMk/>
            <pc:sldMk cId="1670245001" sldId="260"/>
            <ac:spMk id="11" creationId="{CB65170F-7A59-EA61-E602-74914AC6DA6A}"/>
          </ac:spMkLst>
        </pc:spChg>
        <pc:grpChg chg="del mod">
          <ac:chgData name="Luise Freese" userId="1e458a82179dfac0" providerId="LiveId" clId="{CEA83E65-436C-4884-90C2-BB9CE372E1D5}" dt="2022-08-04T07:27:03.632" v="36" actId="165"/>
          <ac:grpSpMkLst>
            <pc:docMk/>
            <pc:sldMk cId="1670245001" sldId="260"/>
            <ac:grpSpMk id="3" creationId="{3C9E5F29-0F8A-E922-D94D-A2708409BE87}"/>
          </ac:grpSpMkLst>
        </pc:grpChg>
        <pc:graphicFrameChg chg="del">
          <ac:chgData name="Luise Freese" userId="1e458a82179dfac0" providerId="LiveId" clId="{CEA83E65-436C-4884-90C2-BB9CE372E1D5}" dt="2022-08-04T07:26:58.255" v="35" actId="18245"/>
          <ac:graphicFrameMkLst>
            <pc:docMk/>
            <pc:sldMk cId="1670245001" sldId="260"/>
            <ac:graphicFrameMk id="4" creationId="{EE1E4D50-E680-13B3-6D82-8285778674E6}"/>
          </ac:graphicFrameMkLst>
        </pc:graphicFrameChg>
      </pc:sldChg>
      <pc:sldChg chg="modSp mod">
        <pc:chgData name="Luise Freese" userId="1e458a82179dfac0" providerId="LiveId" clId="{CEA83E65-436C-4884-90C2-BB9CE372E1D5}" dt="2022-08-04T07:34:49.812" v="52" actId="20577"/>
        <pc:sldMkLst>
          <pc:docMk/>
          <pc:sldMk cId="3130040273" sldId="261"/>
        </pc:sldMkLst>
        <pc:spChg chg="mod">
          <ac:chgData name="Luise Freese" userId="1e458a82179dfac0" providerId="LiveId" clId="{CEA83E65-436C-4884-90C2-BB9CE372E1D5}" dt="2022-08-04T07:34:49.812" v="52" actId="20577"/>
          <ac:spMkLst>
            <pc:docMk/>
            <pc:sldMk cId="3130040273" sldId="261"/>
            <ac:spMk id="3" creationId="{F5CABEBA-D897-654C-797D-2D24A8F9626B}"/>
          </ac:spMkLst>
        </pc:spChg>
      </pc:sldChg>
      <pc:sldChg chg="modAnim">
        <pc:chgData name="Luise Freese" userId="1e458a82179dfac0" providerId="LiveId" clId="{CEA83E65-436C-4884-90C2-BB9CE372E1D5}" dt="2022-08-04T07:28:33.240" v="42"/>
        <pc:sldMkLst>
          <pc:docMk/>
          <pc:sldMk cId="620487894" sldId="263"/>
        </pc:sldMkLst>
      </pc:sldChg>
      <pc:sldChg chg="new del">
        <pc:chgData name="Luise Freese" userId="1e458a82179dfac0" providerId="LiveId" clId="{CEA83E65-436C-4884-90C2-BB9CE372E1D5}" dt="2022-08-04T07:34:59.391" v="54" actId="47"/>
        <pc:sldMkLst>
          <pc:docMk/>
          <pc:sldMk cId="362926680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D3A-694C-1ED3-3F48-C90CF37BD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E9733-E93C-CA9A-6986-88B319EE8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B912-9FCA-0E3D-5E65-3E4D1561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5CA2-E43F-5438-296A-57E4F137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8197-E4D3-813D-BC9E-BC1E4684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17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C919-F2F9-3485-797B-FA55A93B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748F-F26A-DB86-22A7-C96C8AF0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9721-CB6B-4C63-308E-2E2F8D80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1687-1510-FBDC-3629-D3CEF61A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FC16-B7EA-8AC2-921F-3CE8F5BC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672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FD623-FBE6-6B3F-9EE9-44A6547F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BD029-A83E-4988-FE79-8C9299BC1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627C-D75A-CE2E-CE09-6E5A95F0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7673-F6E3-727E-6832-1B27BD28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991E-0F80-C741-0051-9A3C4853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222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5E-F53C-C364-B4DC-18A2B6A4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E977-E249-98BD-E4E7-206A3EB6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E3AC-8FDF-ACEB-9752-5FB0312A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55DE-E459-6985-27E9-231C2878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89FB3-C19B-B2C2-49C6-22FA8284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987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3346-A6C5-6C3B-07EA-D2772FB5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91C9-4227-9E64-6923-2A828211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2290-3DA9-DA81-7084-28E2927F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59EBF-8478-A666-64A5-57105B2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2BF-FBB1-1C2B-D1A8-7DB724FD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096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CE82-2A21-BD21-34F4-41C91710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C728-54AC-E034-148F-1B824728E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E48EB-A7D3-A0B1-CD92-59CB6827E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D210-2102-B1BB-F907-B195B1DE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25450-33F6-E1C2-6049-69E9F4BA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2117B-73A8-631A-B59B-199B16C9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591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B958-A82B-F81B-44A7-01528800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AC4B-9D59-C009-C1AD-D1AFB732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D5674-39CD-7C4C-1271-DDC01A4B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94B7B-8F8E-525B-DE45-9BCEBF4C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1FAFA-D7C0-0842-DCC8-658F69B00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34096-ED87-118A-4B13-9E0E405D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3A520-7084-31B9-B450-E572CE78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0FE45-EEFA-DE8B-6BF8-25F5FCDE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55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6DC-2468-FF1B-609F-02864654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EEA05-031F-26BD-E8A3-D6222793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B596-1D74-2B6A-CF10-139A14FB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E799F-5DCE-B4CD-36BB-2DB26548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4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6075E-179B-2ED9-D458-04E8BADA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901A8-3947-8423-5A78-D241A575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BB30-4A29-9AA2-4E6B-8352A058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083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D45B-FDD4-6744-CFB6-79EC8559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C4C8-8453-B9D2-3AAA-C4CE0EDEB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C7F85-8928-8313-C963-ADCB0EB7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3DE2-9965-25B1-F2AD-E579B975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D654-F75C-0A6D-6626-58C6CBE8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161C0-B1C7-5888-E35C-333CD1D4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74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7EF8-D328-47DB-9A24-90568137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28641-B181-55B4-14A5-B3237E627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F3A54-975F-E7AF-ED17-97940164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7A59E-BD9B-FB9E-4A7A-505F9D48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78DF8-648F-4ECF-7E94-46634E45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B2F6E-B7FB-2CF4-80FC-4D477783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916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120C3-DC5A-3B73-1731-D633314C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0CFB-8DBD-2470-D4E4-087F6F1F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2598-8EB0-3E6B-DD65-BC133D7FB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43DFF-D253-4427-ADFF-4730EA8124F7}" type="datetimeFigureOut">
              <a:rPr lang="en-DE" smtClean="0"/>
              <a:t>04/08/2022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6C4AC-CA33-A9A3-CA32-D42D68045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4420-3310-DD97-6D52-17268618A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7BC7-14AC-4590-9B86-09FDA880B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052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AA750-F896-A4C3-9AFC-446B2AFE7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4376508"/>
            <a:ext cx="9623404" cy="1257202"/>
          </a:xfrm>
        </p:spPr>
        <p:txBody>
          <a:bodyPr>
            <a:normAutofit/>
          </a:bodyPr>
          <a:lstStyle/>
          <a:p>
            <a:pPr algn="l"/>
            <a:r>
              <a:rPr lang="en-GB" sz="6600" dirty="0" err="1">
                <a:latin typeface="Segoe UI" panose="020B0502040204020203" pitchFamily="34" charset="0"/>
                <a:cs typeface="Segoe UI" panose="020B0502040204020203" pitchFamily="34" charset="0"/>
              </a:rPr>
              <a:t>ProvisionGenie</a:t>
            </a:r>
            <a:endParaRPr lang="en-DE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40AFA-E159-ACE6-2041-FEBDF7C9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5633710"/>
            <a:ext cx="9623404" cy="417227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latin typeface="Segoe UI" panose="020B0502040204020203" pitchFamily="34" charset="0"/>
                <a:cs typeface="Segoe UI" panose="020B0502040204020203" pitchFamily="34" charset="0"/>
              </a:rPr>
              <a:t>v.3.0.0 - focus on accessibility and localization</a:t>
            </a:r>
            <a:endParaRPr lang="en-DE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1A6F341-BAFA-E426-F23D-5D32621F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55" y="891540"/>
            <a:ext cx="6434666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01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480A-F9D0-96AA-794C-ECDFDC21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245ACAF-F9BC-31B9-F01D-7ACCFBB10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7" y="1863801"/>
            <a:ext cx="7526684" cy="4440746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C973E4FD-736A-7FAA-CDC2-C2DB6A148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571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E125-6B91-7BDD-2CB5-A52E0A16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Hi, I am Luise Freese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0722E-7656-F360-DD98-6B33F006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&amp; Power Platform consultant (indie)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MVP </a:t>
            </a:r>
            <a:b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M365 Development &amp; </a:t>
            </a:r>
            <a:b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Business Applications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m365princess.com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@LuiseFreese</a:t>
            </a:r>
            <a:b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D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person with pink hair&#10;&#10;Description automatically generated with low confidence">
            <a:extLst>
              <a:ext uri="{FF2B5EF4-FFF2-40B4-BE49-F238E27FC236}">
                <a16:creationId xmlns:a16="http://schemas.microsoft.com/office/drawing/2014/main" id="{5478A885-79B5-D0D1-57E4-0FD67EA4C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" r="193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3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D65E192-0D2E-CAE3-5DDC-73A326DC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en-GB" sz="4000">
                <a:latin typeface="Segoe UI" panose="020B0502040204020203" pitchFamily="34" charset="0"/>
                <a:cs typeface="Segoe UI" panose="020B0502040204020203" pitchFamily="34" charset="0"/>
              </a:rPr>
              <a:t>What is ProvisionGenie?</a:t>
            </a:r>
            <a:endParaRPr lang="en-DE" sz="4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enie Header image">
            <a:extLst>
              <a:ext uri="{FF2B5EF4-FFF2-40B4-BE49-F238E27FC236}">
                <a16:creationId xmlns:a16="http://schemas.microsoft.com/office/drawing/2014/main" id="{6E0A2BDB-E2B9-3BD1-5C56-6D4FAD88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9531" y="1621151"/>
            <a:ext cx="10228659" cy="1611013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2B9F3D-38B9-FEFF-8141-0C8535E8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4212709"/>
            <a:ext cx="5160457" cy="2036742"/>
          </a:xfrm>
        </p:spPr>
        <p:txBody>
          <a:bodyPr anchor="ctr">
            <a:normAutofit/>
          </a:bodyPr>
          <a:lstStyle/>
          <a:p>
            <a:r>
              <a:rPr lang="en-GB" sz="2000">
                <a:latin typeface="Segoe UI" panose="020B0502040204020203" pitchFamily="34" charset="0"/>
                <a:cs typeface="Segoe UI" panose="020B0502040204020203" pitchFamily="34" charset="0"/>
              </a:rPr>
              <a:t>Provisioning engine for Microsoft Teams</a:t>
            </a:r>
          </a:p>
          <a:p>
            <a:r>
              <a:rPr lang="en-GB" sz="2000">
                <a:latin typeface="Segoe UI" panose="020B0502040204020203" pitchFamily="34" charset="0"/>
                <a:cs typeface="Segoe UI" panose="020B0502040204020203" pitchFamily="34" charset="0"/>
              </a:rPr>
              <a:t>Built with Power Apps, Dataverse and Azure Logic Apps</a:t>
            </a:r>
          </a:p>
          <a:p>
            <a:r>
              <a:rPr lang="en-GB" sz="2000">
                <a:latin typeface="Segoe UI" panose="020B0502040204020203" pitchFamily="34" charset="0"/>
                <a:cs typeface="Segoe UI" panose="020B0502040204020203" pitchFamily="34" charset="0"/>
              </a:rPr>
              <a:t>Open-source: github.com/ProvisionGenie</a:t>
            </a:r>
            <a:endParaRPr lang="en-DE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DF03-FC17-9A7C-CB85-E080A8A1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Main features in versions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6BFF3-7D07-A1F4-D85F-29137601D4B1}"/>
              </a:ext>
            </a:extLst>
          </p:cNvPr>
          <p:cNvSpPr/>
          <p:nvPr/>
        </p:nvSpPr>
        <p:spPr>
          <a:xfrm>
            <a:off x="841486" y="1874071"/>
            <a:ext cx="3203971" cy="691200"/>
          </a:xfrm>
          <a:custGeom>
            <a:avLst/>
            <a:gdLst>
              <a:gd name="connsiteX0" fmla="*/ 0 w 3203971"/>
              <a:gd name="connsiteY0" fmla="*/ 0 h 691200"/>
              <a:gd name="connsiteX1" fmla="*/ 3203971 w 3203971"/>
              <a:gd name="connsiteY1" fmla="*/ 0 h 691200"/>
              <a:gd name="connsiteX2" fmla="*/ 3203971 w 3203971"/>
              <a:gd name="connsiteY2" fmla="*/ 691200 h 691200"/>
              <a:gd name="connsiteX3" fmla="*/ 0 w 3203971"/>
              <a:gd name="connsiteY3" fmla="*/ 691200 h 691200"/>
              <a:gd name="connsiteX4" fmla="*/ 0 w 3203971"/>
              <a:gd name="connsiteY4" fmla="*/ 0 h 6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691200">
                <a:moveTo>
                  <a:pt x="0" y="0"/>
                </a:moveTo>
                <a:lnTo>
                  <a:pt x="3203971" y="0"/>
                </a:lnTo>
                <a:lnTo>
                  <a:pt x="3203971" y="691200"/>
                </a:lnTo>
                <a:lnTo>
                  <a:pt x="0" y="691200"/>
                </a:lnTo>
                <a:lnTo>
                  <a:pt x="0" y="0"/>
                </a:lnTo>
                <a:close/>
              </a:path>
            </a:pathLst>
          </a:custGeom>
          <a:solidFill>
            <a:srgbClr val="6264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v1.0.0</a:t>
            </a:r>
            <a:endParaRPr lang="en-DE" sz="24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6BAAF5-07CF-DDFD-43C8-F589ABC4844F}"/>
              </a:ext>
            </a:extLst>
          </p:cNvPr>
          <p:cNvSpPr/>
          <p:nvPr/>
        </p:nvSpPr>
        <p:spPr>
          <a:xfrm>
            <a:off x="841486" y="2565271"/>
            <a:ext cx="3203971" cy="3563245"/>
          </a:xfrm>
          <a:custGeom>
            <a:avLst/>
            <a:gdLst>
              <a:gd name="connsiteX0" fmla="*/ 0 w 3203971"/>
              <a:gd name="connsiteY0" fmla="*/ 0 h 3563245"/>
              <a:gd name="connsiteX1" fmla="*/ 3203971 w 3203971"/>
              <a:gd name="connsiteY1" fmla="*/ 0 h 3563245"/>
              <a:gd name="connsiteX2" fmla="*/ 3203971 w 3203971"/>
              <a:gd name="connsiteY2" fmla="*/ 3563245 h 3563245"/>
              <a:gd name="connsiteX3" fmla="*/ 0 w 3203971"/>
              <a:gd name="connsiteY3" fmla="*/ 3563245 h 3563245"/>
              <a:gd name="connsiteX4" fmla="*/ 0 w 3203971"/>
              <a:gd name="connsiteY4" fmla="*/ 0 h 35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3563245">
                <a:moveTo>
                  <a:pt x="0" y="0"/>
                </a:moveTo>
                <a:lnTo>
                  <a:pt x="3203971" y="0"/>
                </a:lnTo>
                <a:lnTo>
                  <a:pt x="3203971" y="3563245"/>
                </a:lnTo>
                <a:lnTo>
                  <a:pt x="0" y="356324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/>
              <a:t>Creates the team </a:t>
            </a:r>
            <a:endParaRPr lang="en-DE" sz="2400" kern="120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Adds channels, a list, a library, a task list, and a pre-defined tab </a:t>
            </a:r>
            <a:endParaRPr lang="en-DE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60446C9-74DD-1DB8-8AB0-F05CA6B2F7A6}"/>
              </a:ext>
            </a:extLst>
          </p:cNvPr>
          <p:cNvSpPr/>
          <p:nvPr/>
        </p:nvSpPr>
        <p:spPr>
          <a:xfrm>
            <a:off x="4494014" y="1874071"/>
            <a:ext cx="3203971" cy="691200"/>
          </a:xfrm>
          <a:custGeom>
            <a:avLst/>
            <a:gdLst>
              <a:gd name="connsiteX0" fmla="*/ 0 w 3203971"/>
              <a:gd name="connsiteY0" fmla="*/ 0 h 691200"/>
              <a:gd name="connsiteX1" fmla="*/ 3203971 w 3203971"/>
              <a:gd name="connsiteY1" fmla="*/ 0 h 691200"/>
              <a:gd name="connsiteX2" fmla="*/ 3203971 w 3203971"/>
              <a:gd name="connsiteY2" fmla="*/ 691200 h 691200"/>
              <a:gd name="connsiteX3" fmla="*/ 0 w 3203971"/>
              <a:gd name="connsiteY3" fmla="*/ 691200 h 691200"/>
              <a:gd name="connsiteX4" fmla="*/ 0 w 3203971"/>
              <a:gd name="connsiteY4" fmla="*/ 0 h 6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691200">
                <a:moveTo>
                  <a:pt x="0" y="0"/>
                </a:moveTo>
                <a:lnTo>
                  <a:pt x="3203971" y="0"/>
                </a:lnTo>
                <a:lnTo>
                  <a:pt x="3203971" y="691200"/>
                </a:lnTo>
                <a:lnTo>
                  <a:pt x="0" y="691200"/>
                </a:lnTo>
                <a:lnTo>
                  <a:pt x="0" y="0"/>
                </a:lnTo>
                <a:close/>
              </a:path>
            </a:pathLst>
          </a:custGeom>
          <a:solidFill>
            <a:srgbClr val="6264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/>
              <a:t>v2.0.0 </a:t>
            </a:r>
            <a:endParaRPr lang="en-DE" sz="24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7F6C23-DB63-AFDF-CD4B-D4970F1C3E4D}"/>
              </a:ext>
            </a:extLst>
          </p:cNvPr>
          <p:cNvSpPr/>
          <p:nvPr/>
        </p:nvSpPr>
        <p:spPr>
          <a:xfrm>
            <a:off x="4494014" y="2565271"/>
            <a:ext cx="3203971" cy="3563245"/>
          </a:xfrm>
          <a:custGeom>
            <a:avLst/>
            <a:gdLst>
              <a:gd name="connsiteX0" fmla="*/ 0 w 3203971"/>
              <a:gd name="connsiteY0" fmla="*/ 0 h 3563245"/>
              <a:gd name="connsiteX1" fmla="*/ 3203971 w 3203971"/>
              <a:gd name="connsiteY1" fmla="*/ 0 h 3563245"/>
              <a:gd name="connsiteX2" fmla="*/ 3203971 w 3203971"/>
              <a:gd name="connsiteY2" fmla="*/ 3563245 h 3563245"/>
              <a:gd name="connsiteX3" fmla="*/ 0 w 3203971"/>
              <a:gd name="connsiteY3" fmla="*/ 3563245 h 3563245"/>
              <a:gd name="connsiteX4" fmla="*/ 0 w 3203971"/>
              <a:gd name="connsiteY4" fmla="*/ 0 h 35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3563245">
                <a:moveTo>
                  <a:pt x="0" y="0"/>
                </a:moveTo>
                <a:lnTo>
                  <a:pt x="3203971" y="0"/>
                </a:lnTo>
                <a:lnTo>
                  <a:pt x="3203971" y="3563245"/>
                </a:lnTo>
                <a:lnTo>
                  <a:pt x="0" y="356324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/>
              <a:t>Adds members, additional owners</a:t>
            </a:r>
            <a:endParaRPr lang="en-DE" sz="2400" kern="120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/>
              <a:t>Lets  users skip creation of channels, library, or list</a:t>
            </a:r>
            <a:endParaRPr lang="en-DE" sz="24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4FC046-E730-08E9-BB1D-74074E809104}"/>
              </a:ext>
            </a:extLst>
          </p:cNvPr>
          <p:cNvSpPr/>
          <p:nvPr/>
        </p:nvSpPr>
        <p:spPr>
          <a:xfrm>
            <a:off x="8146542" y="1874071"/>
            <a:ext cx="3203971" cy="691200"/>
          </a:xfrm>
          <a:custGeom>
            <a:avLst/>
            <a:gdLst>
              <a:gd name="connsiteX0" fmla="*/ 0 w 3203971"/>
              <a:gd name="connsiteY0" fmla="*/ 0 h 691200"/>
              <a:gd name="connsiteX1" fmla="*/ 3203971 w 3203971"/>
              <a:gd name="connsiteY1" fmla="*/ 0 h 691200"/>
              <a:gd name="connsiteX2" fmla="*/ 3203971 w 3203971"/>
              <a:gd name="connsiteY2" fmla="*/ 691200 h 691200"/>
              <a:gd name="connsiteX3" fmla="*/ 0 w 3203971"/>
              <a:gd name="connsiteY3" fmla="*/ 691200 h 691200"/>
              <a:gd name="connsiteX4" fmla="*/ 0 w 3203971"/>
              <a:gd name="connsiteY4" fmla="*/ 0 h 6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691200">
                <a:moveTo>
                  <a:pt x="0" y="0"/>
                </a:moveTo>
                <a:lnTo>
                  <a:pt x="3203971" y="0"/>
                </a:lnTo>
                <a:lnTo>
                  <a:pt x="3203971" y="691200"/>
                </a:lnTo>
                <a:lnTo>
                  <a:pt x="0" y="691200"/>
                </a:lnTo>
                <a:lnTo>
                  <a:pt x="0" y="0"/>
                </a:lnTo>
                <a:close/>
              </a:path>
            </a:pathLst>
          </a:custGeom>
          <a:solidFill>
            <a:srgbClr val="6264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/>
              <a:t>v3.0.0</a:t>
            </a:r>
            <a:endParaRPr lang="en-DE" sz="24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F70189-CCAB-5AB5-CE12-CB81A28F8637}"/>
              </a:ext>
            </a:extLst>
          </p:cNvPr>
          <p:cNvSpPr/>
          <p:nvPr/>
        </p:nvSpPr>
        <p:spPr>
          <a:xfrm>
            <a:off x="8146542" y="2565271"/>
            <a:ext cx="3203971" cy="3563245"/>
          </a:xfrm>
          <a:custGeom>
            <a:avLst/>
            <a:gdLst>
              <a:gd name="connsiteX0" fmla="*/ 0 w 3203971"/>
              <a:gd name="connsiteY0" fmla="*/ 0 h 3563245"/>
              <a:gd name="connsiteX1" fmla="*/ 3203971 w 3203971"/>
              <a:gd name="connsiteY1" fmla="*/ 0 h 3563245"/>
              <a:gd name="connsiteX2" fmla="*/ 3203971 w 3203971"/>
              <a:gd name="connsiteY2" fmla="*/ 3563245 h 3563245"/>
              <a:gd name="connsiteX3" fmla="*/ 0 w 3203971"/>
              <a:gd name="connsiteY3" fmla="*/ 3563245 h 3563245"/>
              <a:gd name="connsiteX4" fmla="*/ 0 w 3203971"/>
              <a:gd name="connsiteY4" fmla="*/ 0 h 35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3563245">
                <a:moveTo>
                  <a:pt x="0" y="0"/>
                </a:moveTo>
                <a:lnTo>
                  <a:pt x="3203971" y="0"/>
                </a:lnTo>
                <a:lnTo>
                  <a:pt x="3203971" y="3563245"/>
                </a:lnTo>
                <a:lnTo>
                  <a:pt x="0" y="356324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Supports 3 themes for Teams (default, dark, high-contrast)</a:t>
            </a:r>
            <a:endParaRPr lang="en-DE" sz="24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Localization for 12 languages</a:t>
            </a:r>
            <a:endParaRPr lang="en-DE" sz="24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Adds OneNote notebook</a:t>
            </a:r>
            <a:endParaRPr lang="en-DE" sz="24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Pins libraries and lists to channels as a tab</a:t>
            </a:r>
            <a:endParaRPr lang="en-DE" sz="2400" kern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E5711-E558-49B7-B26F-32E547ABF985}"/>
              </a:ext>
            </a:extLst>
          </p:cNvPr>
          <p:cNvSpPr txBox="1"/>
          <p:nvPr/>
        </p:nvSpPr>
        <p:spPr>
          <a:xfrm>
            <a:off x="838200" y="6311900"/>
            <a:ext cx="1127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👉 Full release notes at ProvisionGenie.com/about/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releasenotes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C9AD-D781-486D-AD4E-C03925D3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Localization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933AC7-4F01-E54A-7BB9-BA5AD30C77F3}"/>
              </a:ext>
            </a:extLst>
          </p:cNvPr>
          <p:cNvSpPr/>
          <p:nvPr/>
        </p:nvSpPr>
        <p:spPr>
          <a:xfrm>
            <a:off x="841486" y="1843228"/>
            <a:ext cx="3203971" cy="489600"/>
          </a:xfrm>
          <a:custGeom>
            <a:avLst/>
            <a:gdLst>
              <a:gd name="connsiteX0" fmla="*/ 0 w 3203971"/>
              <a:gd name="connsiteY0" fmla="*/ 0 h 489600"/>
              <a:gd name="connsiteX1" fmla="*/ 3203971 w 3203971"/>
              <a:gd name="connsiteY1" fmla="*/ 0 h 489600"/>
              <a:gd name="connsiteX2" fmla="*/ 3203971 w 3203971"/>
              <a:gd name="connsiteY2" fmla="*/ 489600 h 489600"/>
              <a:gd name="connsiteX3" fmla="*/ 0 w 3203971"/>
              <a:gd name="connsiteY3" fmla="*/ 489600 h 489600"/>
              <a:gd name="connsiteX4" fmla="*/ 0 w 3203971"/>
              <a:gd name="connsiteY4" fmla="*/ 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489600">
                <a:moveTo>
                  <a:pt x="0" y="0"/>
                </a:moveTo>
                <a:lnTo>
                  <a:pt x="3203971" y="0"/>
                </a:lnTo>
                <a:lnTo>
                  <a:pt x="3203971" y="489600"/>
                </a:lnTo>
                <a:lnTo>
                  <a:pt x="0" y="489600"/>
                </a:lnTo>
                <a:lnTo>
                  <a:pt x="0" y="0"/>
                </a:lnTo>
                <a:close/>
              </a:path>
            </a:pathLst>
          </a:custGeom>
          <a:solidFill>
            <a:srgbClr val="6264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4" tIns="69088" rIns="120904" bIns="6908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Currently supported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C7FEED-67C7-5E61-2F0E-1D15677F80C4}"/>
              </a:ext>
            </a:extLst>
          </p:cNvPr>
          <p:cNvSpPr/>
          <p:nvPr/>
        </p:nvSpPr>
        <p:spPr>
          <a:xfrm>
            <a:off x="841486" y="2332828"/>
            <a:ext cx="3203971" cy="3826530"/>
          </a:xfrm>
          <a:custGeom>
            <a:avLst/>
            <a:gdLst>
              <a:gd name="connsiteX0" fmla="*/ 0 w 3203971"/>
              <a:gd name="connsiteY0" fmla="*/ 0 h 3826530"/>
              <a:gd name="connsiteX1" fmla="*/ 3203971 w 3203971"/>
              <a:gd name="connsiteY1" fmla="*/ 0 h 3826530"/>
              <a:gd name="connsiteX2" fmla="*/ 3203971 w 3203971"/>
              <a:gd name="connsiteY2" fmla="*/ 3826530 h 3826530"/>
              <a:gd name="connsiteX3" fmla="*/ 0 w 3203971"/>
              <a:gd name="connsiteY3" fmla="*/ 3826530 h 3826530"/>
              <a:gd name="connsiteX4" fmla="*/ 0 w 3203971"/>
              <a:gd name="connsiteY4" fmla="*/ 0 h 382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3826530">
                <a:moveTo>
                  <a:pt x="0" y="0"/>
                </a:moveTo>
                <a:lnTo>
                  <a:pt x="3203971" y="0"/>
                </a:lnTo>
                <a:lnTo>
                  <a:pt x="3203971" y="3826530"/>
                </a:lnTo>
                <a:lnTo>
                  <a:pt x="0" y="382653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78" tIns="90678" rIns="120904" bIns="136017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Danish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Dutch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English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French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Finnish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German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Italian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Norwegian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Polish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Portuguese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Spanish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>
                <a:latin typeface="Segoe UI" panose="020B0502040204020203" pitchFamily="34" charset="0"/>
                <a:cs typeface="Segoe UI" panose="020B0502040204020203" pitchFamily="34" charset="0"/>
              </a:rPr>
              <a:t>Japanese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DEBA19-C5F0-7B74-0783-E1917A9E7697}"/>
              </a:ext>
            </a:extLst>
          </p:cNvPr>
          <p:cNvSpPr/>
          <p:nvPr/>
        </p:nvSpPr>
        <p:spPr>
          <a:xfrm>
            <a:off x="4494014" y="1843228"/>
            <a:ext cx="3203971" cy="489600"/>
          </a:xfrm>
          <a:custGeom>
            <a:avLst/>
            <a:gdLst>
              <a:gd name="connsiteX0" fmla="*/ 0 w 3203971"/>
              <a:gd name="connsiteY0" fmla="*/ 0 h 489600"/>
              <a:gd name="connsiteX1" fmla="*/ 3203971 w 3203971"/>
              <a:gd name="connsiteY1" fmla="*/ 0 h 489600"/>
              <a:gd name="connsiteX2" fmla="*/ 3203971 w 3203971"/>
              <a:gd name="connsiteY2" fmla="*/ 489600 h 489600"/>
              <a:gd name="connsiteX3" fmla="*/ 0 w 3203971"/>
              <a:gd name="connsiteY3" fmla="*/ 489600 h 489600"/>
              <a:gd name="connsiteX4" fmla="*/ 0 w 3203971"/>
              <a:gd name="connsiteY4" fmla="*/ 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489600">
                <a:moveTo>
                  <a:pt x="0" y="0"/>
                </a:moveTo>
                <a:lnTo>
                  <a:pt x="3203971" y="0"/>
                </a:lnTo>
                <a:lnTo>
                  <a:pt x="3203971" y="489600"/>
                </a:lnTo>
                <a:lnTo>
                  <a:pt x="0" y="489600"/>
                </a:lnTo>
                <a:lnTo>
                  <a:pt x="0" y="0"/>
                </a:lnTo>
                <a:close/>
              </a:path>
            </a:pathLst>
          </a:custGeom>
          <a:solidFill>
            <a:srgbClr val="6264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4" tIns="69088" rIns="120904" bIns="6908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Localization table in </a:t>
            </a:r>
            <a:r>
              <a:rPr lang="en-GB" sz="170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Dataverse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42BEAC-164A-32D4-9BD2-15C8343F11BE}"/>
              </a:ext>
            </a:extLst>
          </p:cNvPr>
          <p:cNvSpPr/>
          <p:nvPr/>
        </p:nvSpPr>
        <p:spPr>
          <a:xfrm>
            <a:off x="4494014" y="2332828"/>
            <a:ext cx="3203971" cy="3826530"/>
          </a:xfrm>
          <a:custGeom>
            <a:avLst/>
            <a:gdLst>
              <a:gd name="connsiteX0" fmla="*/ 0 w 3203971"/>
              <a:gd name="connsiteY0" fmla="*/ 0 h 3826530"/>
              <a:gd name="connsiteX1" fmla="*/ 3203971 w 3203971"/>
              <a:gd name="connsiteY1" fmla="*/ 0 h 3826530"/>
              <a:gd name="connsiteX2" fmla="*/ 3203971 w 3203971"/>
              <a:gd name="connsiteY2" fmla="*/ 3826530 h 3826530"/>
              <a:gd name="connsiteX3" fmla="*/ 0 w 3203971"/>
              <a:gd name="connsiteY3" fmla="*/ 3826530 h 3826530"/>
              <a:gd name="connsiteX4" fmla="*/ 0 w 3203971"/>
              <a:gd name="connsiteY4" fmla="*/ 0 h 382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3826530">
                <a:moveTo>
                  <a:pt x="0" y="0"/>
                </a:moveTo>
                <a:lnTo>
                  <a:pt x="3203971" y="0"/>
                </a:lnTo>
                <a:lnTo>
                  <a:pt x="3203971" y="3826530"/>
                </a:lnTo>
                <a:lnTo>
                  <a:pt x="0" y="382653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78" tIns="90678" rIns="120904" bIns="136017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Admins can decide which languages shall be shown to users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ProvisionGenie</a:t>
            </a: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 will pick up the locale (language) of Teams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Users can override this by a language of their choice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8444E5-12E6-9885-97AD-10706C1FC452}"/>
              </a:ext>
            </a:extLst>
          </p:cNvPr>
          <p:cNvSpPr/>
          <p:nvPr/>
        </p:nvSpPr>
        <p:spPr>
          <a:xfrm>
            <a:off x="8146542" y="1843228"/>
            <a:ext cx="3203971" cy="489600"/>
          </a:xfrm>
          <a:custGeom>
            <a:avLst/>
            <a:gdLst>
              <a:gd name="connsiteX0" fmla="*/ 0 w 3203971"/>
              <a:gd name="connsiteY0" fmla="*/ 0 h 489600"/>
              <a:gd name="connsiteX1" fmla="*/ 3203971 w 3203971"/>
              <a:gd name="connsiteY1" fmla="*/ 0 h 489600"/>
              <a:gd name="connsiteX2" fmla="*/ 3203971 w 3203971"/>
              <a:gd name="connsiteY2" fmla="*/ 489600 h 489600"/>
              <a:gd name="connsiteX3" fmla="*/ 0 w 3203971"/>
              <a:gd name="connsiteY3" fmla="*/ 489600 h 489600"/>
              <a:gd name="connsiteX4" fmla="*/ 0 w 3203971"/>
              <a:gd name="connsiteY4" fmla="*/ 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489600">
                <a:moveTo>
                  <a:pt x="0" y="0"/>
                </a:moveTo>
                <a:lnTo>
                  <a:pt x="3203971" y="0"/>
                </a:lnTo>
                <a:lnTo>
                  <a:pt x="3203971" y="489600"/>
                </a:lnTo>
                <a:lnTo>
                  <a:pt x="0" y="489600"/>
                </a:lnTo>
                <a:lnTo>
                  <a:pt x="0" y="0"/>
                </a:lnTo>
                <a:close/>
              </a:path>
            </a:pathLst>
          </a:custGeom>
          <a:solidFill>
            <a:srgbClr val="6264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4" tIns="69088" rIns="120904" bIns="6908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Performant &amp; Flexible design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5170F-7A59-EA61-E602-74914AC6DA6A}"/>
              </a:ext>
            </a:extLst>
          </p:cNvPr>
          <p:cNvSpPr/>
          <p:nvPr/>
        </p:nvSpPr>
        <p:spPr>
          <a:xfrm>
            <a:off x="8146542" y="2332828"/>
            <a:ext cx="3203971" cy="3826530"/>
          </a:xfrm>
          <a:custGeom>
            <a:avLst/>
            <a:gdLst>
              <a:gd name="connsiteX0" fmla="*/ 0 w 3203971"/>
              <a:gd name="connsiteY0" fmla="*/ 0 h 3826530"/>
              <a:gd name="connsiteX1" fmla="*/ 3203971 w 3203971"/>
              <a:gd name="connsiteY1" fmla="*/ 0 h 3826530"/>
              <a:gd name="connsiteX2" fmla="*/ 3203971 w 3203971"/>
              <a:gd name="connsiteY2" fmla="*/ 3826530 h 3826530"/>
              <a:gd name="connsiteX3" fmla="*/ 0 w 3203971"/>
              <a:gd name="connsiteY3" fmla="*/ 3826530 h 3826530"/>
              <a:gd name="connsiteX4" fmla="*/ 0 w 3203971"/>
              <a:gd name="connsiteY4" fmla="*/ 0 h 382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3826530">
                <a:moveTo>
                  <a:pt x="0" y="0"/>
                </a:moveTo>
                <a:lnTo>
                  <a:pt x="3203971" y="0"/>
                </a:lnTo>
                <a:lnTo>
                  <a:pt x="3203971" y="3826530"/>
                </a:lnTo>
                <a:lnTo>
                  <a:pt x="0" y="382653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78" tIns="90678" rIns="120904" bIns="136017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Texts are displayed by a collection that only contains the selected language values speeds up user experience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App uses </a:t>
            </a:r>
            <a:r>
              <a:rPr lang="en-GB" sz="170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LookUp</a:t>
            </a: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() – which means no changes needed to Canvas App when we add more languages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12609-E173-F3F3-0855-BE7D647E460F}"/>
              </a:ext>
            </a:extLst>
          </p:cNvPr>
          <p:cNvSpPr txBox="1"/>
          <p:nvPr/>
        </p:nvSpPr>
        <p:spPr>
          <a:xfrm>
            <a:off x="742407" y="617696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📣 Call to action: If you speak a language fluently that we did not list here, and are willing to help translate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ProvisionGenie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Please reach out to me!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870E6-CDCA-1B1A-D1ED-965F3B65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How to make localization magic happen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BEBA-D897-654C-797D-2D24A8F9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52840" cy="23907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Catalogize all texts in the app, error and warning messages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Have all texts translated – in an Excel sheet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Upload then to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Dataverse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with import or dataflow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Thank all amazing contributors who translated an entire app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A66B3EE-4196-822C-7807-303F9C99D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0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6A8D787-181B-45EE-6F47-9E34E00F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74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E5080F2-AA92-6F17-F040-B409CE88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58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12600684-82A2-88A3-FA56-7CE462522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42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9EA3E189-B392-11B0-9042-F8B3F23D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26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">
            <a:extLst>
              <a:ext uri="{FF2B5EF4-FFF2-40B4-BE49-F238E27FC236}">
                <a16:creationId xmlns:a16="http://schemas.microsoft.com/office/drawing/2014/main" id="{6F545A67-60C2-68A1-7B28-00DFC73F8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94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">
            <a:extLst>
              <a:ext uri="{FF2B5EF4-FFF2-40B4-BE49-F238E27FC236}">
                <a16:creationId xmlns:a16="http://schemas.microsoft.com/office/drawing/2014/main" id="{D2F499E1-7917-0881-129C-9266688E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778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">
            <a:extLst>
              <a:ext uri="{FF2B5EF4-FFF2-40B4-BE49-F238E27FC236}">
                <a16:creationId xmlns:a16="http://schemas.microsoft.com/office/drawing/2014/main" id="{CBBB20BC-622D-EE64-1CCC-F90F73616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62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">
            <a:extLst>
              <a:ext uri="{FF2B5EF4-FFF2-40B4-BE49-F238E27FC236}">
                <a16:creationId xmlns:a16="http://schemas.microsoft.com/office/drawing/2014/main" id="{D821E71E-E998-46F9-8889-D86C70A1A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46" y="4468735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">
            <a:extLst>
              <a:ext uri="{FF2B5EF4-FFF2-40B4-BE49-F238E27FC236}">
                <a16:creationId xmlns:a16="http://schemas.microsoft.com/office/drawing/2014/main" id="{9BA7A7A7-EC2B-01A0-C083-109748364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930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">
            <a:extLst>
              <a:ext uri="{FF2B5EF4-FFF2-40B4-BE49-F238E27FC236}">
                <a16:creationId xmlns:a16="http://schemas.microsoft.com/office/drawing/2014/main" id="{BD305657-1F0B-023B-9715-13DBBB3A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314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">
            <a:extLst>
              <a:ext uri="{FF2B5EF4-FFF2-40B4-BE49-F238E27FC236}">
                <a16:creationId xmlns:a16="http://schemas.microsoft.com/office/drawing/2014/main" id="{84EB66DC-6BC8-D524-65CD-248AA29CD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698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">
            <a:extLst>
              <a:ext uri="{FF2B5EF4-FFF2-40B4-BE49-F238E27FC236}">
                <a16:creationId xmlns:a16="http://schemas.microsoft.com/office/drawing/2014/main" id="{F125B066-A4A9-04B5-5ACD-14CDAD312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085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6AA7495-55B9-A93A-88DA-982CA09F76CE}"/>
              </a:ext>
            </a:extLst>
          </p:cNvPr>
          <p:cNvSpPr txBox="1"/>
          <p:nvPr/>
        </p:nvSpPr>
        <p:spPr>
          <a:xfrm>
            <a:off x="0" y="5663273"/>
            <a:ext cx="131064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Bruno Capuano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E10A12-ADDC-42C1-C92C-7D61EE213E3C}"/>
              </a:ext>
            </a:extLst>
          </p:cNvPr>
          <p:cNvSpPr txBox="1"/>
          <p:nvPr/>
        </p:nvSpPr>
        <p:spPr>
          <a:xfrm>
            <a:off x="1030281" y="5871966"/>
            <a:ext cx="122015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Edyta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Gorzon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63E0AA-2C28-DB23-5271-8FCCDAF67C6D}"/>
              </a:ext>
            </a:extLst>
          </p:cNvPr>
          <p:cNvSpPr txBox="1"/>
          <p:nvPr/>
        </p:nvSpPr>
        <p:spPr>
          <a:xfrm>
            <a:off x="1853836" y="5663272"/>
            <a:ext cx="123602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Fabio Franzini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6CDC0-03E0-4BB8-7387-E17B814BF811}"/>
              </a:ext>
            </a:extLst>
          </p:cNvPr>
          <p:cNvSpPr txBox="1"/>
          <p:nvPr/>
        </p:nvSpPr>
        <p:spPr>
          <a:xfrm>
            <a:off x="2723040" y="5879612"/>
            <a:ext cx="123602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Frank Boucher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3A338-1F0D-D224-7454-C4177F9DB8E7}"/>
              </a:ext>
            </a:extLst>
          </p:cNvPr>
          <p:cNvSpPr txBox="1"/>
          <p:nvPr/>
        </p:nvSpPr>
        <p:spPr>
          <a:xfrm>
            <a:off x="3297242" y="5656476"/>
            <a:ext cx="217232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Hadrien-Nessim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Socard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38CC36-EFF2-8BAA-0E78-8148BAB4D021}"/>
              </a:ext>
            </a:extLst>
          </p:cNvPr>
          <p:cNvSpPr txBox="1"/>
          <p:nvPr/>
        </p:nvSpPr>
        <p:spPr>
          <a:xfrm>
            <a:off x="4400068" y="5866424"/>
            <a:ext cx="123602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João Mendes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D07798-6EA3-7AAD-AB28-4108650E291B}"/>
              </a:ext>
            </a:extLst>
          </p:cNvPr>
          <p:cNvSpPr txBox="1"/>
          <p:nvPr/>
        </p:nvSpPr>
        <p:spPr>
          <a:xfrm>
            <a:off x="5178863" y="5663272"/>
            <a:ext cx="123602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Malin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Martnes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EDFCB-BCA4-4E8B-D508-B598C676BB13}"/>
              </a:ext>
            </a:extLst>
          </p:cNvPr>
          <p:cNvSpPr txBox="1"/>
          <p:nvPr/>
        </p:nvSpPr>
        <p:spPr>
          <a:xfrm>
            <a:off x="5945667" y="5870528"/>
            <a:ext cx="152343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Mattias Melkersen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2797E-2594-3F5B-D333-35F9D1E6D2AE}"/>
              </a:ext>
            </a:extLst>
          </p:cNvPr>
          <p:cNvSpPr txBox="1"/>
          <p:nvPr/>
        </p:nvSpPr>
        <p:spPr>
          <a:xfrm>
            <a:off x="6924004" y="5666971"/>
            <a:ext cx="123602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Michaël Maillot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5331E7-D3BC-CAB0-0D63-3871AD027DF9}"/>
              </a:ext>
            </a:extLst>
          </p:cNvPr>
          <p:cNvSpPr txBox="1"/>
          <p:nvPr/>
        </p:nvSpPr>
        <p:spPr>
          <a:xfrm>
            <a:off x="7829425" y="5871504"/>
            <a:ext cx="123602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Simon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Ågren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4556A8-6D75-6159-C536-B4043918AD1B}"/>
              </a:ext>
            </a:extLst>
          </p:cNvPr>
          <p:cNvSpPr txBox="1"/>
          <p:nvPr/>
        </p:nvSpPr>
        <p:spPr>
          <a:xfrm>
            <a:off x="8391704" y="5656473"/>
            <a:ext cx="147250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Tomasz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Poszytek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7DC368-971D-9CEB-1E43-52C1CA6D72FE}"/>
              </a:ext>
            </a:extLst>
          </p:cNvPr>
          <p:cNvSpPr txBox="1"/>
          <p:nvPr/>
        </p:nvSpPr>
        <p:spPr>
          <a:xfrm>
            <a:off x="9302684" y="5866423"/>
            <a:ext cx="123602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Tomomi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Imura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DB814D-60A3-E490-B03C-CCBA5E296B15}"/>
              </a:ext>
            </a:extLst>
          </p:cNvPr>
          <p:cNvSpPr txBox="1"/>
          <p:nvPr/>
        </p:nvSpPr>
        <p:spPr>
          <a:xfrm>
            <a:off x="10095881" y="5656473"/>
            <a:ext cx="123602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Vesa Nopanen</a:t>
            </a:r>
          </a:p>
        </p:txBody>
      </p:sp>
      <p:pic>
        <p:nvPicPr>
          <p:cNvPr id="1052" name="Picture 28" descr="Image">
            <a:extLst>
              <a:ext uri="{FF2B5EF4-FFF2-40B4-BE49-F238E27FC236}">
                <a16:creationId xmlns:a16="http://schemas.microsoft.com/office/drawing/2014/main" id="{ED2F298E-D30B-6772-75E2-38480F70E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10" y="4469900"/>
            <a:ext cx="1080000" cy="108000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53B7132-DEDE-B9A3-C24C-030BFDA5D3BF}"/>
              </a:ext>
            </a:extLst>
          </p:cNvPr>
          <p:cNvSpPr txBox="1"/>
          <p:nvPr/>
        </p:nvSpPr>
        <p:spPr>
          <a:xfrm>
            <a:off x="10975085" y="5866422"/>
            <a:ext cx="123602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Viktor Hedberg</a:t>
            </a:r>
          </a:p>
        </p:txBody>
      </p:sp>
    </p:spTree>
    <p:extLst>
      <p:ext uri="{BB962C8B-B14F-4D97-AF65-F5344CB8AC3E}">
        <p14:creationId xmlns:p14="http://schemas.microsoft.com/office/powerpoint/2010/main" val="31300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85BE-F3FD-4452-A199-ECA07ADA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5C84-B126-A3E2-8394-57910FFBE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localization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4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F581E1-2419-8A71-1652-7C6443E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Let’s make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ProvisionGenie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accessible to more people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81ED7-F86B-B9EE-A67F-109375210014}"/>
              </a:ext>
            </a:extLst>
          </p:cNvPr>
          <p:cNvSpPr/>
          <p:nvPr/>
        </p:nvSpPr>
        <p:spPr>
          <a:xfrm>
            <a:off x="843430" y="2030111"/>
            <a:ext cx="2463977" cy="246397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000" r="-2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71775-F9EC-B26E-C86C-208D827BEE13}"/>
              </a:ext>
            </a:extLst>
          </p:cNvPr>
          <p:cNvSpPr/>
          <p:nvPr/>
        </p:nvSpPr>
        <p:spPr>
          <a:xfrm>
            <a:off x="1244542" y="3508498"/>
            <a:ext cx="2463977" cy="2463977"/>
          </a:xfrm>
          <a:prstGeom prst="rect">
            <a:avLst/>
          </a:prstGeom>
          <a:solidFill>
            <a:srgbClr val="6264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937" tIns="136937" rIns="136937" bIns="136937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Theming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300" kern="1200" dirty="0">
                <a:latin typeface="Segoe UI" panose="020B0502040204020203" pitchFamily="34" charset="0"/>
                <a:cs typeface="Segoe UI" panose="020B0502040204020203" pitchFamily="34" charset="0"/>
              </a:rPr>
              <a:t>All controls and components are available in all 3 themes of Teams: default, dark, high-contrast</a:t>
            </a:r>
            <a:endParaRPr lang="en-DE" sz="1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30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themes.json</a:t>
            </a:r>
            <a:r>
              <a:rPr lang="en-GB" sz="1300" kern="1200" dirty="0">
                <a:latin typeface="Segoe UI" panose="020B0502040204020203" pitchFamily="34" charset="0"/>
                <a:cs typeface="Segoe UI" panose="020B0502040204020203" pitchFamily="34" charset="0"/>
              </a:rPr>
              <a:t> to manipulate the default style of controls</a:t>
            </a:r>
            <a:endParaRPr lang="en-DE" sz="1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DE" sz="1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BCB5D-6B6E-B019-C27C-DAC6A6EB3AD3}"/>
              </a:ext>
            </a:extLst>
          </p:cNvPr>
          <p:cNvSpPr/>
          <p:nvPr/>
        </p:nvSpPr>
        <p:spPr>
          <a:xfrm>
            <a:off x="4663454" y="2030111"/>
            <a:ext cx="2463977" cy="246397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4000" r="-6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-440331"/>
              <a:satOff val="-38085"/>
              <a:lumOff val="437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5B158-F16F-5446-95FE-EADA7DFA3C08}"/>
              </a:ext>
            </a:extLst>
          </p:cNvPr>
          <p:cNvSpPr/>
          <p:nvPr/>
        </p:nvSpPr>
        <p:spPr>
          <a:xfrm>
            <a:off x="5064567" y="3508498"/>
            <a:ext cx="2463977" cy="2463977"/>
          </a:xfrm>
          <a:prstGeom prst="rect">
            <a:avLst/>
          </a:prstGeom>
          <a:solidFill>
            <a:srgbClr val="6264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937" tIns="136937" rIns="136937" bIns="136937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Screen reader &amp; Keyboard-only support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30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AccessibleLabel</a:t>
            </a:r>
            <a:endParaRPr lang="en-DE" sz="1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300" kern="1200" dirty="0">
                <a:latin typeface="Segoe UI" panose="020B0502040204020203" pitchFamily="34" charset="0"/>
                <a:cs typeface="Segoe UI" panose="020B0502040204020203" pitchFamily="34" charset="0"/>
              </a:rPr>
              <a:t>Role</a:t>
            </a:r>
            <a:endParaRPr lang="en-DE" sz="1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30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TabIndex</a:t>
            </a:r>
            <a:endParaRPr lang="en-DE" sz="1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C5213-0E2E-D523-8185-3ADFC8E3BF78}"/>
              </a:ext>
            </a:extLst>
          </p:cNvPr>
          <p:cNvSpPr/>
          <p:nvPr/>
        </p:nvSpPr>
        <p:spPr>
          <a:xfrm>
            <a:off x="8483479" y="2030111"/>
            <a:ext cx="2463977" cy="2463977"/>
          </a:xfrm>
          <a:prstGeom prst="rect">
            <a:avLst/>
          </a:prstGeom>
          <a:blipFill>
            <a:blip r:embed="rId4"/>
            <a:srcRect/>
            <a:stretch>
              <a:fillRect t="-184000" b="-18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-880662"/>
              <a:satOff val="-76170"/>
              <a:lumOff val="875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5FDBC-7C7E-F3B5-1299-14F3BDDD36E4}"/>
              </a:ext>
            </a:extLst>
          </p:cNvPr>
          <p:cNvSpPr/>
          <p:nvPr/>
        </p:nvSpPr>
        <p:spPr>
          <a:xfrm>
            <a:off x="8884592" y="3508498"/>
            <a:ext cx="2463977" cy="2463977"/>
          </a:xfrm>
          <a:prstGeom prst="rect">
            <a:avLst/>
          </a:prstGeom>
          <a:solidFill>
            <a:srgbClr val="6264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937" tIns="136937" rIns="136937" bIns="136937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 dirty="0">
                <a:latin typeface="Segoe UI" panose="020B0502040204020203" pitchFamily="34" charset="0"/>
                <a:cs typeface="Segoe UI" panose="020B0502040204020203" pitchFamily="34" charset="0"/>
              </a:rPr>
              <a:t>Available in 12 languages</a:t>
            </a:r>
            <a:endParaRPr lang="en-DE" sz="17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300" kern="1200" dirty="0">
                <a:latin typeface="Segoe UI" panose="020B0502040204020203" pitchFamily="34" charset="0"/>
                <a:cs typeface="Segoe UI" panose="020B0502040204020203" pitchFamily="34" charset="0"/>
              </a:rPr>
              <a:t>All texts</a:t>
            </a:r>
            <a:endParaRPr lang="en-DE" sz="1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30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AccessibleLabels</a:t>
            </a:r>
            <a:endParaRPr lang="en-DE" sz="1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300" kern="1200" dirty="0">
                <a:latin typeface="Segoe UI" panose="020B0502040204020203" pitchFamily="34" charset="0"/>
                <a:cs typeface="Segoe UI" panose="020B0502040204020203" pitchFamily="34" charset="0"/>
              </a:rPr>
              <a:t>Error &amp; warning messages</a:t>
            </a:r>
            <a:endParaRPr lang="en-DE" sz="1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85BE-F3FD-4452-A199-ECA07ADA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5C84-B126-A3E2-8394-57910FFBE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endParaRPr lang="en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6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75d7bc-83e8-4462-b4e1-1395833aff94">
      <Terms xmlns="http://schemas.microsoft.com/office/infopath/2007/PartnerControls"/>
    </lcf76f155ced4ddcb4097134ff3c332f>
    <Status xmlns="1775d7bc-83e8-4462-b4e1-1395833aff94">draft</Status>
    <TaxCatchAll xmlns="ea6ac923-c039-4825-9406-8e61f5809740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902E1B3ECC1842A71C9FDA29BD2BAC" ma:contentTypeVersion="14" ma:contentTypeDescription="Ein neues Dokument erstellen." ma:contentTypeScope="" ma:versionID="d379697376d5daf6106b0c0f57ef6ab1">
  <xsd:schema xmlns:xsd="http://www.w3.org/2001/XMLSchema" xmlns:xs="http://www.w3.org/2001/XMLSchema" xmlns:p="http://schemas.microsoft.com/office/2006/metadata/properties" xmlns:ns2="1775d7bc-83e8-4462-b4e1-1395833aff94" xmlns:ns3="ea6ac923-c039-4825-9406-8e61f5809740" targetNamespace="http://schemas.microsoft.com/office/2006/metadata/properties" ma:root="true" ma:fieldsID="90ea1bdbb6b960da3b3ab4233c49e40d" ns2:_="" ns3:_="">
    <xsd:import namespace="1775d7bc-83e8-4462-b4e1-1395833aff94"/>
    <xsd:import namespace="ea6ac923-c039-4825-9406-8e61f5809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Statu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5d7bc-83e8-4462-b4e1-1395833af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Status" ma:index="13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449efc4a-7110-406f-a44e-0c73158d64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ac923-c039-4825-9406-8e61f580974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8f36718-dcc1-4fe3-916c-6bf5f40ce97f}" ma:internalName="TaxCatchAll" ma:showField="CatchAllData" ma:web="ea6ac923-c039-4825-9406-8e61f5809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498FC0-6A5F-4C30-8288-758A0E3567E6}">
  <ds:schemaRefs>
    <ds:schemaRef ds:uri="ea6ac923-c039-4825-9406-8e61f5809740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1775d7bc-83e8-4462-b4e1-1395833aff9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D7AAAF-E55F-451C-9DC1-DD3A9C9A95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40246C-0EAB-43B8-AEFD-0FB573B3B1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5d7bc-83e8-4462-b4e1-1395833aff94"/>
    <ds:schemaRef ds:uri="ea6ac923-c039-4825-9406-8e61f5809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ProvisionGenie</vt:lpstr>
      <vt:lpstr>Hi, I am Luise Freese</vt:lpstr>
      <vt:lpstr>What is ProvisionGenie?</vt:lpstr>
      <vt:lpstr>Main features in versions</vt:lpstr>
      <vt:lpstr>Localization</vt:lpstr>
      <vt:lpstr>How to make localization magic happen</vt:lpstr>
      <vt:lpstr>Demo </vt:lpstr>
      <vt:lpstr>Let’s make ProvisionGenie accessible to more people</vt:lpstr>
      <vt:lpstr>Demo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ProvisionGenie</dc:title>
  <dc:creator>Luise Freese</dc:creator>
  <cp:lastModifiedBy>Luise Freese</cp:lastModifiedBy>
  <cp:revision>2</cp:revision>
  <dcterms:created xsi:type="dcterms:W3CDTF">2022-08-02T08:18:05Z</dcterms:created>
  <dcterms:modified xsi:type="dcterms:W3CDTF">2022-08-04T07:35:07Z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0x0101008D902E1B3ECC1842A71C9FDA29BD2BAC</vt:lpwstr>
  </property>
</Properties>
</file>