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83" r:id="rId3"/>
    <p:sldMasterId id="2147483692" r:id="rId4"/>
  </p:sldMasterIdLst>
  <p:notesMasterIdLst>
    <p:notesMasterId r:id="rId13"/>
  </p:notesMasterIdLst>
  <p:sldIdLst>
    <p:sldId id="2147" r:id="rId5"/>
    <p:sldId id="2082" r:id="rId6"/>
    <p:sldId id="2141" r:id="rId7"/>
    <p:sldId id="2148" r:id="rId8"/>
    <p:sldId id="2153" r:id="rId9"/>
    <p:sldId id="2154" r:id="rId10"/>
    <p:sldId id="2155" r:id="rId11"/>
    <p:sldId id="2156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77F50-DC75-C348-A1C7-34C5C0D0AE5C}">
          <p14:sldIdLst>
            <p14:sldId id="2147"/>
            <p14:sldId id="2082"/>
            <p14:sldId id="2141"/>
            <p14:sldId id="2148"/>
            <p14:sldId id="2153"/>
            <p14:sldId id="2154"/>
            <p14:sldId id="2155"/>
            <p14:sldId id="21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2FF"/>
    <a:srgbClr val="16C2CD"/>
    <a:srgbClr val="0B1222"/>
    <a:srgbClr val="F3EFF7"/>
    <a:srgbClr val="0E131F"/>
    <a:srgbClr val="1F1F1F"/>
    <a:srgbClr val="001627"/>
    <a:srgbClr val="0D1120"/>
    <a:srgbClr val="EB5E55"/>
    <a:srgbClr val="E1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8"/>
    <p:restoredTop sz="96041"/>
  </p:normalViewPr>
  <p:slideViewPr>
    <p:cSldViewPr snapToGrid="0" snapToObjects="1">
      <p:cViewPr varScale="1">
        <p:scale>
          <a:sx n="95" d="100"/>
          <a:sy n="9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C6CB1392-275F-491F-862A-5C8FF701E7E0}"/>
    <pc:docChg chg="undo custSel modSld">
      <pc:chgData name="Andrew Benson" userId="d38b912c-55d0-44ce-a085-5a039627a8b5" providerId="ADAL" clId="{C6CB1392-275F-491F-862A-5C8FF701E7E0}" dt="2022-08-11T17:49:06.680" v="1" actId="1076"/>
      <pc:docMkLst>
        <pc:docMk/>
      </pc:docMkLst>
      <pc:sldChg chg="modSp mod">
        <pc:chgData name="Andrew Benson" userId="d38b912c-55d0-44ce-a085-5a039627a8b5" providerId="ADAL" clId="{C6CB1392-275F-491F-862A-5C8FF701E7E0}" dt="2022-08-11T17:49:06.680" v="1" actId="1076"/>
        <pc:sldMkLst>
          <pc:docMk/>
          <pc:sldMk cId="3375115958" sldId="2147"/>
        </pc:sldMkLst>
        <pc:spChg chg="mod">
          <ac:chgData name="Andrew Benson" userId="d38b912c-55d0-44ce-a085-5a039627a8b5" providerId="ADAL" clId="{C6CB1392-275F-491F-862A-5C8FF701E7E0}" dt="2022-08-11T17:49:06.680" v="1" actId="1076"/>
          <ac:spMkLst>
            <pc:docMk/>
            <pc:sldMk cId="3375115958" sldId="2147"/>
            <ac:spMk id="5" creationId="{8D9D2E94-B95B-7C38-9726-3EB08602F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AB59-A41F-A84B-85F1-ACB097D5970A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7D14-451E-EF45-8655-CBE25BA365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48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https://</a:t>
            </a:r>
            <a:r>
              <a:rPr lang="en-US" altLang="en-US" dirty="0" err="1"/>
              <a:t>coolors.co</a:t>
            </a:r>
            <a:r>
              <a:rPr lang="en-US" altLang="en-US" dirty="0"/>
              <a:t>/96e6e9-0a0c42-4a7b9d-f9db6d-eb5e55-d295bf-d7b49e</a:t>
            </a:r>
          </a:p>
        </p:txBody>
      </p:sp>
    </p:spTree>
    <p:extLst>
      <p:ext uri="{BB962C8B-B14F-4D97-AF65-F5344CB8AC3E}">
        <p14:creationId xmlns:p14="http://schemas.microsoft.com/office/powerpoint/2010/main" val="196232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814F3-7BF6-CC41-BA5F-F3649E84E6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57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7D14-451E-EF45-8655-CBE25BA3653C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51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7D14-451E-EF45-8655-CBE25BA3653C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7D14-451E-EF45-8655-CBE25BA3653C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477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7D14-451E-EF45-8655-CBE25BA3653C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612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7D14-451E-EF45-8655-CBE25BA3653C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509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7D14-451E-EF45-8655-CBE25BA3653C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153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8149-08BA-EF4E-9250-EFFDEF5E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74A47-5524-834A-B265-7E27DB88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B702-F5A1-CE4D-956D-9D9830C2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0274-0685-BC41-91A2-BBF99A5C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AFA7-C92A-EC45-9DD7-5806869F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358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E26E-B07F-C14A-A94E-32A1235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CED2-AACD-5049-8172-792A05C2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DC02-FB66-554A-B2D9-37FA83C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7817-2455-1648-BAFA-43A60A98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3997-BCFA-1F4A-8903-3F5743EA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49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05004-F294-B147-BFC2-770E80C9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9967-C726-D04E-A2B9-7F20B480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83E2-4DD1-1944-BD94-B1291979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2954-BB90-3146-8AB4-F674BC37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3B2D-E8EF-9D4F-AC19-0378E0B0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53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6636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16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98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82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1627"/>
                </a:solidFill>
              </a:defRPr>
            </a:lvl1pPr>
            <a:lvl2pPr>
              <a:defRPr>
                <a:solidFill>
                  <a:srgbClr val="001627"/>
                </a:solidFill>
              </a:defRPr>
            </a:lvl2pPr>
            <a:lvl3pPr>
              <a:defRPr>
                <a:solidFill>
                  <a:srgbClr val="001627"/>
                </a:solidFill>
              </a:defRPr>
            </a:lvl3pPr>
            <a:lvl4pPr>
              <a:defRPr>
                <a:solidFill>
                  <a:srgbClr val="001627"/>
                </a:solidFill>
              </a:defRPr>
            </a:lvl4pPr>
            <a:lvl5pPr>
              <a:defRPr>
                <a:solidFill>
                  <a:srgbClr val="00162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D323B-6194-7548-8CB2-66960716D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66739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3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637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3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1999" b="1"/>
            </a:lvl2pPr>
            <a:lvl3pPr marL="914104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5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1999" b="1"/>
            </a:lvl2pPr>
            <a:lvl3pPr marL="914104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5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05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321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DF1E3-782A-4F40-9B4C-A2D0B7F1D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4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0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1DF4-91B6-5344-8F60-DA9BF5B0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6430-D85D-B84A-9505-664717E1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B5AB-4B35-5044-A907-B4C1B7F3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6E40-1B17-EB4D-911D-6DBB6D3D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B751-4F14-824A-BEA6-BA257533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8966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solidFill>
          <a:srgbClr val="00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DA320-3CFF-3C49-8FEB-28052832B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9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rgbClr val="00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9FCAA-0C82-EF45-A4C6-500F9E6DE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3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797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4" indent="0">
              <a:buNone/>
              <a:defRPr sz="2399"/>
            </a:lvl3pPr>
            <a:lvl4pPr marL="1371155" indent="0">
              <a:buNone/>
              <a:defRPr sz="1999"/>
            </a:lvl4pPr>
            <a:lvl5pPr marL="1828205" indent="0">
              <a:buNone/>
              <a:defRPr sz="1999"/>
            </a:lvl5pPr>
            <a:lvl6pPr marL="2285258" indent="0">
              <a:buNone/>
              <a:defRPr sz="1999"/>
            </a:lvl6pPr>
            <a:lvl7pPr marL="2742309" indent="0">
              <a:buNone/>
              <a:defRPr sz="1999"/>
            </a:lvl7pPr>
            <a:lvl8pPr marL="3199360" indent="0">
              <a:buNone/>
              <a:defRPr sz="1999"/>
            </a:lvl8pPr>
            <a:lvl9pPr marL="3656411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788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030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388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688277"/>
            <a:ext cx="11151917" cy="16329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9"/>
              </a:spcBef>
              <a:buNone/>
              <a:defRPr sz="3999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999">
                <a:solidFill>
                  <a:schemeClr val="bg1"/>
                </a:solidFill>
              </a:defRPr>
            </a:lvl2pPr>
            <a:lvl3pPr marL="231700" indent="0">
              <a:buNone/>
              <a:defRPr sz="1999">
                <a:solidFill>
                  <a:schemeClr val="bg1"/>
                </a:solidFill>
              </a:defRPr>
            </a:lvl3pPr>
            <a:lvl4pPr marL="457051" indent="0">
              <a:buNone/>
              <a:defRPr sz="1999">
                <a:solidFill>
                  <a:schemeClr val="bg1"/>
                </a:solidFill>
              </a:defRPr>
            </a:lvl4pPr>
            <a:lvl5pPr marL="693513" indent="0">
              <a:buNone/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248" y="67584"/>
            <a:ext cx="11151917" cy="1325563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103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6" y="115501739"/>
            <a:ext cx="1229571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67" tIns="36567" rIns="36567" bIns="36567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2" y="3038960"/>
            <a:ext cx="10515600" cy="7800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716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550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rgbClr val="00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9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3CF3-8AF0-BC49-A4ED-DDF7C933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7AD1-7483-2F4E-9FD9-26F757F1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E111-EC63-AE4E-BE9E-A55595B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77BE-3BFD-ED40-89AB-E41F33C3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D093-4EB3-144F-9AF2-CD16F9C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0643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688277"/>
            <a:ext cx="11151917" cy="16329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9"/>
              </a:spcBef>
              <a:buNone/>
              <a:defRPr sz="3999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999">
                <a:solidFill>
                  <a:schemeClr val="bg1"/>
                </a:solidFill>
              </a:defRPr>
            </a:lvl2pPr>
            <a:lvl3pPr marL="231700" indent="0">
              <a:buNone/>
              <a:defRPr sz="1999">
                <a:solidFill>
                  <a:schemeClr val="bg1"/>
                </a:solidFill>
              </a:defRPr>
            </a:lvl3pPr>
            <a:lvl4pPr marL="457051" indent="0">
              <a:buNone/>
              <a:defRPr sz="1999">
                <a:solidFill>
                  <a:schemeClr val="bg1"/>
                </a:solidFill>
              </a:defRPr>
            </a:lvl4pPr>
            <a:lvl5pPr marL="693513" indent="0">
              <a:buNone/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248" y="67584"/>
            <a:ext cx="11151917" cy="1325563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297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6" y="115501739"/>
            <a:ext cx="1229571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67" tIns="36567" rIns="36567" bIns="36567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2" y="3038960"/>
            <a:ext cx="10515600" cy="7800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72729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6" y="115501739"/>
            <a:ext cx="1229571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67" tIns="36567" rIns="36567" bIns="36567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2" y="3038960"/>
            <a:ext cx="10515600" cy="7800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42185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64591"/>
          </a:xfrm>
        </p:spPr>
        <p:txBody>
          <a:bodyPr>
            <a:normAutofit/>
          </a:bodyPr>
          <a:lstStyle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72C3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57AE-C254-2743-8F8A-6784FC672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0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0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2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906067"/>
      </p:ext>
    </p:extLst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5B134811-F8B6-8749-9D76-44735CF4D0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6298" y="0"/>
            <a:ext cx="57757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05360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74228"/>
      </p:ext>
    </p:extLst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16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38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2183-2470-0449-AF98-010C80AB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1EF7-5975-8A42-AFBB-ADC2735B1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23427-B72D-344F-A2EC-689CDFC9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4FC1-69BE-9D48-91D1-BE0F5443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B8BD-299A-FD46-813D-6545CD6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B6650-09E5-1A48-9CF7-85F45445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55627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82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1627"/>
                </a:solidFill>
              </a:defRPr>
            </a:lvl1pPr>
            <a:lvl2pPr>
              <a:defRPr>
                <a:solidFill>
                  <a:srgbClr val="001627"/>
                </a:solidFill>
              </a:defRPr>
            </a:lvl2pPr>
            <a:lvl3pPr>
              <a:defRPr>
                <a:solidFill>
                  <a:srgbClr val="001627"/>
                </a:solidFill>
              </a:defRPr>
            </a:lvl3pPr>
            <a:lvl4pPr>
              <a:defRPr>
                <a:solidFill>
                  <a:srgbClr val="001627"/>
                </a:solidFill>
              </a:defRPr>
            </a:lvl4pPr>
            <a:lvl5pPr>
              <a:defRPr>
                <a:solidFill>
                  <a:srgbClr val="00162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D323B-6194-7548-8CB2-66960716D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66739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45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5092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3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3" indent="0">
              <a:buNone/>
              <a:defRPr sz="1999" b="1"/>
            </a:lvl2pPr>
            <a:lvl3pPr marL="913929" indent="0">
              <a:buNone/>
              <a:defRPr sz="1799" b="1"/>
            </a:lvl3pPr>
            <a:lvl4pPr marL="1370892" indent="0">
              <a:buNone/>
              <a:defRPr sz="1600" b="1"/>
            </a:lvl4pPr>
            <a:lvl5pPr marL="1827854" indent="0">
              <a:buNone/>
              <a:defRPr sz="1600" b="1"/>
            </a:lvl5pPr>
            <a:lvl6pPr marL="2284820" indent="0">
              <a:buNone/>
              <a:defRPr sz="1600" b="1"/>
            </a:lvl6pPr>
            <a:lvl7pPr marL="2741782" indent="0">
              <a:buNone/>
              <a:defRPr sz="1600" b="1"/>
            </a:lvl7pPr>
            <a:lvl8pPr marL="3198745" indent="0">
              <a:buNone/>
              <a:defRPr sz="1600" b="1"/>
            </a:lvl8pPr>
            <a:lvl9pPr marL="36557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3" indent="0">
              <a:buNone/>
              <a:defRPr sz="1999" b="1"/>
            </a:lvl2pPr>
            <a:lvl3pPr marL="913929" indent="0">
              <a:buNone/>
              <a:defRPr sz="1799" b="1"/>
            </a:lvl3pPr>
            <a:lvl4pPr marL="1370892" indent="0">
              <a:buNone/>
              <a:defRPr sz="1600" b="1"/>
            </a:lvl4pPr>
            <a:lvl5pPr marL="1827854" indent="0">
              <a:buNone/>
              <a:defRPr sz="1600" b="1"/>
            </a:lvl5pPr>
            <a:lvl6pPr marL="2284820" indent="0">
              <a:buNone/>
              <a:defRPr sz="1600" b="1"/>
            </a:lvl6pPr>
            <a:lvl7pPr marL="2741782" indent="0">
              <a:buNone/>
              <a:defRPr sz="1600" b="1"/>
            </a:lvl7pPr>
            <a:lvl8pPr marL="3198745" indent="0">
              <a:buNone/>
              <a:defRPr sz="1600" b="1"/>
            </a:lvl8pPr>
            <a:lvl9pPr marL="36557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345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1114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DF1E3-782A-4F40-9B4C-A2D0B7F1D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3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184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solidFill>
          <a:srgbClr val="00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DA320-3CFF-3C49-8FEB-28052832B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12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rgbClr val="00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9FCAA-0C82-EF45-A4C6-500F9E6DE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5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63" indent="0">
              <a:buNone/>
              <a:defRPr sz="1400"/>
            </a:lvl2pPr>
            <a:lvl3pPr marL="913929" indent="0">
              <a:buNone/>
              <a:defRPr sz="1200"/>
            </a:lvl3pPr>
            <a:lvl4pPr marL="1370892" indent="0">
              <a:buNone/>
              <a:defRPr sz="1000"/>
            </a:lvl4pPr>
            <a:lvl5pPr marL="1827854" indent="0">
              <a:buNone/>
              <a:defRPr sz="1000"/>
            </a:lvl5pPr>
            <a:lvl6pPr marL="2284820" indent="0">
              <a:buNone/>
              <a:defRPr sz="1000"/>
            </a:lvl6pPr>
            <a:lvl7pPr marL="2741782" indent="0">
              <a:buNone/>
              <a:defRPr sz="1000"/>
            </a:lvl7pPr>
            <a:lvl8pPr marL="3198745" indent="0">
              <a:buNone/>
              <a:defRPr sz="1000"/>
            </a:lvl8pPr>
            <a:lvl9pPr marL="36557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535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6963" indent="0">
              <a:buNone/>
              <a:defRPr sz="2799"/>
            </a:lvl2pPr>
            <a:lvl3pPr marL="913929" indent="0">
              <a:buNone/>
              <a:defRPr sz="2399"/>
            </a:lvl3pPr>
            <a:lvl4pPr marL="1370892" indent="0">
              <a:buNone/>
              <a:defRPr sz="1999"/>
            </a:lvl4pPr>
            <a:lvl5pPr marL="1827854" indent="0">
              <a:buNone/>
              <a:defRPr sz="1999"/>
            </a:lvl5pPr>
            <a:lvl6pPr marL="2284820" indent="0">
              <a:buNone/>
              <a:defRPr sz="1999"/>
            </a:lvl6pPr>
            <a:lvl7pPr marL="2741782" indent="0">
              <a:buNone/>
              <a:defRPr sz="1999"/>
            </a:lvl7pPr>
            <a:lvl8pPr marL="3198745" indent="0">
              <a:buNone/>
              <a:defRPr sz="1999"/>
            </a:lvl8pPr>
            <a:lvl9pPr marL="3655709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63" indent="0">
              <a:buNone/>
              <a:defRPr sz="1400"/>
            </a:lvl2pPr>
            <a:lvl3pPr marL="913929" indent="0">
              <a:buNone/>
              <a:defRPr sz="1200"/>
            </a:lvl3pPr>
            <a:lvl4pPr marL="1370892" indent="0">
              <a:buNone/>
              <a:defRPr sz="1000"/>
            </a:lvl4pPr>
            <a:lvl5pPr marL="1827854" indent="0">
              <a:buNone/>
              <a:defRPr sz="1000"/>
            </a:lvl5pPr>
            <a:lvl6pPr marL="2284820" indent="0">
              <a:buNone/>
              <a:defRPr sz="1000"/>
            </a:lvl6pPr>
            <a:lvl7pPr marL="2741782" indent="0">
              <a:buNone/>
              <a:defRPr sz="1000"/>
            </a:lvl7pPr>
            <a:lvl8pPr marL="3198745" indent="0">
              <a:buNone/>
              <a:defRPr sz="1000"/>
            </a:lvl8pPr>
            <a:lvl9pPr marL="36557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2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1E84-4349-5F4F-842C-751AE9C2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9A55-3CFD-C042-8585-372C1CAF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1D67-A0A0-A643-BFA0-F67B2D0A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5CC2B-CA8B-8A44-A13B-FDF5AE6E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53597-92EA-D843-B324-FEABD0D78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B4129-A849-6041-BB25-E8CBBF31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39A4E-983F-4A4F-A4BE-613F4FA8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A1B16-A421-5C49-A722-C9B601EB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3198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808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1101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688277"/>
            <a:ext cx="11151917" cy="16329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9"/>
              </a:spcBef>
              <a:buNone/>
              <a:defRPr sz="3999">
                <a:solidFill>
                  <a:srgbClr val="333333"/>
                </a:solidFill>
                <a:latin typeface="+mj-lt"/>
              </a:defRPr>
            </a:lvl1pPr>
            <a:lvl2pPr marL="0" indent="0">
              <a:buNone/>
              <a:defRPr sz="1999">
                <a:solidFill>
                  <a:srgbClr val="333333"/>
                </a:solidFill>
              </a:defRPr>
            </a:lvl2pPr>
            <a:lvl3pPr marL="231656" indent="0">
              <a:buNone/>
              <a:defRPr sz="1999">
                <a:solidFill>
                  <a:srgbClr val="333333"/>
                </a:solidFill>
              </a:defRPr>
            </a:lvl3pPr>
            <a:lvl4pPr marL="456963" indent="0">
              <a:buNone/>
              <a:defRPr sz="1999">
                <a:solidFill>
                  <a:srgbClr val="333333"/>
                </a:solidFill>
              </a:defRPr>
            </a:lvl4pPr>
            <a:lvl5pPr marL="693380" indent="0">
              <a:buNone/>
              <a:defRPr sz="1999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7693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6" y="115501740"/>
            <a:ext cx="1229571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62" tIns="36562" rIns="36562" bIns="36562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2" y="3038961"/>
            <a:ext cx="10515600" cy="780087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79219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62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961" y="213617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791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688277"/>
            <a:ext cx="11151917" cy="16329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9"/>
              </a:spcBef>
              <a:buNone/>
              <a:defRPr sz="3999">
                <a:solidFill>
                  <a:srgbClr val="333333"/>
                </a:solidFill>
                <a:latin typeface="+mj-lt"/>
              </a:defRPr>
            </a:lvl1pPr>
            <a:lvl2pPr marL="0" indent="0">
              <a:buNone/>
              <a:defRPr sz="1999">
                <a:solidFill>
                  <a:srgbClr val="333333"/>
                </a:solidFill>
              </a:defRPr>
            </a:lvl2pPr>
            <a:lvl3pPr marL="231656" indent="0">
              <a:buNone/>
              <a:defRPr sz="1999">
                <a:solidFill>
                  <a:srgbClr val="333333"/>
                </a:solidFill>
              </a:defRPr>
            </a:lvl3pPr>
            <a:lvl4pPr marL="456963" indent="0">
              <a:buNone/>
              <a:defRPr sz="1999">
                <a:solidFill>
                  <a:srgbClr val="333333"/>
                </a:solidFill>
              </a:defRPr>
            </a:lvl4pPr>
            <a:lvl5pPr marL="693380" indent="0">
              <a:buNone/>
              <a:defRPr sz="1999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6801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6" y="115501740"/>
            <a:ext cx="1229571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62" tIns="36562" rIns="36562" bIns="36562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2" y="3038961"/>
            <a:ext cx="10515600" cy="780087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27536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6" y="115501740"/>
            <a:ext cx="1229571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62" tIns="36562" rIns="36562" bIns="36562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79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2" y="3038961"/>
            <a:ext cx="10515600" cy="780087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85487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464591"/>
          </a:xfrm>
        </p:spPr>
        <p:txBody>
          <a:bodyPr>
            <a:normAutofit/>
          </a:bodyPr>
          <a:lstStyle>
            <a:lvl1pPr marL="0" algn="l" defTabSz="91420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272C3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4C662-8A0D-B340-AA93-8B009AEDF02C}"/>
              </a:ext>
            </a:extLst>
          </p:cNvPr>
          <p:cNvSpPr/>
          <p:nvPr userDrawn="1"/>
        </p:nvSpPr>
        <p:spPr>
          <a:xfrm>
            <a:off x="0" y="1464590"/>
            <a:ext cx="12192000" cy="5393411"/>
          </a:xfrm>
          <a:prstGeom prst="rect">
            <a:avLst/>
          </a:prstGeom>
          <a:solidFill>
            <a:srgbClr val="27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57AE-C254-2743-8F8A-6784FC672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3D6-D89A-FB4C-950E-5BCE8809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C316B-6AB0-634F-84BD-728198C6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959AB-6044-AC47-ACE8-B72620E6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C945C-6E3E-BB47-ACB9-AB5E92D4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66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B0802-4C10-054C-84EC-DED43350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E53E6-B474-FE45-8AFC-4FCCE29E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5022-7FC6-ED45-B9F1-D5036FC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391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DBB2-F31B-5344-AAB8-7103776C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6A66-9435-F742-96FC-2C3E4199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FC296-58B0-464A-93E6-3AA01096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849CC-0BD0-1C47-BE3B-2FB0B478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8BB6-E9F6-BC48-A60F-9ECD0DF0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1D7F-F775-2D4C-A87E-29316E49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13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9D4-0E4F-5744-8270-99EA3003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A3279-BF4A-A349-AFF1-8D169D2EF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FDAC2-1775-5145-AD90-3EE04F29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01EF-8BFC-DA44-B82C-82BAB46C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30BE-6E9F-FC45-8CA9-329321FB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B84D-9EBE-E941-B366-2060DB46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04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85A4C-AAF5-234A-B674-DBBBB70B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7B85-38B2-CA48-8AB7-D62A1AFD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5BC0-9CAC-744C-A021-8B8A4FC3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5569-755F-3540-BF61-AAEC025EBC81}" type="datetimeFigureOut">
              <a:rPr lang="en-BE" smtClean="0"/>
              <a:t>08/11/2022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C107-A281-4247-B913-3B2E8D274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AEA6-AF0D-2F48-B096-6EC946D0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ADB4-174A-074F-B3F8-5554EA7C74E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61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1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675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2908E-37A1-9944-BAC0-F53F212DCDAD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sldNum="0" hdr="0" dt="0"/>
  <p:txStyles>
    <p:titleStyle>
      <a:lvl1pPr algn="l" defTabSz="91410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F3EFF7"/>
          </a:solidFill>
          <a:latin typeface="+mj-lt"/>
          <a:ea typeface="+mj-ea"/>
          <a:cs typeface="+mj-cs"/>
        </a:defRPr>
      </a:lvl1pPr>
    </p:titleStyle>
    <p:bodyStyle>
      <a:lvl1pPr marL="228525" indent="-228525" algn="l" defTabSz="91410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bg1"/>
          </a:solidFill>
          <a:latin typeface="+mn-lt"/>
          <a:ea typeface="+mn-ea"/>
          <a:cs typeface="+mn-cs"/>
        </a:defRPr>
      </a:lvl1pPr>
      <a:lvl2pPr marL="685578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2pPr>
      <a:lvl3pPr marL="1142629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1"/>
          </a:solidFill>
          <a:latin typeface="+mn-lt"/>
          <a:ea typeface="+mn-ea"/>
          <a:cs typeface="+mn-cs"/>
        </a:defRPr>
      </a:lvl3pPr>
      <a:lvl4pPr marL="1599680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1"/>
          </a:solidFill>
          <a:latin typeface="+mn-lt"/>
          <a:ea typeface="+mn-ea"/>
          <a:cs typeface="+mn-cs"/>
        </a:defRPr>
      </a:lvl4pPr>
      <a:lvl5pPr marL="2056731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784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8" indent="-228525" algn="l" defTabSz="9141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4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8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9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70316F0-9ED8-A94A-879A-4F5007AB0788}"/>
              </a:ext>
            </a:extLst>
          </p:cNvPr>
          <p:cNvSpPr/>
          <p:nvPr userDrawn="1"/>
        </p:nvSpPr>
        <p:spPr>
          <a:xfrm>
            <a:off x="0" y="1464207"/>
            <a:ext cx="12192000" cy="5392007"/>
          </a:xfrm>
          <a:prstGeom prst="rect">
            <a:avLst/>
          </a:prstGeom>
          <a:solidFill>
            <a:srgbClr val="27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29">
              <a:defRPr/>
            </a:pPr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866F03-2A5C-8E4A-8BA1-42AA8DF53E11}"/>
              </a:ext>
            </a:extLst>
          </p:cNvPr>
          <p:cNvSpPr/>
          <p:nvPr userDrawn="1"/>
        </p:nvSpPr>
        <p:spPr>
          <a:xfrm>
            <a:off x="0" y="1465103"/>
            <a:ext cx="12192000" cy="5392007"/>
          </a:xfrm>
          <a:prstGeom prst="rect">
            <a:avLst/>
          </a:prstGeom>
          <a:solidFill>
            <a:srgbClr val="00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29">
              <a:defRPr/>
            </a:pPr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67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2908E-37A1-9944-BAC0-F53F212DCDAD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3854" y="2959864"/>
            <a:ext cx="6858001" cy="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hf sldNum="0" hdr="0" dt="0"/>
  <p:txStyles>
    <p:titleStyle>
      <a:lvl1pPr algn="l" defTabSz="91392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001627"/>
          </a:solidFill>
          <a:latin typeface="+mj-lt"/>
          <a:ea typeface="+mj-ea"/>
          <a:cs typeface="+mj-cs"/>
        </a:defRPr>
      </a:lvl1pPr>
    </p:titleStyle>
    <p:bodyStyle>
      <a:lvl1pPr marL="228481" indent="-228481" algn="l" defTabSz="91392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bg1"/>
          </a:solidFill>
          <a:latin typeface="+mn-lt"/>
          <a:ea typeface="+mn-ea"/>
          <a:cs typeface="+mn-cs"/>
        </a:defRPr>
      </a:lvl1pPr>
      <a:lvl2pPr marL="685446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2pPr>
      <a:lvl3pPr marL="1142409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1"/>
          </a:solidFill>
          <a:latin typeface="+mn-lt"/>
          <a:ea typeface="+mn-ea"/>
          <a:cs typeface="+mn-cs"/>
        </a:defRPr>
      </a:lvl3pPr>
      <a:lvl4pPr marL="1599373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1"/>
          </a:solidFill>
          <a:latin typeface="+mn-lt"/>
          <a:ea typeface="+mn-ea"/>
          <a:cs typeface="+mn-cs"/>
        </a:defRPr>
      </a:lvl4pPr>
      <a:lvl5pPr marL="2056336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301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264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27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192" indent="-228481" algn="l" defTabSz="9139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29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92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4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20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782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5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9" algn="l" defTabSz="91392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ample Gallery">
            <a:extLst>
              <a:ext uri="{FF2B5EF4-FFF2-40B4-BE49-F238E27FC236}">
                <a16:creationId xmlns:a16="http://schemas.microsoft.com/office/drawing/2014/main" id="{83AEA90A-B981-E1BF-92A8-1C8E6893B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D2E94-B95B-7C38-9726-3EB08602F6E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1F">
              <a:alpha val="8965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D28A8-EAAD-BD78-322B-A9F1C665DCC4}"/>
              </a:ext>
            </a:extLst>
          </p:cNvPr>
          <p:cNvSpPr/>
          <p:nvPr/>
        </p:nvSpPr>
        <p:spPr>
          <a:xfrm>
            <a:off x="3528505" y="1215437"/>
            <a:ext cx="8165592" cy="4499563"/>
          </a:xfrm>
          <a:prstGeom prst="rect">
            <a:avLst/>
          </a:prstGeom>
          <a:solidFill>
            <a:srgbClr val="16C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3528506" y="1902895"/>
            <a:ext cx="8165592" cy="3139321"/>
          </a:xfrm>
          <a:prstGeom prst="rect">
            <a:avLst/>
          </a:prstGeom>
          <a:solidFill>
            <a:srgbClr val="16C2C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3EFF7"/>
                </a:solidFill>
                <a:latin typeface="Oswald Medium" panose="02000603000000000000" pitchFamily="2" charset="77"/>
                <a:ea typeface="Roboto" panose="02000000000000000000" pitchFamily="2" charset="0"/>
                <a:cs typeface="Mukta" panose="020B0000000000000000" pitchFamily="34" charset="77"/>
              </a:rPr>
              <a:t>Introduction to </a:t>
            </a:r>
            <a:br>
              <a:rPr lang="en-US" sz="6600" dirty="0">
                <a:solidFill>
                  <a:srgbClr val="F3EFF7"/>
                </a:solidFill>
                <a:latin typeface="Oswald Medium" panose="02000603000000000000" pitchFamily="2" charset="77"/>
                <a:ea typeface="Roboto" panose="02000000000000000000" pitchFamily="2" charset="0"/>
                <a:cs typeface="Mukta" panose="020B0000000000000000" pitchFamily="34" charset="77"/>
              </a:rPr>
            </a:br>
            <a:r>
              <a:rPr lang="en-US" sz="6600" dirty="0">
                <a:solidFill>
                  <a:srgbClr val="F3EFF7"/>
                </a:solidFill>
                <a:latin typeface="Oswald Medium" panose="02000603000000000000" pitchFamily="2" charset="77"/>
                <a:ea typeface="Roboto" panose="02000000000000000000" pitchFamily="2" charset="0"/>
                <a:cs typeface="Mukta" panose="020B0000000000000000" pitchFamily="34" charset="77"/>
              </a:rPr>
              <a:t>Viva Connections Toolkit </a:t>
            </a:r>
            <a:br>
              <a:rPr lang="en-US" sz="6600" dirty="0">
                <a:solidFill>
                  <a:srgbClr val="F3EFF7"/>
                </a:solidFill>
                <a:latin typeface="Oswald Medium" panose="02000603000000000000" pitchFamily="2" charset="77"/>
                <a:ea typeface="Roboto" panose="02000000000000000000" pitchFamily="2" charset="0"/>
                <a:cs typeface="Mukta" panose="020B0000000000000000" pitchFamily="34" charset="77"/>
              </a:rPr>
            </a:br>
            <a:r>
              <a:rPr lang="en-US" sz="6600" dirty="0">
                <a:solidFill>
                  <a:srgbClr val="F3EFF7"/>
                </a:solidFill>
                <a:latin typeface="Oswald Medium" panose="02000603000000000000" pitchFamily="2" charset="77"/>
                <a:ea typeface="Roboto" panose="02000000000000000000" pitchFamily="2" charset="0"/>
                <a:cs typeface="Mukta" panose="020B0000000000000000" pitchFamily="34" charset="77"/>
              </a:rPr>
              <a:t>for VS 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983154-1CC2-C8E4-B948-56CFD75F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0" y="2558269"/>
            <a:ext cx="1828571" cy="18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115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96930" y="3332399"/>
            <a:ext cx="6199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Lead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DevTools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 Engineer </a:t>
            </a:r>
            <a:r>
              <a:rPr lang="en-US" sz="2800" b="1" dirty="0" err="1">
                <a:solidFill>
                  <a:srgbClr val="7CBFC2">
                    <a:lumMod val="50000"/>
                  </a:srgbClr>
                </a:solidFill>
                <a:latin typeface="Oswald LightItalic" panose="02000303000000000000" pitchFamily="2" charset="77"/>
                <a:cs typeface="Mukta" panose="020B0000000000000000" pitchFamily="34" charset="77"/>
              </a:rPr>
              <a:t>RapidAPI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#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Stickerpreneur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CBFC2">
                    <a:lumMod val="50000"/>
                  </a:srgbClr>
                </a:solidFill>
                <a:effectLst/>
                <a:uLnTx/>
                <a:uFillTx/>
                <a:latin typeface="Oswald LightItalic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pyod.shop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CBFC2">
                    <a:lumMod val="50000"/>
                  </a:srgbClr>
                </a:solidFill>
                <a:effectLst/>
                <a:uLnTx/>
                <a:uFillTx/>
                <a:latin typeface="Oswald LightItalic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</a:br>
            <a:r>
              <a:rPr lang="en-US" sz="2800" dirty="0">
                <a:solidFill>
                  <a:srgbClr val="3F3F3F"/>
                </a:solidFill>
                <a:latin typeface="Oswald Light" panose="02000303000000000000" pitchFamily="2" charset="77"/>
                <a:cs typeface="Mukta" panose="020B0000000000000000" pitchFamily="34" charset="77"/>
              </a:rPr>
              <a:t>#Developer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CBFC2">
                    <a:lumMod val="50000"/>
                  </a:srgbClr>
                </a:solidFill>
                <a:effectLst/>
                <a:uLnTx/>
                <a:uFillTx/>
                <a:latin typeface="Oswald LightItalic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FrontMatter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CBFC2">
                  <a:lumMod val="50000"/>
                </a:srgbClr>
              </a:solidFill>
              <a:effectLst/>
              <a:uLnTx/>
              <a:uFillTx/>
              <a:latin typeface="Oswald LightItalic" panose="02000303000000000000" pitchFamily="2" charset="77"/>
              <a:ea typeface="Lato Light" panose="020F0502020204030203" pitchFamily="34" charset="0"/>
              <a:cs typeface="Mukta" panose="020B0000000000000000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0" y="283031"/>
            <a:ext cx="2352675" cy="1015663"/>
          </a:xfrm>
          <a:prstGeom prst="rect">
            <a:avLst/>
          </a:prstGeom>
          <a:solidFill>
            <a:srgbClr val="DFCC5A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A0C42"/>
                </a:solidFill>
                <a:effectLst/>
                <a:uLnTx/>
                <a:uFillTx/>
                <a:latin typeface="Oswald Medium" panose="02000603000000000000" pitchFamily="2" charset="77"/>
                <a:ea typeface="Nunito Bold" charset="0"/>
                <a:cs typeface="Mukta" panose="020B0000000000000000" pitchFamily="34" charset="77"/>
              </a:rPr>
              <a:t>HELLO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A0C42"/>
                </a:solidFill>
                <a:effectLst/>
                <a:uLnTx/>
                <a:uFillTx/>
                <a:latin typeface="Oswald" panose="02000503000000000000" pitchFamily="2" charset="77"/>
                <a:ea typeface="Nunito Bold" charset="0"/>
                <a:cs typeface="Mukta" panose="020B0000000000000000" pitchFamily="34" charset="77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3472" y="1562842"/>
            <a:ext cx="3033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A0C42"/>
                </a:solidFill>
                <a:effectLst/>
                <a:uLnTx/>
                <a:uFillTx/>
                <a:latin typeface="Oswald Light" panose="02000303000000000000" pitchFamily="2" charset="77"/>
                <a:ea typeface="Nunito Bold" charset="0"/>
                <a:cs typeface="Mukta" panose="020B0000000000000000" pitchFamily="34" charset="77"/>
              </a:rPr>
              <a:t>I AM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B5E55"/>
                </a:solidFill>
                <a:effectLst/>
                <a:uLnTx/>
                <a:uFillTx/>
                <a:latin typeface="Oswald Regular" panose="02000503000000000000" pitchFamily="2" charset="77"/>
                <a:ea typeface="Nunito Bold" charset="0"/>
                <a:cs typeface="Mukta" panose="020B0000000000000000" pitchFamily="34" charset="77"/>
              </a:rPr>
              <a:t>ELIO STRUYF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2465" y="4940004"/>
            <a:ext cx="3514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@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eliostruyf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</a:b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eliostruyf.com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</a:b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swald Light" panose="02000303000000000000" pitchFamily="2" charset="77"/>
                <a:ea typeface="Lato Light" panose="020F0502020204030203" pitchFamily="34" charset="0"/>
                <a:cs typeface="Mukta" panose="020B0000000000000000" pitchFamily="34" charset="77"/>
              </a:rPr>
              <a:t>elio@struyfconsulting.be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swald Light" panose="02000303000000000000" pitchFamily="2" charset="77"/>
              <a:ea typeface="Lato Light" panose="020F0502020204030203" pitchFamily="34" charset="0"/>
              <a:cs typeface="Mukta" panose="020B0000000000000000" pitchFamily="34" charset="77"/>
            </a:endParaRPr>
          </a:p>
        </p:txBody>
      </p:sp>
      <p:pic>
        <p:nvPicPr>
          <p:cNvPr id="17" name="Picture 1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B7DF8C7-1096-D74F-8EDF-6B0FA1AFE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/>
          <a:stretch/>
        </p:blipFill>
        <p:spPr>
          <a:xfrm>
            <a:off x="0" y="-2582"/>
            <a:ext cx="6617776" cy="68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mple Gallery">
            <a:extLst>
              <a:ext uri="{FF2B5EF4-FFF2-40B4-BE49-F238E27FC236}">
                <a16:creationId xmlns:a16="http://schemas.microsoft.com/office/drawing/2014/main" id="{B9DEA4DD-0B02-BEC5-ABFE-3FF7EAF96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AA8601-2FAE-8743-BEA9-E49ADB970D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31F">
              <a:alpha val="97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C41DF-2DC0-EDDF-CEB3-2F87CC01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7F2FF"/>
                </a:solidFill>
                <a:latin typeface="Oswald Medium" panose="02000603000000000000" pitchFamily="2" charset="77"/>
              </a:rPr>
              <a:t>Viva Connections Toolkit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342A8-7324-1EBB-8650-6E1B2FDB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Streamline your development</a:t>
            </a: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Create/manage projects</a:t>
            </a: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Learn by scenarios</a:t>
            </a: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Start from a sample</a:t>
            </a: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371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mple Gallery">
            <a:extLst>
              <a:ext uri="{FF2B5EF4-FFF2-40B4-BE49-F238E27FC236}">
                <a16:creationId xmlns:a16="http://schemas.microsoft.com/office/drawing/2014/main" id="{7F2F0780-2A4C-0A38-10F8-7C4FF1FDF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AA8601-2FAE-8743-BEA9-E49ADB970D0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1F">
              <a:alpha val="8454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07698" y="2921168"/>
            <a:ext cx="7176603" cy="1015663"/>
          </a:xfrm>
          <a:prstGeom prst="rect">
            <a:avLst/>
          </a:prstGeom>
          <a:solidFill>
            <a:srgbClr val="16C2C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3EFF7"/>
                </a:solidFill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rPr>
              <a:t>Installation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3EFF7"/>
              </a:solidFill>
              <a:effectLst/>
              <a:uLnTx/>
              <a:uFillTx/>
              <a:latin typeface="Oswald Medium" panose="02000603000000000000" pitchFamily="2" charset="77"/>
              <a:ea typeface="Nunito Bold" charset="0"/>
              <a:cs typeface="Mukta Medium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35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mple Gallery">
            <a:extLst>
              <a:ext uri="{FF2B5EF4-FFF2-40B4-BE49-F238E27FC236}">
                <a16:creationId xmlns:a16="http://schemas.microsoft.com/office/drawing/2014/main" id="{B30E9642-E946-C93F-4381-14864E44E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1CAEDA-2894-758A-979F-3D10FCBEC4D4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0E131F">
              <a:alpha val="97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C41DF-2DC0-EDDF-CEB3-2F87CC01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7F2FF"/>
                </a:solidFill>
                <a:latin typeface="Oswald Medium" panose="02000603000000000000" pitchFamily="2" charset="77"/>
              </a:rPr>
              <a:t>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342A8-7324-1EBB-8650-6E1B2FDB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Go to the VS Code Marketplace</a:t>
            </a:r>
            <a:b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https://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marketplace.visualstudio.com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  <a:sym typeface="Wingdings" pitchFamily="2" charset="2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Search for: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Viva Connections Toolkit</a:t>
            </a:r>
          </a:p>
          <a:p>
            <a:endParaRPr lang="en-GB" i="1" dirty="0">
              <a:latin typeface="Segoe UI" panose="020B0502040204020203" pitchFamily="34" charset="0"/>
              <a:cs typeface="Segoe UI" panose="020B0502040204020203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- OR -</a:t>
            </a:r>
          </a:p>
          <a:p>
            <a:pPr marL="0" indent="0">
              <a:buNone/>
            </a:pPr>
            <a:endParaRPr lang="en-GB" i="1" dirty="0">
              <a:latin typeface="Segoe UI" panose="020B0502040204020203" pitchFamily="34" charset="0"/>
              <a:cs typeface="Segoe UI" panose="020B0502040204020203" pitchFamily="34" charset="0"/>
              <a:sym typeface="Wingdings" pitchFamily="2" charset="2"/>
            </a:endParaRP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Open VS Code</a:t>
            </a: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Go to the extension panel</a:t>
            </a:r>
          </a:p>
          <a:p>
            <a:r>
              <a:rPr lang="en-BE" dirty="0">
                <a:latin typeface="Segoe UI" panose="020B0502040204020203" pitchFamily="34" charset="0"/>
                <a:cs typeface="Segoe UI" panose="020B0502040204020203" pitchFamily="34" charset="0"/>
              </a:rPr>
              <a:t>Search: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Viva Connections Toolkit</a:t>
            </a:r>
          </a:p>
          <a:p>
            <a:endParaRPr lang="en-B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mple Gallery">
            <a:extLst>
              <a:ext uri="{FF2B5EF4-FFF2-40B4-BE49-F238E27FC236}">
                <a16:creationId xmlns:a16="http://schemas.microsoft.com/office/drawing/2014/main" id="{7F2F0780-2A4C-0A38-10F8-7C4FF1FDF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AA8601-2FAE-8743-BEA9-E49ADB970D0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1F">
              <a:alpha val="8454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07698" y="2921168"/>
            <a:ext cx="7176603" cy="1015663"/>
          </a:xfrm>
          <a:prstGeom prst="rect">
            <a:avLst/>
          </a:prstGeom>
          <a:solidFill>
            <a:srgbClr val="16C2C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3EFF7"/>
                </a:solidFill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rPr>
              <a:t>DEMO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3EFF7"/>
              </a:solidFill>
              <a:effectLst/>
              <a:uLnTx/>
              <a:uFillTx/>
              <a:latin typeface="Oswald Medium" panose="02000603000000000000" pitchFamily="2" charset="77"/>
              <a:ea typeface="Nunito Bold" charset="0"/>
              <a:cs typeface="Mukta Medium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18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mple Gallery">
            <a:extLst>
              <a:ext uri="{FF2B5EF4-FFF2-40B4-BE49-F238E27FC236}">
                <a16:creationId xmlns:a16="http://schemas.microsoft.com/office/drawing/2014/main" id="{7F2F0780-2A4C-0A38-10F8-7C4FF1FDF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AA8601-2FAE-8743-BEA9-E49ADB970D0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E131F">
              <a:alpha val="8454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07698" y="2921168"/>
            <a:ext cx="7176603" cy="1015663"/>
          </a:xfrm>
          <a:prstGeom prst="rect">
            <a:avLst/>
          </a:prstGeom>
          <a:solidFill>
            <a:srgbClr val="16C2C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3EFF7"/>
                </a:solidFill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rPr>
              <a:t>Contribute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3EFF7"/>
              </a:solidFill>
              <a:effectLst/>
              <a:uLnTx/>
              <a:uFillTx/>
              <a:latin typeface="Oswald Medium" panose="02000603000000000000" pitchFamily="2" charset="77"/>
              <a:ea typeface="Nunito Bold" charset="0"/>
              <a:cs typeface="Mukta Medium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06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mple Gallery">
            <a:extLst>
              <a:ext uri="{FF2B5EF4-FFF2-40B4-BE49-F238E27FC236}">
                <a16:creationId xmlns:a16="http://schemas.microsoft.com/office/drawing/2014/main" id="{B30E9642-E946-C93F-4381-14864E44E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2506" r="672" b="16801"/>
          <a:stretch/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1CAEDA-2894-758A-979F-3D10FCBEC4D4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0E131F">
              <a:alpha val="97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1F2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C41DF-2DC0-EDDF-CEB3-2F87CC01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7F2FF"/>
                </a:solidFill>
                <a:latin typeface="Oswald Medium" panose="02000603000000000000" pitchFamily="2" charset="77"/>
              </a:rPr>
              <a:t>Contribute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342A8-7324-1EBB-8650-6E1B2FDB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github.com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pnp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/m365-hosted-apps-vscode</a:t>
            </a:r>
            <a:endParaRPr lang="en-BE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F1F2F1"/>
      </a:dk1>
      <a:lt1>
        <a:srgbClr val="F1F2F1"/>
      </a:lt1>
      <a:dk2>
        <a:srgbClr val="0A0C42"/>
      </a:dk2>
      <a:lt2>
        <a:srgbClr val="0A0C42"/>
      </a:lt2>
      <a:accent1>
        <a:srgbClr val="96E6E8"/>
      </a:accent1>
      <a:accent2>
        <a:srgbClr val="7CBFC2"/>
      </a:accent2>
      <a:accent3>
        <a:srgbClr val="F9DB6D"/>
      </a:accent3>
      <a:accent4>
        <a:srgbClr val="EB5E55"/>
      </a:accent4>
      <a:accent5>
        <a:srgbClr val="D295BF"/>
      </a:accent5>
      <a:accent6>
        <a:srgbClr val="D7B39E"/>
      </a:accent6>
      <a:hlink>
        <a:srgbClr val="7CBFC2"/>
      </a:hlink>
      <a:folHlink>
        <a:srgbClr val="7CBF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125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Calibri Light</vt:lpstr>
      <vt:lpstr>Oswald</vt:lpstr>
      <vt:lpstr>Oswald Light</vt:lpstr>
      <vt:lpstr>Oswald LightItalic</vt:lpstr>
      <vt:lpstr>Oswald Medium</vt:lpstr>
      <vt:lpstr>Oswald Regular</vt:lpstr>
      <vt:lpstr>Roboto Regular</vt:lpstr>
      <vt:lpstr>Segoe UI</vt:lpstr>
      <vt:lpstr>Segoe UI Light</vt:lpstr>
      <vt:lpstr>Office Theme</vt:lpstr>
      <vt:lpstr>4_Office Theme</vt:lpstr>
      <vt:lpstr>1_Office Theme</vt:lpstr>
      <vt:lpstr>5_Office Theme</vt:lpstr>
      <vt:lpstr>PowerPoint Presentation</vt:lpstr>
      <vt:lpstr>PowerPoint Presentation</vt:lpstr>
      <vt:lpstr>Viva Connections Toolkit</vt:lpstr>
      <vt:lpstr>PowerPoint Presentation</vt:lpstr>
      <vt:lpstr>Installation</vt:lpstr>
      <vt:lpstr>PowerPoint Presentation</vt:lpstr>
      <vt:lpstr>PowerPoint Presentation</vt:lpstr>
      <vt:lpstr>Contribute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Struyf</dc:creator>
  <cp:lastModifiedBy>Andrew Benson</cp:lastModifiedBy>
  <cp:revision>111</cp:revision>
  <dcterms:created xsi:type="dcterms:W3CDTF">2021-11-23T10:17:19Z</dcterms:created>
  <dcterms:modified xsi:type="dcterms:W3CDTF">2022-08-11T17:49:13Z</dcterms:modified>
</cp:coreProperties>
</file>