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0"/>
  </p:notesMasterIdLst>
  <p:sldIdLst>
    <p:sldId id="256" r:id="rId5"/>
    <p:sldId id="287" r:id="rId6"/>
    <p:sldId id="259" r:id="rId7"/>
    <p:sldId id="289" r:id="rId8"/>
    <p:sldId id="28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FF0B15-2011-F8E9-8D9F-346A250BD9E9}" name="Mengke Li" initials="ML" userId="S::mengkel@microsoft.com::91ea6dd8-4575-4769-bd6b-37e104502cf9" providerId="AD"/>
  <p188:author id="{1E201772-3756-310F-BE1F-83C11544615E}" name="Adriana Wood" initials="AW" userId="S::adwood@microsoft.com::9e184b5d-8644-426e-82c1-482e905b506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BC30DA-CAC8-4B1D-A60A-45271E270E36}" v="1" dt="2022-09-20T21:16:25.313"/>
    <p1510:client id="{9564D5A0-A170-415D-96FA-CF3D4F2B2298}" v="26" dt="2022-09-19T22:10:09.357"/>
    <p1510:client id="{CEC64C7D-D063-4B77-B8C9-612609D1FB74}" v="326" dt="2022-09-20T14:50:40.776"/>
    <p1510:client id="{D68D6C8C-11E4-0D46-F7C6-F6E2C1F70CAF}" v="19" dt="2022-09-19T20:15:47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2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6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502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62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58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90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0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6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8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5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9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2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TenantSettingsApp" TargetMode="External"/><Relationship Id="rId2" Type="http://schemas.openxmlformats.org/officeDocument/2006/relationships/hyperlink" Target="https://learn.microsoft.com/en-us/graph/api/tenantadmin-settings-get?view=graph-rest-beta&amp;tabs=htt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TenantSettingsApp" TargetMode="External"/><Relationship Id="rId2" Type="http://schemas.openxmlformats.org/officeDocument/2006/relationships/hyperlink" Target="https://learn.microsoft.com/en-us/graph/api/tenantadmin-settings-get?view=graph-rest-beta&amp;tabs=http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003" y="255090"/>
            <a:ext cx="5910466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3200" b="0" i="0">
                <a:solidFill>
                  <a:srgbClr val="000000"/>
                </a:solidFill>
                <a:effectLst/>
                <a:latin typeface="WordVisi_MSFontService"/>
              </a:rPr>
              <a:t>Introduction to SharePoint Online Admin APIs on Microsoft Graph</a:t>
            </a:r>
            <a:endParaRPr lang="en-US" sz="3200" cap="none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5434" y="-311085"/>
            <a:ext cx="3673308" cy="6354468"/>
          </a:xfrm>
        </p:spPr>
        <p:txBody>
          <a:bodyPr anchor="ctr">
            <a:normAutofit/>
          </a:bodyPr>
          <a:lstStyle/>
          <a:p>
            <a:r>
              <a:rPr lang="en-US"/>
              <a:t>Adriana Wood </a:t>
            </a:r>
          </a:p>
          <a:p>
            <a:r>
              <a:rPr lang="en-US"/>
              <a:t>Principal Product Manager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Liam Fernandez</a:t>
            </a:r>
          </a:p>
          <a:p>
            <a:r>
              <a:rPr lang="en-US"/>
              <a:t>Software Engineer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8A0DD-5D53-D0DB-E4D4-EEBA85D9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657" y="1117320"/>
            <a:ext cx="1090798" cy="1034133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DF5CD15C-9326-3DD9-1EC5-A442F810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673" y="2405903"/>
            <a:ext cx="1189695" cy="13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BA95-2769-4394-A1B5-4ABCBFD0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42B1-E6AA-4EDA-9D8B-98653016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4" y="621697"/>
            <a:ext cx="7825165" cy="514797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/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Standardize OneDrive and SharePoint API creation process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Allow App &amp; App + user-based functionality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Provide 3P developers a single API surface w/single auth token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Support our internal partner’s success with easy-to-use APIs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1 endpoint per scenario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Accrue to unified M365 PowerShell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/>
              <a:t>Support Microsoft CLI as needed</a:t>
            </a:r>
          </a:p>
        </p:txBody>
      </p:sp>
    </p:spTree>
    <p:extLst>
      <p:ext uri="{BB962C8B-B14F-4D97-AF65-F5344CB8AC3E}">
        <p14:creationId xmlns:p14="http://schemas.microsoft.com/office/powerpoint/2010/main" val="142751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4DCC-B251-0E51-BDF7-35C6DD3A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Tenant Settings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5A3F-FC4C-3FAC-9A29-A6B76C5CC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" y="1858553"/>
            <a:ext cx="10820400" cy="1293029"/>
          </a:xfrm>
        </p:spPr>
        <p:txBody>
          <a:bodyPr>
            <a:normAutofit/>
          </a:bodyPr>
          <a:lstStyle/>
          <a:p>
            <a:r>
              <a:rPr lang="en-US"/>
              <a:t>Allows you to programmatically administer SharePoint Tenant Settings </a:t>
            </a:r>
          </a:p>
          <a:p>
            <a:pPr lvl="1"/>
            <a:r>
              <a:rPr lang="en-US"/>
              <a:t>Documentation – </a:t>
            </a:r>
            <a:r>
              <a:rPr lang="nn-NO">
                <a:hlinkClick r:id="rId2"/>
              </a:rPr>
              <a:t>aka.ms/TenantSettingsMSGraph</a:t>
            </a:r>
            <a:endParaRPr lang="nn-NO"/>
          </a:p>
          <a:p>
            <a:pPr lvl="1"/>
            <a:r>
              <a:rPr lang="nn-NO"/>
              <a:t>Sample App - </a:t>
            </a:r>
            <a:r>
              <a:rPr lang="nn-NO">
                <a:hlinkClick r:id="rId3"/>
              </a:rPr>
              <a:t>aka.ms/TenantSettingsApp</a:t>
            </a:r>
            <a:r>
              <a:rPr lang="nn-NO"/>
              <a:t> </a:t>
            </a: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64D04F-7CD3-F11E-636A-9FFE92DA7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97448"/>
              </p:ext>
            </p:extLst>
          </p:nvPr>
        </p:nvGraphicFramePr>
        <p:xfrm>
          <a:off x="624840" y="3608326"/>
          <a:ext cx="11380204" cy="3139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5051">
                  <a:extLst>
                    <a:ext uri="{9D8B030D-6E8A-4147-A177-3AD203B41FA5}">
                      <a16:colId xmlns:a16="http://schemas.microsoft.com/office/drawing/2014/main" val="120085407"/>
                    </a:ext>
                  </a:extLst>
                </a:gridCol>
                <a:gridCol w="2845051">
                  <a:extLst>
                    <a:ext uri="{9D8B030D-6E8A-4147-A177-3AD203B41FA5}">
                      <a16:colId xmlns:a16="http://schemas.microsoft.com/office/drawing/2014/main" val="3528894248"/>
                    </a:ext>
                  </a:extLst>
                </a:gridCol>
                <a:gridCol w="2845051">
                  <a:extLst>
                    <a:ext uri="{9D8B030D-6E8A-4147-A177-3AD203B41FA5}">
                      <a16:colId xmlns:a16="http://schemas.microsoft.com/office/drawing/2014/main" val="295373663"/>
                    </a:ext>
                  </a:extLst>
                </a:gridCol>
                <a:gridCol w="2845051">
                  <a:extLst>
                    <a:ext uri="{9D8B030D-6E8A-4147-A177-3AD203B41FA5}">
                      <a16:colId xmlns:a16="http://schemas.microsoft.com/office/drawing/2014/main" val="3437725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isCommentingOnSitePagesEnabled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idleSessionSignOut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isLegacyAuthProtocolsEnabled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isResharingByExternalUsersEnabled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574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requireAcceptingUserToMatchInvitedUser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requireAcceptingUserToMatchInvitedUser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sharingCapability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sharingDomainRestrictionMode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1857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allowedDomainGuidsForSyncApp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TrustedSyncClientDomainListChanged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isSyncButtonHiddenOnPersonalSite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sharingAllowedDomainList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                          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048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sharingBlockedDomainList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                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isFileActivityNotificationEnabled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isSharePointMobileNotificationEnabled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TenantDefaultTimeZone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                             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40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isSitePagesCreationEnabled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                        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imageTaggingOption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isSharePointNewsfeedEnabled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                     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isUnmanagedSyncAppForTenantRestricted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 </a:t>
                      </a:r>
                      <a:endParaRPr lang="en-US" sz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580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deletedUserPersonalSiteRetentionPeriodInDays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  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isLoopEnabled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isMacSyncAppEnabled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isSiteCreationEnabled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  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1265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isSiteCreationUiEnabled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  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isSitesStorageLimitAutomatic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                                            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personalSiteDefaultStorageLimitInMb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 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siteCreationDefaultManagedPath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325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siteCreationDefaultStorageLimitInMb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  </a:t>
                      </a: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845559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DF091E0-638D-EB9E-C4F7-797B8A2E2F99}"/>
              </a:ext>
            </a:extLst>
          </p:cNvPr>
          <p:cNvSpPr txBox="1">
            <a:spLocks/>
          </p:cNvSpPr>
          <p:nvPr/>
        </p:nvSpPr>
        <p:spPr>
          <a:xfrm>
            <a:off x="90168" y="3194534"/>
            <a:ext cx="10820400" cy="370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>
                <a:solidFill>
                  <a:schemeClr val="accent6"/>
                </a:solidFill>
              </a:rPr>
              <a:t>List of settings currently exposed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64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93DD51-C117-AD2A-69CA-6BDDAFE8D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95" y="1233366"/>
            <a:ext cx="10820400" cy="2802467"/>
          </a:xfrm>
        </p:spPr>
        <p:txBody>
          <a:bodyPr>
            <a:normAutofit/>
          </a:bodyPr>
          <a:lstStyle/>
          <a:p>
            <a:r>
              <a:rPr lang="en-US" sz="600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25645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1C7F-97C0-B1DC-00A3-8F503254D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78" y="516047"/>
            <a:ext cx="10820400" cy="1050203"/>
          </a:xfrm>
        </p:spPr>
        <p:txBody>
          <a:bodyPr/>
          <a:lstStyle/>
          <a:p>
            <a:r>
              <a:rPr lang="en-US"/>
              <a:t>Thank you!!</a:t>
            </a:r>
            <a:r>
              <a:rPr lang="en-US" b="1">
                <a:solidFill>
                  <a:srgbClr val="222222"/>
                </a:solidFill>
                <a:latin typeface="Raleway" pitchFamily="2" charset="0"/>
              </a:rPr>
              <a:t> 🙏</a:t>
            </a:r>
            <a:br>
              <a:rPr lang="en-US" b="1">
                <a:solidFill>
                  <a:srgbClr val="222222"/>
                </a:solidFill>
                <a:latin typeface="Raleway" pitchFamily="2" charset="0"/>
              </a:rPr>
            </a:b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653FA-ADB8-A77B-3832-80250721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90554" y="3023858"/>
            <a:ext cx="10130516" cy="2544024"/>
          </a:xfrm>
        </p:spPr>
        <p:txBody>
          <a:bodyPr>
            <a:normAutofit/>
          </a:bodyPr>
          <a:lstStyle/>
          <a:p>
            <a:r>
              <a:rPr lang="en-US" sz="2400"/>
              <a:t>Comments / Questions – </a:t>
            </a:r>
            <a:r>
              <a:rPr lang="en-US" sz="2400" err="1"/>
              <a:t>adwood</a:t>
            </a:r>
            <a:r>
              <a:rPr lang="en-US" sz="2400"/>
              <a:t> and </a:t>
            </a:r>
            <a:r>
              <a:rPr lang="en-US" sz="2400" err="1"/>
              <a:t>lfernandez</a:t>
            </a:r>
            <a:endParaRPr lang="en-US" sz="2400"/>
          </a:p>
          <a:p>
            <a:endParaRPr lang="en-US" sz="2400"/>
          </a:p>
          <a:p>
            <a:r>
              <a:rPr lang="en-US" sz="2400"/>
              <a:t>Documentation – </a:t>
            </a:r>
            <a:r>
              <a:rPr lang="nn-NO" sz="2400">
                <a:hlinkClick r:id="rId2"/>
              </a:rPr>
              <a:t>aka.ms/TenantSettingsMSGraph</a:t>
            </a:r>
            <a:endParaRPr lang="nn-NO" sz="2400"/>
          </a:p>
          <a:p>
            <a:r>
              <a:rPr lang="nn-NO" sz="2400"/>
              <a:t>Sample App - </a:t>
            </a:r>
            <a:r>
              <a:rPr lang="nn-NO" sz="2400">
                <a:hlinkClick r:id="rId3"/>
              </a:rPr>
              <a:t>aka.ms/TenantSettingsApp</a:t>
            </a:r>
            <a:r>
              <a:rPr lang="nn-NO" sz="2400"/>
              <a:t> </a:t>
            </a:r>
            <a:endParaRPr lang="en-US" sz="2400"/>
          </a:p>
          <a:p>
            <a:endParaRPr lang="en-US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9A710-B831-C1C0-FAAA-719C9D7C39BD}"/>
              </a:ext>
            </a:extLst>
          </p:cNvPr>
          <p:cNvSpPr txBox="1"/>
          <p:nvPr/>
        </p:nvSpPr>
        <p:spPr>
          <a:xfrm>
            <a:off x="606582" y="1367073"/>
            <a:ext cx="987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On behalf of the SharePoint API team, Tenant Admin and MSGraph teams </a:t>
            </a:r>
          </a:p>
        </p:txBody>
      </p:sp>
    </p:spTree>
    <p:extLst>
      <p:ext uri="{BB962C8B-B14F-4D97-AF65-F5344CB8AC3E}">
        <p14:creationId xmlns:p14="http://schemas.microsoft.com/office/powerpoint/2010/main" val="22826481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CCDD5D77DDFD489388FC21984C6E72" ma:contentTypeVersion="4" ma:contentTypeDescription="Create a new document." ma:contentTypeScope="" ma:versionID="6ea0d7de547d18cf0e2c2406d2e7831c">
  <xsd:schema xmlns:xsd="http://www.w3.org/2001/XMLSchema" xmlns:xs="http://www.w3.org/2001/XMLSchema" xmlns:p="http://schemas.microsoft.com/office/2006/metadata/properties" xmlns:ns2="1b8411ff-fab7-4c21-9eba-f28307db07bf" xmlns:ns3="2472c6f7-bbd1-4419-9727-de8334748f42" targetNamespace="http://schemas.microsoft.com/office/2006/metadata/properties" ma:root="true" ma:fieldsID="95d1ea658cf161eb01358c86669f8423" ns2:_="" ns3:_="">
    <xsd:import namespace="1b8411ff-fab7-4c21-9eba-f28307db07bf"/>
    <xsd:import namespace="2472c6f7-bbd1-4419-9727-de8334748f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411ff-fab7-4c21-9eba-f28307db07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2c6f7-bbd1-4419-9727-de8334748f4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documentManagement/types"/>
    <ds:schemaRef ds:uri="1b8411ff-fab7-4c21-9eba-f28307db07bf"/>
    <ds:schemaRef ds:uri="http://schemas.openxmlformats.org/package/2006/metadata/core-properties"/>
    <ds:schemaRef ds:uri="2472c6f7-bbd1-4419-9727-de8334748f42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64ADD4B-377B-4570-862E-7DEA56ECF734}">
  <ds:schemaRefs>
    <ds:schemaRef ds:uri="1b8411ff-fab7-4c21-9eba-f28307db07bf"/>
    <ds:schemaRef ds:uri="2472c6f7-bbd1-4419-9727-de8334748f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168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Vapor Trail</vt:lpstr>
      <vt:lpstr>Introduction to SharePoint Online Admin APIs on Microsoft Graph</vt:lpstr>
      <vt:lpstr>Goals</vt:lpstr>
      <vt:lpstr>Tenant Settings APIS</vt:lpstr>
      <vt:lpstr>DEMO</vt:lpstr>
      <vt:lpstr>Thank you!! 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and OneDrive MSGraph APIs</dc:title>
  <dc:creator>Adriana Wood</dc:creator>
  <cp:lastModifiedBy>Fabian Williams</cp:lastModifiedBy>
  <cp:revision>2</cp:revision>
  <dcterms:created xsi:type="dcterms:W3CDTF">2022-09-16T21:30:44Z</dcterms:created>
  <dcterms:modified xsi:type="dcterms:W3CDTF">2022-09-20T21:22:04Z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0x010100CBCCDD5D77DDFD489388FC21984C6E72</vt:lpwstr>
  </property>
</Properties>
</file>