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9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C1B8-BB8E-43C5-8FC4-A0326558F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2588A-5671-4778-A857-82A61ACE9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E435-C846-47F4-B825-025CBBE6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D50D-32B9-4A76-98D5-F8F3EFBE4324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17F5B-898D-4323-95DA-4790605A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99CD8-CB75-4B96-82A2-58EC3A47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5741-3374-4906-B886-67C80DC698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171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47DA-3570-423F-9B03-17209596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2EE48-E828-4356-9F1D-D85F5E156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D039F-BE40-4B81-BED4-64F7963A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D50D-32B9-4A76-98D5-F8F3EFBE4324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6926B-3FB8-4F34-B06A-4B7D07F9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7F1E-747F-4736-B08F-5A4D82E2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5741-3374-4906-B886-67C80DC698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299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C49F5-C12D-4C7B-AAF1-673ABF1A0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FC1E4-80B0-403B-8A1C-0F62B33CD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6D376-59B3-422B-A559-DF04DCB6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D50D-32B9-4A76-98D5-F8F3EFBE4324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67C83-1F9D-49CC-A2F9-75C23119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0DD54-38AF-4807-9C03-6AEAB36D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5741-3374-4906-B886-67C80DC698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434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2C22-0B64-496A-B059-C2AA5D77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55A9E-0067-45A5-AB2D-EF68A4C5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4864D-18F3-464E-813E-18F59083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D50D-32B9-4A76-98D5-F8F3EFBE4324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8B6F4-4697-400E-BB33-D7361790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C6B2-5A0C-43B3-BC6D-65FBA07A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5741-3374-4906-B886-67C80DC698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423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911D-7277-4F10-A8E4-B750E173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AB47-C501-4B22-A737-213F8EA4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A25CE-8BA0-4BAA-9A81-982CF9FD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D50D-32B9-4A76-98D5-F8F3EFBE4324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8C6D-5F0D-4CBB-A43C-86435989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ADBFA-4BF3-4226-A85F-9802694E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5741-3374-4906-B886-67C80DC698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22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C947-58C3-4EDA-A89A-1D682CFB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F3D6-85E4-4FA8-AF4C-01F97DF48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FE74-9831-498D-B951-E16ECFD55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6E169-230D-40EC-AC2B-46A2B61A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D50D-32B9-4A76-98D5-F8F3EFBE4324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ADFE7-4431-4F61-B1D8-ECF4ADC4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EA94E-9F6A-499E-840B-ECB7A223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5741-3374-4906-B886-67C80DC698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259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221C-F1CD-4FB0-B035-1CE61936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11D3D-83DB-41E6-8FBC-68A713895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0ED7F-B621-43F7-BCC6-313A76D96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D97A9-E461-4877-AD1E-C9CEEAF64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C6FE2-3B2E-41F0-9B2C-2558C3003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E763-C715-4CCD-A207-E8BFDD7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D50D-32B9-4A76-98D5-F8F3EFBE4324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86087-3C5D-4025-A7FB-C6EF130E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FE816-7C88-405E-B310-E5CAA7EC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5741-3374-4906-B886-67C80DC698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195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D9A1-9A3F-4B33-880F-85616B8F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A2C01-4013-4B5F-B516-6E915C19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D50D-32B9-4A76-98D5-F8F3EFBE4324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104AF-AD4D-44AF-A7DE-185B4C2A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C0DE3-5A73-45F0-B080-1D78D3D9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5741-3374-4906-B886-67C80DC698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931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5E4DF-9143-4E5A-A548-6E731B70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D50D-32B9-4A76-98D5-F8F3EFBE4324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06E75-7304-4084-9D6A-588ED09A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BC3D6-16F3-473E-AE28-BC96B10B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5741-3374-4906-B886-67C80DC698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935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7106-FE7F-4774-96B0-CC9DBA44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36CE-6B63-4615-B912-1687AE8B6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D5D06-F403-4192-B627-3015C6B1B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970F4-C399-40FF-98C2-74B69DDC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D50D-32B9-4A76-98D5-F8F3EFBE4324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5B41B-780C-4CC9-B99A-9EA71653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64C85-E7E0-4F8A-A04D-48E5478F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5741-3374-4906-B886-67C80DC698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778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2256-64BD-443B-8B96-775182273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94A11-969B-479D-ABFF-CF2FC72EB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8179B-02DD-4C1A-B5A5-0C7C05EB7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4E1E9-57C7-4B4E-B55A-C81FF40F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D50D-32B9-4A76-98D5-F8F3EFBE4324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80D31-9CCB-462B-8DC2-E648524D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A293A-AF45-47FA-894D-BA63D2BF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5741-3374-4906-B886-67C80DC698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756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67325-C336-48C0-B8C6-0CE8EB3E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72F6-73CF-49A0-898C-E6028747E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492FF-83A4-415C-AA10-42FC9F9EB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0D50D-32B9-4A76-98D5-F8F3EFBE4324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AAA6C-D09C-4369-8B6C-BA60022CA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183E8-0693-4A69-985C-6561927AE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5741-3374-4906-B886-67C80DC698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008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EBC9E347-5C04-4F51-9246-E5D35ACDAE93}"/>
              </a:ext>
            </a:extLst>
          </p:cNvPr>
          <p:cNvGrpSpPr/>
          <p:nvPr/>
        </p:nvGrpSpPr>
        <p:grpSpPr>
          <a:xfrm>
            <a:off x="185133" y="2783248"/>
            <a:ext cx="1676387" cy="1492911"/>
            <a:chOff x="863703" y="2777048"/>
            <a:chExt cx="1676387" cy="14929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982815-AB4B-48B1-B776-FDECFCB9C667}"/>
                </a:ext>
              </a:extLst>
            </p:cNvPr>
            <p:cNvSpPr/>
            <p:nvPr/>
          </p:nvSpPr>
          <p:spPr bwMode="auto">
            <a:xfrm>
              <a:off x="863703" y="2777048"/>
              <a:ext cx="1676387" cy="1492911"/>
            </a:xfrm>
            <a:prstGeom prst="rect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6630" tIns="46630" rIns="46630" bIns="46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ea typeface="Segoe UI" pitchFamily="34" charset="0"/>
                  <a:cs typeface="Segoe UI" pitchFamily="34" charset="0"/>
                </a:rPr>
                <a:t>XAML application</a:t>
              </a:r>
            </a:p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ea typeface="Segoe UI" pitchFamily="34" charset="0"/>
                  <a:cs typeface="Segoe UI" pitchFamily="34" charset="0"/>
                </a:rPr>
                <a:t>(local MSAL store)</a:t>
              </a:r>
              <a:endParaRPr lang="en-US" sz="1632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Picture 4" descr="Logo, icon&#10;&#10;Description automatically generated">
              <a:extLst>
                <a:ext uri="{FF2B5EF4-FFF2-40B4-BE49-F238E27FC236}">
                  <a16:creationId xmlns:a16="http://schemas.microsoft.com/office/drawing/2014/main" id="{1CA0341F-B028-4F8E-BD87-E3072B209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382" y="2797723"/>
              <a:ext cx="955028" cy="955028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C72EF8-16CB-48D0-BEC3-5EDD94192D70}"/>
              </a:ext>
            </a:extLst>
          </p:cNvPr>
          <p:cNvGrpSpPr/>
          <p:nvPr/>
        </p:nvGrpSpPr>
        <p:grpSpPr>
          <a:xfrm>
            <a:off x="2786967" y="339338"/>
            <a:ext cx="1676387" cy="1492911"/>
            <a:chOff x="3465537" y="339338"/>
            <a:chExt cx="1676387" cy="14929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E41DA7-A359-44D7-9045-F5EBD3DBD287}"/>
                </a:ext>
              </a:extLst>
            </p:cNvPr>
            <p:cNvSpPr/>
            <p:nvPr/>
          </p:nvSpPr>
          <p:spPr bwMode="auto">
            <a:xfrm>
              <a:off x="3465537" y="339338"/>
              <a:ext cx="1676387" cy="1492911"/>
            </a:xfrm>
            <a:prstGeom prst="rect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6630" tIns="46630" rIns="46630" bIns="46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ea typeface="Segoe UI" pitchFamily="34" charset="0"/>
                  <a:cs typeface="Segoe UI" pitchFamily="34" charset="0"/>
                </a:rPr>
                <a:t>Azure AD application</a:t>
              </a:r>
            </a:p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1F31EE9-7069-4185-9CA1-5AA9686F4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79660" y="401401"/>
              <a:ext cx="848140" cy="84814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659F25-86B7-45FD-99B1-4352684C62C6}"/>
              </a:ext>
            </a:extLst>
          </p:cNvPr>
          <p:cNvGrpSpPr/>
          <p:nvPr/>
        </p:nvGrpSpPr>
        <p:grpSpPr>
          <a:xfrm>
            <a:off x="2786966" y="2783248"/>
            <a:ext cx="1676387" cy="1492911"/>
            <a:chOff x="3465536" y="2781184"/>
            <a:chExt cx="1676387" cy="149291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154060-2C77-4D9F-8484-A914BF6E5CF6}"/>
                </a:ext>
              </a:extLst>
            </p:cNvPr>
            <p:cNvSpPr/>
            <p:nvPr/>
          </p:nvSpPr>
          <p:spPr bwMode="auto">
            <a:xfrm>
              <a:off x="3465536" y="2781184"/>
              <a:ext cx="1676387" cy="1492911"/>
            </a:xfrm>
            <a:prstGeom prst="rect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6630" tIns="46630" rIns="46630" bIns="46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ea typeface="Segoe UI" pitchFamily="34" charset="0"/>
                  <a:cs typeface="Segoe UI" pitchFamily="34" charset="0"/>
                </a:rPr>
                <a:t>“Connect” Azure Function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79C87C14-0EA1-41C0-8A58-147E7D6B4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55937" y="2913644"/>
              <a:ext cx="895584" cy="895584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1B78792-5D59-47A5-8370-1A9403F230BB}"/>
              </a:ext>
            </a:extLst>
          </p:cNvPr>
          <p:cNvGrpSpPr/>
          <p:nvPr/>
        </p:nvGrpSpPr>
        <p:grpSpPr>
          <a:xfrm>
            <a:off x="5355699" y="2787386"/>
            <a:ext cx="1676387" cy="1492911"/>
            <a:chOff x="6034269" y="2781183"/>
            <a:chExt cx="1676387" cy="14929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00D845-8EF9-447D-B961-A8FF018E6971}"/>
                </a:ext>
              </a:extLst>
            </p:cNvPr>
            <p:cNvSpPr/>
            <p:nvPr/>
          </p:nvSpPr>
          <p:spPr bwMode="auto">
            <a:xfrm>
              <a:off x="6034269" y="2781183"/>
              <a:ext cx="1676387" cy="1492911"/>
            </a:xfrm>
            <a:prstGeom prst="rect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6630" tIns="46630" rIns="46630" bIns="46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ea typeface="Segoe UI" pitchFamily="34" charset="0"/>
                  <a:cs typeface="Segoe UI" pitchFamily="34" charset="0"/>
                </a:rPr>
                <a:t>“Subscription” Azure Function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23B61D92-FA67-45EE-8A63-4339028E4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24670" y="2913644"/>
              <a:ext cx="895584" cy="895584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9D86DA-469C-489F-8ABF-A9895E9EE183}"/>
              </a:ext>
            </a:extLst>
          </p:cNvPr>
          <p:cNvGrpSpPr/>
          <p:nvPr/>
        </p:nvGrpSpPr>
        <p:grpSpPr>
          <a:xfrm>
            <a:off x="5355699" y="339338"/>
            <a:ext cx="1676387" cy="1492911"/>
            <a:chOff x="6034269" y="339338"/>
            <a:chExt cx="1676387" cy="149291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7D39E8-DEB9-47B7-8DD8-2747643CEAA3}"/>
                </a:ext>
              </a:extLst>
            </p:cNvPr>
            <p:cNvSpPr/>
            <p:nvPr/>
          </p:nvSpPr>
          <p:spPr bwMode="auto">
            <a:xfrm>
              <a:off x="6034269" y="339338"/>
              <a:ext cx="1676387" cy="1492911"/>
            </a:xfrm>
            <a:prstGeom prst="rect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6630" tIns="46630" rIns="46630" bIns="46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ea typeface="Segoe UI" pitchFamily="34" charset="0"/>
                  <a:cs typeface="Segoe UI" pitchFamily="34" charset="0"/>
                </a:rPr>
                <a:t>“Changes” Azure Queue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CAF81F2-BC44-4386-A681-CA530E8C0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24670" y="427403"/>
              <a:ext cx="895584" cy="895584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007EE88-9E3F-4874-AAAA-70C9F8D0F822}"/>
              </a:ext>
            </a:extLst>
          </p:cNvPr>
          <p:cNvGrpSpPr/>
          <p:nvPr/>
        </p:nvGrpSpPr>
        <p:grpSpPr>
          <a:xfrm>
            <a:off x="8003039" y="2791524"/>
            <a:ext cx="1676387" cy="1492911"/>
            <a:chOff x="8735403" y="2797723"/>
            <a:chExt cx="1676387" cy="149291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DCDA3C-B392-413C-9C70-8D351217314D}"/>
                </a:ext>
              </a:extLst>
            </p:cNvPr>
            <p:cNvSpPr/>
            <p:nvPr/>
          </p:nvSpPr>
          <p:spPr bwMode="auto">
            <a:xfrm>
              <a:off x="8735403" y="2797723"/>
              <a:ext cx="1676387" cy="1492911"/>
            </a:xfrm>
            <a:prstGeom prst="rect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6630" tIns="46630" rIns="46630" bIns="46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ea typeface="Segoe UI" pitchFamily="34" charset="0"/>
                  <a:cs typeface="Segoe UI" pitchFamily="34" charset="0"/>
                </a:rPr>
                <a:t>“</a:t>
              </a:r>
              <a:r>
                <a:rPr lang="en-US" sz="1400" dirty="0" err="1">
                  <a:solidFill>
                    <a:schemeClr val="bg2">
                      <a:lumMod val="25000"/>
                    </a:schemeClr>
                  </a:solidFill>
                  <a:ea typeface="Segoe UI" pitchFamily="34" charset="0"/>
                  <a:cs typeface="Segoe UI" pitchFamily="34" charset="0"/>
                </a:rPr>
                <a:t>ProcessChanges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ea typeface="Segoe UI" pitchFamily="34" charset="0"/>
                  <a:cs typeface="Segoe UI" pitchFamily="34" charset="0"/>
                </a:rPr>
                <a:t>” Azure Function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2B3576E8-652B-4631-BA17-A9A302FF0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125804" y="2913644"/>
              <a:ext cx="895584" cy="89558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26E72A-8DC4-4958-B1DA-1420BB5139AD}"/>
              </a:ext>
            </a:extLst>
          </p:cNvPr>
          <p:cNvGrpSpPr/>
          <p:nvPr/>
        </p:nvGrpSpPr>
        <p:grpSpPr>
          <a:xfrm>
            <a:off x="5355699" y="5074228"/>
            <a:ext cx="1676387" cy="1492911"/>
            <a:chOff x="6034269" y="4937686"/>
            <a:chExt cx="1676387" cy="149291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38A387-CD10-490D-9744-F5EEBA0BE322}"/>
                </a:ext>
              </a:extLst>
            </p:cNvPr>
            <p:cNvSpPr/>
            <p:nvPr/>
          </p:nvSpPr>
          <p:spPr bwMode="auto">
            <a:xfrm>
              <a:off x="6034269" y="4937686"/>
              <a:ext cx="1676387" cy="1492911"/>
            </a:xfrm>
            <a:prstGeom prst="rect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6630" tIns="46630" rIns="46630" bIns="46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ea typeface="Segoe UI" pitchFamily="34" charset="0"/>
                  <a:cs typeface="Segoe UI" pitchFamily="34" charset="0"/>
                </a:rPr>
                <a:t>OneDrive </a:t>
              </a:r>
            </a:p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ea typeface="Segoe UI" pitchFamily="34" charset="0"/>
                  <a:cs typeface="Segoe UI" pitchFamily="34" charset="0"/>
                </a:rPr>
                <a:t>(ODC + ODB)</a:t>
              </a: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89C53CB0-13CB-4B34-A636-C62C79C3C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38289" y="5080964"/>
              <a:ext cx="1468346" cy="698345"/>
            </a:xfrm>
            <a:prstGeom prst="rect">
              <a:avLst/>
            </a:prstGeom>
          </p:spPr>
        </p:pic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2C77CC6-36FC-4411-9C57-9B58ED043FAA}"/>
              </a:ext>
            </a:extLst>
          </p:cNvPr>
          <p:cNvCxnSpPr>
            <a:cxnSpLocks/>
            <a:stCxn id="3" idx="0"/>
            <a:endCxn id="7" idx="1"/>
          </p:cNvCxnSpPr>
          <p:nvPr/>
        </p:nvCxnSpPr>
        <p:spPr>
          <a:xfrm rot="5400000" flipH="1" flipV="1">
            <a:off x="1056420" y="1052701"/>
            <a:ext cx="1697454" cy="1763640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947E9DD-7DAA-4F1A-91D9-DF9FE384C239}"/>
              </a:ext>
            </a:extLst>
          </p:cNvPr>
          <p:cNvGrpSpPr/>
          <p:nvPr/>
        </p:nvGrpSpPr>
        <p:grpSpPr>
          <a:xfrm>
            <a:off x="1380221" y="833356"/>
            <a:ext cx="514401" cy="514401"/>
            <a:chOff x="492" y="17985"/>
            <a:chExt cx="524853" cy="52485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6B2AFAD-4AFE-41E6-8573-4C0B9298A908}"/>
                </a:ext>
              </a:extLst>
            </p:cNvPr>
            <p:cNvSpPr/>
            <p:nvPr/>
          </p:nvSpPr>
          <p:spPr>
            <a:xfrm>
              <a:off x="492" y="17985"/>
              <a:ext cx="524853" cy="524853"/>
            </a:xfrm>
            <a:prstGeom prst="ellipse">
              <a:avLst/>
            </a:prstGeom>
            <a:solidFill>
              <a:srgbClr val="A5CE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Oval 4">
              <a:extLst>
                <a:ext uri="{FF2B5EF4-FFF2-40B4-BE49-F238E27FC236}">
                  <a16:creationId xmlns:a16="http://schemas.microsoft.com/office/drawing/2014/main" id="{F1A3012A-6521-48E7-B345-D930BBA27A7C}"/>
                </a:ext>
              </a:extLst>
            </p:cNvPr>
            <p:cNvSpPr/>
            <p:nvPr/>
          </p:nvSpPr>
          <p:spPr>
            <a:xfrm>
              <a:off x="77355" y="94848"/>
              <a:ext cx="371127" cy="371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2352"/>
                <a:t>1</a:t>
              </a:r>
              <a:endParaRPr lang="en-US" sz="2352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9E18147-7766-48CB-8CCA-6FE5DCBDF760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861520" y="3529704"/>
            <a:ext cx="92544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122CFA2-6E30-466D-8939-2C92D139157C}"/>
              </a:ext>
            </a:extLst>
          </p:cNvPr>
          <p:cNvGrpSpPr/>
          <p:nvPr/>
        </p:nvGrpSpPr>
        <p:grpSpPr>
          <a:xfrm>
            <a:off x="2050492" y="3281437"/>
            <a:ext cx="514401" cy="514401"/>
            <a:chOff x="492" y="17985"/>
            <a:chExt cx="524853" cy="52485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759B250-BF7E-407B-975A-DFAF3F196CAE}"/>
                </a:ext>
              </a:extLst>
            </p:cNvPr>
            <p:cNvSpPr/>
            <p:nvPr/>
          </p:nvSpPr>
          <p:spPr>
            <a:xfrm>
              <a:off x="492" y="17985"/>
              <a:ext cx="524853" cy="524853"/>
            </a:xfrm>
            <a:prstGeom prst="ellipse">
              <a:avLst/>
            </a:prstGeom>
            <a:solidFill>
              <a:srgbClr val="A5CE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Oval 4">
              <a:extLst>
                <a:ext uri="{FF2B5EF4-FFF2-40B4-BE49-F238E27FC236}">
                  <a16:creationId xmlns:a16="http://schemas.microsoft.com/office/drawing/2014/main" id="{BBA686FA-8A06-49DD-BFC9-6B953BD40F17}"/>
                </a:ext>
              </a:extLst>
            </p:cNvPr>
            <p:cNvSpPr/>
            <p:nvPr/>
          </p:nvSpPr>
          <p:spPr>
            <a:xfrm>
              <a:off x="77355" y="94848"/>
              <a:ext cx="371127" cy="371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2352" dirty="0"/>
                <a:t>2</a:t>
              </a:r>
              <a:endParaRPr lang="en-US" sz="2352" dirty="0"/>
            </a:p>
          </p:txBody>
        </p:sp>
      </p:grp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EABF82B-F383-40FE-8373-C1963B7217E3}"/>
              </a:ext>
            </a:extLst>
          </p:cNvPr>
          <p:cNvCxnSpPr>
            <a:cxnSpLocks/>
            <a:stCxn id="11" idx="2"/>
            <a:endCxn id="29" idx="1"/>
          </p:cNvCxnSpPr>
          <p:nvPr/>
        </p:nvCxnSpPr>
        <p:spPr>
          <a:xfrm rot="16200000" flipH="1">
            <a:off x="3718167" y="4183151"/>
            <a:ext cx="1544525" cy="1730539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3CA2EB-6CF0-47D4-833D-E16006FCC0CE}"/>
              </a:ext>
            </a:extLst>
          </p:cNvPr>
          <p:cNvGrpSpPr/>
          <p:nvPr/>
        </p:nvGrpSpPr>
        <p:grpSpPr>
          <a:xfrm>
            <a:off x="3367958" y="4741024"/>
            <a:ext cx="514401" cy="514401"/>
            <a:chOff x="492" y="17985"/>
            <a:chExt cx="524853" cy="524853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11301A9-A4AD-4EC5-AD9B-5A74465C4693}"/>
                </a:ext>
              </a:extLst>
            </p:cNvPr>
            <p:cNvSpPr/>
            <p:nvPr/>
          </p:nvSpPr>
          <p:spPr>
            <a:xfrm>
              <a:off x="492" y="17985"/>
              <a:ext cx="524853" cy="524853"/>
            </a:xfrm>
            <a:prstGeom prst="ellipse">
              <a:avLst/>
            </a:prstGeom>
            <a:solidFill>
              <a:srgbClr val="A5CE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>
              <a:extLst>
                <a:ext uri="{FF2B5EF4-FFF2-40B4-BE49-F238E27FC236}">
                  <a16:creationId xmlns:a16="http://schemas.microsoft.com/office/drawing/2014/main" id="{41D92A82-C84B-4F67-B67B-C1BD4D9D63D5}"/>
                </a:ext>
              </a:extLst>
            </p:cNvPr>
            <p:cNvSpPr/>
            <p:nvPr/>
          </p:nvSpPr>
          <p:spPr>
            <a:xfrm>
              <a:off x="77355" y="94848"/>
              <a:ext cx="371127" cy="371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52"/>
                <a:t>3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326B62-5D3A-4B1D-B0A7-5A383F99DFE9}"/>
              </a:ext>
            </a:extLst>
          </p:cNvPr>
          <p:cNvCxnSpPr>
            <a:cxnSpLocks/>
            <a:stCxn id="29" idx="0"/>
            <a:endCxn id="15" idx="2"/>
          </p:cNvCxnSpPr>
          <p:nvPr/>
        </p:nvCxnSpPr>
        <p:spPr>
          <a:xfrm flipV="1">
            <a:off x="6193893" y="4280297"/>
            <a:ext cx="0" cy="79393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D04BC6-F72C-4215-A152-9989212E6D29}"/>
              </a:ext>
            </a:extLst>
          </p:cNvPr>
          <p:cNvGrpSpPr/>
          <p:nvPr/>
        </p:nvGrpSpPr>
        <p:grpSpPr>
          <a:xfrm>
            <a:off x="5936692" y="4438467"/>
            <a:ext cx="514401" cy="514401"/>
            <a:chOff x="492" y="17985"/>
            <a:chExt cx="524853" cy="52485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294F107-460B-41A0-A90B-608DF1C9394E}"/>
                </a:ext>
              </a:extLst>
            </p:cNvPr>
            <p:cNvSpPr/>
            <p:nvPr/>
          </p:nvSpPr>
          <p:spPr>
            <a:xfrm>
              <a:off x="492" y="17985"/>
              <a:ext cx="524853" cy="524853"/>
            </a:xfrm>
            <a:prstGeom prst="ellipse">
              <a:avLst/>
            </a:prstGeom>
            <a:solidFill>
              <a:srgbClr val="A5CE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Oval 4">
              <a:extLst>
                <a:ext uri="{FF2B5EF4-FFF2-40B4-BE49-F238E27FC236}">
                  <a16:creationId xmlns:a16="http://schemas.microsoft.com/office/drawing/2014/main" id="{48E87409-36A2-4560-9EEA-355773D4FD8D}"/>
                </a:ext>
              </a:extLst>
            </p:cNvPr>
            <p:cNvSpPr/>
            <p:nvPr/>
          </p:nvSpPr>
          <p:spPr>
            <a:xfrm>
              <a:off x="77355" y="94848"/>
              <a:ext cx="371127" cy="371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52"/>
                <a:t>4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DDBA6FD-C936-45C2-8694-BBC9702C24FB}"/>
              </a:ext>
            </a:extLst>
          </p:cNvPr>
          <p:cNvGrpSpPr/>
          <p:nvPr/>
        </p:nvGrpSpPr>
        <p:grpSpPr>
          <a:xfrm>
            <a:off x="8002355" y="339338"/>
            <a:ext cx="1676387" cy="1492911"/>
            <a:chOff x="8680925" y="339338"/>
            <a:chExt cx="1676387" cy="149291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10BFC1D-A7B5-48CD-BE7C-2751A5F6D4D0}"/>
                </a:ext>
              </a:extLst>
            </p:cNvPr>
            <p:cNvSpPr/>
            <p:nvPr/>
          </p:nvSpPr>
          <p:spPr bwMode="auto">
            <a:xfrm>
              <a:off x="8680925" y="339338"/>
              <a:ext cx="1676387" cy="1492911"/>
            </a:xfrm>
            <a:prstGeom prst="rect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6630" tIns="46630" rIns="46630" bIns="46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ea typeface="Segoe UI" pitchFamily="34" charset="0"/>
                  <a:cs typeface="Segoe UI" pitchFamily="34" charset="0"/>
                </a:rPr>
                <a:t>SQL Azure Database (MSAL + App data)</a:t>
              </a:r>
            </a:p>
          </p:txBody>
        </p:sp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93359B05-3118-40E3-AD62-E6C36AB9E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91573" y="446274"/>
              <a:ext cx="826150" cy="826150"/>
            </a:xfrm>
            <a:prstGeom prst="rect">
              <a:avLst/>
            </a:prstGeom>
          </p:spPr>
        </p:pic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220CF0F-0166-4747-822B-54138EEEFE8B}"/>
              </a:ext>
            </a:extLst>
          </p:cNvPr>
          <p:cNvCxnSpPr>
            <a:cxnSpLocks/>
            <a:stCxn id="11" idx="0"/>
            <a:endCxn id="80" idx="2"/>
          </p:cNvCxnSpPr>
          <p:nvPr/>
        </p:nvCxnSpPr>
        <p:spPr>
          <a:xfrm rot="5400000" flipH="1" flipV="1">
            <a:off x="5757355" y="-299945"/>
            <a:ext cx="950999" cy="52153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E2CA85-2D9A-4E5E-A019-301EBDB39DCA}"/>
              </a:ext>
            </a:extLst>
          </p:cNvPr>
          <p:cNvCxnSpPr>
            <a:cxnSpLocks/>
            <a:stCxn id="15" idx="0"/>
            <a:endCxn id="80" idx="2"/>
          </p:cNvCxnSpPr>
          <p:nvPr/>
        </p:nvCxnSpPr>
        <p:spPr>
          <a:xfrm rot="5400000" flipH="1" flipV="1">
            <a:off x="7039653" y="986490"/>
            <a:ext cx="955137" cy="26466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C330F474-6BB3-48B6-B2F2-A3F3EB96CFCD}"/>
              </a:ext>
            </a:extLst>
          </p:cNvPr>
          <p:cNvCxnSpPr>
            <a:cxnSpLocks/>
            <a:stCxn id="25" idx="0"/>
            <a:endCxn id="80" idx="2"/>
          </p:cNvCxnSpPr>
          <p:nvPr/>
        </p:nvCxnSpPr>
        <p:spPr>
          <a:xfrm rot="16200000" flipV="1">
            <a:off x="8361254" y="2311545"/>
            <a:ext cx="959275" cy="6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EEB312A-E8CF-4321-9AB8-88E7CCF5DD7A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V="1">
            <a:off x="6193893" y="1832249"/>
            <a:ext cx="0" cy="95513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8D91D4A-5CAD-4FDF-9F37-0E9E76AB28F7}"/>
              </a:ext>
            </a:extLst>
          </p:cNvPr>
          <p:cNvGrpSpPr/>
          <p:nvPr/>
        </p:nvGrpSpPr>
        <p:grpSpPr>
          <a:xfrm>
            <a:off x="5936692" y="2040930"/>
            <a:ext cx="514401" cy="514401"/>
            <a:chOff x="492" y="17985"/>
            <a:chExt cx="524853" cy="52485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5A72264-4B00-471F-AFA3-C020B51182EE}"/>
                </a:ext>
              </a:extLst>
            </p:cNvPr>
            <p:cNvSpPr/>
            <p:nvPr/>
          </p:nvSpPr>
          <p:spPr>
            <a:xfrm>
              <a:off x="492" y="17985"/>
              <a:ext cx="524853" cy="524853"/>
            </a:xfrm>
            <a:prstGeom prst="ellipse">
              <a:avLst/>
            </a:prstGeom>
            <a:solidFill>
              <a:srgbClr val="A5CE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Oval 4">
              <a:extLst>
                <a:ext uri="{FF2B5EF4-FFF2-40B4-BE49-F238E27FC236}">
                  <a16:creationId xmlns:a16="http://schemas.microsoft.com/office/drawing/2014/main" id="{F0A634D4-FD2C-4BA0-B215-376B7A92779B}"/>
                </a:ext>
              </a:extLst>
            </p:cNvPr>
            <p:cNvSpPr/>
            <p:nvPr/>
          </p:nvSpPr>
          <p:spPr>
            <a:xfrm>
              <a:off x="77355" y="94848"/>
              <a:ext cx="371127" cy="371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2352"/>
                <a:t>5</a:t>
              </a:r>
              <a:endParaRPr lang="en-US" sz="2352"/>
            </a:p>
          </p:txBody>
        </p:sp>
      </p:grp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07DF877-A66C-4E40-BE10-B9A98FE3CBF7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7032086" y="1085794"/>
            <a:ext cx="970953" cy="24521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7EB2D81-7614-49E0-9F24-6E735D77117C}"/>
              </a:ext>
            </a:extLst>
          </p:cNvPr>
          <p:cNvGrpSpPr/>
          <p:nvPr/>
        </p:nvGrpSpPr>
        <p:grpSpPr>
          <a:xfrm>
            <a:off x="7260020" y="2558303"/>
            <a:ext cx="514401" cy="514401"/>
            <a:chOff x="492" y="17985"/>
            <a:chExt cx="524853" cy="524853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1003D1D-FA4E-406A-9612-F483B850E80E}"/>
                </a:ext>
              </a:extLst>
            </p:cNvPr>
            <p:cNvSpPr/>
            <p:nvPr/>
          </p:nvSpPr>
          <p:spPr>
            <a:xfrm>
              <a:off x="492" y="17985"/>
              <a:ext cx="524853" cy="524853"/>
            </a:xfrm>
            <a:prstGeom prst="ellipse">
              <a:avLst/>
            </a:prstGeom>
            <a:solidFill>
              <a:srgbClr val="A5CE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Oval 4">
              <a:extLst>
                <a:ext uri="{FF2B5EF4-FFF2-40B4-BE49-F238E27FC236}">
                  <a16:creationId xmlns:a16="http://schemas.microsoft.com/office/drawing/2014/main" id="{CF64D980-026B-48F2-9A35-0D337582FD2B}"/>
                </a:ext>
              </a:extLst>
            </p:cNvPr>
            <p:cNvSpPr/>
            <p:nvPr/>
          </p:nvSpPr>
          <p:spPr>
            <a:xfrm>
              <a:off x="77355" y="94848"/>
              <a:ext cx="371127" cy="371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2352" dirty="0"/>
                <a:t>6</a:t>
              </a:r>
              <a:endParaRPr lang="en-US" sz="2352" dirty="0"/>
            </a:p>
          </p:txBody>
        </p:sp>
      </p:grp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C5E6883-01FB-4472-B966-6457DC511704}"/>
              </a:ext>
            </a:extLst>
          </p:cNvPr>
          <p:cNvCxnSpPr>
            <a:cxnSpLocks/>
            <a:stCxn id="25" idx="2"/>
            <a:endCxn id="29" idx="3"/>
          </p:cNvCxnSpPr>
          <p:nvPr/>
        </p:nvCxnSpPr>
        <p:spPr>
          <a:xfrm rot="5400000">
            <a:off x="7168536" y="4147986"/>
            <a:ext cx="1536249" cy="1809147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5C47801-0EC0-4652-9BBB-A53DC8307A46}"/>
              </a:ext>
            </a:extLst>
          </p:cNvPr>
          <p:cNvGrpSpPr/>
          <p:nvPr/>
        </p:nvGrpSpPr>
        <p:grpSpPr>
          <a:xfrm>
            <a:off x="8583347" y="4743836"/>
            <a:ext cx="514401" cy="514401"/>
            <a:chOff x="492" y="17985"/>
            <a:chExt cx="524853" cy="524853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F4EC242-6F31-4CB9-9180-D173896B1AC5}"/>
                </a:ext>
              </a:extLst>
            </p:cNvPr>
            <p:cNvSpPr/>
            <p:nvPr/>
          </p:nvSpPr>
          <p:spPr>
            <a:xfrm>
              <a:off x="492" y="17985"/>
              <a:ext cx="524853" cy="524853"/>
            </a:xfrm>
            <a:prstGeom prst="ellipse">
              <a:avLst/>
            </a:prstGeom>
            <a:solidFill>
              <a:srgbClr val="A5CE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6" name="Oval 4">
              <a:extLst>
                <a:ext uri="{FF2B5EF4-FFF2-40B4-BE49-F238E27FC236}">
                  <a16:creationId xmlns:a16="http://schemas.microsoft.com/office/drawing/2014/main" id="{1712950F-E6D2-453C-90CE-3C77C823F871}"/>
                </a:ext>
              </a:extLst>
            </p:cNvPr>
            <p:cNvSpPr/>
            <p:nvPr/>
          </p:nvSpPr>
          <p:spPr>
            <a:xfrm>
              <a:off x="77355" y="94848"/>
              <a:ext cx="371127" cy="371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2352" dirty="0"/>
                <a:t>7</a:t>
              </a:r>
              <a:endParaRPr lang="en-US" sz="2352" dirty="0"/>
            </a:p>
          </p:txBody>
        </p: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84E668E-A6E2-4E6B-BD7E-7EEA3976E97A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3625160" y="1832249"/>
            <a:ext cx="1" cy="95099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7B93CDE-926D-43A4-98D7-F27C80490091}"/>
              </a:ext>
            </a:extLst>
          </p:cNvPr>
          <p:cNvGrpSpPr/>
          <p:nvPr/>
        </p:nvGrpSpPr>
        <p:grpSpPr>
          <a:xfrm>
            <a:off x="10312865" y="2783246"/>
            <a:ext cx="1676387" cy="1492911"/>
            <a:chOff x="8735403" y="2797723"/>
            <a:chExt cx="1676387" cy="149291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B363A09-2344-47CB-91EC-F8384ECF7492}"/>
                </a:ext>
              </a:extLst>
            </p:cNvPr>
            <p:cNvSpPr/>
            <p:nvPr/>
          </p:nvSpPr>
          <p:spPr bwMode="auto">
            <a:xfrm>
              <a:off x="8735403" y="2797723"/>
              <a:ext cx="1676387" cy="1492911"/>
            </a:xfrm>
            <a:prstGeom prst="rect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6630" tIns="46630" rIns="46630" bIns="46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ea typeface="Segoe UI" pitchFamily="34" charset="0"/>
                  <a:cs typeface="Segoe UI" pitchFamily="34" charset="0"/>
                </a:rPr>
                <a:t>“</a:t>
              </a:r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  <a:ea typeface="Segoe UI" pitchFamily="34" charset="0"/>
                  <a:cs typeface="Segoe UI" pitchFamily="34" charset="0"/>
                </a:rPr>
                <a:t>ManageSubscriptions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ea typeface="Segoe UI" pitchFamily="34" charset="0"/>
                  <a:cs typeface="Segoe UI" pitchFamily="34" charset="0"/>
                </a:rPr>
                <a:t>” Azure Function</a:t>
              </a:r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4F97A90F-3E63-4B3A-8ADA-E8BC7A5D0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125804" y="2913644"/>
              <a:ext cx="895584" cy="895584"/>
            </a:xfrm>
            <a:prstGeom prst="rect">
              <a:avLst/>
            </a:prstGeom>
          </p:spPr>
        </p:pic>
      </p:grp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5AC7706B-AFE4-4973-956B-A620E3885E20}"/>
              </a:ext>
            </a:extLst>
          </p:cNvPr>
          <p:cNvCxnSpPr>
            <a:cxnSpLocks/>
            <a:stCxn id="59" idx="2"/>
            <a:endCxn id="29" idx="3"/>
          </p:cNvCxnSpPr>
          <p:nvPr/>
        </p:nvCxnSpPr>
        <p:spPr>
          <a:xfrm rot="5400000">
            <a:off x="8319310" y="2988934"/>
            <a:ext cx="1544527" cy="4118973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6AAC93C-6DBD-4E86-98E0-92B9B3559E5B}"/>
              </a:ext>
            </a:extLst>
          </p:cNvPr>
          <p:cNvCxnSpPr>
            <a:cxnSpLocks/>
            <a:stCxn id="59" idx="0"/>
            <a:endCxn id="80" idx="2"/>
          </p:cNvCxnSpPr>
          <p:nvPr/>
        </p:nvCxnSpPr>
        <p:spPr>
          <a:xfrm rot="16200000" flipV="1">
            <a:off x="9520306" y="1152493"/>
            <a:ext cx="950997" cy="23105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49A8537-14C6-4151-92BF-1ED3F602664D}"/>
              </a:ext>
            </a:extLst>
          </p:cNvPr>
          <p:cNvGrpSpPr/>
          <p:nvPr/>
        </p:nvGrpSpPr>
        <p:grpSpPr>
          <a:xfrm>
            <a:off x="10893857" y="4761271"/>
            <a:ext cx="514401" cy="514401"/>
            <a:chOff x="492" y="17985"/>
            <a:chExt cx="524853" cy="524853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8BAFEDE-EEF6-45EB-86BE-349358B09EB2}"/>
                </a:ext>
              </a:extLst>
            </p:cNvPr>
            <p:cNvSpPr/>
            <p:nvPr/>
          </p:nvSpPr>
          <p:spPr>
            <a:xfrm>
              <a:off x="492" y="17985"/>
              <a:ext cx="524853" cy="524853"/>
            </a:xfrm>
            <a:prstGeom prst="ellipse">
              <a:avLst/>
            </a:prstGeom>
            <a:solidFill>
              <a:srgbClr val="A5CE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Oval 4">
              <a:extLst>
                <a:ext uri="{FF2B5EF4-FFF2-40B4-BE49-F238E27FC236}">
                  <a16:creationId xmlns:a16="http://schemas.microsoft.com/office/drawing/2014/main" id="{274DCE8E-04A2-459B-95C5-68DCAD6C670F}"/>
                </a:ext>
              </a:extLst>
            </p:cNvPr>
            <p:cNvSpPr/>
            <p:nvPr/>
          </p:nvSpPr>
          <p:spPr>
            <a:xfrm>
              <a:off x="77355" y="94848"/>
              <a:ext cx="371127" cy="371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i-FI" sz="2352" dirty="0"/>
                <a:t>8</a:t>
              </a:r>
              <a:endParaRPr lang="en-US" sz="2352" dirty="0"/>
            </a:p>
          </p:txBody>
        </p:sp>
      </p:grpSp>
    </p:spTree>
    <p:extLst>
      <p:ext uri="{BB962C8B-B14F-4D97-AF65-F5344CB8AC3E}">
        <p14:creationId xmlns:p14="http://schemas.microsoft.com/office/powerpoint/2010/main" val="242686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Jansen</dc:creator>
  <cp:lastModifiedBy>Bert Jansen</cp:lastModifiedBy>
  <cp:revision>5</cp:revision>
  <dcterms:created xsi:type="dcterms:W3CDTF">2021-04-27T08:58:11Z</dcterms:created>
  <dcterms:modified xsi:type="dcterms:W3CDTF">2021-04-28T10:53:44Z</dcterms:modified>
</cp:coreProperties>
</file>