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5"/>
  </p:sldMasterIdLst>
  <p:notesMasterIdLst>
    <p:notesMasterId r:id="rId21"/>
  </p:notesMasterIdLst>
  <p:handoutMasterIdLst>
    <p:handoutMasterId r:id="rId22"/>
  </p:handoutMasterIdLst>
  <p:sldIdLst>
    <p:sldId id="472" r:id="rId6"/>
    <p:sldId id="508" r:id="rId7"/>
    <p:sldId id="516" r:id="rId8"/>
    <p:sldId id="517" r:id="rId9"/>
    <p:sldId id="518" r:id="rId10"/>
    <p:sldId id="519" r:id="rId11"/>
    <p:sldId id="520" r:id="rId12"/>
    <p:sldId id="502" r:id="rId13"/>
    <p:sldId id="501" r:id="rId14"/>
    <p:sldId id="504" r:id="rId15"/>
    <p:sldId id="505" r:id="rId16"/>
    <p:sldId id="513" r:id="rId17"/>
    <p:sldId id="511" r:id="rId18"/>
    <p:sldId id="512" r:id="rId19"/>
    <p:sldId id="398" r:id="rId2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90" userDrawn="1">
          <p15:clr>
            <a:srgbClr val="A4A3A4"/>
          </p15:clr>
        </p15:guide>
        <p15:guide id="2" orient="horz" pos="436" userDrawn="1">
          <p15:clr>
            <a:srgbClr val="A4A3A4"/>
          </p15:clr>
        </p15:guide>
        <p15:guide id="3" orient="horz" pos="3929" userDrawn="1">
          <p15:clr>
            <a:srgbClr val="A4A3A4"/>
          </p15:clr>
        </p15:guide>
        <p15:guide id="4" pos="2880" userDrawn="1">
          <p15:clr>
            <a:srgbClr val="A4A3A4"/>
          </p15:clr>
        </p15:guide>
        <p15:guide id="5" pos="204" userDrawn="1">
          <p15:clr>
            <a:srgbClr val="A4A3A4"/>
          </p15:clr>
        </p15:guide>
        <p15:guide id="6" pos="5602" userDrawn="1">
          <p15:clr>
            <a:srgbClr val="A4A3A4"/>
          </p15:clr>
        </p15:guide>
        <p15:guide id="7" orient="horz" pos="2160" userDrawn="1">
          <p15:clr>
            <a:srgbClr val="A4A3A4"/>
          </p15:clr>
        </p15:guide>
        <p15:guide id="8" pos="4105"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Lang" initials="RL" lastIdx="1" clrIdx="0"/>
  <p:cmAuthor id="1" name="David Waring" initials="DW" lastIdx="4" clrIdx="1"/>
  <p:cmAuthor id="2" name="Caroline Newman-Belshaw" initials="CN" lastIdx="5" clrIdx="2"/>
  <p:cmAuthor id="3" name="Paul Miller" initials="PM" lastIdx="3" clrIdx="3">
    <p:extLst/>
  </p:cmAuthor>
  <p:cmAuthor id="4" name="Adrian Coupland" initials="AC" lastIdx="5" clrIdx="4">
    <p:extLst/>
  </p:cmAuthor>
  <p:cmAuthor id="5" name="Arran Bryde" initials="AB" lastIdx="6"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13E82"/>
    <a:srgbClr val="336699"/>
    <a:srgbClr val="FFFF99"/>
    <a:srgbClr val="BF0000"/>
    <a:srgbClr val="FF0000"/>
    <a:srgbClr val="B7B9BE"/>
    <a:srgbClr val="846C52"/>
    <a:srgbClr val="703A96"/>
    <a:srgbClr val="9AB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0738" autoAdjust="0"/>
  </p:normalViewPr>
  <p:slideViewPr>
    <p:cSldViewPr>
      <p:cViewPr varScale="1">
        <p:scale>
          <a:sx n="64" d="100"/>
          <a:sy n="64" d="100"/>
        </p:scale>
        <p:origin x="-2034" y="-96"/>
      </p:cViewPr>
      <p:guideLst>
        <p:guide orient="horz" pos="890"/>
        <p:guide orient="horz" pos="436"/>
        <p:guide orient="horz" pos="3929"/>
        <p:guide orient="horz" pos="2160"/>
        <p:guide pos="2880"/>
        <p:guide pos="204"/>
        <p:guide pos="5602"/>
        <p:guide pos="410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90" d="100"/>
        <a:sy n="90" d="100"/>
      </p:scale>
      <p:origin x="0" y="0"/>
    </p:cViewPr>
  </p:sorterViewPr>
  <p:notesViewPr>
    <p:cSldViewPr>
      <p:cViewPr varScale="1">
        <p:scale>
          <a:sx n="40" d="100"/>
          <a:sy n="40" d="100"/>
        </p:scale>
        <p:origin x="2117" y="29"/>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18D4E-0C62-47E5-BA2E-B983937E7E06}" type="doc">
      <dgm:prSet loTypeId="urn:microsoft.com/office/officeart/2005/8/layout/funnel1" loCatId="relationship" qsTypeId="urn:microsoft.com/office/officeart/2005/8/quickstyle/simple5" qsCatId="simple" csTypeId="urn:microsoft.com/office/officeart/2005/8/colors/accent1_2" csCatId="accent1" phldr="1"/>
      <dgm:spPr/>
      <dgm:t>
        <a:bodyPr/>
        <a:lstStyle/>
        <a:p>
          <a:endParaRPr lang="en-GB"/>
        </a:p>
      </dgm:t>
    </dgm:pt>
    <dgm:pt modelId="{22505B96-A1E9-4535-A01B-5511BF005B05}">
      <dgm:prSet phldrT="[Text]"/>
      <dgm:spPr/>
      <dgm:t>
        <a:bodyPr/>
        <a:lstStyle/>
        <a:p>
          <a:r>
            <a:rPr lang="en-GB" dirty="0" smtClean="0"/>
            <a:t>Product</a:t>
          </a:r>
          <a:endParaRPr lang="en-GB" dirty="0"/>
        </a:p>
      </dgm:t>
    </dgm:pt>
    <dgm:pt modelId="{A8684A5A-BE16-4220-9CC3-3C48A38DBC9E}" type="parTrans" cxnId="{FE5AF4BB-6B7E-46F4-8F41-C86E7AA42E7D}">
      <dgm:prSet/>
      <dgm:spPr/>
      <dgm:t>
        <a:bodyPr/>
        <a:lstStyle/>
        <a:p>
          <a:endParaRPr lang="en-GB"/>
        </a:p>
      </dgm:t>
    </dgm:pt>
    <dgm:pt modelId="{267CA991-4335-4118-A3C0-721EA619CFCF}" type="sibTrans" cxnId="{FE5AF4BB-6B7E-46F4-8F41-C86E7AA42E7D}">
      <dgm:prSet/>
      <dgm:spPr/>
      <dgm:t>
        <a:bodyPr/>
        <a:lstStyle/>
        <a:p>
          <a:endParaRPr lang="en-GB"/>
        </a:p>
      </dgm:t>
    </dgm:pt>
    <dgm:pt modelId="{65213CA9-2340-4A96-A04D-53BC8127AFDB}">
      <dgm:prSet phldrT="[Text]"/>
      <dgm:spPr/>
      <dgm:t>
        <a:bodyPr/>
        <a:lstStyle/>
        <a:p>
          <a:r>
            <a:rPr lang="en-GB" dirty="0" smtClean="0"/>
            <a:t>Customer</a:t>
          </a:r>
          <a:endParaRPr lang="en-GB" dirty="0"/>
        </a:p>
      </dgm:t>
    </dgm:pt>
    <dgm:pt modelId="{2578F88C-7620-45B6-A2DB-B59660C83BD2}" type="parTrans" cxnId="{D886AD08-D3F1-4AD1-B175-694935AA173D}">
      <dgm:prSet/>
      <dgm:spPr/>
      <dgm:t>
        <a:bodyPr/>
        <a:lstStyle/>
        <a:p>
          <a:endParaRPr lang="en-GB"/>
        </a:p>
      </dgm:t>
    </dgm:pt>
    <dgm:pt modelId="{293B8008-5BA4-4564-B932-B670479BCB03}" type="sibTrans" cxnId="{D886AD08-D3F1-4AD1-B175-694935AA173D}">
      <dgm:prSet/>
      <dgm:spPr/>
      <dgm:t>
        <a:bodyPr/>
        <a:lstStyle/>
        <a:p>
          <a:endParaRPr lang="en-GB"/>
        </a:p>
      </dgm:t>
    </dgm:pt>
    <dgm:pt modelId="{17CF1D66-4F5B-4122-8E01-7CC9949E2048}">
      <dgm:prSet phldrT="[Text]"/>
      <dgm:spPr/>
      <dgm:t>
        <a:bodyPr/>
        <a:lstStyle/>
        <a:p>
          <a:r>
            <a:rPr lang="en-GB" dirty="0" smtClean="0"/>
            <a:t>Service</a:t>
          </a:r>
          <a:endParaRPr lang="en-GB" dirty="0"/>
        </a:p>
      </dgm:t>
    </dgm:pt>
    <dgm:pt modelId="{3ECE4372-C329-4DF4-A616-3804EF176481}" type="parTrans" cxnId="{81823182-0E7C-44CC-A34F-F052E7665A68}">
      <dgm:prSet/>
      <dgm:spPr/>
      <dgm:t>
        <a:bodyPr/>
        <a:lstStyle/>
        <a:p>
          <a:endParaRPr lang="en-GB"/>
        </a:p>
      </dgm:t>
    </dgm:pt>
    <dgm:pt modelId="{04CB7B1B-A3C5-4838-BDA0-2E77E6EE289B}" type="sibTrans" cxnId="{81823182-0E7C-44CC-A34F-F052E7665A68}">
      <dgm:prSet/>
      <dgm:spPr/>
      <dgm:t>
        <a:bodyPr/>
        <a:lstStyle/>
        <a:p>
          <a:endParaRPr lang="en-GB"/>
        </a:p>
      </dgm:t>
    </dgm:pt>
    <dgm:pt modelId="{5A4E9AFD-FB1B-49D5-B060-2C6342165A62}">
      <dgm:prSet phldrT="[Text]"/>
      <dgm:spPr/>
      <dgm:t>
        <a:bodyPr/>
        <a:lstStyle/>
        <a:p>
          <a:r>
            <a:rPr lang="en-GB" dirty="0" smtClean="0"/>
            <a:t>Demand</a:t>
          </a:r>
          <a:endParaRPr lang="en-GB" dirty="0"/>
        </a:p>
      </dgm:t>
    </dgm:pt>
    <dgm:pt modelId="{BFEE1C29-42D2-4FAF-BF3E-07840CD01A22}" type="parTrans" cxnId="{B17A8292-2A41-4A97-ABDD-EA3021A54899}">
      <dgm:prSet/>
      <dgm:spPr/>
      <dgm:t>
        <a:bodyPr/>
        <a:lstStyle/>
        <a:p>
          <a:endParaRPr lang="en-GB"/>
        </a:p>
      </dgm:t>
    </dgm:pt>
    <dgm:pt modelId="{DA5EC2A1-7A86-40B2-81E8-91C9F2F2E2C7}" type="sibTrans" cxnId="{B17A8292-2A41-4A97-ABDD-EA3021A54899}">
      <dgm:prSet/>
      <dgm:spPr/>
      <dgm:t>
        <a:bodyPr/>
        <a:lstStyle/>
        <a:p>
          <a:endParaRPr lang="en-GB"/>
        </a:p>
      </dgm:t>
    </dgm:pt>
    <dgm:pt modelId="{1E6C2299-80C1-4269-8C07-1D85FCE576A6}" type="pres">
      <dgm:prSet presAssocID="{0DA18D4E-0C62-47E5-BA2E-B983937E7E06}" presName="Name0" presStyleCnt="0">
        <dgm:presLayoutVars>
          <dgm:chMax val="4"/>
          <dgm:resizeHandles val="exact"/>
        </dgm:presLayoutVars>
      </dgm:prSet>
      <dgm:spPr/>
      <dgm:t>
        <a:bodyPr/>
        <a:lstStyle/>
        <a:p>
          <a:endParaRPr lang="en-GB"/>
        </a:p>
      </dgm:t>
    </dgm:pt>
    <dgm:pt modelId="{D9A3DEBF-21A7-4A1F-AE6F-E9D457867F5D}" type="pres">
      <dgm:prSet presAssocID="{0DA18D4E-0C62-47E5-BA2E-B983937E7E06}" presName="ellipse" presStyleLbl="trBgShp" presStyleIdx="0" presStyleCnt="1"/>
      <dgm:spPr/>
    </dgm:pt>
    <dgm:pt modelId="{24084002-8E73-49EF-A34E-34742B32939F}" type="pres">
      <dgm:prSet presAssocID="{0DA18D4E-0C62-47E5-BA2E-B983937E7E06}" presName="arrow1" presStyleLbl="fgShp" presStyleIdx="0" presStyleCnt="1"/>
      <dgm:spPr/>
    </dgm:pt>
    <dgm:pt modelId="{C702B9DC-8F6A-406C-A745-B4FD2FDD3BA8}" type="pres">
      <dgm:prSet presAssocID="{0DA18D4E-0C62-47E5-BA2E-B983937E7E06}" presName="rectangle" presStyleLbl="revTx" presStyleIdx="0" presStyleCnt="1">
        <dgm:presLayoutVars>
          <dgm:bulletEnabled val="1"/>
        </dgm:presLayoutVars>
      </dgm:prSet>
      <dgm:spPr/>
      <dgm:t>
        <a:bodyPr/>
        <a:lstStyle/>
        <a:p>
          <a:endParaRPr lang="en-GB"/>
        </a:p>
      </dgm:t>
    </dgm:pt>
    <dgm:pt modelId="{8A2ACB03-2D17-4E2A-8902-6665C2C67827}" type="pres">
      <dgm:prSet presAssocID="{65213CA9-2340-4A96-A04D-53BC8127AFDB}" presName="item1" presStyleLbl="node1" presStyleIdx="0" presStyleCnt="3">
        <dgm:presLayoutVars>
          <dgm:bulletEnabled val="1"/>
        </dgm:presLayoutVars>
      </dgm:prSet>
      <dgm:spPr/>
      <dgm:t>
        <a:bodyPr/>
        <a:lstStyle/>
        <a:p>
          <a:endParaRPr lang="en-GB"/>
        </a:p>
      </dgm:t>
    </dgm:pt>
    <dgm:pt modelId="{877D1A0E-A3C1-40A0-973D-47EFE1CD73F5}" type="pres">
      <dgm:prSet presAssocID="{17CF1D66-4F5B-4122-8E01-7CC9949E2048}" presName="item2" presStyleLbl="node1" presStyleIdx="1" presStyleCnt="3">
        <dgm:presLayoutVars>
          <dgm:bulletEnabled val="1"/>
        </dgm:presLayoutVars>
      </dgm:prSet>
      <dgm:spPr/>
      <dgm:t>
        <a:bodyPr/>
        <a:lstStyle/>
        <a:p>
          <a:endParaRPr lang="en-GB"/>
        </a:p>
      </dgm:t>
    </dgm:pt>
    <dgm:pt modelId="{29137409-38A5-4442-B7BB-2625E65920F8}" type="pres">
      <dgm:prSet presAssocID="{5A4E9AFD-FB1B-49D5-B060-2C6342165A62}" presName="item3" presStyleLbl="node1" presStyleIdx="2" presStyleCnt="3">
        <dgm:presLayoutVars>
          <dgm:bulletEnabled val="1"/>
        </dgm:presLayoutVars>
      </dgm:prSet>
      <dgm:spPr/>
      <dgm:t>
        <a:bodyPr/>
        <a:lstStyle/>
        <a:p>
          <a:endParaRPr lang="en-GB"/>
        </a:p>
      </dgm:t>
    </dgm:pt>
    <dgm:pt modelId="{8791984E-3B99-4208-8AB7-EFC2B19F0EFF}" type="pres">
      <dgm:prSet presAssocID="{0DA18D4E-0C62-47E5-BA2E-B983937E7E06}" presName="funnel" presStyleLbl="trAlignAcc1" presStyleIdx="0" presStyleCnt="1"/>
      <dgm:spPr/>
      <dgm:t>
        <a:bodyPr/>
        <a:lstStyle/>
        <a:p>
          <a:endParaRPr lang="en-GB"/>
        </a:p>
      </dgm:t>
    </dgm:pt>
  </dgm:ptLst>
  <dgm:cxnLst>
    <dgm:cxn modelId="{81823182-0E7C-44CC-A34F-F052E7665A68}" srcId="{0DA18D4E-0C62-47E5-BA2E-B983937E7E06}" destId="{17CF1D66-4F5B-4122-8E01-7CC9949E2048}" srcOrd="2" destOrd="0" parTransId="{3ECE4372-C329-4DF4-A616-3804EF176481}" sibTransId="{04CB7B1B-A3C5-4838-BDA0-2E77E6EE289B}"/>
    <dgm:cxn modelId="{FE5AF4BB-6B7E-46F4-8F41-C86E7AA42E7D}" srcId="{0DA18D4E-0C62-47E5-BA2E-B983937E7E06}" destId="{22505B96-A1E9-4535-A01B-5511BF005B05}" srcOrd="0" destOrd="0" parTransId="{A8684A5A-BE16-4220-9CC3-3C48A38DBC9E}" sibTransId="{267CA991-4335-4118-A3C0-721EA619CFCF}"/>
    <dgm:cxn modelId="{B996A89F-DFDE-4D4C-B9D9-4C8B174AF6D3}" type="presOf" srcId="{22505B96-A1E9-4535-A01B-5511BF005B05}" destId="{29137409-38A5-4442-B7BB-2625E65920F8}" srcOrd="0" destOrd="0" presId="urn:microsoft.com/office/officeart/2005/8/layout/funnel1"/>
    <dgm:cxn modelId="{377CDAB4-4338-4CD2-8B49-D61A2A7F1260}" type="presOf" srcId="{0DA18D4E-0C62-47E5-BA2E-B983937E7E06}" destId="{1E6C2299-80C1-4269-8C07-1D85FCE576A6}" srcOrd="0" destOrd="0" presId="urn:microsoft.com/office/officeart/2005/8/layout/funnel1"/>
    <dgm:cxn modelId="{A7C7B400-22FC-481B-B059-F7298DD19119}" type="presOf" srcId="{65213CA9-2340-4A96-A04D-53BC8127AFDB}" destId="{877D1A0E-A3C1-40A0-973D-47EFE1CD73F5}" srcOrd="0" destOrd="0" presId="urn:microsoft.com/office/officeart/2005/8/layout/funnel1"/>
    <dgm:cxn modelId="{91AA4097-7210-4717-B215-B823593A83C3}" type="presOf" srcId="{17CF1D66-4F5B-4122-8E01-7CC9949E2048}" destId="{8A2ACB03-2D17-4E2A-8902-6665C2C67827}" srcOrd="0" destOrd="0" presId="urn:microsoft.com/office/officeart/2005/8/layout/funnel1"/>
    <dgm:cxn modelId="{5846D5F6-4542-4D40-9E78-F0A8482A4882}" type="presOf" srcId="{5A4E9AFD-FB1B-49D5-B060-2C6342165A62}" destId="{C702B9DC-8F6A-406C-A745-B4FD2FDD3BA8}" srcOrd="0" destOrd="0" presId="urn:microsoft.com/office/officeart/2005/8/layout/funnel1"/>
    <dgm:cxn modelId="{B17A8292-2A41-4A97-ABDD-EA3021A54899}" srcId="{0DA18D4E-0C62-47E5-BA2E-B983937E7E06}" destId="{5A4E9AFD-FB1B-49D5-B060-2C6342165A62}" srcOrd="3" destOrd="0" parTransId="{BFEE1C29-42D2-4FAF-BF3E-07840CD01A22}" sibTransId="{DA5EC2A1-7A86-40B2-81E8-91C9F2F2E2C7}"/>
    <dgm:cxn modelId="{D886AD08-D3F1-4AD1-B175-694935AA173D}" srcId="{0DA18D4E-0C62-47E5-BA2E-B983937E7E06}" destId="{65213CA9-2340-4A96-A04D-53BC8127AFDB}" srcOrd="1" destOrd="0" parTransId="{2578F88C-7620-45B6-A2DB-B59660C83BD2}" sibTransId="{293B8008-5BA4-4564-B932-B670479BCB03}"/>
    <dgm:cxn modelId="{D458CEC5-BEAA-4929-96CF-B4A7677A5B38}" type="presParOf" srcId="{1E6C2299-80C1-4269-8C07-1D85FCE576A6}" destId="{D9A3DEBF-21A7-4A1F-AE6F-E9D457867F5D}" srcOrd="0" destOrd="0" presId="urn:microsoft.com/office/officeart/2005/8/layout/funnel1"/>
    <dgm:cxn modelId="{4686CFE2-39C3-4CA8-93C6-81366A3FE69A}" type="presParOf" srcId="{1E6C2299-80C1-4269-8C07-1D85FCE576A6}" destId="{24084002-8E73-49EF-A34E-34742B32939F}" srcOrd="1" destOrd="0" presId="urn:microsoft.com/office/officeart/2005/8/layout/funnel1"/>
    <dgm:cxn modelId="{B982626F-39E1-48E8-A520-EDD372CC02D8}" type="presParOf" srcId="{1E6C2299-80C1-4269-8C07-1D85FCE576A6}" destId="{C702B9DC-8F6A-406C-A745-B4FD2FDD3BA8}" srcOrd="2" destOrd="0" presId="urn:microsoft.com/office/officeart/2005/8/layout/funnel1"/>
    <dgm:cxn modelId="{6C3724FC-A2FE-4D37-AB88-77D5D74866DF}" type="presParOf" srcId="{1E6C2299-80C1-4269-8C07-1D85FCE576A6}" destId="{8A2ACB03-2D17-4E2A-8902-6665C2C67827}" srcOrd="3" destOrd="0" presId="urn:microsoft.com/office/officeart/2005/8/layout/funnel1"/>
    <dgm:cxn modelId="{93A4ADD0-66C9-4BA9-8BC5-37E9435E6E67}" type="presParOf" srcId="{1E6C2299-80C1-4269-8C07-1D85FCE576A6}" destId="{877D1A0E-A3C1-40A0-973D-47EFE1CD73F5}" srcOrd="4" destOrd="0" presId="urn:microsoft.com/office/officeart/2005/8/layout/funnel1"/>
    <dgm:cxn modelId="{3EDFF896-C14F-449B-A379-C97E459FF0FC}" type="presParOf" srcId="{1E6C2299-80C1-4269-8C07-1D85FCE576A6}" destId="{29137409-38A5-4442-B7BB-2625E65920F8}" srcOrd="5" destOrd="0" presId="urn:microsoft.com/office/officeart/2005/8/layout/funnel1"/>
    <dgm:cxn modelId="{A066DE20-BF15-4CBF-B30F-641FE140BCD3}" type="presParOf" srcId="{1E6C2299-80C1-4269-8C07-1D85FCE576A6}" destId="{8791984E-3B99-4208-8AB7-EFC2B19F0EF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C37A2-0375-465F-A0CC-F6B92E965E99}" type="doc">
      <dgm:prSet loTypeId="urn:microsoft.com/office/officeart/2005/8/layout/architecture" loCatId="hierarchy" qsTypeId="urn:microsoft.com/office/officeart/2005/8/quickstyle/3d1" qsCatId="3D" csTypeId="urn:microsoft.com/office/officeart/2005/8/colors/accent1_2" csCatId="accent1" phldr="1"/>
      <dgm:spPr/>
      <dgm:t>
        <a:bodyPr/>
        <a:lstStyle/>
        <a:p>
          <a:endParaRPr lang="en-GB"/>
        </a:p>
      </dgm:t>
    </dgm:pt>
    <dgm:pt modelId="{F849B572-7C79-4CAB-9DA2-ED6582162938}">
      <dgm:prSet phldrT="[Text]"/>
      <dgm:spPr/>
      <dgm:t>
        <a:bodyPr/>
        <a:lstStyle/>
        <a:p>
          <a:endParaRPr lang="en-GB" dirty="0"/>
        </a:p>
      </dgm:t>
    </dgm:pt>
    <dgm:pt modelId="{C5D2F670-7985-4EFA-92D5-67767A6F0444}" type="parTrans" cxnId="{EB22919C-5E9F-488A-AC25-46B12BF73164}">
      <dgm:prSet/>
      <dgm:spPr/>
      <dgm:t>
        <a:bodyPr/>
        <a:lstStyle/>
        <a:p>
          <a:endParaRPr lang="en-GB"/>
        </a:p>
      </dgm:t>
    </dgm:pt>
    <dgm:pt modelId="{5DE8210B-D7F3-40D4-8505-498858A25CA6}" type="sibTrans" cxnId="{EB22919C-5E9F-488A-AC25-46B12BF73164}">
      <dgm:prSet/>
      <dgm:spPr/>
      <dgm:t>
        <a:bodyPr/>
        <a:lstStyle/>
        <a:p>
          <a:endParaRPr lang="en-GB"/>
        </a:p>
      </dgm:t>
    </dgm:pt>
    <dgm:pt modelId="{0CDEA418-ED3E-4420-BAA0-5FBC1ABCF496}">
      <dgm:prSet phldrT="[Text]"/>
      <dgm:spPr/>
      <dgm:t>
        <a:bodyPr/>
        <a:lstStyle/>
        <a:p>
          <a:r>
            <a:rPr lang="en-GB" dirty="0" smtClean="0"/>
            <a:t> </a:t>
          </a:r>
          <a:endParaRPr lang="en-GB" dirty="0"/>
        </a:p>
      </dgm:t>
    </dgm:pt>
    <dgm:pt modelId="{C1F18C5D-B0C2-4370-95F4-BC2D89985585}" type="parTrans" cxnId="{7F8E1673-DACC-40D6-98CC-EEB74A9EBE23}">
      <dgm:prSet/>
      <dgm:spPr/>
      <dgm:t>
        <a:bodyPr/>
        <a:lstStyle/>
        <a:p>
          <a:endParaRPr lang="en-GB"/>
        </a:p>
      </dgm:t>
    </dgm:pt>
    <dgm:pt modelId="{5BBAEE68-B7F0-4BAD-B6F2-B9B1E8A9A043}" type="sibTrans" cxnId="{7F8E1673-DACC-40D6-98CC-EEB74A9EBE23}">
      <dgm:prSet/>
      <dgm:spPr/>
      <dgm:t>
        <a:bodyPr/>
        <a:lstStyle/>
        <a:p>
          <a:endParaRPr lang="en-GB"/>
        </a:p>
      </dgm:t>
    </dgm:pt>
    <dgm:pt modelId="{F50BC928-C577-45A6-A28D-AD8F22601D3C}">
      <dgm:prSet phldrT="[Text]"/>
      <dgm:spPr/>
      <dgm:t>
        <a:bodyPr/>
        <a:lstStyle/>
        <a:p>
          <a:r>
            <a:rPr lang="en-GB" dirty="0" smtClean="0"/>
            <a:t> </a:t>
          </a:r>
          <a:endParaRPr lang="en-GB" dirty="0"/>
        </a:p>
      </dgm:t>
    </dgm:pt>
    <dgm:pt modelId="{04598AD5-5CDD-4484-9B19-2E64721DBA5D}" type="parTrans" cxnId="{8F2CEDE1-4FC7-42C3-B1A3-15345489ED44}">
      <dgm:prSet/>
      <dgm:spPr/>
      <dgm:t>
        <a:bodyPr/>
        <a:lstStyle/>
        <a:p>
          <a:endParaRPr lang="en-GB"/>
        </a:p>
      </dgm:t>
    </dgm:pt>
    <dgm:pt modelId="{AEE6375F-B505-42B9-A285-3637391C61F0}" type="sibTrans" cxnId="{8F2CEDE1-4FC7-42C3-B1A3-15345489ED44}">
      <dgm:prSet/>
      <dgm:spPr/>
      <dgm:t>
        <a:bodyPr/>
        <a:lstStyle/>
        <a:p>
          <a:endParaRPr lang="en-GB"/>
        </a:p>
      </dgm:t>
    </dgm:pt>
    <dgm:pt modelId="{3C274581-94DA-4F81-A85B-8472C5FA6BD5}">
      <dgm:prSet phldrT="[Text]"/>
      <dgm:spPr/>
      <dgm:t>
        <a:bodyPr/>
        <a:lstStyle/>
        <a:p>
          <a:r>
            <a:rPr lang="en-GB" dirty="0" smtClean="0"/>
            <a:t> </a:t>
          </a:r>
          <a:endParaRPr lang="en-GB" dirty="0"/>
        </a:p>
      </dgm:t>
    </dgm:pt>
    <dgm:pt modelId="{F0459D65-BFF0-4B76-B289-438A9804B53E}" type="parTrans" cxnId="{875AFBCB-BA27-4EE1-9EB0-3DB92DE4DD7C}">
      <dgm:prSet/>
      <dgm:spPr/>
      <dgm:t>
        <a:bodyPr/>
        <a:lstStyle/>
        <a:p>
          <a:endParaRPr lang="en-GB"/>
        </a:p>
      </dgm:t>
    </dgm:pt>
    <dgm:pt modelId="{FCBCC439-39E7-4341-8C3D-D2268001D709}" type="sibTrans" cxnId="{875AFBCB-BA27-4EE1-9EB0-3DB92DE4DD7C}">
      <dgm:prSet/>
      <dgm:spPr/>
      <dgm:t>
        <a:bodyPr/>
        <a:lstStyle/>
        <a:p>
          <a:endParaRPr lang="en-GB"/>
        </a:p>
      </dgm:t>
    </dgm:pt>
    <dgm:pt modelId="{BE64437A-66E3-459C-8989-0B910F77578B}">
      <dgm:prSet phldrT="[Text]"/>
      <dgm:spPr/>
      <dgm:t>
        <a:bodyPr/>
        <a:lstStyle/>
        <a:p>
          <a:r>
            <a:rPr lang="en-GB" dirty="0" smtClean="0"/>
            <a:t> </a:t>
          </a:r>
          <a:endParaRPr lang="en-GB" dirty="0"/>
        </a:p>
      </dgm:t>
    </dgm:pt>
    <dgm:pt modelId="{D03907CD-29AF-4632-A184-3F931CDA437C}" type="parTrans" cxnId="{C467BF57-44A9-4DA0-BBFD-6F621410363B}">
      <dgm:prSet/>
      <dgm:spPr/>
      <dgm:t>
        <a:bodyPr/>
        <a:lstStyle/>
        <a:p>
          <a:endParaRPr lang="en-GB"/>
        </a:p>
      </dgm:t>
    </dgm:pt>
    <dgm:pt modelId="{D1390771-E508-452D-B7F7-2D0F08ED74B7}" type="sibTrans" cxnId="{C467BF57-44A9-4DA0-BBFD-6F621410363B}">
      <dgm:prSet/>
      <dgm:spPr/>
      <dgm:t>
        <a:bodyPr/>
        <a:lstStyle/>
        <a:p>
          <a:endParaRPr lang="en-GB"/>
        </a:p>
      </dgm:t>
    </dgm:pt>
    <dgm:pt modelId="{DA9ADF47-ED67-4C69-A8AE-E6038C339B70}">
      <dgm:prSet phldrT="[Text]"/>
      <dgm:spPr/>
      <dgm:t>
        <a:bodyPr/>
        <a:lstStyle/>
        <a:p>
          <a:r>
            <a:rPr lang="en-GB" dirty="0" smtClean="0"/>
            <a:t> </a:t>
          </a:r>
          <a:endParaRPr lang="en-GB" dirty="0"/>
        </a:p>
      </dgm:t>
    </dgm:pt>
    <dgm:pt modelId="{109C4629-22BF-4978-933A-316EB4387462}" type="parTrans" cxnId="{28021A27-42A9-4116-B4A1-FA8901B1A9F6}">
      <dgm:prSet/>
      <dgm:spPr/>
      <dgm:t>
        <a:bodyPr/>
        <a:lstStyle/>
        <a:p>
          <a:endParaRPr lang="en-GB"/>
        </a:p>
      </dgm:t>
    </dgm:pt>
    <dgm:pt modelId="{0C2F1F31-1276-429B-9F50-4480F85E4E9F}" type="sibTrans" cxnId="{28021A27-42A9-4116-B4A1-FA8901B1A9F6}">
      <dgm:prSet/>
      <dgm:spPr/>
      <dgm:t>
        <a:bodyPr/>
        <a:lstStyle/>
        <a:p>
          <a:endParaRPr lang="en-GB"/>
        </a:p>
      </dgm:t>
    </dgm:pt>
    <dgm:pt modelId="{B9DCBBFC-E298-4658-B2A8-0417E8402615}">
      <dgm:prSet phldrT="[Text]"/>
      <dgm:spPr/>
      <dgm:t>
        <a:bodyPr/>
        <a:lstStyle/>
        <a:p>
          <a:endParaRPr lang="en-GB" dirty="0"/>
        </a:p>
      </dgm:t>
    </dgm:pt>
    <dgm:pt modelId="{7C88B8C9-973E-40B9-AFCB-31523627C3BE}" type="parTrans" cxnId="{2DE89DD9-3A36-483F-A496-902955BDF58F}">
      <dgm:prSet/>
      <dgm:spPr/>
      <dgm:t>
        <a:bodyPr/>
        <a:lstStyle/>
        <a:p>
          <a:endParaRPr lang="en-GB"/>
        </a:p>
      </dgm:t>
    </dgm:pt>
    <dgm:pt modelId="{B9418794-3A0F-4E9C-9C38-9D7A00F6392C}" type="sibTrans" cxnId="{2DE89DD9-3A36-483F-A496-902955BDF58F}">
      <dgm:prSet/>
      <dgm:spPr/>
      <dgm:t>
        <a:bodyPr/>
        <a:lstStyle/>
        <a:p>
          <a:endParaRPr lang="en-GB"/>
        </a:p>
      </dgm:t>
    </dgm:pt>
    <dgm:pt modelId="{3511F28C-AEA1-476C-94D4-5D3B566B2AFB}">
      <dgm:prSet phldrT="[Text]"/>
      <dgm:spPr/>
      <dgm:t>
        <a:bodyPr/>
        <a:lstStyle/>
        <a:p>
          <a:endParaRPr lang="en-GB" dirty="0"/>
        </a:p>
      </dgm:t>
    </dgm:pt>
    <dgm:pt modelId="{1E6FF70C-3FA8-460E-AB06-D35A8E5C6418}" type="parTrans" cxnId="{DCCD6362-7DF1-4C5C-B018-DC78A23069D7}">
      <dgm:prSet/>
      <dgm:spPr/>
      <dgm:t>
        <a:bodyPr/>
        <a:lstStyle/>
        <a:p>
          <a:endParaRPr lang="en-GB"/>
        </a:p>
      </dgm:t>
    </dgm:pt>
    <dgm:pt modelId="{0D324868-3F78-4A89-865C-6898BDA2373D}" type="sibTrans" cxnId="{DCCD6362-7DF1-4C5C-B018-DC78A23069D7}">
      <dgm:prSet/>
      <dgm:spPr/>
      <dgm:t>
        <a:bodyPr/>
        <a:lstStyle/>
        <a:p>
          <a:endParaRPr lang="en-GB"/>
        </a:p>
      </dgm:t>
    </dgm:pt>
    <dgm:pt modelId="{EBFD7A34-93F4-46B6-938D-F8A2A7EBBD5C}">
      <dgm:prSet phldrT="[Text]"/>
      <dgm:spPr/>
      <dgm:t>
        <a:bodyPr/>
        <a:lstStyle/>
        <a:p>
          <a:endParaRPr lang="en-GB" dirty="0"/>
        </a:p>
      </dgm:t>
    </dgm:pt>
    <dgm:pt modelId="{50F0DED6-7815-4C8D-951C-94F340DB988C}" type="parTrans" cxnId="{10C0FE48-2DDE-4237-B8BC-C6465A1B6D48}">
      <dgm:prSet/>
      <dgm:spPr/>
      <dgm:t>
        <a:bodyPr/>
        <a:lstStyle/>
        <a:p>
          <a:endParaRPr lang="en-GB"/>
        </a:p>
      </dgm:t>
    </dgm:pt>
    <dgm:pt modelId="{BE88407A-4FE0-41E0-A6EF-0022B642996E}" type="sibTrans" cxnId="{10C0FE48-2DDE-4237-B8BC-C6465A1B6D48}">
      <dgm:prSet/>
      <dgm:spPr/>
      <dgm:t>
        <a:bodyPr/>
        <a:lstStyle/>
        <a:p>
          <a:endParaRPr lang="en-GB"/>
        </a:p>
      </dgm:t>
    </dgm:pt>
    <dgm:pt modelId="{F4273B99-6195-47FE-BBB4-8FFBBEF61F9E}">
      <dgm:prSet phldrT="[Text]"/>
      <dgm:spPr/>
      <dgm:t>
        <a:bodyPr/>
        <a:lstStyle/>
        <a:p>
          <a:endParaRPr lang="en-GB" dirty="0"/>
        </a:p>
      </dgm:t>
    </dgm:pt>
    <dgm:pt modelId="{87ECD049-4158-4F85-ADBD-656C2992CDF8}" type="parTrans" cxnId="{BE286875-040E-49A8-AA3D-6875924C4459}">
      <dgm:prSet/>
      <dgm:spPr/>
      <dgm:t>
        <a:bodyPr/>
        <a:lstStyle/>
        <a:p>
          <a:endParaRPr lang="en-GB"/>
        </a:p>
      </dgm:t>
    </dgm:pt>
    <dgm:pt modelId="{E9F64399-119B-4307-AAD0-C5481253C0F2}" type="sibTrans" cxnId="{BE286875-040E-49A8-AA3D-6875924C4459}">
      <dgm:prSet/>
      <dgm:spPr/>
      <dgm:t>
        <a:bodyPr/>
        <a:lstStyle/>
        <a:p>
          <a:endParaRPr lang="en-GB"/>
        </a:p>
      </dgm:t>
    </dgm:pt>
    <dgm:pt modelId="{32124933-B37C-4ABA-B46E-6AC3CC4EFF10}">
      <dgm:prSet phldrT="[Text]"/>
      <dgm:spPr/>
      <dgm:t>
        <a:bodyPr/>
        <a:lstStyle/>
        <a:p>
          <a:endParaRPr lang="en-GB" dirty="0"/>
        </a:p>
      </dgm:t>
    </dgm:pt>
    <dgm:pt modelId="{E4B41EA9-EAF1-4422-A967-83067734054A}" type="parTrans" cxnId="{D291DFFC-E05E-4641-944E-615046909DBB}">
      <dgm:prSet/>
      <dgm:spPr/>
      <dgm:t>
        <a:bodyPr/>
        <a:lstStyle/>
        <a:p>
          <a:endParaRPr lang="en-GB"/>
        </a:p>
      </dgm:t>
    </dgm:pt>
    <dgm:pt modelId="{C5BA3424-FA73-4731-8C25-D4F76EDB3E6B}" type="sibTrans" cxnId="{D291DFFC-E05E-4641-944E-615046909DBB}">
      <dgm:prSet/>
      <dgm:spPr/>
      <dgm:t>
        <a:bodyPr/>
        <a:lstStyle/>
        <a:p>
          <a:endParaRPr lang="en-GB"/>
        </a:p>
      </dgm:t>
    </dgm:pt>
    <dgm:pt modelId="{1397E29D-AAB5-4AAF-A2AF-E1FEFF9DB841}">
      <dgm:prSet phldrT="[Text]"/>
      <dgm:spPr/>
      <dgm:t>
        <a:bodyPr/>
        <a:lstStyle/>
        <a:p>
          <a:endParaRPr lang="en-GB" dirty="0"/>
        </a:p>
      </dgm:t>
    </dgm:pt>
    <dgm:pt modelId="{8300CF43-D656-4A28-A54E-1DD6892584BA}" type="parTrans" cxnId="{5A8AB14F-C712-48D4-A7E6-D7248EA81595}">
      <dgm:prSet/>
      <dgm:spPr/>
      <dgm:t>
        <a:bodyPr/>
        <a:lstStyle/>
        <a:p>
          <a:endParaRPr lang="en-GB"/>
        </a:p>
      </dgm:t>
    </dgm:pt>
    <dgm:pt modelId="{94252A28-B04D-4A5B-9E24-EC791B72F297}" type="sibTrans" cxnId="{5A8AB14F-C712-48D4-A7E6-D7248EA81595}">
      <dgm:prSet/>
      <dgm:spPr/>
      <dgm:t>
        <a:bodyPr/>
        <a:lstStyle/>
        <a:p>
          <a:endParaRPr lang="en-GB"/>
        </a:p>
      </dgm:t>
    </dgm:pt>
    <dgm:pt modelId="{BC065801-5FD2-43D0-B94E-3F8D0738F175}">
      <dgm:prSet phldrT="[Text]"/>
      <dgm:spPr/>
      <dgm:t>
        <a:bodyPr/>
        <a:lstStyle/>
        <a:p>
          <a:endParaRPr lang="en-GB" dirty="0"/>
        </a:p>
      </dgm:t>
    </dgm:pt>
    <dgm:pt modelId="{24F047BE-93C6-4B8A-8D76-36F32952A0DA}" type="parTrans" cxnId="{452D652F-F838-48FD-AB5D-7BADE74CEA4E}">
      <dgm:prSet/>
      <dgm:spPr/>
      <dgm:t>
        <a:bodyPr/>
        <a:lstStyle/>
        <a:p>
          <a:endParaRPr lang="en-GB"/>
        </a:p>
      </dgm:t>
    </dgm:pt>
    <dgm:pt modelId="{4DBD26B9-B72E-4FD8-92A2-68ADC5BD809A}" type="sibTrans" cxnId="{452D652F-F838-48FD-AB5D-7BADE74CEA4E}">
      <dgm:prSet/>
      <dgm:spPr/>
      <dgm:t>
        <a:bodyPr/>
        <a:lstStyle/>
        <a:p>
          <a:endParaRPr lang="en-GB"/>
        </a:p>
      </dgm:t>
    </dgm:pt>
    <dgm:pt modelId="{810860AE-C36D-464D-B955-66D325D05F47}" type="pres">
      <dgm:prSet presAssocID="{D53C37A2-0375-465F-A0CC-F6B92E965E99}" presName="Name0" presStyleCnt="0">
        <dgm:presLayoutVars>
          <dgm:chPref val="1"/>
          <dgm:dir/>
          <dgm:animOne val="branch"/>
          <dgm:animLvl val="lvl"/>
          <dgm:resizeHandles/>
        </dgm:presLayoutVars>
      </dgm:prSet>
      <dgm:spPr/>
      <dgm:t>
        <a:bodyPr/>
        <a:lstStyle/>
        <a:p>
          <a:endParaRPr lang="en-GB"/>
        </a:p>
      </dgm:t>
    </dgm:pt>
    <dgm:pt modelId="{D5E002D3-6C9E-4223-A7E2-1CA3E52A5109}" type="pres">
      <dgm:prSet presAssocID="{3511F28C-AEA1-476C-94D4-5D3B566B2AFB}" presName="vertOne" presStyleCnt="0"/>
      <dgm:spPr/>
    </dgm:pt>
    <dgm:pt modelId="{4EAEBB9E-6A42-44BF-85B8-D4BF36F183A3}" type="pres">
      <dgm:prSet presAssocID="{3511F28C-AEA1-476C-94D4-5D3B566B2AFB}" presName="txOne" presStyleLbl="node0" presStyleIdx="0" presStyleCnt="1">
        <dgm:presLayoutVars>
          <dgm:chPref val="3"/>
        </dgm:presLayoutVars>
      </dgm:prSet>
      <dgm:spPr/>
      <dgm:t>
        <a:bodyPr/>
        <a:lstStyle/>
        <a:p>
          <a:endParaRPr lang="en-GB"/>
        </a:p>
      </dgm:t>
    </dgm:pt>
    <dgm:pt modelId="{50B99E47-CF42-4789-A74F-E68503A335B7}" type="pres">
      <dgm:prSet presAssocID="{3511F28C-AEA1-476C-94D4-5D3B566B2AFB}" presName="parTransOne" presStyleCnt="0"/>
      <dgm:spPr/>
    </dgm:pt>
    <dgm:pt modelId="{F58B3D92-1E46-4773-BC25-8B8EC863F6B0}" type="pres">
      <dgm:prSet presAssocID="{3511F28C-AEA1-476C-94D4-5D3B566B2AFB}" presName="horzOne" presStyleCnt="0"/>
      <dgm:spPr/>
    </dgm:pt>
    <dgm:pt modelId="{E35E11B2-BB2E-4809-8BFD-24127AEF3BA6}" type="pres">
      <dgm:prSet presAssocID="{B9DCBBFC-E298-4658-B2A8-0417E8402615}" presName="vertTwo" presStyleCnt="0"/>
      <dgm:spPr/>
    </dgm:pt>
    <dgm:pt modelId="{BEBDD26E-70BC-494F-B5DE-C6200D04A34F}" type="pres">
      <dgm:prSet presAssocID="{B9DCBBFC-E298-4658-B2A8-0417E8402615}" presName="txTwo" presStyleLbl="node2" presStyleIdx="0" presStyleCnt="1">
        <dgm:presLayoutVars>
          <dgm:chPref val="3"/>
        </dgm:presLayoutVars>
      </dgm:prSet>
      <dgm:spPr/>
      <dgm:t>
        <a:bodyPr/>
        <a:lstStyle/>
        <a:p>
          <a:endParaRPr lang="en-GB"/>
        </a:p>
      </dgm:t>
    </dgm:pt>
    <dgm:pt modelId="{325058B4-B388-4C39-BD1D-93B32AF9141E}" type="pres">
      <dgm:prSet presAssocID="{B9DCBBFC-E298-4658-B2A8-0417E8402615}" presName="parTransTwo" presStyleCnt="0"/>
      <dgm:spPr/>
    </dgm:pt>
    <dgm:pt modelId="{1F8A52F7-E548-4273-A5A1-B31C89A97639}" type="pres">
      <dgm:prSet presAssocID="{B9DCBBFC-E298-4658-B2A8-0417E8402615}" presName="horzTwo" presStyleCnt="0"/>
      <dgm:spPr/>
    </dgm:pt>
    <dgm:pt modelId="{63BF96B7-8E65-4C02-AEF0-BEDF03335FA1}" type="pres">
      <dgm:prSet presAssocID="{F849B572-7C79-4CAB-9DA2-ED6582162938}" presName="vertThree" presStyleCnt="0"/>
      <dgm:spPr/>
    </dgm:pt>
    <dgm:pt modelId="{C4456E86-F8AA-4C3F-8CE0-3A8CFDE685DF}" type="pres">
      <dgm:prSet presAssocID="{F849B572-7C79-4CAB-9DA2-ED6582162938}" presName="txThree" presStyleLbl="node3" presStyleIdx="0" presStyleCnt="2">
        <dgm:presLayoutVars>
          <dgm:chPref val="3"/>
        </dgm:presLayoutVars>
      </dgm:prSet>
      <dgm:spPr/>
      <dgm:t>
        <a:bodyPr/>
        <a:lstStyle/>
        <a:p>
          <a:endParaRPr lang="en-GB"/>
        </a:p>
      </dgm:t>
    </dgm:pt>
    <dgm:pt modelId="{CD34BFE5-69EE-48B4-9CDA-918543FF6813}" type="pres">
      <dgm:prSet presAssocID="{F849B572-7C79-4CAB-9DA2-ED6582162938}" presName="parTransThree" presStyleCnt="0"/>
      <dgm:spPr/>
    </dgm:pt>
    <dgm:pt modelId="{E5DE1872-1B8A-45AD-815E-CA11FEEE899A}" type="pres">
      <dgm:prSet presAssocID="{F849B572-7C79-4CAB-9DA2-ED6582162938}" presName="horzThree" presStyleCnt="0"/>
      <dgm:spPr/>
    </dgm:pt>
    <dgm:pt modelId="{643B8623-F3A7-4A16-876C-EE7A8A316B34}" type="pres">
      <dgm:prSet presAssocID="{0CDEA418-ED3E-4420-BAA0-5FBC1ABCF496}" presName="vertFour" presStyleCnt="0">
        <dgm:presLayoutVars>
          <dgm:chPref val="3"/>
        </dgm:presLayoutVars>
      </dgm:prSet>
      <dgm:spPr/>
    </dgm:pt>
    <dgm:pt modelId="{3C20D727-F516-41F3-BF8F-7771270B4AEE}" type="pres">
      <dgm:prSet presAssocID="{0CDEA418-ED3E-4420-BAA0-5FBC1ABCF496}" presName="txFour" presStyleLbl="node4" presStyleIdx="0" presStyleCnt="9">
        <dgm:presLayoutVars>
          <dgm:chPref val="3"/>
        </dgm:presLayoutVars>
      </dgm:prSet>
      <dgm:spPr/>
      <dgm:t>
        <a:bodyPr/>
        <a:lstStyle/>
        <a:p>
          <a:endParaRPr lang="en-GB"/>
        </a:p>
      </dgm:t>
    </dgm:pt>
    <dgm:pt modelId="{A4B8D657-AA75-449C-8782-91346C3366F3}" type="pres">
      <dgm:prSet presAssocID="{0CDEA418-ED3E-4420-BAA0-5FBC1ABCF496}" presName="parTransFour" presStyleCnt="0"/>
      <dgm:spPr/>
    </dgm:pt>
    <dgm:pt modelId="{BCFB20E4-A157-43E4-955A-8B4F18938DD9}" type="pres">
      <dgm:prSet presAssocID="{0CDEA418-ED3E-4420-BAA0-5FBC1ABCF496}" presName="horzFour" presStyleCnt="0"/>
      <dgm:spPr/>
    </dgm:pt>
    <dgm:pt modelId="{6005D202-A41E-43E5-A985-245B7529A8FB}" type="pres">
      <dgm:prSet presAssocID="{F50BC928-C577-45A6-A28D-AD8F22601D3C}" presName="vertFour" presStyleCnt="0">
        <dgm:presLayoutVars>
          <dgm:chPref val="3"/>
        </dgm:presLayoutVars>
      </dgm:prSet>
      <dgm:spPr/>
    </dgm:pt>
    <dgm:pt modelId="{094CD5D2-7FB7-4697-8378-61E711403B3D}" type="pres">
      <dgm:prSet presAssocID="{F50BC928-C577-45A6-A28D-AD8F22601D3C}" presName="txFour" presStyleLbl="node4" presStyleIdx="1" presStyleCnt="9">
        <dgm:presLayoutVars>
          <dgm:chPref val="3"/>
        </dgm:presLayoutVars>
      </dgm:prSet>
      <dgm:spPr/>
      <dgm:t>
        <a:bodyPr/>
        <a:lstStyle/>
        <a:p>
          <a:endParaRPr lang="en-GB"/>
        </a:p>
      </dgm:t>
    </dgm:pt>
    <dgm:pt modelId="{4DA315F8-E0CE-4351-B6AB-C3752313AFA0}" type="pres">
      <dgm:prSet presAssocID="{F50BC928-C577-45A6-A28D-AD8F22601D3C}" presName="horzFour" presStyleCnt="0"/>
      <dgm:spPr/>
    </dgm:pt>
    <dgm:pt modelId="{AE116306-7E0F-43C9-A509-B80265ED1987}" type="pres">
      <dgm:prSet presAssocID="{AEE6375F-B505-42B9-A285-3637391C61F0}" presName="sibSpaceFour" presStyleCnt="0"/>
      <dgm:spPr/>
    </dgm:pt>
    <dgm:pt modelId="{C47216B0-93CF-4A04-9D4C-35721D9A09A3}" type="pres">
      <dgm:prSet presAssocID="{3C274581-94DA-4F81-A85B-8472C5FA6BD5}" presName="vertFour" presStyleCnt="0">
        <dgm:presLayoutVars>
          <dgm:chPref val="3"/>
        </dgm:presLayoutVars>
      </dgm:prSet>
      <dgm:spPr/>
    </dgm:pt>
    <dgm:pt modelId="{D9AA5214-6B31-4F8F-BC32-40061266072E}" type="pres">
      <dgm:prSet presAssocID="{3C274581-94DA-4F81-A85B-8472C5FA6BD5}" presName="txFour" presStyleLbl="node4" presStyleIdx="2" presStyleCnt="9">
        <dgm:presLayoutVars>
          <dgm:chPref val="3"/>
        </dgm:presLayoutVars>
      </dgm:prSet>
      <dgm:spPr/>
      <dgm:t>
        <a:bodyPr/>
        <a:lstStyle/>
        <a:p>
          <a:endParaRPr lang="en-GB"/>
        </a:p>
      </dgm:t>
    </dgm:pt>
    <dgm:pt modelId="{DE0AE762-04F2-4054-BE26-0BA081B5272F}" type="pres">
      <dgm:prSet presAssocID="{3C274581-94DA-4F81-A85B-8472C5FA6BD5}" presName="horzFour" presStyleCnt="0"/>
      <dgm:spPr/>
    </dgm:pt>
    <dgm:pt modelId="{B51AA4AD-9982-465B-833E-A8F98CCC33C5}" type="pres">
      <dgm:prSet presAssocID="{5BBAEE68-B7F0-4BAD-B6F2-B9B1E8A9A043}" presName="sibSpaceFour" presStyleCnt="0"/>
      <dgm:spPr/>
    </dgm:pt>
    <dgm:pt modelId="{82BA12AF-1CA7-4455-8947-96A6BD3BE0C6}" type="pres">
      <dgm:prSet presAssocID="{BE64437A-66E3-459C-8989-0B910F77578B}" presName="vertFour" presStyleCnt="0">
        <dgm:presLayoutVars>
          <dgm:chPref val="3"/>
        </dgm:presLayoutVars>
      </dgm:prSet>
      <dgm:spPr/>
    </dgm:pt>
    <dgm:pt modelId="{6DAF7A62-798F-4FE9-986A-93E771A38FB2}" type="pres">
      <dgm:prSet presAssocID="{BE64437A-66E3-459C-8989-0B910F77578B}" presName="txFour" presStyleLbl="node4" presStyleIdx="3" presStyleCnt="9">
        <dgm:presLayoutVars>
          <dgm:chPref val="3"/>
        </dgm:presLayoutVars>
      </dgm:prSet>
      <dgm:spPr/>
      <dgm:t>
        <a:bodyPr/>
        <a:lstStyle/>
        <a:p>
          <a:endParaRPr lang="en-GB"/>
        </a:p>
      </dgm:t>
    </dgm:pt>
    <dgm:pt modelId="{C6EC8817-0199-4F69-B981-23255A68D5A8}" type="pres">
      <dgm:prSet presAssocID="{BE64437A-66E3-459C-8989-0B910F77578B}" presName="parTransFour" presStyleCnt="0"/>
      <dgm:spPr/>
    </dgm:pt>
    <dgm:pt modelId="{44BFD4FD-93EF-4E7D-B0AC-DEE8A65EEF0D}" type="pres">
      <dgm:prSet presAssocID="{BE64437A-66E3-459C-8989-0B910F77578B}" presName="horzFour" presStyleCnt="0"/>
      <dgm:spPr/>
    </dgm:pt>
    <dgm:pt modelId="{CD06EA4C-BCFD-43D2-BB79-6052321CE463}" type="pres">
      <dgm:prSet presAssocID="{DA9ADF47-ED67-4C69-A8AE-E6038C339B70}" presName="vertFour" presStyleCnt="0">
        <dgm:presLayoutVars>
          <dgm:chPref val="3"/>
        </dgm:presLayoutVars>
      </dgm:prSet>
      <dgm:spPr/>
    </dgm:pt>
    <dgm:pt modelId="{14B8C5A5-1EDB-4394-ABC1-67216211EEEE}" type="pres">
      <dgm:prSet presAssocID="{DA9ADF47-ED67-4C69-A8AE-E6038C339B70}" presName="txFour" presStyleLbl="node4" presStyleIdx="4" presStyleCnt="9">
        <dgm:presLayoutVars>
          <dgm:chPref val="3"/>
        </dgm:presLayoutVars>
      </dgm:prSet>
      <dgm:spPr/>
      <dgm:t>
        <a:bodyPr/>
        <a:lstStyle/>
        <a:p>
          <a:endParaRPr lang="en-GB"/>
        </a:p>
      </dgm:t>
    </dgm:pt>
    <dgm:pt modelId="{D710D8A3-E847-4507-B3CC-7B9D68B5E972}" type="pres">
      <dgm:prSet presAssocID="{DA9ADF47-ED67-4C69-A8AE-E6038C339B70}" presName="horzFour" presStyleCnt="0"/>
      <dgm:spPr/>
    </dgm:pt>
    <dgm:pt modelId="{E5F3CC72-B239-4006-BF5D-CBBA76C861BA}" type="pres">
      <dgm:prSet presAssocID="{5DE8210B-D7F3-40D4-8505-498858A25CA6}" presName="sibSpaceThree" presStyleCnt="0"/>
      <dgm:spPr/>
    </dgm:pt>
    <dgm:pt modelId="{6B9E9125-7781-4DC0-9B46-F68BFDCF5C34}" type="pres">
      <dgm:prSet presAssocID="{F4273B99-6195-47FE-BBB4-8FFBBEF61F9E}" presName="vertThree" presStyleCnt="0"/>
      <dgm:spPr/>
    </dgm:pt>
    <dgm:pt modelId="{1CE831B6-EF3A-4EF1-8716-729E7D519379}" type="pres">
      <dgm:prSet presAssocID="{F4273B99-6195-47FE-BBB4-8FFBBEF61F9E}" presName="txThree" presStyleLbl="node3" presStyleIdx="1" presStyleCnt="2">
        <dgm:presLayoutVars>
          <dgm:chPref val="3"/>
        </dgm:presLayoutVars>
      </dgm:prSet>
      <dgm:spPr/>
      <dgm:t>
        <a:bodyPr/>
        <a:lstStyle/>
        <a:p>
          <a:endParaRPr lang="en-GB"/>
        </a:p>
      </dgm:t>
    </dgm:pt>
    <dgm:pt modelId="{CD24E469-00A3-4E67-9721-D57FC09DD77D}" type="pres">
      <dgm:prSet presAssocID="{F4273B99-6195-47FE-BBB4-8FFBBEF61F9E}" presName="parTransThree" presStyleCnt="0"/>
      <dgm:spPr/>
    </dgm:pt>
    <dgm:pt modelId="{6AEC2C40-B03B-4BE6-A251-AF0196BE21B6}" type="pres">
      <dgm:prSet presAssocID="{F4273B99-6195-47FE-BBB4-8FFBBEF61F9E}" presName="horzThree" presStyleCnt="0"/>
      <dgm:spPr/>
    </dgm:pt>
    <dgm:pt modelId="{EE3F1297-C257-455A-B0E7-674134B17C1D}" type="pres">
      <dgm:prSet presAssocID="{BC065801-5FD2-43D0-B94E-3F8D0738F175}" presName="vertFour" presStyleCnt="0">
        <dgm:presLayoutVars>
          <dgm:chPref val="3"/>
        </dgm:presLayoutVars>
      </dgm:prSet>
      <dgm:spPr/>
    </dgm:pt>
    <dgm:pt modelId="{962A97B2-D5D5-4967-B0E1-39CBBDB38B9B}" type="pres">
      <dgm:prSet presAssocID="{BC065801-5FD2-43D0-B94E-3F8D0738F175}" presName="txFour" presStyleLbl="node4" presStyleIdx="5" presStyleCnt="9">
        <dgm:presLayoutVars>
          <dgm:chPref val="3"/>
        </dgm:presLayoutVars>
      </dgm:prSet>
      <dgm:spPr/>
      <dgm:t>
        <a:bodyPr/>
        <a:lstStyle/>
        <a:p>
          <a:endParaRPr lang="en-GB"/>
        </a:p>
      </dgm:t>
    </dgm:pt>
    <dgm:pt modelId="{8DF17CDD-036B-4653-BF8A-361DC41189B2}" type="pres">
      <dgm:prSet presAssocID="{BC065801-5FD2-43D0-B94E-3F8D0738F175}" presName="parTransFour" presStyleCnt="0"/>
      <dgm:spPr/>
    </dgm:pt>
    <dgm:pt modelId="{F197E078-BF6A-4AF0-90DE-5238C3A9249B}" type="pres">
      <dgm:prSet presAssocID="{BC065801-5FD2-43D0-B94E-3F8D0738F175}" presName="horzFour" presStyleCnt="0"/>
      <dgm:spPr/>
    </dgm:pt>
    <dgm:pt modelId="{6CE1C467-EED9-4C88-8370-489B45E73936}" type="pres">
      <dgm:prSet presAssocID="{1397E29D-AAB5-4AAF-A2AF-E1FEFF9DB841}" presName="vertFour" presStyleCnt="0">
        <dgm:presLayoutVars>
          <dgm:chPref val="3"/>
        </dgm:presLayoutVars>
      </dgm:prSet>
      <dgm:spPr/>
    </dgm:pt>
    <dgm:pt modelId="{D1C9A69A-5226-4712-8244-A6F7F74B7304}" type="pres">
      <dgm:prSet presAssocID="{1397E29D-AAB5-4AAF-A2AF-E1FEFF9DB841}" presName="txFour" presStyleLbl="node4" presStyleIdx="6" presStyleCnt="9">
        <dgm:presLayoutVars>
          <dgm:chPref val="3"/>
        </dgm:presLayoutVars>
      </dgm:prSet>
      <dgm:spPr/>
      <dgm:t>
        <a:bodyPr/>
        <a:lstStyle/>
        <a:p>
          <a:endParaRPr lang="en-GB"/>
        </a:p>
      </dgm:t>
    </dgm:pt>
    <dgm:pt modelId="{56123503-A7BC-4DBC-9C67-3E1EC5CC1286}" type="pres">
      <dgm:prSet presAssocID="{1397E29D-AAB5-4AAF-A2AF-E1FEFF9DB841}" presName="horzFour" presStyleCnt="0"/>
      <dgm:spPr/>
    </dgm:pt>
    <dgm:pt modelId="{70FD6A0F-4643-4B7A-91C9-49D0C8619758}" type="pres">
      <dgm:prSet presAssocID="{4DBD26B9-B72E-4FD8-92A2-68ADC5BD809A}" presName="sibSpaceFour" presStyleCnt="0"/>
      <dgm:spPr/>
    </dgm:pt>
    <dgm:pt modelId="{571D5D3F-D670-4789-81A4-0F6E167F010F}" type="pres">
      <dgm:prSet presAssocID="{32124933-B37C-4ABA-B46E-6AC3CC4EFF10}" presName="vertFour" presStyleCnt="0">
        <dgm:presLayoutVars>
          <dgm:chPref val="3"/>
        </dgm:presLayoutVars>
      </dgm:prSet>
      <dgm:spPr/>
    </dgm:pt>
    <dgm:pt modelId="{ADAD18E9-6600-4205-ADF0-2CCB3DE826E4}" type="pres">
      <dgm:prSet presAssocID="{32124933-B37C-4ABA-B46E-6AC3CC4EFF10}" presName="txFour" presStyleLbl="node4" presStyleIdx="7" presStyleCnt="9">
        <dgm:presLayoutVars>
          <dgm:chPref val="3"/>
        </dgm:presLayoutVars>
      </dgm:prSet>
      <dgm:spPr/>
      <dgm:t>
        <a:bodyPr/>
        <a:lstStyle/>
        <a:p>
          <a:endParaRPr lang="en-GB"/>
        </a:p>
      </dgm:t>
    </dgm:pt>
    <dgm:pt modelId="{5101FF5E-A3C7-46A7-B9E6-09B52A2F6687}" type="pres">
      <dgm:prSet presAssocID="{32124933-B37C-4ABA-B46E-6AC3CC4EFF10}" presName="parTransFour" presStyleCnt="0"/>
      <dgm:spPr/>
    </dgm:pt>
    <dgm:pt modelId="{214CC6EC-BBEE-4F81-88C7-D92EF69168EC}" type="pres">
      <dgm:prSet presAssocID="{32124933-B37C-4ABA-B46E-6AC3CC4EFF10}" presName="horzFour" presStyleCnt="0"/>
      <dgm:spPr/>
    </dgm:pt>
    <dgm:pt modelId="{AB010B42-E388-4EED-9582-66236A3627F7}" type="pres">
      <dgm:prSet presAssocID="{EBFD7A34-93F4-46B6-938D-F8A2A7EBBD5C}" presName="vertFour" presStyleCnt="0">
        <dgm:presLayoutVars>
          <dgm:chPref val="3"/>
        </dgm:presLayoutVars>
      </dgm:prSet>
      <dgm:spPr/>
    </dgm:pt>
    <dgm:pt modelId="{D8533523-4449-4211-8FBD-67FB296B144F}" type="pres">
      <dgm:prSet presAssocID="{EBFD7A34-93F4-46B6-938D-F8A2A7EBBD5C}" presName="txFour" presStyleLbl="node4" presStyleIdx="8" presStyleCnt="9">
        <dgm:presLayoutVars>
          <dgm:chPref val="3"/>
        </dgm:presLayoutVars>
      </dgm:prSet>
      <dgm:spPr/>
      <dgm:t>
        <a:bodyPr/>
        <a:lstStyle/>
        <a:p>
          <a:endParaRPr lang="en-GB"/>
        </a:p>
      </dgm:t>
    </dgm:pt>
    <dgm:pt modelId="{18CD6CE6-0A58-47DC-BD83-AD801BA8F50E}" type="pres">
      <dgm:prSet presAssocID="{EBFD7A34-93F4-46B6-938D-F8A2A7EBBD5C}" presName="horzFour" presStyleCnt="0"/>
      <dgm:spPr/>
    </dgm:pt>
  </dgm:ptLst>
  <dgm:cxnLst>
    <dgm:cxn modelId="{4E2D0899-DF42-4E14-9FBC-4778DCBA14D7}" type="presOf" srcId="{F4273B99-6195-47FE-BBB4-8FFBBEF61F9E}" destId="{1CE831B6-EF3A-4EF1-8716-729E7D519379}" srcOrd="0" destOrd="0" presId="urn:microsoft.com/office/officeart/2005/8/layout/architecture"/>
    <dgm:cxn modelId="{2E7A0C76-4921-49A7-BD1B-78A27DD19189}" type="presOf" srcId="{1397E29D-AAB5-4AAF-A2AF-E1FEFF9DB841}" destId="{D1C9A69A-5226-4712-8244-A6F7F74B7304}" srcOrd="0" destOrd="0" presId="urn:microsoft.com/office/officeart/2005/8/layout/architecture"/>
    <dgm:cxn modelId="{594E25AE-7F1B-427A-8B4E-116B78E4DF55}" type="presOf" srcId="{BE64437A-66E3-459C-8989-0B910F77578B}" destId="{6DAF7A62-798F-4FE9-986A-93E771A38FB2}" srcOrd="0" destOrd="0" presId="urn:microsoft.com/office/officeart/2005/8/layout/architecture"/>
    <dgm:cxn modelId="{0965636D-9790-423B-8CA0-52481338A1B9}" type="presOf" srcId="{0CDEA418-ED3E-4420-BAA0-5FBC1ABCF496}" destId="{3C20D727-F516-41F3-BF8F-7771270B4AEE}" srcOrd="0" destOrd="0" presId="urn:microsoft.com/office/officeart/2005/8/layout/architecture"/>
    <dgm:cxn modelId="{EB22919C-5E9F-488A-AC25-46B12BF73164}" srcId="{B9DCBBFC-E298-4658-B2A8-0417E8402615}" destId="{F849B572-7C79-4CAB-9DA2-ED6582162938}" srcOrd="0" destOrd="0" parTransId="{C5D2F670-7985-4EFA-92D5-67767A6F0444}" sibTransId="{5DE8210B-D7F3-40D4-8505-498858A25CA6}"/>
    <dgm:cxn modelId="{100B20E9-BB78-4C04-8182-5482A9AB76EE}" type="presOf" srcId="{3511F28C-AEA1-476C-94D4-5D3B566B2AFB}" destId="{4EAEBB9E-6A42-44BF-85B8-D4BF36F183A3}" srcOrd="0" destOrd="0" presId="urn:microsoft.com/office/officeart/2005/8/layout/architecture"/>
    <dgm:cxn modelId="{5A8AB14F-C712-48D4-A7E6-D7248EA81595}" srcId="{BC065801-5FD2-43D0-B94E-3F8D0738F175}" destId="{1397E29D-AAB5-4AAF-A2AF-E1FEFF9DB841}" srcOrd="0" destOrd="0" parTransId="{8300CF43-D656-4A28-A54E-1DD6892584BA}" sibTransId="{94252A28-B04D-4A5B-9E24-EC791B72F297}"/>
    <dgm:cxn modelId="{DCCD6362-7DF1-4C5C-B018-DC78A23069D7}" srcId="{D53C37A2-0375-465F-A0CC-F6B92E965E99}" destId="{3511F28C-AEA1-476C-94D4-5D3B566B2AFB}" srcOrd="0" destOrd="0" parTransId="{1E6FF70C-3FA8-460E-AB06-D35A8E5C6418}" sibTransId="{0D324868-3F78-4A89-865C-6898BDA2373D}"/>
    <dgm:cxn modelId="{10C0FE48-2DDE-4237-B8BC-C6465A1B6D48}" srcId="{32124933-B37C-4ABA-B46E-6AC3CC4EFF10}" destId="{EBFD7A34-93F4-46B6-938D-F8A2A7EBBD5C}" srcOrd="0" destOrd="0" parTransId="{50F0DED6-7815-4C8D-951C-94F340DB988C}" sibTransId="{BE88407A-4FE0-41E0-A6EF-0022B642996E}"/>
    <dgm:cxn modelId="{D291DFFC-E05E-4641-944E-615046909DBB}" srcId="{F4273B99-6195-47FE-BBB4-8FFBBEF61F9E}" destId="{32124933-B37C-4ABA-B46E-6AC3CC4EFF10}" srcOrd="1" destOrd="0" parTransId="{E4B41EA9-EAF1-4422-A967-83067734054A}" sibTransId="{C5BA3424-FA73-4731-8C25-D4F76EDB3E6B}"/>
    <dgm:cxn modelId="{0A2B3C3C-7CD9-41D7-BDEA-A0ADBD09F364}" type="presOf" srcId="{3C274581-94DA-4F81-A85B-8472C5FA6BD5}" destId="{D9AA5214-6B31-4F8F-BC32-40061266072E}" srcOrd="0" destOrd="0" presId="urn:microsoft.com/office/officeart/2005/8/layout/architecture"/>
    <dgm:cxn modelId="{452D652F-F838-48FD-AB5D-7BADE74CEA4E}" srcId="{F4273B99-6195-47FE-BBB4-8FFBBEF61F9E}" destId="{BC065801-5FD2-43D0-B94E-3F8D0738F175}" srcOrd="0" destOrd="0" parTransId="{24F047BE-93C6-4B8A-8D76-36F32952A0DA}" sibTransId="{4DBD26B9-B72E-4FD8-92A2-68ADC5BD809A}"/>
    <dgm:cxn modelId="{BE286875-040E-49A8-AA3D-6875924C4459}" srcId="{B9DCBBFC-E298-4658-B2A8-0417E8402615}" destId="{F4273B99-6195-47FE-BBB4-8FFBBEF61F9E}" srcOrd="1" destOrd="0" parTransId="{87ECD049-4158-4F85-ADBD-656C2992CDF8}" sibTransId="{E9F64399-119B-4307-AAD0-C5481253C0F2}"/>
    <dgm:cxn modelId="{0AF51587-157E-4F2E-98E2-C637CB016493}" type="presOf" srcId="{F50BC928-C577-45A6-A28D-AD8F22601D3C}" destId="{094CD5D2-7FB7-4697-8378-61E711403B3D}" srcOrd="0" destOrd="0" presId="urn:microsoft.com/office/officeart/2005/8/layout/architecture"/>
    <dgm:cxn modelId="{8F2CEDE1-4FC7-42C3-B1A3-15345489ED44}" srcId="{0CDEA418-ED3E-4420-BAA0-5FBC1ABCF496}" destId="{F50BC928-C577-45A6-A28D-AD8F22601D3C}" srcOrd="0" destOrd="0" parTransId="{04598AD5-5CDD-4484-9B19-2E64721DBA5D}" sibTransId="{AEE6375F-B505-42B9-A285-3637391C61F0}"/>
    <dgm:cxn modelId="{DF263628-108D-4E3E-B0D7-0F28AFCCC95F}" type="presOf" srcId="{F849B572-7C79-4CAB-9DA2-ED6582162938}" destId="{C4456E86-F8AA-4C3F-8CE0-3A8CFDE685DF}" srcOrd="0" destOrd="0" presId="urn:microsoft.com/office/officeart/2005/8/layout/architecture"/>
    <dgm:cxn modelId="{1F9625DF-A907-40DF-BC89-0EB6CAB9B971}" type="presOf" srcId="{DA9ADF47-ED67-4C69-A8AE-E6038C339B70}" destId="{14B8C5A5-1EDB-4394-ABC1-67216211EEEE}" srcOrd="0" destOrd="0" presId="urn:microsoft.com/office/officeart/2005/8/layout/architecture"/>
    <dgm:cxn modelId="{2DE89DD9-3A36-483F-A496-902955BDF58F}" srcId="{3511F28C-AEA1-476C-94D4-5D3B566B2AFB}" destId="{B9DCBBFC-E298-4658-B2A8-0417E8402615}" srcOrd="0" destOrd="0" parTransId="{7C88B8C9-973E-40B9-AFCB-31523627C3BE}" sibTransId="{B9418794-3A0F-4E9C-9C38-9D7A00F6392C}"/>
    <dgm:cxn modelId="{825CEEC6-AEB0-4075-8737-3E94B534594F}" type="presOf" srcId="{32124933-B37C-4ABA-B46E-6AC3CC4EFF10}" destId="{ADAD18E9-6600-4205-ADF0-2CCB3DE826E4}" srcOrd="0" destOrd="0" presId="urn:microsoft.com/office/officeart/2005/8/layout/architecture"/>
    <dgm:cxn modelId="{5482BCB1-C72E-4E21-8365-A2E5A99EC331}" type="presOf" srcId="{B9DCBBFC-E298-4658-B2A8-0417E8402615}" destId="{BEBDD26E-70BC-494F-B5DE-C6200D04A34F}" srcOrd="0" destOrd="0" presId="urn:microsoft.com/office/officeart/2005/8/layout/architecture"/>
    <dgm:cxn modelId="{27B88CA2-6431-4B5B-93A7-D528DE4B74B9}" type="presOf" srcId="{EBFD7A34-93F4-46B6-938D-F8A2A7EBBD5C}" destId="{D8533523-4449-4211-8FBD-67FB296B144F}" srcOrd="0" destOrd="0" presId="urn:microsoft.com/office/officeart/2005/8/layout/architecture"/>
    <dgm:cxn modelId="{C467BF57-44A9-4DA0-BBFD-6F621410363B}" srcId="{F849B572-7C79-4CAB-9DA2-ED6582162938}" destId="{BE64437A-66E3-459C-8989-0B910F77578B}" srcOrd="1" destOrd="0" parTransId="{D03907CD-29AF-4632-A184-3F931CDA437C}" sibTransId="{D1390771-E508-452D-B7F7-2D0F08ED74B7}"/>
    <dgm:cxn modelId="{28021A27-42A9-4116-B4A1-FA8901B1A9F6}" srcId="{BE64437A-66E3-459C-8989-0B910F77578B}" destId="{DA9ADF47-ED67-4C69-A8AE-E6038C339B70}" srcOrd="0" destOrd="0" parTransId="{109C4629-22BF-4978-933A-316EB4387462}" sibTransId="{0C2F1F31-1276-429B-9F50-4480F85E4E9F}"/>
    <dgm:cxn modelId="{589CFD47-575C-4914-9D2E-0B182B79521C}" type="presOf" srcId="{D53C37A2-0375-465F-A0CC-F6B92E965E99}" destId="{810860AE-C36D-464D-B955-66D325D05F47}" srcOrd="0" destOrd="0" presId="urn:microsoft.com/office/officeart/2005/8/layout/architecture"/>
    <dgm:cxn modelId="{875AFBCB-BA27-4EE1-9EB0-3DB92DE4DD7C}" srcId="{0CDEA418-ED3E-4420-BAA0-5FBC1ABCF496}" destId="{3C274581-94DA-4F81-A85B-8472C5FA6BD5}" srcOrd="1" destOrd="0" parTransId="{F0459D65-BFF0-4B76-B289-438A9804B53E}" sibTransId="{FCBCC439-39E7-4341-8C3D-D2268001D709}"/>
    <dgm:cxn modelId="{7F8E1673-DACC-40D6-98CC-EEB74A9EBE23}" srcId="{F849B572-7C79-4CAB-9DA2-ED6582162938}" destId="{0CDEA418-ED3E-4420-BAA0-5FBC1ABCF496}" srcOrd="0" destOrd="0" parTransId="{C1F18C5D-B0C2-4370-95F4-BC2D89985585}" sibTransId="{5BBAEE68-B7F0-4BAD-B6F2-B9B1E8A9A043}"/>
    <dgm:cxn modelId="{C4A01B44-74BA-436D-849F-A4B29B389A2D}" type="presOf" srcId="{BC065801-5FD2-43D0-B94E-3F8D0738F175}" destId="{962A97B2-D5D5-4967-B0E1-39CBBDB38B9B}" srcOrd="0" destOrd="0" presId="urn:microsoft.com/office/officeart/2005/8/layout/architecture"/>
    <dgm:cxn modelId="{C0CB545C-AE6A-45AD-97DF-6377D9A2F8D7}" type="presParOf" srcId="{810860AE-C36D-464D-B955-66D325D05F47}" destId="{D5E002D3-6C9E-4223-A7E2-1CA3E52A5109}" srcOrd="0" destOrd="0" presId="urn:microsoft.com/office/officeart/2005/8/layout/architecture"/>
    <dgm:cxn modelId="{59A66B53-F2DC-4498-B6C3-11625A544B0A}" type="presParOf" srcId="{D5E002D3-6C9E-4223-A7E2-1CA3E52A5109}" destId="{4EAEBB9E-6A42-44BF-85B8-D4BF36F183A3}" srcOrd="0" destOrd="0" presId="urn:microsoft.com/office/officeart/2005/8/layout/architecture"/>
    <dgm:cxn modelId="{ABCAE20D-CF79-4807-8369-F0363191AA2D}" type="presParOf" srcId="{D5E002D3-6C9E-4223-A7E2-1CA3E52A5109}" destId="{50B99E47-CF42-4789-A74F-E68503A335B7}" srcOrd="1" destOrd="0" presId="urn:microsoft.com/office/officeart/2005/8/layout/architecture"/>
    <dgm:cxn modelId="{F114B994-070D-43B2-83BD-B6AF7D6B44DF}" type="presParOf" srcId="{D5E002D3-6C9E-4223-A7E2-1CA3E52A5109}" destId="{F58B3D92-1E46-4773-BC25-8B8EC863F6B0}" srcOrd="2" destOrd="0" presId="urn:microsoft.com/office/officeart/2005/8/layout/architecture"/>
    <dgm:cxn modelId="{65230817-A261-4231-8D82-F24D786ED59A}" type="presParOf" srcId="{F58B3D92-1E46-4773-BC25-8B8EC863F6B0}" destId="{E35E11B2-BB2E-4809-8BFD-24127AEF3BA6}" srcOrd="0" destOrd="0" presId="urn:microsoft.com/office/officeart/2005/8/layout/architecture"/>
    <dgm:cxn modelId="{35E46D16-3520-4B01-8103-500C86074E03}" type="presParOf" srcId="{E35E11B2-BB2E-4809-8BFD-24127AEF3BA6}" destId="{BEBDD26E-70BC-494F-B5DE-C6200D04A34F}" srcOrd="0" destOrd="0" presId="urn:microsoft.com/office/officeart/2005/8/layout/architecture"/>
    <dgm:cxn modelId="{FCF5506A-D7D3-4FC6-8BA3-7DE0CE6BD5ED}" type="presParOf" srcId="{E35E11B2-BB2E-4809-8BFD-24127AEF3BA6}" destId="{325058B4-B388-4C39-BD1D-93B32AF9141E}" srcOrd="1" destOrd="0" presId="urn:microsoft.com/office/officeart/2005/8/layout/architecture"/>
    <dgm:cxn modelId="{F59E194C-5F94-42DE-865D-3257202C1675}" type="presParOf" srcId="{E35E11B2-BB2E-4809-8BFD-24127AEF3BA6}" destId="{1F8A52F7-E548-4273-A5A1-B31C89A97639}" srcOrd="2" destOrd="0" presId="urn:microsoft.com/office/officeart/2005/8/layout/architecture"/>
    <dgm:cxn modelId="{D4F2643E-02D7-4A79-8A4D-99BE5E9F1A51}" type="presParOf" srcId="{1F8A52F7-E548-4273-A5A1-B31C89A97639}" destId="{63BF96B7-8E65-4C02-AEF0-BEDF03335FA1}" srcOrd="0" destOrd="0" presId="urn:microsoft.com/office/officeart/2005/8/layout/architecture"/>
    <dgm:cxn modelId="{D2DA4B79-1F81-440E-9D0E-B10312E1A403}" type="presParOf" srcId="{63BF96B7-8E65-4C02-AEF0-BEDF03335FA1}" destId="{C4456E86-F8AA-4C3F-8CE0-3A8CFDE685DF}" srcOrd="0" destOrd="0" presId="urn:microsoft.com/office/officeart/2005/8/layout/architecture"/>
    <dgm:cxn modelId="{836F0897-C489-4D4B-956E-D7C52666626E}" type="presParOf" srcId="{63BF96B7-8E65-4C02-AEF0-BEDF03335FA1}" destId="{CD34BFE5-69EE-48B4-9CDA-918543FF6813}" srcOrd="1" destOrd="0" presId="urn:microsoft.com/office/officeart/2005/8/layout/architecture"/>
    <dgm:cxn modelId="{47826EA7-1894-4598-AE2A-C92C8B33D5EC}" type="presParOf" srcId="{63BF96B7-8E65-4C02-AEF0-BEDF03335FA1}" destId="{E5DE1872-1B8A-45AD-815E-CA11FEEE899A}" srcOrd="2" destOrd="0" presId="urn:microsoft.com/office/officeart/2005/8/layout/architecture"/>
    <dgm:cxn modelId="{02C90AA7-760D-40FC-80A6-27E88FEB2CB4}" type="presParOf" srcId="{E5DE1872-1B8A-45AD-815E-CA11FEEE899A}" destId="{643B8623-F3A7-4A16-876C-EE7A8A316B34}" srcOrd="0" destOrd="0" presId="urn:microsoft.com/office/officeart/2005/8/layout/architecture"/>
    <dgm:cxn modelId="{F4BD1EB4-714A-4FFD-BC44-CD53DDB7560E}" type="presParOf" srcId="{643B8623-F3A7-4A16-876C-EE7A8A316B34}" destId="{3C20D727-F516-41F3-BF8F-7771270B4AEE}" srcOrd="0" destOrd="0" presId="urn:microsoft.com/office/officeart/2005/8/layout/architecture"/>
    <dgm:cxn modelId="{46133FB0-97E0-488A-8253-61D3DEA4CE9B}" type="presParOf" srcId="{643B8623-F3A7-4A16-876C-EE7A8A316B34}" destId="{A4B8D657-AA75-449C-8782-91346C3366F3}" srcOrd="1" destOrd="0" presId="urn:microsoft.com/office/officeart/2005/8/layout/architecture"/>
    <dgm:cxn modelId="{29E7374A-FD98-44CF-B432-D06B420639CD}" type="presParOf" srcId="{643B8623-F3A7-4A16-876C-EE7A8A316B34}" destId="{BCFB20E4-A157-43E4-955A-8B4F18938DD9}" srcOrd="2" destOrd="0" presId="urn:microsoft.com/office/officeart/2005/8/layout/architecture"/>
    <dgm:cxn modelId="{7530FF6D-33D3-4C67-A1BA-7E080FA7FE15}" type="presParOf" srcId="{BCFB20E4-A157-43E4-955A-8B4F18938DD9}" destId="{6005D202-A41E-43E5-A985-245B7529A8FB}" srcOrd="0" destOrd="0" presId="urn:microsoft.com/office/officeart/2005/8/layout/architecture"/>
    <dgm:cxn modelId="{ECDECDC3-EA35-40FD-A27F-C7680853E0A8}" type="presParOf" srcId="{6005D202-A41E-43E5-A985-245B7529A8FB}" destId="{094CD5D2-7FB7-4697-8378-61E711403B3D}" srcOrd="0" destOrd="0" presId="urn:microsoft.com/office/officeart/2005/8/layout/architecture"/>
    <dgm:cxn modelId="{6A34AEA9-3522-4A6D-BDEE-CD31421832E8}" type="presParOf" srcId="{6005D202-A41E-43E5-A985-245B7529A8FB}" destId="{4DA315F8-E0CE-4351-B6AB-C3752313AFA0}" srcOrd="1" destOrd="0" presId="urn:microsoft.com/office/officeart/2005/8/layout/architecture"/>
    <dgm:cxn modelId="{5E17F98C-BD66-4218-85B1-EBD598C63F06}" type="presParOf" srcId="{BCFB20E4-A157-43E4-955A-8B4F18938DD9}" destId="{AE116306-7E0F-43C9-A509-B80265ED1987}" srcOrd="1" destOrd="0" presId="urn:microsoft.com/office/officeart/2005/8/layout/architecture"/>
    <dgm:cxn modelId="{E6851654-785F-4E44-92B5-7BA64EE8C406}" type="presParOf" srcId="{BCFB20E4-A157-43E4-955A-8B4F18938DD9}" destId="{C47216B0-93CF-4A04-9D4C-35721D9A09A3}" srcOrd="2" destOrd="0" presId="urn:microsoft.com/office/officeart/2005/8/layout/architecture"/>
    <dgm:cxn modelId="{77D22CB3-63D4-47EA-BC1C-9A922A3755CB}" type="presParOf" srcId="{C47216B0-93CF-4A04-9D4C-35721D9A09A3}" destId="{D9AA5214-6B31-4F8F-BC32-40061266072E}" srcOrd="0" destOrd="0" presId="urn:microsoft.com/office/officeart/2005/8/layout/architecture"/>
    <dgm:cxn modelId="{35A10541-5131-4874-8206-2359341CBD3C}" type="presParOf" srcId="{C47216B0-93CF-4A04-9D4C-35721D9A09A3}" destId="{DE0AE762-04F2-4054-BE26-0BA081B5272F}" srcOrd="1" destOrd="0" presId="urn:microsoft.com/office/officeart/2005/8/layout/architecture"/>
    <dgm:cxn modelId="{167F8D3F-6458-438E-9650-7E3B29F21ABF}" type="presParOf" srcId="{E5DE1872-1B8A-45AD-815E-CA11FEEE899A}" destId="{B51AA4AD-9982-465B-833E-A8F98CCC33C5}" srcOrd="1" destOrd="0" presId="urn:microsoft.com/office/officeart/2005/8/layout/architecture"/>
    <dgm:cxn modelId="{D21FC3D4-C428-4D8E-950D-4FE55FF162B0}" type="presParOf" srcId="{E5DE1872-1B8A-45AD-815E-CA11FEEE899A}" destId="{82BA12AF-1CA7-4455-8947-96A6BD3BE0C6}" srcOrd="2" destOrd="0" presId="urn:microsoft.com/office/officeart/2005/8/layout/architecture"/>
    <dgm:cxn modelId="{2C29F402-3346-44D2-ACE6-E1284934ADEA}" type="presParOf" srcId="{82BA12AF-1CA7-4455-8947-96A6BD3BE0C6}" destId="{6DAF7A62-798F-4FE9-986A-93E771A38FB2}" srcOrd="0" destOrd="0" presId="urn:microsoft.com/office/officeart/2005/8/layout/architecture"/>
    <dgm:cxn modelId="{EEA1CFF3-C50C-4EF0-A3A0-F22B317B9BEC}" type="presParOf" srcId="{82BA12AF-1CA7-4455-8947-96A6BD3BE0C6}" destId="{C6EC8817-0199-4F69-B981-23255A68D5A8}" srcOrd="1" destOrd="0" presId="urn:microsoft.com/office/officeart/2005/8/layout/architecture"/>
    <dgm:cxn modelId="{05A3FD10-E2BB-4EA5-A20F-61B3E24ED033}" type="presParOf" srcId="{82BA12AF-1CA7-4455-8947-96A6BD3BE0C6}" destId="{44BFD4FD-93EF-4E7D-B0AC-DEE8A65EEF0D}" srcOrd="2" destOrd="0" presId="urn:microsoft.com/office/officeart/2005/8/layout/architecture"/>
    <dgm:cxn modelId="{5387291C-D214-46E8-9922-48B143199720}" type="presParOf" srcId="{44BFD4FD-93EF-4E7D-B0AC-DEE8A65EEF0D}" destId="{CD06EA4C-BCFD-43D2-BB79-6052321CE463}" srcOrd="0" destOrd="0" presId="urn:microsoft.com/office/officeart/2005/8/layout/architecture"/>
    <dgm:cxn modelId="{74923450-D049-473E-8531-FB1BD3FD63BF}" type="presParOf" srcId="{CD06EA4C-BCFD-43D2-BB79-6052321CE463}" destId="{14B8C5A5-1EDB-4394-ABC1-67216211EEEE}" srcOrd="0" destOrd="0" presId="urn:microsoft.com/office/officeart/2005/8/layout/architecture"/>
    <dgm:cxn modelId="{E1D9DEFD-BA6A-4197-9421-01046AA7DAD1}" type="presParOf" srcId="{CD06EA4C-BCFD-43D2-BB79-6052321CE463}" destId="{D710D8A3-E847-4507-B3CC-7B9D68B5E972}" srcOrd="1" destOrd="0" presId="urn:microsoft.com/office/officeart/2005/8/layout/architecture"/>
    <dgm:cxn modelId="{3C780974-5FAF-498B-AF7B-CD474F71F998}" type="presParOf" srcId="{1F8A52F7-E548-4273-A5A1-B31C89A97639}" destId="{E5F3CC72-B239-4006-BF5D-CBBA76C861BA}" srcOrd="1" destOrd="0" presId="urn:microsoft.com/office/officeart/2005/8/layout/architecture"/>
    <dgm:cxn modelId="{C21D43E7-8F3C-408B-9249-0C096CB4FA74}" type="presParOf" srcId="{1F8A52F7-E548-4273-A5A1-B31C89A97639}" destId="{6B9E9125-7781-4DC0-9B46-F68BFDCF5C34}" srcOrd="2" destOrd="0" presId="urn:microsoft.com/office/officeart/2005/8/layout/architecture"/>
    <dgm:cxn modelId="{C60EE0A1-53C2-4922-A6E1-FF322DF16191}" type="presParOf" srcId="{6B9E9125-7781-4DC0-9B46-F68BFDCF5C34}" destId="{1CE831B6-EF3A-4EF1-8716-729E7D519379}" srcOrd="0" destOrd="0" presId="urn:microsoft.com/office/officeart/2005/8/layout/architecture"/>
    <dgm:cxn modelId="{306F5272-5C95-4B31-9146-52CF6B09AE65}" type="presParOf" srcId="{6B9E9125-7781-4DC0-9B46-F68BFDCF5C34}" destId="{CD24E469-00A3-4E67-9721-D57FC09DD77D}" srcOrd="1" destOrd="0" presId="urn:microsoft.com/office/officeart/2005/8/layout/architecture"/>
    <dgm:cxn modelId="{66DCC038-B89A-4D54-B1D9-541839E7FFE3}" type="presParOf" srcId="{6B9E9125-7781-4DC0-9B46-F68BFDCF5C34}" destId="{6AEC2C40-B03B-4BE6-A251-AF0196BE21B6}" srcOrd="2" destOrd="0" presId="urn:microsoft.com/office/officeart/2005/8/layout/architecture"/>
    <dgm:cxn modelId="{C9503E1B-58AA-4B99-8220-83F45AA1DCC8}" type="presParOf" srcId="{6AEC2C40-B03B-4BE6-A251-AF0196BE21B6}" destId="{EE3F1297-C257-455A-B0E7-674134B17C1D}" srcOrd="0" destOrd="0" presId="urn:microsoft.com/office/officeart/2005/8/layout/architecture"/>
    <dgm:cxn modelId="{B0DC4A6D-DB76-4EBB-8D8A-9E72478B2B6D}" type="presParOf" srcId="{EE3F1297-C257-455A-B0E7-674134B17C1D}" destId="{962A97B2-D5D5-4967-B0E1-39CBBDB38B9B}" srcOrd="0" destOrd="0" presId="urn:microsoft.com/office/officeart/2005/8/layout/architecture"/>
    <dgm:cxn modelId="{7837CF22-929C-4CF3-A080-1F55D129C336}" type="presParOf" srcId="{EE3F1297-C257-455A-B0E7-674134B17C1D}" destId="{8DF17CDD-036B-4653-BF8A-361DC41189B2}" srcOrd="1" destOrd="0" presId="urn:microsoft.com/office/officeart/2005/8/layout/architecture"/>
    <dgm:cxn modelId="{3386BE73-E419-4C32-860A-12B3959946B3}" type="presParOf" srcId="{EE3F1297-C257-455A-B0E7-674134B17C1D}" destId="{F197E078-BF6A-4AF0-90DE-5238C3A9249B}" srcOrd="2" destOrd="0" presId="urn:microsoft.com/office/officeart/2005/8/layout/architecture"/>
    <dgm:cxn modelId="{533D4764-70B8-4298-B815-FB820E94459D}" type="presParOf" srcId="{F197E078-BF6A-4AF0-90DE-5238C3A9249B}" destId="{6CE1C467-EED9-4C88-8370-489B45E73936}" srcOrd="0" destOrd="0" presId="urn:microsoft.com/office/officeart/2005/8/layout/architecture"/>
    <dgm:cxn modelId="{EDD66629-9924-4092-B5ED-C9FA888B2FF4}" type="presParOf" srcId="{6CE1C467-EED9-4C88-8370-489B45E73936}" destId="{D1C9A69A-5226-4712-8244-A6F7F74B7304}" srcOrd="0" destOrd="0" presId="urn:microsoft.com/office/officeart/2005/8/layout/architecture"/>
    <dgm:cxn modelId="{486A562A-8F4D-4DFB-B388-95EB46832FF5}" type="presParOf" srcId="{6CE1C467-EED9-4C88-8370-489B45E73936}" destId="{56123503-A7BC-4DBC-9C67-3E1EC5CC1286}" srcOrd="1" destOrd="0" presId="urn:microsoft.com/office/officeart/2005/8/layout/architecture"/>
    <dgm:cxn modelId="{8A0D8297-6376-4896-9AE6-EFE2F2EE7750}" type="presParOf" srcId="{6AEC2C40-B03B-4BE6-A251-AF0196BE21B6}" destId="{70FD6A0F-4643-4B7A-91C9-49D0C8619758}" srcOrd="1" destOrd="0" presId="urn:microsoft.com/office/officeart/2005/8/layout/architecture"/>
    <dgm:cxn modelId="{0421258E-247B-4CA5-9EB7-9A9A45E23173}" type="presParOf" srcId="{6AEC2C40-B03B-4BE6-A251-AF0196BE21B6}" destId="{571D5D3F-D670-4789-81A4-0F6E167F010F}" srcOrd="2" destOrd="0" presId="urn:microsoft.com/office/officeart/2005/8/layout/architecture"/>
    <dgm:cxn modelId="{8B95B1FE-4BDA-491E-BDB4-B2693257B07D}" type="presParOf" srcId="{571D5D3F-D670-4789-81A4-0F6E167F010F}" destId="{ADAD18E9-6600-4205-ADF0-2CCB3DE826E4}" srcOrd="0" destOrd="0" presId="urn:microsoft.com/office/officeart/2005/8/layout/architecture"/>
    <dgm:cxn modelId="{26BED2E0-FBB3-41DC-A5DE-38EDA43513BC}" type="presParOf" srcId="{571D5D3F-D670-4789-81A4-0F6E167F010F}" destId="{5101FF5E-A3C7-46A7-B9E6-09B52A2F6687}" srcOrd="1" destOrd="0" presId="urn:microsoft.com/office/officeart/2005/8/layout/architecture"/>
    <dgm:cxn modelId="{9FE30539-02BF-4A78-9A98-FBCB97899CB0}" type="presParOf" srcId="{571D5D3F-D670-4789-81A4-0F6E167F010F}" destId="{214CC6EC-BBEE-4F81-88C7-D92EF69168EC}" srcOrd="2" destOrd="0" presId="urn:microsoft.com/office/officeart/2005/8/layout/architecture"/>
    <dgm:cxn modelId="{B4C7E51F-71A1-402A-98DB-C26AC2C6E5AE}" type="presParOf" srcId="{214CC6EC-BBEE-4F81-88C7-D92EF69168EC}" destId="{AB010B42-E388-4EED-9582-66236A3627F7}" srcOrd="0" destOrd="0" presId="urn:microsoft.com/office/officeart/2005/8/layout/architecture"/>
    <dgm:cxn modelId="{B700FFAE-8E5C-4A52-9AC5-0FE387286676}" type="presParOf" srcId="{AB010B42-E388-4EED-9582-66236A3627F7}" destId="{D8533523-4449-4211-8FBD-67FB296B144F}" srcOrd="0" destOrd="0" presId="urn:microsoft.com/office/officeart/2005/8/layout/architecture"/>
    <dgm:cxn modelId="{04E136E7-0089-4CC3-A4E2-3D48398139B4}" type="presParOf" srcId="{AB010B42-E388-4EED-9582-66236A3627F7}" destId="{18CD6CE6-0A58-47DC-BD83-AD801BA8F50E}"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3DEBF-21A7-4A1F-AE6F-E9D457867F5D}">
      <dsp:nvSpPr>
        <dsp:cNvPr id="0" name=""/>
        <dsp:cNvSpPr/>
      </dsp:nvSpPr>
      <dsp:spPr>
        <a:xfrm>
          <a:off x="648180" y="318681"/>
          <a:ext cx="2368703" cy="82261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84002-8E73-49EF-A34E-34742B32939F}">
      <dsp:nvSpPr>
        <dsp:cNvPr id="0" name=""/>
        <dsp:cNvSpPr/>
      </dsp:nvSpPr>
      <dsp:spPr>
        <a:xfrm>
          <a:off x="1606678" y="2332996"/>
          <a:ext cx="459051" cy="293792"/>
        </a:xfrm>
        <a:prstGeom prst="down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C702B9DC-8F6A-406C-A745-B4FD2FDD3BA8}">
      <dsp:nvSpPr>
        <dsp:cNvPr id="0" name=""/>
        <dsp:cNvSpPr/>
      </dsp:nvSpPr>
      <dsp:spPr>
        <a:xfrm>
          <a:off x="734481" y="2568030"/>
          <a:ext cx="2203444" cy="55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GB" sz="1900" kern="1200" dirty="0" smtClean="0"/>
            <a:t>Demand</a:t>
          </a:r>
          <a:endParaRPr lang="en-GB" sz="1900" kern="1200" dirty="0"/>
        </a:p>
      </dsp:txBody>
      <dsp:txXfrm>
        <a:off x="734481" y="2568030"/>
        <a:ext cx="2203444" cy="550861"/>
      </dsp:txXfrm>
    </dsp:sp>
    <dsp:sp modelId="{8A2ACB03-2D17-4E2A-8902-6665C2C67827}">
      <dsp:nvSpPr>
        <dsp:cNvPr id="0" name=""/>
        <dsp:cNvSpPr/>
      </dsp:nvSpPr>
      <dsp:spPr>
        <a:xfrm>
          <a:off x="1509359" y="1204833"/>
          <a:ext cx="826291" cy="82629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t>Service</a:t>
          </a:r>
          <a:endParaRPr lang="en-GB" sz="1100" kern="1200" dirty="0"/>
        </a:p>
      </dsp:txBody>
      <dsp:txXfrm>
        <a:off x="1630367" y="1325841"/>
        <a:ext cx="584275" cy="584275"/>
      </dsp:txXfrm>
    </dsp:sp>
    <dsp:sp modelId="{877D1A0E-A3C1-40A0-973D-47EFE1CD73F5}">
      <dsp:nvSpPr>
        <dsp:cNvPr id="0" name=""/>
        <dsp:cNvSpPr/>
      </dsp:nvSpPr>
      <dsp:spPr>
        <a:xfrm>
          <a:off x="918102" y="584930"/>
          <a:ext cx="826291" cy="82629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t>Customer</a:t>
          </a:r>
          <a:endParaRPr lang="en-GB" sz="1100" kern="1200" dirty="0"/>
        </a:p>
      </dsp:txBody>
      <dsp:txXfrm>
        <a:off x="1039110" y="705938"/>
        <a:ext cx="584275" cy="584275"/>
      </dsp:txXfrm>
    </dsp:sp>
    <dsp:sp modelId="{29137409-38A5-4442-B7BB-2625E65920F8}">
      <dsp:nvSpPr>
        <dsp:cNvPr id="0" name=""/>
        <dsp:cNvSpPr/>
      </dsp:nvSpPr>
      <dsp:spPr>
        <a:xfrm>
          <a:off x="1762755" y="385151"/>
          <a:ext cx="826291" cy="82629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t>Product</a:t>
          </a:r>
          <a:endParaRPr lang="en-GB" sz="1100" kern="1200" dirty="0"/>
        </a:p>
      </dsp:txBody>
      <dsp:txXfrm>
        <a:off x="1883763" y="506159"/>
        <a:ext cx="584275" cy="584275"/>
      </dsp:txXfrm>
    </dsp:sp>
    <dsp:sp modelId="{8791984E-3B99-4208-8AB7-EFC2B19F0EFF}">
      <dsp:nvSpPr>
        <dsp:cNvPr id="0" name=""/>
        <dsp:cNvSpPr/>
      </dsp:nvSpPr>
      <dsp:spPr>
        <a:xfrm>
          <a:off x="550861" y="217689"/>
          <a:ext cx="2570685" cy="205654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EBB9E-6A42-44BF-85B8-D4BF36F183A3}">
      <dsp:nvSpPr>
        <dsp:cNvPr id="0" name=""/>
        <dsp:cNvSpPr/>
      </dsp:nvSpPr>
      <dsp:spPr>
        <a:xfrm>
          <a:off x="283" y="1274026"/>
          <a:ext cx="129570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9201" y="1282944"/>
        <a:ext cx="1277864" cy="286636"/>
      </dsp:txXfrm>
    </dsp:sp>
    <dsp:sp modelId="{BEBDD26E-70BC-494F-B5DE-C6200D04A34F}">
      <dsp:nvSpPr>
        <dsp:cNvPr id="0" name=""/>
        <dsp:cNvSpPr/>
      </dsp:nvSpPr>
      <dsp:spPr>
        <a:xfrm>
          <a:off x="283" y="955552"/>
          <a:ext cx="129570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9201" y="964470"/>
        <a:ext cx="1277864" cy="286636"/>
      </dsp:txXfrm>
    </dsp:sp>
    <dsp:sp modelId="{C4456E86-F8AA-4C3F-8CE0-3A8CFDE685DF}">
      <dsp:nvSpPr>
        <dsp:cNvPr id="0" name=""/>
        <dsp:cNvSpPr/>
      </dsp:nvSpPr>
      <dsp:spPr>
        <a:xfrm>
          <a:off x="283" y="637079"/>
          <a:ext cx="77209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9201" y="645997"/>
        <a:ext cx="754254" cy="286636"/>
      </dsp:txXfrm>
    </dsp:sp>
    <dsp:sp modelId="{3C20D727-F516-41F3-BF8F-7771270B4AEE}">
      <dsp:nvSpPr>
        <dsp:cNvPr id="0" name=""/>
        <dsp:cNvSpPr/>
      </dsp:nvSpPr>
      <dsp:spPr>
        <a:xfrm>
          <a:off x="283" y="318606"/>
          <a:ext cx="51295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 </a:t>
          </a:r>
          <a:endParaRPr lang="en-GB" sz="1300" kern="1200" dirty="0"/>
        </a:p>
      </dsp:txBody>
      <dsp:txXfrm>
        <a:off x="9201" y="327524"/>
        <a:ext cx="495114" cy="286636"/>
      </dsp:txXfrm>
    </dsp:sp>
    <dsp:sp modelId="{094CD5D2-7FB7-4697-8378-61E711403B3D}">
      <dsp:nvSpPr>
        <dsp:cNvPr id="0" name=""/>
        <dsp:cNvSpPr/>
      </dsp:nvSpPr>
      <dsp:spPr>
        <a:xfrm>
          <a:off x="283" y="133"/>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 </a:t>
          </a:r>
          <a:endParaRPr lang="en-GB" sz="1300" kern="1200" dirty="0"/>
        </a:p>
      </dsp:txBody>
      <dsp:txXfrm>
        <a:off x="7717" y="7567"/>
        <a:ext cx="238942" cy="289604"/>
      </dsp:txXfrm>
    </dsp:sp>
    <dsp:sp modelId="{D9AA5214-6B31-4F8F-BC32-40061266072E}">
      <dsp:nvSpPr>
        <dsp:cNvPr id="0" name=""/>
        <dsp:cNvSpPr/>
      </dsp:nvSpPr>
      <dsp:spPr>
        <a:xfrm>
          <a:off x="259423" y="133"/>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 </a:t>
          </a:r>
          <a:endParaRPr lang="en-GB" sz="1300" kern="1200" dirty="0"/>
        </a:p>
      </dsp:txBody>
      <dsp:txXfrm>
        <a:off x="266857" y="7567"/>
        <a:ext cx="238942" cy="289604"/>
      </dsp:txXfrm>
    </dsp:sp>
    <dsp:sp modelId="{6DAF7A62-798F-4FE9-986A-93E771A38FB2}">
      <dsp:nvSpPr>
        <dsp:cNvPr id="0" name=""/>
        <dsp:cNvSpPr/>
      </dsp:nvSpPr>
      <dsp:spPr>
        <a:xfrm>
          <a:off x="518563" y="318606"/>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 </a:t>
          </a:r>
          <a:endParaRPr lang="en-GB" sz="1300" kern="1200" dirty="0"/>
        </a:p>
      </dsp:txBody>
      <dsp:txXfrm>
        <a:off x="525997" y="326040"/>
        <a:ext cx="238942" cy="289604"/>
      </dsp:txXfrm>
    </dsp:sp>
    <dsp:sp modelId="{14B8C5A5-1EDB-4394-ABC1-67216211EEEE}">
      <dsp:nvSpPr>
        <dsp:cNvPr id="0" name=""/>
        <dsp:cNvSpPr/>
      </dsp:nvSpPr>
      <dsp:spPr>
        <a:xfrm>
          <a:off x="518563" y="133"/>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smtClean="0"/>
            <a:t> </a:t>
          </a:r>
          <a:endParaRPr lang="en-GB" sz="1300" kern="1200" dirty="0"/>
        </a:p>
      </dsp:txBody>
      <dsp:txXfrm>
        <a:off x="525997" y="7567"/>
        <a:ext cx="238942" cy="289604"/>
      </dsp:txXfrm>
    </dsp:sp>
    <dsp:sp modelId="{1CE831B6-EF3A-4EF1-8716-729E7D519379}">
      <dsp:nvSpPr>
        <dsp:cNvPr id="0" name=""/>
        <dsp:cNvSpPr/>
      </dsp:nvSpPr>
      <dsp:spPr>
        <a:xfrm>
          <a:off x="783033" y="637079"/>
          <a:ext cx="51295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791951" y="645997"/>
        <a:ext cx="495114" cy="286636"/>
      </dsp:txXfrm>
    </dsp:sp>
    <dsp:sp modelId="{962A97B2-D5D5-4967-B0E1-39CBBDB38B9B}">
      <dsp:nvSpPr>
        <dsp:cNvPr id="0" name=""/>
        <dsp:cNvSpPr/>
      </dsp:nvSpPr>
      <dsp:spPr>
        <a:xfrm>
          <a:off x="783033" y="318606"/>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790467" y="326040"/>
        <a:ext cx="238942" cy="289604"/>
      </dsp:txXfrm>
    </dsp:sp>
    <dsp:sp modelId="{D1C9A69A-5226-4712-8244-A6F7F74B7304}">
      <dsp:nvSpPr>
        <dsp:cNvPr id="0" name=""/>
        <dsp:cNvSpPr/>
      </dsp:nvSpPr>
      <dsp:spPr>
        <a:xfrm>
          <a:off x="783033" y="133"/>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790467" y="7567"/>
        <a:ext cx="238942" cy="289604"/>
      </dsp:txXfrm>
    </dsp:sp>
    <dsp:sp modelId="{ADAD18E9-6600-4205-ADF0-2CCB3DE826E4}">
      <dsp:nvSpPr>
        <dsp:cNvPr id="0" name=""/>
        <dsp:cNvSpPr/>
      </dsp:nvSpPr>
      <dsp:spPr>
        <a:xfrm>
          <a:off x="1042173" y="318606"/>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1049607" y="326040"/>
        <a:ext cx="238942" cy="289604"/>
      </dsp:txXfrm>
    </dsp:sp>
    <dsp:sp modelId="{D8533523-4449-4211-8FBD-67FB296B144F}">
      <dsp:nvSpPr>
        <dsp:cNvPr id="0" name=""/>
        <dsp:cNvSpPr/>
      </dsp:nvSpPr>
      <dsp:spPr>
        <a:xfrm>
          <a:off x="1042173" y="133"/>
          <a:ext cx="253810" cy="30447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GB" sz="1300" kern="1200" dirty="0"/>
        </a:p>
      </dsp:txBody>
      <dsp:txXfrm>
        <a:off x="1049607" y="7567"/>
        <a:ext cx="238942" cy="28960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7"/>
            <a:ext cx="2945659" cy="496332"/>
          </a:xfrm>
          <a:prstGeom prst="rect">
            <a:avLst/>
          </a:prstGeom>
        </p:spPr>
        <p:txBody>
          <a:bodyPr vert="horz" lIns="91816" tIns="45906" rIns="91816" bIns="45906" rtlCol="0"/>
          <a:lstStyle>
            <a:lvl1pPr algn="l">
              <a:defRPr sz="1200"/>
            </a:lvl1pPr>
          </a:lstStyle>
          <a:p>
            <a:endParaRPr lang="en-GB" dirty="0"/>
          </a:p>
        </p:txBody>
      </p:sp>
      <p:sp>
        <p:nvSpPr>
          <p:cNvPr id="4" name="Footer Placeholder 3"/>
          <p:cNvSpPr>
            <a:spLocks noGrp="1"/>
          </p:cNvSpPr>
          <p:nvPr>
            <p:ph type="ftr" sz="quarter" idx="2"/>
          </p:nvPr>
        </p:nvSpPr>
        <p:spPr>
          <a:xfrm>
            <a:off x="12" y="9428593"/>
            <a:ext cx="2945659" cy="496332"/>
          </a:xfrm>
          <a:prstGeom prst="rect">
            <a:avLst/>
          </a:prstGeom>
        </p:spPr>
        <p:txBody>
          <a:bodyPr vert="horz" lIns="91816" tIns="45906" rIns="91816" bIns="45906"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55" y="9428593"/>
            <a:ext cx="2945659" cy="496332"/>
          </a:xfrm>
          <a:prstGeom prst="rect">
            <a:avLst/>
          </a:prstGeom>
        </p:spPr>
        <p:txBody>
          <a:bodyPr vert="horz" lIns="91816" tIns="45906" rIns="91816" bIns="45906" rtlCol="0" anchor="b"/>
          <a:lstStyle>
            <a:lvl1pPr algn="r">
              <a:defRPr sz="1200"/>
            </a:lvl1pPr>
          </a:lstStyle>
          <a:p>
            <a:fld id="{3775C838-2B87-434B-9FCC-694509A3AC05}" type="slidenum">
              <a:rPr lang="en-GB" smtClean="0"/>
              <a:pPr/>
              <a:t>‹#›</a:t>
            </a:fld>
            <a:endParaRPr lang="en-GB" dirty="0"/>
          </a:p>
        </p:txBody>
      </p:sp>
    </p:spTree>
    <p:extLst>
      <p:ext uri="{BB962C8B-B14F-4D97-AF65-F5344CB8AC3E}">
        <p14:creationId xmlns:p14="http://schemas.microsoft.com/office/powerpoint/2010/main" val="37544874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7"/>
            <a:ext cx="2945659" cy="496332"/>
          </a:xfrm>
          <a:prstGeom prst="rect">
            <a:avLst/>
          </a:prstGeom>
        </p:spPr>
        <p:txBody>
          <a:bodyPr vert="horz" lIns="91816" tIns="45906" rIns="91816" bIns="45906" rtlCol="0"/>
          <a:lstStyle>
            <a:lvl1pPr algn="l">
              <a:defRPr sz="1200"/>
            </a:lvl1pPr>
          </a:lstStyle>
          <a:p>
            <a:endParaRPr lang="en-GB" dirty="0"/>
          </a:p>
        </p:txBody>
      </p:sp>
      <p:sp>
        <p:nvSpPr>
          <p:cNvPr id="3" name="Date Placeholder 2"/>
          <p:cNvSpPr>
            <a:spLocks noGrp="1"/>
          </p:cNvSpPr>
          <p:nvPr>
            <p:ph type="dt" idx="1"/>
          </p:nvPr>
        </p:nvSpPr>
        <p:spPr>
          <a:xfrm>
            <a:off x="3850455" y="7"/>
            <a:ext cx="2945659" cy="496332"/>
          </a:xfrm>
          <a:prstGeom prst="rect">
            <a:avLst/>
          </a:prstGeom>
        </p:spPr>
        <p:txBody>
          <a:bodyPr vert="horz" lIns="91816" tIns="45906" rIns="91816" bIns="45906" rtlCol="0"/>
          <a:lstStyle>
            <a:lvl1pPr algn="r">
              <a:defRPr sz="1200"/>
            </a:lvl1pPr>
          </a:lstStyle>
          <a:p>
            <a:fld id="{5732668D-0087-4B6F-B0E0-ACA3197DB237}" type="datetimeFigureOut">
              <a:rPr lang="en-GB" smtClean="0"/>
              <a:pPr/>
              <a:t>30/07/2018</a:t>
            </a:fld>
            <a:endParaRPr lang="en-GB" dirty="0"/>
          </a:p>
        </p:txBody>
      </p:sp>
      <p:sp>
        <p:nvSpPr>
          <p:cNvPr id="4" name="Slide Image Placeholder 3"/>
          <p:cNvSpPr>
            <a:spLocks noGrp="1" noRot="1" noChangeAspect="1"/>
          </p:cNvSpPr>
          <p:nvPr>
            <p:ph type="sldImg" idx="2"/>
          </p:nvPr>
        </p:nvSpPr>
        <p:spPr>
          <a:xfrm>
            <a:off x="920750" y="749300"/>
            <a:ext cx="4956175" cy="3717925"/>
          </a:xfrm>
          <a:prstGeom prst="rect">
            <a:avLst/>
          </a:prstGeom>
          <a:noFill/>
          <a:ln w="12700">
            <a:solidFill>
              <a:prstClr val="black"/>
            </a:solidFill>
          </a:ln>
        </p:spPr>
        <p:txBody>
          <a:bodyPr vert="horz" lIns="91816" tIns="45906" rIns="91816" bIns="45906" rtlCol="0" anchor="ctr"/>
          <a:lstStyle/>
          <a:p>
            <a:endParaRPr lang="en-GB" dirty="0"/>
          </a:p>
        </p:txBody>
      </p:sp>
      <p:sp>
        <p:nvSpPr>
          <p:cNvPr id="5" name="Notes Placeholder 4"/>
          <p:cNvSpPr>
            <a:spLocks noGrp="1"/>
          </p:cNvSpPr>
          <p:nvPr>
            <p:ph type="body" sz="quarter" idx="3"/>
          </p:nvPr>
        </p:nvSpPr>
        <p:spPr>
          <a:xfrm>
            <a:off x="679768" y="4715158"/>
            <a:ext cx="5438140" cy="4466987"/>
          </a:xfrm>
          <a:prstGeom prst="rect">
            <a:avLst/>
          </a:prstGeom>
        </p:spPr>
        <p:txBody>
          <a:bodyPr vert="horz" lIns="91816" tIns="45906" rIns="91816" bIns="4590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2" y="9428593"/>
            <a:ext cx="2945659" cy="496332"/>
          </a:xfrm>
          <a:prstGeom prst="rect">
            <a:avLst/>
          </a:prstGeom>
        </p:spPr>
        <p:txBody>
          <a:bodyPr vert="horz" lIns="91816" tIns="45906" rIns="91816" bIns="45906"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55" y="9428593"/>
            <a:ext cx="2945659" cy="496332"/>
          </a:xfrm>
          <a:prstGeom prst="rect">
            <a:avLst/>
          </a:prstGeom>
        </p:spPr>
        <p:txBody>
          <a:bodyPr vert="horz" lIns="91816" tIns="45906" rIns="91816" bIns="45906" rtlCol="0" anchor="b"/>
          <a:lstStyle>
            <a:lvl1pPr algn="r">
              <a:defRPr sz="1200"/>
            </a:lvl1pPr>
          </a:lstStyle>
          <a:p>
            <a:fld id="{1623F71C-920E-4860-9E4B-BB3EF2317C1C}" type="slidenum">
              <a:rPr lang="en-GB" smtClean="0"/>
              <a:pPr/>
              <a:t>‹#›</a:t>
            </a:fld>
            <a:endParaRPr lang="en-GB" dirty="0"/>
          </a:p>
        </p:txBody>
      </p:sp>
    </p:spTree>
    <p:extLst>
      <p:ext uri="{BB962C8B-B14F-4D97-AF65-F5344CB8AC3E}">
        <p14:creationId xmlns:p14="http://schemas.microsoft.com/office/powerpoint/2010/main" val="33216666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33562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Acceptance Criteria – analysts &amp; testers – gherkin syntax – given/when/then</a:t>
            </a:r>
          </a:p>
          <a:p>
            <a:r>
              <a:rPr lang="en-GB" dirty="0" smtClean="0"/>
              <a:t>TDD/BDD</a:t>
            </a:r>
          </a:p>
          <a:p>
            <a:r>
              <a:rPr lang="en-GB" dirty="0" smtClean="0"/>
              <a:t>Unit tests -</a:t>
            </a:r>
            <a:r>
              <a:rPr lang="en-GB" baseline="0" dirty="0" smtClean="0"/>
              <a:t> </a:t>
            </a:r>
            <a:r>
              <a:rPr lang="en-GB" dirty="0" err="1" smtClean="0"/>
              <a:t>xUnit</a:t>
            </a:r>
            <a:r>
              <a:rPr lang="en-GB" baseline="0" dirty="0" smtClean="0"/>
              <a:t> – </a:t>
            </a:r>
            <a:r>
              <a:rPr lang="en-GB" baseline="0" dirty="0" err="1" smtClean="0"/>
              <a:t>Nunit</a:t>
            </a:r>
            <a:r>
              <a:rPr lang="en-GB" baseline="0" dirty="0" smtClean="0"/>
              <a:t>/JUnit</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EMBED QUALITY!</a:t>
            </a:r>
          </a:p>
          <a:p>
            <a:r>
              <a:rPr lang="en-GB" dirty="0" smtClean="0"/>
              <a:t>Automated tests – functional, integration, </a:t>
            </a:r>
            <a:r>
              <a:rPr lang="en-GB" dirty="0" err="1" smtClean="0"/>
              <a:t>nft</a:t>
            </a:r>
            <a:endParaRPr lang="en-GB" dirty="0" smtClean="0"/>
          </a:p>
          <a:p>
            <a:endParaRPr lang="en-GB" dirty="0" smtClean="0"/>
          </a:p>
          <a:p>
            <a:r>
              <a:rPr lang="en-GB" dirty="0" smtClean="0"/>
              <a:t>Pipeline: dev –&gt; system</a:t>
            </a:r>
            <a:r>
              <a:rPr lang="en-GB" baseline="0" dirty="0" smtClean="0"/>
              <a:t> test -&gt; Integration -&gt; NFT/Performance</a:t>
            </a:r>
          </a:p>
          <a:p>
            <a:r>
              <a:rPr lang="en-GB" baseline="0" dirty="0" smtClean="0"/>
              <a:t>Feature switches</a:t>
            </a:r>
          </a:p>
          <a:p>
            <a:endParaRPr lang="en-GB" dirty="0" smtClean="0"/>
          </a:p>
          <a:p>
            <a:r>
              <a:rPr lang="en-GB" dirty="0" smtClean="0"/>
              <a:t>DoD – know work is complete when leaves sprint</a:t>
            </a:r>
          </a:p>
          <a:p>
            <a:endParaRPr lang="en-GB" dirty="0"/>
          </a:p>
        </p:txBody>
      </p:sp>
    </p:spTree>
    <p:extLst>
      <p:ext uri="{BB962C8B-B14F-4D97-AF65-F5344CB8AC3E}">
        <p14:creationId xmlns:p14="http://schemas.microsoft.com/office/powerpoint/2010/main" val="259924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 – Showcase/demo/show &amp; tell – to product owner</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Release pipeline – where next?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Customer constraints – UAT at agreed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True services UAT -&gt; </a:t>
            </a:r>
            <a:r>
              <a:rPr lang="en-GB" dirty="0" err="1" smtClean="0"/>
              <a:t>preprod</a:t>
            </a:r>
            <a:r>
              <a:rPr lang="en-GB" dirty="0" smtClean="0"/>
              <a:t> -&gt; prod for e.g. PRE/Verify</a:t>
            </a:r>
          </a:p>
          <a:p>
            <a:endParaRPr lang="en-GB" dirty="0" smtClean="0"/>
          </a:p>
          <a:p>
            <a:r>
              <a:rPr lang="en-GB" dirty="0" smtClean="0"/>
              <a:t>Retro:</a:t>
            </a:r>
          </a:p>
          <a:p>
            <a:r>
              <a:rPr lang="en-GB" dirty="0" smtClean="0"/>
              <a:t>Review burndown/up -&gt; Actual</a:t>
            </a:r>
            <a:r>
              <a:rPr lang="en-GB" baseline="0" dirty="0" smtClean="0"/>
              <a:t> vs estimates</a:t>
            </a:r>
          </a:p>
          <a:p>
            <a:r>
              <a:rPr lang="en-GB" baseline="0" dirty="0" smtClean="0"/>
              <a:t>What went well/not -&gt; identify improvements</a:t>
            </a:r>
          </a:p>
          <a:p>
            <a:r>
              <a:rPr lang="en-GB" baseline="0" dirty="0" smtClean="0"/>
              <a:t>Results of past 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Metrics – burndowns/ups – sprint/feature/epic/release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Velocity…. Actuals</a:t>
            </a:r>
            <a:r>
              <a:rPr lang="en-GB" baseline="0" dirty="0" smtClean="0"/>
              <a:t> vs estimates……. Committed vs completed….. </a:t>
            </a:r>
            <a:r>
              <a:rPr lang="en-GB" baseline="0" dirty="0" err="1" smtClean="0"/>
              <a:t>Etc</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a:p>
        </p:txBody>
      </p:sp>
    </p:spTree>
    <p:extLst>
      <p:ext uri="{BB962C8B-B14F-4D97-AF65-F5344CB8AC3E}">
        <p14:creationId xmlns:p14="http://schemas.microsoft.com/office/powerpoint/2010/main" val="229259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52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2088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Review process</a:t>
            </a:r>
          </a:p>
          <a:p>
            <a:r>
              <a:rPr lang="en-GB" baseline="0" dirty="0" smtClean="0"/>
              <a:t>Quarterly retrospective of process</a:t>
            </a:r>
          </a:p>
          <a:p>
            <a:r>
              <a:rPr lang="en-GB" baseline="0" dirty="0" smtClean="0"/>
              <a:t>Backlog for ALM changes</a:t>
            </a:r>
          </a:p>
          <a:p>
            <a:endParaRPr lang="en-GB" dirty="0"/>
          </a:p>
        </p:txBody>
      </p:sp>
    </p:spTree>
    <p:extLst>
      <p:ext uri="{BB962C8B-B14F-4D97-AF65-F5344CB8AC3E}">
        <p14:creationId xmlns:p14="http://schemas.microsoft.com/office/powerpoint/2010/main" val="297911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19954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i="0" dirty="0" smtClean="0"/>
              <a:t>Adopt an Agile process across the business using ALM tools to support process change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i="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i="0" dirty="0" smtClean="0"/>
              <a:t>Framework – options depending on nature of demand</a:t>
            </a:r>
          </a:p>
          <a:p>
            <a:pPr marL="285750" indent="-285750">
              <a:buFont typeface="Arial" panose="020B0604020202020204" pitchFamily="34" charset="0"/>
              <a:buChar char="•"/>
            </a:pPr>
            <a:r>
              <a:rPr lang="en-GB" sz="1200" dirty="0" smtClean="0"/>
              <a:t>Cross-discipline,</a:t>
            </a:r>
            <a:r>
              <a:rPr lang="en-GB" sz="1200" baseline="0" dirty="0" smtClean="0"/>
              <a:t> cross-application</a:t>
            </a:r>
            <a:r>
              <a:rPr lang="en-GB" sz="1200" dirty="0" smtClean="0"/>
              <a:t> teams</a:t>
            </a:r>
          </a:p>
          <a:p>
            <a:pPr marL="285750" indent="-285750">
              <a:buFont typeface="Arial" panose="020B0604020202020204" pitchFamily="34" charset="0"/>
              <a:buChar char="•"/>
            </a:pPr>
            <a:r>
              <a:rPr lang="en-GB" sz="1200" dirty="0" smtClean="0"/>
              <a:t>Collaborative working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Common processes &amp; tools across</a:t>
            </a:r>
            <a:r>
              <a:rPr lang="en-GB" sz="1200" baseline="0" dirty="0" smtClean="0"/>
              <a:t> the business</a:t>
            </a:r>
            <a:endParaRPr lang="en-GB" sz="1200" dirty="0" smtClean="0"/>
          </a:p>
          <a:p>
            <a:pPr marL="285750" indent="-285750">
              <a:buFont typeface="Arial" panose="020B0604020202020204" pitchFamily="34" charset="0"/>
              <a:buChar char="•"/>
            </a:pPr>
            <a:r>
              <a:rPr lang="en-GB" sz="1200" dirty="0" smtClean="0"/>
              <a:t>ALM tools</a:t>
            </a:r>
          </a:p>
          <a:p>
            <a:pPr marL="742950" lvl="1" indent="-285750">
              <a:buFont typeface="Arial" panose="020B0604020202020204" pitchFamily="34" charset="0"/>
              <a:buChar char="•"/>
            </a:pPr>
            <a:r>
              <a:rPr lang="en-GB" sz="1200" dirty="0" smtClean="0"/>
              <a:t>Support process &amp; provide standard metrics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smtClean="0"/>
              <a:t>Philosophy to Empower teams – accountability &amp; self-improvement</a:t>
            </a:r>
          </a:p>
          <a:p>
            <a:pPr marL="285750" lvl="0" indent="-285750">
              <a:buFont typeface="Arial" panose="020B0604020202020204" pitchFamily="34" charset="0"/>
              <a:buChar char="•"/>
            </a:pPr>
            <a:r>
              <a:rPr lang="en-GB" sz="1200" baseline="0" dirty="0" smtClean="0"/>
              <a:t>Focus on </a:t>
            </a:r>
          </a:p>
          <a:p>
            <a:pPr marL="742950" lvl="1" indent="-285750">
              <a:buFont typeface="Arial" panose="020B0604020202020204" pitchFamily="34" charset="0"/>
              <a:buChar char="•"/>
            </a:pPr>
            <a:r>
              <a:rPr lang="en-GB" sz="1200" baseline="0" dirty="0" smtClean="0"/>
              <a:t>delivering value as soon as possible </a:t>
            </a:r>
          </a:p>
          <a:p>
            <a:pPr marL="742950" lvl="1" indent="-285750">
              <a:buFont typeface="Arial" panose="020B0604020202020204" pitchFamily="34" charset="0"/>
              <a:buChar char="•"/>
            </a:pPr>
            <a:r>
              <a:rPr lang="en-GB" sz="1200" baseline="0" dirty="0" smtClean="0"/>
              <a:t>continuous improvement</a:t>
            </a:r>
          </a:p>
          <a:p>
            <a:pPr marL="0" lvl="0" indent="0">
              <a:buFont typeface="Arial" panose="020B0604020202020204" pitchFamily="34" charset="0"/>
              <a:buNone/>
            </a:pPr>
            <a:r>
              <a:rPr lang="en-GB" sz="1200" baseline="0" dirty="0" err="1" smtClean="0"/>
              <a:t>SAFe</a:t>
            </a:r>
            <a:r>
              <a:rPr lang="en-GB" sz="1200" baseline="0" dirty="0" smtClean="0"/>
              <a:t> – Scaled Agile Framework</a:t>
            </a:r>
          </a:p>
          <a:p>
            <a:pPr marL="0" lvl="0" indent="0">
              <a:buFont typeface="Arial" panose="020B0604020202020204" pitchFamily="34" charset="0"/>
              <a:buNone/>
            </a:pPr>
            <a:r>
              <a:rPr lang="en-GB" sz="1200" baseline="0" dirty="0" smtClean="0"/>
              <a:t>	Team/Programme/Portfolio</a:t>
            </a:r>
          </a:p>
          <a:p>
            <a:endParaRPr lang="en-GB" dirty="0" smtClean="0"/>
          </a:p>
          <a:p>
            <a:endParaRPr lang="en-GB" dirty="0" smtClean="0"/>
          </a:p>
          <a:p>
            <a:endParaRPr lang="en-GB" dirty="0"/>
          </a:p>
        </p:txBody>
      </p:sp>
    </p:spTree>
    <p:extLst>
      <p:ext uri="{BB962C8B-B14F-4D97-AF65-F5344CB8AC3E}">
        <p14:creationId xmlns:p14="http://schemas.microsoft.com/office/powerpoint/2010/main" val="263054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Initiation – identify</a:t>
            </a:r>
            <a:r>
              <a:rPr lang="en-GB" sz="1200" baseline="0" dirty="0" smtClean="0"/>
              <a:t> MVP, delivery order &amp; estimate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p:txBody>
      </p:sp>
    </p:spTree>
    <p:extLst>
      <p:ext uri="{BB962C8B-B14F-4D97-AF65-F5344CB8AC3E}">
        <p14:creationId xmlns:p14="http://schemas.microsoft.com/office/powerpoint/2010/main" val="240392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Ideally we wouldn’t create a plan at this stage – too big a change for SSP today?</a:t>
            </a:r>
          </a:p>
          <a:p>
            <a:endParaRPr lang="en-GB" dirty="0" smtClean="0"/>
          </a:p>
          <a:p>
            <a:endParaRPr lang="en-GB" dirty="0"/>
          </a:p>
        </p:txBody>
      </p:sp>
    </p:spTree>
    <p:extLst>
      <p:ext uri="{BB962C8B-B14F-4D97-AF65-F5344CB8AC3E}">
        <p14:creationId xmlns:p14="http://schemas.microsoft.com/office/powerpoint/2010/main" val="72594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Initiation – identify</a:t>
            </a:r>
            <a:r>
              <a:rPr lang="en-GB" sz="1200" baseline="0" dirty="0" smtClean="0"/>
              <a:t> MVP, delivery order &amp; estimate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Create Stories – Arch &amp; BA tech design &amp; requirements then walkthrough with team to create stories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p:txBody>
      </p:sp>
    </p:spTree>
    <p:extLst>
      <p:ext uri="{BB962C8B-B14F-4D97-AF65-F5344CB8AC3E}">
        <p14:creationId xmlns:p14="http://schemas.microsoft.com/office/powerpoint/2010/main" val="3315076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smtClean="0"/>
          </a:p>
          <a:p>
            <a:endParaRPr lang="en-GB" dirty="0"/>
          </a:p>
        </p:txBody>
      </p:sp>
    </p:spTree>
    <p:extLst>
      <p:ext uri="{BB962C8B-B14F-4D97-AF65-F5344CB8AC3E}">
        <p14:creationId xmlns:p14="http://schemas.microsoft.com/office/powerpoint/2010/main" val="182075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Initiation – identify</a:t>
            </a:r>
            <a:r>
              <a:rPr lang="en-GB" sz="1200" baseline="0" dirty="0" smtClean="0"/>
              <a:t> MVP, delivery order &amp; estimate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Create Stories – Arch &amp; BA tech design &amp; requirements then walkthrough with team to create stories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Iteration 0</a:t>
            </a:r>
          </a:p>
          <a:p>
            <a:r>
              <a:rPr lang="en-GB" dirty="0" smtClean="0"/>
              <a:t>Any technical tasks necessary for project development to start, e.g. Code repository creation/Proof of Concept work/Tool set-up</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Deliver – acceptance criteria/TDD/functional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CI/CD through integration &amp; NFT  - auto tests</a:t>
            </a:r>
            <a:endParaRPr lang="en-GB" sz="1200" dirty="0" smtClean="0"/>
          </a:p>
        </p:txBody>
      </p:sp>
    </p:spTree>
    <p:extLst>
      <p:ext uri="{BB962C8B-B14F-4D97-AF65-F5344CB8AC3E}">
        <p14:creationId xmlns:p14="http://schemas.microsoft.com/office/powerpoint/2010/main" val="302165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Quality gates – ensure quality</a:t>
            </a:r>
            <a:r>
              <a:rPr lang="en-GB" baseline="0" dirty="0" smtClean="0"/>
              <a:t> input into &amp; out of sprints</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Engineering best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DevOps principles – Ops &amp; Service working with dev teams through whole process</a:t>
            </a:r>
            <a:r>
              <a:rPr lang="en-GB" sz="1200" baseline="0" dirty="0" smtClean="0"/>
              <a:t> </a:t>
            </a:r>
            <a:endParaRPr lang="en-GB" sz="1200" dirty="0" smtClean="0"/>
          </a:p>
          <a:p>
            <a:endParaRPr lang="en-GB" baseline="0" dirty="0" smtClean="0"/>
          </a:p>
          <a:p>
            <a:endParaRPr lang="en-GB" dirty="0"/>
          </a:p>
        </p:txBody>
      </p:sp>
    </p:spTree>
    <p:extLst>
      <p:ext uri="{BB962C8B-B14F-4D97-AF65-F5344CB8AC3E}">
        <p14:creationId xmlns:p14="http://schemas.microsoft.com/office/powerpoint/2010/main" val="510495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Quality gates – ensure quality</a:t>
            </a:r>
            <a:r>
              <a:rPr lang="en-GB" baseline="0" dirty="0" smtClean="0"/>
              <a:t> input into &amp; out of sprints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t>
            </a:r>
          </a:p>
          <a:p>
            <a:r>
              <a:rPr lang="en-GB" dirty="0" smtClean="0"/>
              <a:t>User Stories – right level……. Complete in sprint…. functional slices…… deliver business value</a:t>
            </a:r>
          </a:p>
          <a:p>
            <a:r>
              <a:rPr lang="en-GB" dirty="0" smtClean="0"/>
              <a:t>Team agree scope all tasks identified</a:t>
            </a:r>
          </a:p>
          <a:p>
            <a:r>
              <a:rPr lang="en-GB" dirty="0" smtClean="0"/>
              <a:t>Points – planning poker</a:t>
            </a:r>
          </a:p>
          <a:p>
            <a:r>
              <a:rPr lang="en-GB" dirty="0" smtClean="0"/>
              <a:t>Estimates – all tasks</a:t>
            </a:r>
          </a:p>
          <a:p>
            <a:r>
              <a:rPr lang="en-GB" dirty="0" smtClean="0"/>
              <a:t>Sprint</a:t>
            </a:r>
            <a:r>
              <a:rPr lang="en-GB" baseline="0" dirty="0" smtClean="0"/>
              <a:t> backlog</a:t>
            </a:r>
          </a:p>
          <a:p>
            <a:r>
              <a:rPr lang="en-GB" baseline="0" dirty="0" smtClean="0"/>
              <a:t>            </a:t>
            </a:r>
            <a:r>
              <a:rPr lang="en-GB" dirty="0" smtClean="0"/>
              <a:t>Achievable  - can complete all User Stories</a:t>
            </a:r>
          </a:p>
          <a:p>
            <a:pPr lvl="1"/>
            <a:r>
              <a:rPr lang="en-GB" dirty="0" smtClean="0"/>
              <a:t>Challenging enough to keep all team members busy</a:t>
            </a:r>
          </a:p>
          <a:p>
            <a:endParaRPr lang="en-GB" dirty="0"/>
          </a:p>
        </p:txBody>
      </p:sp>
    </p:spTree>
    <p:extLst>
      <p:ext uri="{BB962C8B-B14F-4D97-AF65-F5344CB8AC3E}">
        <p14:creationId xmlns:p14="http://schemas.microsoft.com/office/powerpoint/2010/main" val="3184567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_Title_Slide_SMALL IMAGE">
    <p:bg>
      <p:bgPr>
        <a:solidFill>
          <a:srgbClr val="FFFF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1" y="5598064"/>
            <a:ext cx="7768952" cy="383971"/>
          </a:xfrm>
          <a:prstGeom prst="rect">
            <a:avLst/>
          </a:prstGeom>
        </p:spPr>
        <p:txBody>
          <a:bodyPr anchor="ctr">
            <a:noAutofit/>
          </a:bodyPr>
          <a:lstStyle>
            <a:lvl1pPr marL="0" indent="0" algn="l">
              <a:buFont typeface="Arial" pitchFamily="34" charset="0"/>
              <a:buNone/>
              <a:tabLst>
                <a:tab pos="2221651" algn="l"/>
              </a:tabLst>
              <a:defRPr sz="1500" b="0" i="0" baseline="0">
                <a:solidFill>
                  <a:schemeClr val="bg1">
                    <a:lumMod val="10000"/>
                  </a:schemeClr>
                </a:solidFill>
                <a:latin typeface="Calibri" panose="020F0502020204030204" pitchFamily="34" charset="0"/>
                <a:cs typeface="Calibri" panose="020F0502020204030204" pitchFamily="34" charset="0"/>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smtClean="0"/>
              <a:t>Enter Subtitle</a:t>
            </a:r>
            <a:endParaRPr lang="en-GB" dirty="0"/>
          </a:p>
        </p:txBody>
      </p:sp>
      <p:sp>
        <p:nvSpPr>
          <p:cNvPr id="11" name="Text Placeholder 10"/>
          <p:cNvSpPr>
            <a:spLocks noGrp="1"/>
          </p:cNvSpPr>
          <p:nvPr>
            <p:ph type="body" sz="quarter" idx="10" hasCustomPrompt="1"/>
          </p:nvPr>
        </p:nvSpPr>
        <p:spPr>
          <a:xfrm>
            <a:off x="251522" y="6002415"/>
            <a:ext cx="2017713" cy="395288"/>
          </a:xfrm>
          <a:prstGeom prst="rect">
            <a:avLst/>
          </a:prstGeom>
        </p:spPr>
        <p:txBody>
          <a:bodyPr anchor="ctr"/>
          <a:lstStyle>
            <a:lvl1pPr marL="0" indent="0">
              <a:buNone/>
              <a:defRPr sz="1200" baseline="0">
                <a:solidFill>
                  <a:srgbClr val="C00000"/>
                </a:solidFill>
                <a:latin typeface="Calibri" panose="020F0502020204030204" pitchFamily="34" charset="0"/>
                <a:cs typeface="Calibri" panose="020F0502020204030204" pitchFamily="34" charset="0"/>
              </a:defRPr>
            </a:lvl1pPr>
          </a:lstStyle>
          <a:p>
            <a:pPr lvl="0"/>
            <a:r>
              <a:rPr lang="en-US" dirty="0" smtClean="0"/>
              <a:t>Enter date</a:t>
            </a:r>
            <a:endParaRPr lang="en-GB" dirty="0"/>
          </a:p>
        </p:txBody>
      </p:sp>
      <p:sp>
        <p:nvSpPr>
          <p:cNvPr id="12" name="TextBox 11"/>
          <p:cNvSpPr txBox="1"/>
          <p:nvPr userDrawn="1"/>
        </p:nvSpPr>
        <p:spPr>
          <a:xfrm>
            <a:off x="5467879" y="4841381"/>
            <a:ext cx="3537722" cy="230832"/>
          </a:xfrm>
          <a:prstGeom prst="rect">
            <a:avLst/>
          </a:prstGeom>
          <a:noFill/>
        </p:spPr>
        <p:txBody>
          <a:bodyPr wrap="square" rtlCol="0">
            <a:spAutoFit/>
          </a:bodyPr>
          <a:lstStyle/>
          <a:p>
            <a:pPr algn="r"/>
            <a:r>
              <a:rPr lang="en-GB" sz="900" b="1" i="0" dirty="0" smtClean="0">
                <a:solidFill>
                  <a:schemeClr val="bg1">
                    <a:lumMod val="10000"/>
                  </a:schemeClr>
                </a:solidFill>
                <a:latin typeface="+mj-lt"/>
                <a:cs typeface="Arial" panose="020B0604020202020204" pitchFamily="34" charset="0"/>
              </a:rPr>
              <a:t>POWERING THE INDUSTRY, EMPOWERING YOUR BUSINESS</a:t>
            </a:r>
            <a:endParaRPr lang="en-GB" sz="900" b="1" i="0" dirty="0">
              <a:solidFill>
                <a:schemeClr val="bg1">
                  <a:lumMod val="10000"/>
                </a:schemeClr>
              </a:solidFill>
              <a:latin typeface="+mj-lt"/>
              <a:cs typeface="Arial" panose="020B0604020202020204" pitchFamily="34" charset="0"/>
            </a:endParaRPr>
          </a:p>
        </p:txBody>
      </p:sp>
      <p:sp>
        <p:nvSpPr>
          <p:cNvPr id="9" name="Text Placeholder 10"/>
          <p:cNvSpPr>
            <a:spLocks noGrp="1"/>
          </p:cNvSpPr>
          <p:nvPr>
            <p:ph type="body" sz="quarter" idx="12" hasCustomPrompt="1"/>
          </p:nvPr>
        </p:nvSpPr>
        <p:spPr>
          <a:xfrm>
            <a:off x="2315381" y="5997044"/>
            <a:ext cx="2017713" cy="395288"/>
          </a:xfrm>
          <a:prstGeom prst="rect">
            <a:avLst/>
          </a:prstGeom>
        </p:spPr>
        <p:txBody>
          <a:bodyPr anchor="ctr"/>
          <a:lstStyle>
            <a:lvl1pPr marL="0" indent="0">
              <a:buNone/>
              <a:defRPr sz="750" baseline="0">
                <a:solidFill>
                  <a:schemeClr val="bg1">
                    <a:lumMod val="75000"/>
                  </a:schemeClr>
                </a:solidFill>
                <a:latin typeface="Calibri" panose="020F0502020204030204" pitchFamily="34" charset="0"/>
                <a:cs typeface="Calibri" panose="020F0502020204030204" pitchFamily="34" charset="0"/>
              </a:defRPr>
            </a:lvl1pPr>
          </a:lstStyle>
          <a:p>
            <a:pPr lvl="0"/>
            <a:r>
              <a:rPr lang="en-US" dirty="0" smtClean="0"/>
              <a:t>V 1</a:t>
            </a:r>
            <a:endParaRPr lang="en-GB" dirty="0"/>
          </a:p>
        </p:txBody>
      </p:sp>
      <p:sp>
        <p:nvSpPr>
          <p:cNvPr id="14"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
        <p:nvSpPr>
          <p:cNvPr id="13" name="Title 1"/>
          <p:cNvSpPr>
            <a:spLocks noGrp="1"/>
          </p:cNvSpPr>
          <p:nvPr>
            <p:ph type="ctrTitle" hasCustomPrompt="1"/>
          </p:nvPr>
        </p:nvSpPr>
        <p:spPr>
          <a:xfrm>
            <a:off x="251520" y="5118377"/>
            <a:ext cx="7772400" cy="479682"/>
          </a:xfrm>
          <a:prstGeom prst="rect">
            <a:avLst/>
          </a:prstGeom>
        </p:spPr>
        <p:txBody>
          <a:bodyPr anchor="ctr">
            <a:noAutofit/>
          </a:bodyPr>
          <a:lstStyle>
            <a:lvl1pPr algn="l">
              <a:defRPr sz="2400" b="1" baseline="0">
                <a:solidFill>
                  <a:srgbClr val="BF0000"/>
                </a:solidFill>
                <a:latin typeface="Calibri" panose="020F0502020204030204" pitchFamily="34" charset="0"/>
                <a:cs typeface="Calibri" panose="020F0502020204030204" pitchFamily="34" charset="0"/>
              </a:defRPr>
            </a:lvl1pPr>
          </a:lstStyle>
          <a:p>
            <a:r>
              <a:rPr lang="en-GB" dirty="0" smtClean="0"/>
              <a:t>Enter Title</a:t>
            </a:r>
            <a:endParaRPr lang="en-GB"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82" t="25210" r="359" b="25643"/>
          <a:stretch/>
        </p:blipFill>
        <p:spPr>
          <a:xfrm>
            <a:off x="-18510" y="2132856"/>
            <a:ext cx="9181020" cy="2947996"/>
          </a:xfrm>
          <a:prstGeom prst="rect">
            <a:avLst/>
          </a:prstGeom>
        </p:spPr>
      </p:pic>
    </p:spTree>
    <p:extLst>
      <p:ext uri="{BB962C8B-B14F-4D97-AF65-F5344CB8AC3E}">
        <p14:creationId xmlns:p14="http://schemas.microsoft.com/office/powerpoint/2010/main" val="31580412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NO IMAG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1520" y="2924917"/>
            <a:ext cx="7772400" cy="479682"/>
          </a:xfrm>
          <a:prstGeom prst="rect">
            <a:avLst/>
          </a:prstGeom>
        </p:spPr>
        <p:txBody>
          <a:bodyPr anchor="ctr">
            <a:noAutofit/>
          </a:bodyPr>
          <a:lstStyle>
            <a:lvl1pPr algn="l">
              <a:defRPr sz="2400" b="1" baseline="0">
                <a:solidFill>
                  <a:schemeClr val="accent1">
                    <a:lumMod val="75000"/>
                  </a:schemeClr>
                </a:solidFill>
                <a:latin typeface="Calibri" panose="020F0502020204030204" pitchFamily="34" charset="0"/>
                <a:cs typeface="Calibri" panose="020F0502020204030204" pitchFamily="34" charset="0"/>
              </a:defRPr>
            </a:lvl1pPr>
          </a:lstStyle>
          <a:p>
            <a:r>
              <a:rPr lang="en-GB" dirty="0" smtClean="0"/>
              <a:t>Enter Title</a:t>
            </a:r>
            <a:endParaRPr lang="en-GB" dirty="0"/>
          </a:p>
        </p:txBody>
      </p:sp>
      <p:sp>
        <p:nvSpPr>
          <p:cNvPr id="3" name="Subtitle 2"/>
          <p:cNvSpPr>
            <a:spLocks noGrp="1"/>
          </p:cNvSpPr>
          <p:nvPr>
            <p:ph type="subTitle" idx="1" hasCustomPrompt="1"/>
          </p:nvPr>
        </p:nvSpPr>
        <p:spPr>
          <a:xfrm>
            <a:off x="253246" y="4101652"/>
            <a:ext cx="7768952" cy="383971"/>
          </a:xfrm>
          <a:prstGeom prst="rect">
            <a:avLst/>
          </a:prstGeom>
        </p:spPr>
        <p:txBody>
          <a:bodyPr anchor="ctr">
            <a:noAutofit/>
          </a:bodyPr>
          <a:lstStyle>
            <a:lvl1pPr marL="0" indent="0" algn="l">
              <a:buFont typeface="Arial" pitchFamily="34" charset="0"/>
              <a:buNone/>
              <a:tabLst>
                <a:tab pos="2221651" algn="l"/>
              </a:tabLst>
              <a:defRPr sz="1500" b="0" i="0" baseline="0">
                <a:solidFill>
                  <a:schemeClr val="bg1">
                    <a:lumMod val="10000"/>
                  </a:schemeClr>
                </a:solidFill>
                <a:latin typeface="Calibri" panose="020F0502020204030204" pitchFamily="34" charset="0"/>
                <a:cs typeface="Calibri" panose="020F0502020204030204" pitchFamily="34" charset="0"/>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smtClean="0"/>
              <a:t>Enter Subtitle</a:t>
            </a:r>
            <a:endParaRPr lang="en-GB" dirty="0"/>
          </a:p>
        </p:txBody>
      </p:sp>
      <p:sp>
        <p:nvSpPr>
          <p:cNvPr id="11" name="Text Placeholder 10"/>
          <p:cNvSpPr>
            <a:spLocks noGrp="1"/>
          </p:cNvSpPr>
          <p:nvPr>
            <p:ph type="body" sz="quarter" idx="10" hasCustomPrompt="1"/>
          </p:nvPr>
        </p:nvSpPr>
        <p:spPr>
          <a:xfrm>
            <a:off x="251522" y="4510632"/>
            <a:ext cx="2017713" cy="395288"/>
          </a:xfrm>
          <a:prstGeom prst="rect">
            <a:avLst/>
          </a:prstGeom>
        </p:spPr>
        <p:txBody>
          <a:bodyPr anchor="ctr"/>
          <a:lstStyle>
            <a:lvl1pPr marL="0" indent="0">
              <a:buNone/>
              <a:defRPr sz="1200" baseline="0">
                <a:solidFill>
                  <a:schemeClr val="accent1">
                    <a:lumMod val="75000"/>
                  </a:schemeClr>
                </a:solidFill>
                <a:latin typeface="Calibri" panose="020F0502020204030204" pitchFamily="34" charset="0"/>
                <a:cs typeface="Calibri" panose="020F0502020204030204" pitchFamily="34" charset="0"/>
              </a:defRPr>
            </a:lvl1pPr>
          </a:lstStyle>
          <a:p>
            <a:pPr lvl="0"/>
            <a:r>
              <a:rPr lang="en-US" dirty="0" smtClean="0"/>
              <a:t>Enter date</a:t>
            </a:r>
            <a:endParaRPr lang="en-GB" dirty="0"/>
          </a:p>
        </p:txBody>
      </p:sp>
      <p:sp>
        <p:nvSpPr>
          <p:cNvPr id="12" name="TextBox 11"/>
          <p:cNvSpPr txBox="1"/>
          <p:nvPr userDrawn="1"/>
        </p:nvSpPr>
        <p:spPr>
          <a:xfrm>
            <a:off x="251521" y="3463746"/>
            <a:ext cx="3537722" cy="230832"/>
          </a:xfrm>
          <a:prstGeom prst="rect">
            <a:avLst/>
          </a:prstGeom>
          <a:noFill/>
        </p:spPr>
        <p:txBody>
          <a:bodyPr wrap="square" rtlCol="0">
            <a:spAutoFit/>
          </a:bodyPr>
          <a:lstStyle/>
          <a:p>
            <a:pPr algn="l"/>
            <a:r>
              <a:rPr lang="en-GB" sz="900" b="1" i="0" dirty="0" smtClean="0">
                <a:solidFill>
                  <a:schemeClr val="bg1">
                    <a:lumMod val="10000"/>
                  </a:schemeClr>
                </a:solidFill>
                <a:latin typeface="+mj-lt"/>
                <a:cs typeface="Arial" panose="020B0604020202020204" pitchFamily="34" charset="0"/>
              </a:rPr>
              <a:t>POWERING THE INDUSTRY, EMPOWERING YOUR BUSINESS</a:t>
            </a:r>
            <a:endParaRPr lang="en-GB" sz="900" b="1" i="0" dirty="0">
              <a:solidFill>
                <a:schemeClr val="bg1">
                  <a:lumMod val="10000"/>
                </a:schemeClr>
              </a:solidFill>
              <a:latin typeface="+mj-lt"/>
              <a:cs typeface="Arial" panose="020B0604020202020204" pitchFamily="34" charset="0"/>
            </a:endParaRPr>
          </a:p>
        </p:txBody>
      </p:sp>
      <p:sp>
        <p:nvSpPr>
          <p:cNvPr id="9" name="Text Placeholder 10"/>
          <p:cNvSpPr>
            <a:spLocks noGrp="1"/>
          </p:cNvSpPr>
          <p:nvPr>
            <p:ph type="body" sz="quarter" idx="12" hasCustomPrompt="1"/>
          </p:nvPr>
        </p:nvSpPr>
        <p:spPr>
          <a:xfrm>
            <a:off x="251522" y="4905920"/>
            <a:ext cx="2017713" cy="395288"/>
          </a:xfrm>
          <a:prstGeom prst="rect">
            <a:avLst/>
          </a:prstGeom>
        </p:spPr>
        <p:txBody>
          <a:bodyPr anchor="ctr"/>
          <a:lstStyle>
            <a:lvl1pPr marL="0" indent="0">
              <a:buNone/>
              <a:defRPr sz="750" baseline="0">
                <a:solidFill>
                  <a:schemeClr val="bg1">
                    <a:lumMod val="75000"/>
                  </a:schemeClr>
                </a:solidFill>
                <a:latin typeface="Calibri" panose="020F0502020204030204" pitchFamily="34" charset="0"/>
                <a:cs typeface="Calibri" panose="020F0502020204030204" pitchFamily="34" charset="0"/>
              </a:defRPr>
            </a:lvl1pPr>
          </a:lstStyle>
          <a:p>
            <a:pPr lvl="0"/>
            <a:r>
              <a:rPr lang="en-US" dirty="0" smtClean="0"/>
              <a:t>V 1</a:t>
            </a:r>
            <a:endParaRPr lang="en-GB" dirty="0"/>
          </a:p>
        </p:txBody>
      </p:sp>
      <p:sp>
        <p:nvSpPr>
          <p:cNvPr id="16"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Tree>
    <p:extLst>
      <p:ext uri="{BB962C8B-B14F-4D97-AF65-F5344CB8AC3E}">
        <p14:creationId xmlns:p14="http://schemas.microsoft.com/office/powerpoint/2010/main" val="1650381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Title Slide - 1">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4055248" y="2636912"/>
            <a:ext cx="5088752" cy="2016224"/>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2" name="Title 1"/>
          <p:cNvSpPr>
            <a:spLocks noGrp="1"/>
          </p:cNvSpPr>
          <p:nvPr>
            <p:ph type="ctrTitle" hasCustomPrompt="1"/>
          </p:nvPr>
        </p:nvSpPr>
        <p:spPr>
          <a:xfrm>
            <a:off x="4301971" y="3068960"/>
            <a:ext cx="4719416" cy="767714"/>
          </a:xfrm>
          <a:prstGeom prst="rect">
            <a:avLst/>
          </a:prstGeom>
        </p:spPr>
        <p:txBody>
          <a:bodyPr anchor="ctr">
            <a:noAutofit/>
          </a:bodyPr>
          <a:lstStyle>
            <a:lvl1pPr algn="l">
              <a:defRPr sz="2400" b="1" baseline="0">
                <a:solidFill>
                  <a:schemeClr val="bg1">
                    <a:lumMod val="10000"/>
                  </a:schemeClr>
                </a:solidFill>
                <a:latin typeface="Calibri" panose="020F0502020204030204" pitchFamily="34" charset="0"/>
                <a:cs typeface="Calibri" panose="020F0502020204030204" pitchFamily="34" charset="0"/>
              </a:defRPr>
            </a:lvl1pPr>
          </a:lstStyle>
          <a:p>
            <a:r>
              <a:rPr lang="en-GB" dirty="0" smtClean="0"/>
              <a:t>Enter Title</a:t>
            </a:r>
            <a:endParaRPr lang="en-GB" dirty="0"/>
          </a:p>
        </p:txBody>
      </p:sp>
      <p:sp>
        <p:nvSpPr>
          <p:cNvPr id="14" name="Subtitle 2"/>
          <p:cNvSpPr>
            <a:spLocks noGrp="1"/>
          </p:cNvSpPr>
          <p:nvPr>
            <p:ph type="subTitle" idx="1" hasCustomPrompt="1"/>
          </p:nvPr>
        </p:nvSpPr>
        <p:spPr>
          <a:xfrm>
            <a:off x="4301971" y="3837122"/>
            <a:ext cx="4719416" cy="383971"/>
          </a:xfrm>
          <a:prstGeom prst="rect">
            <a:avLst/>
          </a:prstGeom>
        </p:spPr>
        <p:txBody>
          <a:bodyPr anchor="ctr">
            <a:noAutofit/>
          </a:bodyPr>
          <a:lstStyle>
            <a:lvl1pPr marL="0" indent="0" algn="l">
              <a:buFont typeface="Arial" pitchFamily="34" charset="0"/>
              <a:buNone/>
              <a:tabLst>
                <a:tab pos="2221651" algn="l"/>
              </a:tabLst>
              <a:defRPr sz="1500" b="1" baseline="0">
                <a:solidFill>
                  <a:srgbClr val="BF0000"/>
                </a:solidFill>
                <a:latin typeface="Calibri" panose="020F0502020204030204" pitchFamily="34" charset="0"/>
                <a:cs typeface="Calibri" panose="020F0502020204030204" pitchFamily="34" charset="0"/>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smtClean="0"/>
              <a:t>Enter Subtitle</a:t>
            </a:r>
            <a:endParaRPr lang="en-GB" dirty="0"/>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27" t="399" r="52976" b="636"/>
          <a:stretch/>
        </p:blipFill>
        <p:spPr>
          <a:xfrm>
            <a:off x="-101360" y="0"/>
            <a:ext cx="4289224" cy="6885384"/>
          </a:xfrm>
          <a:prstGeom prst="rect">
            <a:avLst/>
          </a:prstGeom>
        </p:spPr>
      </p:pic>
      <p:sp>
        <p:nvSpPr>
          <p:cNvPr id="13" name="Rectangle 12"/>
          <p:cNvSpPr/>
          <p:nvPr userDrawn="1"/>
        </p:nvSpPr>
        <p:spPr>
          <a:xfrm>
            <a:off x="-101362" y="2636912"/>
            <a:ext cx="4280716" cy="2016224"/>
          </a:xfrm>
          <a:prstGeom prst="rect">
            <a:avLst/>
          </a:prstGeom>
          <a:solidFill>
            <a:srgbClr val="B7B9BE">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5"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Tree>
    <p:extLst>
      <p:ext uri="{BB962C8B-B14F-4D97-AF65-F5344CB8AC3E}">
        <p14:creationId xmlns:p14="http://schemas.microsoft.com/office/powerpoint/2010/main" val="29885923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 Content Slide">
    <p:bg>
      <p:bgPr>
        <a:solidFill>
          <a:srgbClr val="FFFFFF"/>
        </a:solidFill>
        <a:effectLst/>
      </p:bgPr>
    </p:bg>
    <p:spTree>
      <p:nvGrpSpPr>
        <p:cNvPr id="1" name=""/>
        <p:cNvGrpSpPr/>
        <p:nvPr/>
      </p:nvGrpSpPr>
      <p:grpSpPr>
        <a:xfrm>
          <a:off x="0" y="0"/>
          <a:ext cx="0" cy="0"/>
          <a:chOff x="0" y="0"/>
          <a:chExt cx="0" cy="0"/>
        </a:xfrm>
      </p:grpSpPr>
      <p:sp>
        <p:nvSpPr>
          <p:cNvPr id="6" name="Title 4"/>
          <p:cNvSpPr>
            <a:spLocks noGrp="1"/>
          </p:cNvSpPr>
          <p:nvPr>
            <p:ph type="title" hasCustomPrompt="1"/>
          </p:nvPr>
        </p:nvSpPr>
        <p:spPr>
          <a:xfrm>
            <a:off x="179514" y="226136"/>
            <a:ext cx="8586773" cy="408781"/>
          </a:xfrm>
          <a:prstGeom prst="rect">
            <a:avLst/>
          </a:prstGeom>
        </p:spPr>
        <p:txBody>
          <a:bodyPr/>
          <a:lstStyle>
            <a:lvl1pPr>
              <a:defRPr sz="1500" b="1">
                <a:solidFill>
                  <a:schemeClr val="accent1">
                    <a:lumMod val="75000"/>
                  </a:schemeClr>
                </a:solidFill>
                <a:latin typeface="Calibri" panose="020F0502020204030204" pitchFamily="34" charset="0"/>
                <a:cs typeface="Calibri" panose="020F0502020204030204" pitchFamily="34" charset="0"/>
              </a:defRPr>
            </a:lvl1pPr>
          </a:lstStyle>
          <a:p>
            <a:r>
              <a:rPr lang="en-US" dirty="0" smtClean="0"/>
              <a:t>Click To Edit Master Title Style</a:t>
            </a:r>
            <a:endParaRPr lang="en-GB" dirty="0"/>
          </a:p>
        </p:txBody>
      </p:sp>
      <p:sp>
        <p:nvSpPr>
          <p:cNvPr id="9" name="Text Placeholder 6"/>
          <p:cNvSpPr>
            <a:spLocks noGrp="1"/>
          </p:cNvSpPr>
          <p:nvPr>
            <p:ph type="body" sz="quarter" idx="13" hasCustomPrompt="1"/>
          </p:nvPr>
        </p:nvSpPr>
        <p:spPr>
          <a:xfrm>
            <a:off x="179515" y="714835"/>
            <a:ext cx="8586773" cy="478956"/>
          </a:xfrm>
          <a:prstGeom prst="rect">
            <a:avLst/>
          </a:prstGeom>
        </p:spPr>
        <p:txBody>
          <a:bodyPr/>
          <a:lstStyle>
            <a:lvl1pPr marL="0" indent="0">
              <a:buNone/>
              <a:defRPr sz="1350" b="1" i="1">
                <a:solidFill>
                  <a:schemeClr val="bg1">
                    <a:lumMod val="10000"/>
                  </a:schemeClr>
                </a:solidFill>
                <a:latin typeface="Calibri" panose="020F0502020204030204" pitchFamily="34" charset="0"/>
                <a:cs typeface="Calibri" panose="020F0502020204030204" pitchFamily="34" charset="0"/>
              </a:defRPr>
            </a:lvl1pPr>
          </a:lstStyle>
          <a:p>
            <a:pPr lvl="0"/>
            <a:r>
              <a:rPr lang="en-US" dirty="0" smtClean="0"/>
              <a:t>Click to edit strapline text</a:t>
            </a:r>
            <a:endParaRPr lang="en-GB" dirty="0"/>
          </a:p>
        </p:txBody>
      </p:sp>
      <p:sp>
        <p:nvSpPr>
          <p:cNvPr id="11" name="Content Placeholder 2"/>
          <p:cNvSpPr>
            <a:spLocks noGrp="1"/>
          </p:cNvSpPr>
          <p:nvPr>
            <p:ph idx="1"/>
          </p:nvPr>
        </p:nvSpPr>
        <p:spPr>
          <a:xfrm>
            <a:off x="179515" y="1710705"/>
            <a:ext cx="8586773" cy="4310583"/>
          </a:xfrm>
          <a:prstGeom prst="rect">
            <a:avLst/>
          </a:prstGeom>
        </p:spPr>
        <p:txBody>
          <a:bodyPr/>
          <a:lstStyle>
            <a:lvl1pPr marL="0" indent="0">
              <a:buNone/>
              <a:defRPr sz="1050" b="0">
                <a:solidFill>
                  <a:schemeClr val="bg1">
                    <a:lumMod val="10000"/>
                  </a:schemeClr>
                </a:solidFill>
                <a:latin typeface="Calibri" panose="020F0502020204030204" pitchFamily="34" charset="0"/>
                <a:cs typeface="Calibri" panose="020F0502020204030204" pitchFamily="34" charset="0"/>
              </a:defRPr>
            </a:lvl1pPr>
            <a:lvl2pPr>
              <a:defRPr sz="1050">
                <a:solidFill>
                  <a:schemeClr val="bg1">
                    <a:lumMod val="10000"/>
                  </a:schemeClr>
                </a:solidFill>
                <a:latin typeface="Calibri" panose="020F0502020204030204" pitchFamily="34" charset="0"/>
                <a:cs typeface="Calibri" panose="020F0502020204030204" pitchFamily="34" charset="0"/>
              </a:defRPr>
            </a:lvl2pPr>
            <a:lvl3pPr>
              <a:defRPr sz="1050">
                <a:solidFill>
                  <a:schemeClr val="bg1">
                    <a:lumMod val="10000"/>
                  </a:schemeClr>
                </a:solidFill>
                <a:latin typeface="Calibri" panose="020F0502020204030204" pitchFamily="34" charset="0"/>
                <a:cs typeface="Calibri" panose="020F0502020204030204" pitchFamily="34" charset="0"/>
              </a:defRPr>
            </a:lvl3pPr>
            <a:lvl4pPr>
              <a:defRPr sz="1050">
                <a:solidFill>
                  <a:schemeClr val="bg1">
                    <a:lumMod val="10000"/>
                  </a:schemeClr>
                </a:solidFill>
                <a:latin typeface="Calibri" panose="020F0502020204030204" pitchFamily="34" charset="0"/>
                <a:cs typeface="Calibri" panose="020F0502020204030204" pitchFamily="34" charset="0"/>
              </a:defRPr>
            </a:lvl4pPr>
            <a:lvl5pPr>
              <a:defRPr sz="1050">
                <a:solidFill>
                  <a:schemeClr val="bg1">
                    <a:lumMod val="10000"/>
                  </a:schemeClr>
                </a:solidFill>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Text Placeholder 6"/>
          <p:cNvSpPr>
            <a:spLocks noGrp="1"/>
          </p:cNvSpPr>
          <p:nvPr>
            <p:ph type="body" sz="quarter" idx="14" hasCustomPrompt="1"/>
          </p:nvPr>
        </p:nvSpPr>
        <p:spPr>
          <a:xfrm>
            <a:off x="179515" y="1359193"/>
            <a:ext cx="8586773" cy="293729"/>
          </a:xfrm>
          <a:prstGeom prst="rect">
            <a:avLst/>
          </a:prstGeom>
        </p:spPr>
        <p:txBody>
          <a:bodyPr/>
          <a:lstStyle>
            <a:lvl1pPr marL="0" indent="0">
              <a:buNone/>
              <a:defRPr sz="1200" b="1" i="0">
                <a:solidFill>
                  <a:schemeClr val="bg1">
                    <a:lumMod val="10000"/>
                  </a:schemeClr>
                </a:solidFill>
                <a:latin typeface="Calibri" panose="020F0502020204030204" pitchFamily="34" charset="0"/>
                <a:cs typeface="Calibri" panose="020F0502020204030204" pitchFamily="34" charset="0"/>
              </a:defRPr>
            </a:lvl1pPr>
          </a:lstStyle>
          <a:p>
            <a:pPr lvl="0"/>
            <a:r>
              <a:rPr lang="en-US" dirty="0" smtClean="0"/>
              <a:t>Click to edit micro-heading text</a:t>
            </a:r>
            <a:endParaRPr lang="en-GB" dirty="0"/>
          </a:p>
        </p:txBody>
      </p:sp>
      <p:sp>
        <p:nvSpPr>
          <p:cNvPr id="17"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Tree>
    <p:extLst>
      <p:ext uri="{BB962C8B-B14F-4D97-AF65-F5344CB8AC3E}">
        <p14:creationId xmlns:p14="http://schemas.microsoft.com/office/powerpoint/2010/main" val="2928650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lumn slide">
    <p:bg>
      <p:bgPr>
        <a:solidFill>
          <a:srgbClr val="FFFFFF"/>
        </a:solidFill>
        <a:effectLst/>
      </p:bgPr>
    </p:bg>
    <p:spTree>
      <p:nvGrpSpPr>
        <p:cNvPr id="1" name=""/>
        <p:cNvGrpSpPr/>
        <p:nvPr/>
      </p:nvGrpSpPr>
      <p:grpSpPr>
        <a:xfrm>
          <a:off x="0" y="0"/>
          <a:ext cx="0" cy="0"/>
          <a:chOff x="0" y="0"/>
          <a:chExt cx="0" cy="0"/>
        </a:xfrm>
      </p:grpSpPr>
      <p:sp>
        <p:nvSpPr>
          <p:cNvPr id="16" name="Content Placeholder 2"/>
          <p:cNvSpPr>
            <a:spLocks noGrp="1"/>
          </p:cNvSpPr>
          <p:nvPr>
            <p:ph idx="14"/>
          </p:nvPr>
        </p:nvSpPr>
        <p:spPr>
          <a:xfrm>
            <a:off x="4572000" y="1755557"/>
            <a:ext cx="4194286" cy="4210726"/>
          </a:xfrm>
          <a:prstGeom prst="rect">
            <a:avLst/>
          </a:prstGeom>
        </p:spPr>
        <p:txBody>
          <a:bodyPr/>
          <a:lstStyle>
            <a:lvl1pPr marL="0" indent="0">
              <a:buNone/>
              <a:defRPr sz="1050">
                <a:solidFill>
                  <a:schemeClr val="bg1">
                    <a:lumMod val="10000"/>
                  </a:schemeClr>
                </a:solidFill>
                <a:latin typeface="Calibri" panose="020F0502020204030204" pitchFamily="34" charset="0"/>
                <a:cs typeface="Calibri" panose="020F0502020204030204" pitchFamily="34" charset="0"/>
              </a:defRPr>
            </a:lvl1pPr>
            <a:lvl2pPr>
              <a:defRPr sz="1050">
                <a:solidFill>
                  <a:schemeClr val="bg1">
                    <a:lumMod val="10000"/>
                  </a:schemeClr>
                </a:solidFill>
                <a:latin typeface="Calibri" panose="020F0502020204030204" pitchFamily="34" charset="0"/>
                <a:cs typeface="Calibri" panose="020F0502020204030204" pitchFamily="34" charset="0"/>
              </a:defRPr>
            </a:lvl2pPr>
            <a:lvl3pPr>
              <a:defRPr sz="1050">
                <a:solidFill>
                  <a:schemeClr val="bg1">
                    <a:lumMod val="10000"/>
                  </a:schemeClr>
                </a:solidFill>
                <a:latin typeface="Calibri" panose="020F0502020204030204" pitchFamily="34" charset="0"/>
                <a:cs typeface="Calibri" panose="020F0502020204030204" pitchFamily="34" charset="0"/>
              </a:defRPr>
            </a:lvl3pPr>
            <a:lvl4pPr>
              <a:defRPr sz="1050">
                <a:solidFill>
                  <a:schemeClr val="bg1">
                    <a:lumMod val="10000"/>
                  </a:schemeClr>
                </a:solidFill>
                <a:latin typeface="Calibri" panose="020F0502020204030204" pitchFamily="34" charset="0"/>
                <a:cs typeface="Calibri" panose="020F0502020204030204" pitchFamily="34" charset="0"/>
              </a:defRPr>
            </a:lvl4pPr>
            <a:lvl5pPr>
              <a:defRPr sz="1050">
                <a:solidFill>
                  <a:schemeClr val="bg1">
                    <a:lumMod val="10000"/>
                  </a:schemeClr>
                </a:solidFill>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6"/>
          </p:nvPr>
        </p:nvSpPr>
        <p:spPr>
          <a:xfrm>
            <a:off x="179515" y="1755557"/>
            <a:ext cx="4338482" cy="4210726"/>
          </a:xfrm>
          <a:prstGeom prst="rect">
            <a:avLst/>
          </a:prstGeom>
        </p:spPr>
        <p:txBody>
          <a:bodyPr/>
          <a:lstStyle>
            <a:lvl1pPr marL="0" indent="0">
              <a:buNone/>
              <a:defRPr sz="1050" b="0">
                <a:solidFill>
                  <a:schemeClr val="bg1">
                    <a:lumMod val="10000"/>
                  </a:schemeClr>
                </a:solidFill>
                <a:latin typeface="Calibri" panose="020F0502020204030204" pitchFamily="34" charset="0"/>
                <a:cs typeface="Calibri" panose="020F0502020204030204" pitchFamily="34" charset="0"/>
              </a:defRPr>
            </a:lvl1pPr>
            <a:lvl2pPr>
              <a:defRPr sz="1050">
                <a:solidFill>
                  <a:schemeClr val="bg1">
                    <a:lumMod val="10000"/>
                  </a:schemeClr>
                </a:solidFill>
                <a:latin typeface="Calibri" panose="020F0502020204030204" pitchFamily="34" charset="0"/>
                <a:cs typeface="Calibri" panose="020F0502020204030204" pitchFamily="34" charset="0"/>
              </a:defRPr>
            </a:lvl2pPr>
            <a:lvl3pPr>
              <a:defRPr sz="1050">
                <a:solidFill>
                  <a:schemeClr val="bg1">
                    <a:lumMod val="10000"/>
                  </a:schemeClr>
                </a:solidFill>
                <a:latin typeface="Calibri" panose="020F0502020204030204" pitchFamily="34" charset="0"/>
                <a:cs typeface="Calibri" panose="020F0502020204030204" pitchFamily="34" charset="0"/>
              </a:defRPr>
            </a:lvl3pPr>
            <a:lvl4pPr>
              <a:defRPr sz="1050">
                <a:solidFill>
                  <a:schemeClr val="bg1">
                    <a:lumMod val="10000"/>
                  </a:schemeClr>
                </a:solidFill>
                <a:latin typeface="Calibri" panose="020F0502020204030204" pitchFamily="34" charset="0"/>
                <a:cs typeface="Calibri" panose="020F0502020204030204" pitchFamily="34" charset="0"/>
              </a:defRPr>
            </a:lvl4pPr>
            <a:lvl5pPr>
              <a:defRPr sz="1050">
                <a:solidFill>
                  <a:schemeClr val="bg1">
                    <a:lumMod val="10000"/>
                  </a:schemeClr>
                </a:solidFill>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Rectangle 8"/>
          <p:cNvSpPr/>
          <p:nvPr userDrawn="1"/>
        </p:nvSpPr>
        <p:spPr>
          <a:xfrm>
            <a:off x="7056276" y="6588720"/>
            <a:ext cx="232225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675" b="1" dirty="0" smtClean="0">
                <a:solidFill>
                  <a:schemeClr val="bg1">
                    <a:lumMod val="50000"/>
                  </a:schemeClr>
                </a:solidFill>
              </a:rPr>
              <a:t>Confidential. © SSP Limited 2016. All rights reserved</a:t>
            </a:r>
            <a:endParaRPr lang="en-GB" sz="675" b="1" dirty="0">
              <a:solidFill>
                <a:schemeClr val="bg1">
                  <a:lumMod val="50000"/>
                </a:schemeClr>
              </a:solidFill>
            </a:endParaRPr>
          </a:p>
        </p:txBody>
      </p:sp>
      <p:sp>
        <p:nvSpPr>
          <p:cNvPr id="14"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
        <p:nvSpPr>
          <p:cNvPr id="15" name="Title 4"/>
          <p:cNvSpPr>
            <a:spLocks noGrp="1"/>
          </p:cNvSpPr>
          <p:nvPr>
            <p:ph type="title" hasCustomPrompt="1"/>
          </p:nvPr>
        </p:nvSpPr>
        <p:spPr>
          <a:xfrm>
            <a:off x="179514" y="226136"/>
            <a:ext cx="8586773" cy="408781"/>
          </a:xfrm>
          <a:prstGeom prst="rect">
            <a:avLst/>
          </a:prstGeom>
        </p:spPr>
        <p:txBody>
          <a:bodyPr/>
          <a:lstStyle>
            <a:lvl1pPr>
              <a:defRPr sz="1500" b="1">
                <a:solidFill>
                  <a:schemeClr val="accent1">
                    <a:lumMod val="75000"/>
                  </a:schemeClr>
                </a:solidFill>
                <a:latin typeface="Calibri" panose="020F0502020204030204" pitchFamily="34" charset="0"/>
                <a:cs typeface="Calibri" panose="020F0502020204030204" pitchFamily="34" charset="0"/>
              </a:defRPr>
            </a:lvl1pPr>
          </a:lstStyle>
          <a:p>
            <a:r>
              <a:rPr lang="en-US" dirty="0" smtClean="0"/>
              <a:t>Click To Edit Master Title Style</a:t>
            </a:r>
            <a:endParaRPr lang="en-GB" dirty="0"/>
          </a:p>
        </p:txBody>
      </p:sp>
      <p:sp>
        <p:nvSpPr>
          <p:cNvPr id="17" name="Text Placeholder 6"/>
          <p:cNvSpPr>
            <a:spLocks noGrp="1"/>
          </p:cNvSpPr>
          <p:nvPr>
            <p:ph type="body" sz="quarter" idx="13" hasCustomPrompt="1"/>
          </p:nvPr>
        </p:nvSpPr>
        <p:spPr>
          <a:xfrm>
            <a:off x="179515" y="714835"/>
            <a:ext cx="8586773" cy="478956"/>
          </a:xfrm>
          <a:prstGeom prst="rect">
            <a:avLst/>
          </a:prstGeom>
        </p:spPr>
        <p:txBody>
          <a:bodyPr/>
          <a:lstStyle>
            <a:lvl1pPr marL="0" indent="0">
              <a:buNone/>
              <a:defRPr sz="1350" b="1" i="1">
                <a:solidFill>
                  <a:schemeClr val="bg1">
                    <a:lumMod val="10000"/>
                  </a:schemeClr>
                </a:solidFill>
                <a:latin typeface="Calibri" panose="020F0502020204030204" pitchFamily="34" charset="0"/>
                <a:cs typeface="Calibri" panose="020F0502020204030204" pitchFamily="34" charset="0"/>
              </a:defRPr>
            </a:lvl1pPr>
          </a:lstStyle>
          <a:p>
            <a:pPr lvl="0"/>
            <a:r>
              <a:rPr lang="en-US" dirty="0" smtClean="0"/>
              <a:t>Click to edit strapline text</a:t>
            </a:r>
            <a:endParaRPr lang="en-GB" dirty="0"/>
          </a:p>
        </p:txBody>
      </p:sp>
      <p:sp>
        <p:nvSpPr>
          <p:cNvPr id="20" name="Text Placeholder 6"/>
          <p:cNvSpPr>
            <a:spLocks noGrp="1"/>
          </p:cNvSpPr>
          <p:nvPr>
            <p:ph type="body" sz="quarter" idx="18" hasCustomPrompt="1"/>
          </p:nvPr>
        </p:nvSpPr>
        <p:spPr>
          <a:xfrm>
            <a:off x="179515" y="1359193"/>
            <a:ext cx="8586773" cy="293729"/>
          </a:xfrm>
          <a:prstGeom prst="rect">
            <a:avLst/>
          </a:prstGeom>
        </p:spPr>
        <p:txBody>
          <a:bodyPr/>
          <a:lstStyle>
            <a:lvl1pPr marL="0" indent="0">
              <a:buNone/>
              <a:defRPr sz="1200" b="1" i="0">
                <a:solidFill>
                  <a:schemeClr val="bg1">
                    <a:lumMod val="10000"/>
                  </a:schemeClr>
                </a:solidFill>
                <a:latin typeface="Calibri" panose="020F0502020204030204" pitchFamily="34" charset="0"/>
                <a:cs typeface="Calibri" panose="020F0502020204030204" pitchFamily="34" charset="0"/>
              </a:defRPr>
            </a:lvl1pPr>
          </a:lstStyle>
          <a:p>
            <a:pPr lvl="0"/>
            <a:r>
              <a:rPr lang="en-US" dirty="0" smtClean="0"/>
              <a:t>Click to edit micro-heading text</a:t>
            </a:r>
            <a:endParaRPr lang="en-GB" dirty="0"/>
          </a:p>
        </p:txBody>
      </p:sp>
    </p:spTree>
    <p:extLst>
      <p:ext uri="{BB962C8B-B14F-4D97-AF65-F5344CB8AC3E}">
        <p14:creationId xmlns:p14="http://schemas.microsoft.com/office/powerpoint/2010/main" val="16324984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page">
    <p:bg>
      <p:bgPr>
        <a:solidFill>
          <a:srgbClr val="FFFFFF"/>
        </a:solidFill>
        <a:effectLst/>
      </p:bgPr>
    </p:bg>
    <p:spTree>
      <p:nvGrpSpPr>
        <p:cNvPr id="1" name=""/>
        <p:cNvGrpSpPr/>
        <p:nvPr/>
      </p:nvGrpSpPr>
      <p:grpSpPr>
        <a:xfrm>
          <a:off x="0" y="0"/>
          <a:ext cx="0" cy="0"/>
          <a:chOff x="0" y="0"/>
          <a:chExt cx="0" cy="0"/>
        </a:xfrm>
      </p:grpSpPr>
      <p:sp>
        <p:nvSpPr>
          <p:cNvPr id="7" name="Rectangle 6"/>
          <p:cNvSpPr/>
          <p:nvPr userDrawn="1"/>
        </p:nvSpPr>
        <p:spPr>
          <a:xfrm>
            <a:off x="124446" y="5445226"/>
            <a:ext cx="8352928" cy="577081"/>
          </a:xfrm>
          <a:prstGeom prst="rect">
            <a:avLst/>
          </a:prstGeom>
        </p:spPr>
        <p:txBody>
          <a:bodyPr wrap="square">
            <a:spAutoFit/>
          </a:bodyPr>
          <a:lstStyle/>
          <a:p>
            <a:r>
              <a:rPr lang="en-US" sz="525" b="1" dirty="0">
                <a:solidFill>
                  <a:schemeClr val="bg1">
                    <a:lumMod val="10000"/>
                  </a:schemeClr>
                </a:solidFill>
                <a:latin typeface="Arial" panose="020B0604020202020204" pitchFamily="34" charset="0"/>
                <a:cs typeface="Arial" panose="020B0604020202020204" pitchFamily="34" charset="0"/>
              </a:rPr>
              <a:t>Confidentiality Statement</a:t>
            </a:r>
            <a:endParaRPr lang="en-GB" sz="525" dirty="0">
              <a:solidFill>
                <a:schemeClr val="bg1">
                  <a:lumMod val="10000"/>
                </a:schemeClr>
              </a:solidFill>
              <a:latin typeface="Arial" panose="020B0604020202020204" pitchFamily="34" charset="0"/>
              <a:cs typeface="Arial" panose="020B0604020202020204" pitchFamily="34" charset="0"/>
            </a:endParaRPr>
          </a:p>
          <a:p>
            <a:r>
              <a:rPr lang="en-GB" sz="525" dirty="0">
                <a:solidFill>
                  <a:schemeClr val="bg1">
                    <a:lumMod val="10000"/>
                  </a:schemeClr>
                </a:solidFill>
                <a:latin typeface="Arial" panose="020B0604020202020204" pitchFamily="34" charset="0"/>
                <a:cs typeface="Arial" panose="020B0604020202020204" pitchFamily="34" charset="0"/>
              </a:rPr>
              <a:t>SSP Limited has prepared this document in good faith. Many factors outside SSP Limited’s current knowledge or control may affect the recipient’s needs and project plans. Errors in the document will be corrected once discovered by SSP Limited. The responsibility lies with the recipient to evaluate the document for applicability. The information in this documentation is proprietary, confidential and an unpublished work and is provided upon recipient’s covenant to keep such information confidential. Personal Data supplied in this document may not be used for any purpose other than for which it was supplied. Personal Data may not be transferred to other parties without prior consent of SSP Limited. In no event may this information be supplied to third parties without SSP Limited’s prior written consent. </a:t>
            </a:r>
          </a:p>
          <a:p>
            <a:r>
              <a:rPr lang="en-GB" sz="525" dirty="0">
                <a:solidFill>
                  <a:schemeClr val="bg1">
                    <a:lumMod val="10000"/>
                  </a:schemeClr>
                </a:solidFill>
                <a:latin typeface="Arial" panose="020B0604020202020204" pitchFamily="34" charset="0"/>
                <a:cs typeface="Arial" panose="020B0604020202020204" pitchFamily="34" charset="0"/>
              </a:rPr>
              <a:t> </a:t>
            </a:r>
          </a:p>
          <a:p>
            <a:r>
              <a:rPr lang="en-GB" sz="525" dirty="0">
                <a:solidFill>
                  <a:schemeClr val="bg1">
                    <a:lumMod val="10000"/>
                  </a:schemeClr>
                </a:solidFill>
                <a:latin typeface="Arial" panose="020B0604020202020204" pitchFamily="34" charset="0"/>
                <a:cs typeface="Arial" panose="020B0604020202020204" pitchFamily="34" charset="0"/>
              </a:rPr>
              <a:t>The following notice shall be reproduced on any copies permitted to be </a:t>
            </a:r>
            <a:r>
              <a:rPr lang="en-GB" sz="525" dirty="0" smtClean="0">
                <a:solidFill>
                  <a:schemeClr val="bg1">
                    <a:lumMod val="10000"/>
                  </a:schemeClr>
                </a:solidFill>
                <a:latin typeface="Arial" panose="020B0604020202020204" pitchFamily="34" charset="0"/>
                <a:cs typeface="Arial" panose="020B0604020202020204" pitchFamily="34" charset="0"/>
              </a:rPr>
              <a:t>made.</a:t>
            </a:r>
            <a:endParaRPr lang="en-GB" sz="525" dirty="0">
              <a:solidFill>
                <a:schemeClr val="bg1">
                  <a:lumMod val="10000"/>
                </a:schemeClr>
              </a:solidFill>
              <a:latin typeface="Arial" panose="020B0604020202020204" pitchFamily="34" charset="0"/>
              <a:cs typeface="Arial" panose="020B0604020202020204" pitchFamily="34" charset="0"/>
            </a:endParaRPr>
          </a:p>
        </p:txBody>
      </p:sp>
      <p:sp>
        <p:nvSpPr>
          <p:cNvPr id="8"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Tree>
    <p:extLst>
      <p:ext uri="{BB962C8B-B14F-4D97-AF65-F5344CB8AC3E}">
        <p14:creationId xmlns:p14="http://schemas.microsoft.com/office/powerpoint/2010/main" val="27874700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8" cstate="print">
            <a:extLst>
              <a:ext uri="{28A0092B-C50C-407E-A947-70E740481C1C}">
                <a14:useLocalDpi xmlns:a14="http://schemas.microsoft.com/office/drawing/2010/main" val="0"/>
              </a:ext>
            </a:extLst>
          </a:blip>
          <a:srcRect b="21749"/>
          <a:stretch/>
        </p:blipFill>
        <p:spPr>
          <a:xfrm>
            <a:off x="7884368" y="6217476"/>
            <a:ext cx="1121233" cy="504056"/>
          </a:xfrm>
          <a:prstGeom prst="rect">
            <a:avLst/>
          </a:prstGeom>
        </p:spPr>
      </p:pic>
      <p:sp>
        <p:nvSpPr>
          <p:cNvPr id="6" name="Slide Number Placeholder 4"/>
          <p:cNvSpPr>
            <a:spLocks noGrp="1"/>
          </p:cNvSpPr>
          <p:nvPr>
            <p:ph type="sldNum" sz="quarter" idx="4"/>
          </p:nvPr>
        </p:nvSpPr>
        <p:spPr>
          <a:xfrm>
            <a:off x="4383145" y="6597352"/>
            <a:ext cx="377714"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
        <p:nvSpPr>
          <p:cNvPr id="7" name="Rectangle 6"/>
          <p:cNvSpPr/>
          <p:nvPr userDrawn="1"/>
        </p:nvSpPr>
        <p:spPr>
          <a:xfrm>
            <a:off x="251520" y="6525344"/>
            <a:ext cx="232225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675" b="1" dirty="0" smtClean="0">
                <a:solidFill>
                  <a:schemeClr val="bg1">
                    <a:lumMod val="50000"/>
                  </a:schemeClr>
                </a:solidFill>
              </a:rPr>
              <a:t>Confidential. © SSP Limited 2018. All rights reserved</a:t>
            </a:r>
            <a:endParaRPr lang="en-GB" sz="675" b="1" dirty="0">
              <a:solidFill>
                <a:schemeClr val="bg1">
                  <a:lumMod val="50000"/>
                </a:schemeClr>
              </a:solidFill>
            </a:endParaRPr>
          </a:p>
        </p:txBody>
      </p:sp>
    </p:spTree>
    <p:extLst>
      <p:ext uri="{BB962C8B-B14F-4D97-AF65-F5344CB8AC3E}">
        <p14:creationId xmlns:p14="http://schemas.microsoft.com/office/powerpoint/2010/main" val="75999732"/>
      </p:ext>
    </p:extLst>
  </p:cSld>
  <p:clrMap bg1="lt1" tx1="dk1" bg2="lt2" tx2="dk2" accent1="accent1" accent2="accent2" accent3="accent3" accent4="accent4" accent5="accent5" accent6="accent6" hlink="hlink" folHlink="folHlink"/>
  <p:sldLayoutIdLst>
    <p:sldLayoutId id="2147483856" r:id="rId1"/>
    <p:sldLayoutId id="2147483855" r:id="rId2"/>
    <p:sldLayoutId id="2147483850" r:id="rId3"/>
    <p:sldLayoutId id="2147483840" r:id="rId4"/>
    <p:sldLayoutId id="2147483744" r:id="rId5"/>
    <p:sldLayoutId id="2147483728" r:id="rId6"/>
  </p:sldLayoutIdLst>
  <p:timing>
    <p:tnLst>
      <p:par>
        <p:cTn id="1" dur="indefinite" restart="never" nodeType="tmRoot"/>
      </p:par>
    </p:tnLst>
  </p:timing>
  <p:hf hdr="0" ftr="0" dt="0"/>
  <p:txStyles>
    <p:titleStyle>
      <a:lvl1pPr algn="l" defTabSz="685766" rtl="0" eaLnBrk="1" latinLnBrk="0" hangingPunct="1">
        <a:lnSpc>
          <a:spcPct val="90000"/>
        </a:lnSpc>
        <a:spcBef>
          <a:spcPct val="0"/>
        </a:spcBef>
        <a:buNone/>
        <a:defRPr sz="2100" kern="1200">
          <a:solidFill>
            <a:schemeClr val="tx1"/>
          </a:solidFill>
          <a:latin typeface="+mj-lt"/>
          <a:ea typeface="Open Sans Light" panose="020B0306030504020204" pitchFamily="34" charset="0"/>
          <a:cs typeface="Open Sans Light" panose="020B0306030504020204" pitchFamily="34" charset="0"/>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Open Sans Light" panose="020B0306030504020204" pitchFamily="34" charset="0"/>
          <a:cs typeface="Open Sans Light" panose="020B030603050402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Open Sans Light" panose="020B0306030504020204" pitchFamily="34" charset="0"/>
          <a:cs typeface="Open Sans Light" panose="020B030603050402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b="1" dirty="0"/>
          </a:p>
        </p:txBody>
      </p:sp>
      <p:sp>
        <p:nvSpPr>
          <p:cNvPr id="3" name="Text Placeholder 2"/>
          <p:cNvSpPr>
            <a:spLocks noGrp="1"/>
          </p:cNvSpPr>
          <p:nvPr>
            <p:ph type="body" sz="quarter" idx="10"/>
          </p:nvPr>
        </p:nvSpPr>
        <p:spPr/>
        <p:txBody>
          <a:bodyPr/>
          <a:lstStyle/>
          <a:p>
            <a:r>
              <a:rPr lang="en-GB" dirty="0" smtClean="0"/>
              <a:t>25 July 2018</a:t>
            </a:r>
            <a:endParaRPr lang="en-GB" dirty="0"/>
          </a:p>
        </p:txBody>
      </p:sp>
      <p:sp>
        <p:nvSpPr>
          <p:cNvPr id="7" name="Text Placeholder 6"/>
          <p:cNvSpPr>
            <a:spLocks noGrp="1"/>
          </p:cNvSpPr>
          <p:nvPr>
            <p:ph type="body" sz="quarter" idx="12"/>
          </p:nvPr>
        </p:nvSpPr>
        <p:spPr/>
        <p:txBody>
          <a:bodyPr/>
          <a:lstStyle/>
          <a:p>
            <a:r>
              <a:rPr lang="en-GB" dirty="0" smtClean="0"/>
              <a:t>V0.3</a:t>
            </a:r>
            <a:endParaRPr lang="en-GB" dirty="0"/>
          </a:p>
        </p:txBody>
      </p:sp>
      <p:sp>
        <p:nvSpPr>
          <p:cNvPr id="5" name="Slide Number Placeholder 4"/>
          <p:cNvSpPr>
            <a:spLocks noGrp="1"/>
          </p:cNvSpPr>
          <p:nvPr>
            <p:ph type="sldNum" sz="quarter" idx="4"/>
          </p:nvPr>
        </p:nvSpPr>
        <p:spPr/>
        <p:txBody>
          <a:bodyPr/>
          <a:lstStyle/>
          <a:p>
            <a:fld id="{EECD84AA-2A30-480A-A3A5-344426E7F8B4}" type="slidenum">
              <a:rPr lang="en-GB" smtClean="0"/>
              <a:pPr/>
              <a:t>1</a:t>
            </a:fld>
            <a:endParaRPr lang="en-GB" dirty="0"/>
          </a:p>
        </p:txBody>
      </p:sp>
      <p:sp>
        <p:nvSpPr>
          <p:cNvPr id="6" name="Title 5"/>
          <p:cNvSpPr>
            <a:spLocks noGrp="1"/>
          </p:cNvSpPr>
          <p:nvPr>
            <p:ph type="ctrTitle"/>
          </p:nvPr>
        </p:nvSpPr>
        <p:spPr/>
        <p:txBody>
          <a:bodyPr/>
          <a:lstStyle/>
          <a:p>
            <a:r>
              <a:rPr lang="en-GB" dirty="0" smtClean="0"/>
              <a:t>Apollo - Software Development Lifecycle</a:t>
            </a:r>
            <a:endParaRPr lang="en-GB" dirty="0"/>
          </a:p>
        </p:txBody>
      </p:sp>
    </p:spTree>
    <p:extLst>
      <p:ext uri="{BB962C8B-B14F-4D97-AF65-F5344CB8AC3E}">
        <p14:creationId xmlns:p14="http://schemas.microsoft.com/office/powerpoint/2010/main" val="954364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Deliver Stories</a:t>
            </a:r>
            <a:endParaRPr lang="en-GB" sz="2800" dirty="0"/>
          </a:p>
        </p:txBody>
      </p:sp>
      <p:sp>
        <p:nvSpPr>
          <p:cNvPr id="5" name="Text Placeholder 4"/>
          <p:cNvSpPr>
            <a:spLocks noGrp="1"/>
          </p:cNvSpPr>
          <p:nvPr>
            <p:ph type="body" sz="quarter" idx="13"/>
          </p:nvPr>
        </p:nvSpPr>
        <p:spPr/>
        <p:txBody>
          <a:bodyPr/>
          <a:lstStyle/>
          <a:p>
            <a:r>
              <a:rPr lang="en-GB" sz="1800" i="0" dirty="0" smtClean="0"/>
              <a:t>Sprint Duration</a:t>
            </a:r>
            <a:endParaRPr lang="en-GB" sz="1800" i="0" dirty="0"/>
          </a:p>
        </p:txBody>
      </p:sp>
      <p:sp>
        <p:nvSpPr>
          <p:cNvPr id="4" name="Content Placeholder 3"/>
          <p:cNvSpPr>
            <a:spLocks noGrp="1"/>
          </p:cNvSpPr>
          <p:nvPr>
            <p:ph idx="1"/>
          </p:nvPr>
        </p:nvSpPr>
        <p:spPr>
          <a:xfrm>
            <a:off x="2627784" y="1193791"/>
            <a:ext cx="6138504" cy="4827497"/>
          </a:xfrm>
        </p:spPr>
        <p:txBody>
          <a:bodyPr/>
          <a:lstStyle/>
          <a:p>
            <a:pPr marL="285750" indent="-285750">
              <a:buFont typeface="Arial" panose="020B0604020202020204" pitchFamily="34" charset="0"/>
              <a:buChar char="•"/>
            </a:pPr>
            <a:r>
              <a:rPr lang="en-GB" sz="1600" dirty="0" smtClean="0"/>
              <a:t>Team collaboration on sprint backlog</a:t>
            </a:r>
          </a:p>
          <a:p>
            <a:pPr marL="285750" indent="-285750">
              <a:buFont typeface="Arial" panose="020B0604020202020204" pitchFamily="34" charset="0"/>
              <a:buChar char="•"/>
            </a:pPr>
            <a:r>
              <a:rPr lang="en-GB" sz="1600" dirty="0"/>
              <a:t>Daily stand-up to discuss risks &amp; issues</a:t>
            </a:r>
          </a:p>
          <a:p>
            <a:pPr marL="285750" indent="-285750">
              <a:buFont typeface="Arial" panose="020B0604020202020204" pitchFamily="34" charset="0"/>
              <a:buChar char="•"/>
            </a:pPr>
            <a:r>
              <a:rPr lang="en-GB" sz="1600" dirty="0" smtClean="0"/>
              <a:t>Acceptance criteria – BA &amp; Tester </a:t>
            </a:r>
          </a:p>
          <a:p>
            <a:pPr marL="285750" indent="-285750">
              <a:buFont typeface="Arial" panose="020B0604020202020204" pitchFamily="34" charset="0"/>
              <a:buChar char="•"/>
            </a:pPr>
            <a:r>
              <a:rPr lang="en-GB" sz="1600" dirty="0" smtClean="0"/>
              <a:t>TDD/BDD</a:t>
            </a:r>
            <a:endParaRPr lang="en-GB" sz="1600" dirty="0"/>
          </a:p>
          <a:p>
            <a:pPr marL="285750" indent="-285750">
              <a:buFont typeface="Arial" panose="020B0604020202020204" pitchFamily="34" charset="0"/>
              <a:buChar char="•"/>
            </a:pPr>
            <a:r>
              <a:rPr lang="en-GB" sz="1600" dirty="0" smtClean="0"/>
              <a:t>Build in repeatable automated tests with each User Story</a:t>
            </a:r>
          </a:p>
          <a:p>
            <a:pPr marL="285750" indent="-285750">
              <a:buFont typeface="Arial" panose="020B0604020202020204" pitchFamily="34" charset="0"/>
              <a:buChar char="•"/>
            </a:pPr>
            <a:r>
              <a:rPr lang="en-GB" sz="1600" dirty="0" smtClean="0"/>
              <a:t>Continuous Integration/Deployment</a:t>
            </a:r>
          </a:p>
          <a:p>
            <a:pPr marL="285750" indent="-285750">
              <a:buFont typeface="Arial" panose="020B0604020202020204" pitchFamily="34" charset="0"/>
              <a:buChar char="•"/>
            </a:pPr>
            <a:r>
              <a:rPr lang="en-GB" sz="1600" dirty="0" smtClean="0"/>
              <a:t>Build created &amp; Unit tests run each check-in</a:t>
            </a:r>
          </a:p>
          <a:p>
            <a:pPr marL="285750" indent="-285750">
              <a:buFont typeface="Arial" panose="020B0604020202020204" pitchFamily="34" charset="0"/>
              <a:buChar char="•"/>
            </a:pPr>
            <a:r>
              <a:rPr lang="en-GB" sz="1600" dirty="0" smtClean="0"/>
              <a:t>Automated functional tests run every day</a:t>
            </a:r>
            <a:endParaRPr lang="en-GB" sz="1600" dirty="0"/>
          </a:p>
          <a:p>
            <a:pPr marL="285750" indent="-285750">
              <a:buFont typeface="Arial" panose="020B0604020202020204" pitchFamily="34" charset="0"/>
              <a:buChar char="•"/>
            </a:pPr>
            <a:r>
              <a:rPr lang="en-GB" sz="1600" dirty="0" smtClean="0"/>
              <a:t>E2E </a:t>
            </a:r>
            <a:r>
              <a:rPr lang="en-GB" sz="1600" dirty="0"/>
              <a:t>release pipeline</a:t>
            </a:r>
          </a:p>
          <a:p>
            <a:pPr marL="285750" indent="-285750">
              <a:buFont typeface="Arial" panose="020B0604020202020204" pitchFamily="34" charset="0"/>
              <a:buChar char="•"/>
            </a:pPr>
            <a:r>
              <a:rPr lang="en-GB" sz="1600" dirty="0" smtClean="0"/>
              <a:t>Aligned environments across products</a:t>
            </a:r>
            <a:endParaRPr lang="en-GB" sz="1600" dirty="0"/>
          </a:p>
          <a:p>
            <a:pPr marL="285750" indent="-285750">
              <a:buFont typeface="Arial" panose="020B0604020202020204" pitchFamily="34" charset="0"/>
              <a:buChar char="•"/>
            </a:pPr>
            <a:r>
              <a:rPr lang="en-GB" sz="1600" dirty="0" smtClean="0"/>
              <a:t>Integration </a:t>
            </a:r>
            <a:r>
              <a:rPr lang="en-GB" sz="1600" dirty="0"/>
              <a:t>testing &amp; NFT testing </a:t>
            </a:r>
            <a:r>
              <a:rPr lang="en-GB" sz="1600" dirty="0" smtClean="0"/>
              <a:t>continuous – aim for daily</a:t>
            </a:r>
            <a:endParaRPr lang="en-GB" sz="1600" dirty="0"/>
          </a:p>
          <a:p>
            <a:pPr marL="285750" indent="-285750">
              <a:buFont typeface="Arial" panose="020B0604020202020204" pitchFamily="34" charset="0"/>
              <a:buChar char="•"/>
            </a:pPr>
            <a:r>
              <a:rPr lang="en-GB" sz="1600" dirty="0" smtClean="0"/>
              <a:t>Definition </a:t>
            </a:r>
            <a:r>
              <a:rPr lang="en-GB" sz="1600" dirty="0"/>
              <a:t>of </a:t>
            </a:r>
            <a:r>
              <a:rPr lang="en-GB" sz="1600" dirty="0" smtClean="0"/>
              <a:t>Done</a:t>
            </a:r>
          </a:p>
          <a:p>
            <a:pPr marL="285750" indent="-285750">
              <a:buFont typeface="Arial" panose="020B0604020202020204" pitchFamily="34" charset="0"/>
              <a:buChar char="•"/>
            </a:pPr>
            <a:r>
              <a:rPr lang="en-GB" sz="1600" dirty="0" smtClean="0"/>
              <a:t>ALM tools updated throughout</a:t>
            </a:r>
            <a:endParaRPr lang="en-GB" sz="16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10</a:t>
            </a:fld>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26" y="2132856"/>
            <a:ext cx="2328958" cy="2578752"/>
          </a:xfrm>
          <a:prstGeom prst="rect">
            <a:avLst/>
          </a:prstGeom>
        </p:spPr>
      </p:pic>
    </p:spTree>
    <p:extLst>
      <p:ext uri="{BB962C8B-B14F-4D97-AF65-F5344CB8AC3E}">
        <p14:creationId xmlns:p14="http://schemas.microsoft.com/office/powerpoint/2010/main" val="3466886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Changes</a:t>
            </a:r>
            <a:endParaRPr lang="en-GB" sz="2800" dirty="0"/>
          </a:p>
        </p:txBody>
      </p:sp>
      <p:sp>
        <p:nvSpPr>
          <p:cNvPr id="5" name="Text Placeholder 4"/>
          <p:cNvSpPr>
            <a:spLocks noGrp="1"/>
          </p:cNvSpPr>
          <p:nvPr>
            <p:ph type="body" sz="quarter" idx="13"/>
          </p:nvPr>
        </p:nvSpPr>
        <p:spPr>
          <a:xfrm>
            <a:off x="179515" y="752905"/>
            <a:ext cx="8586773" cy="440886"/>
          </a:xfrm>
        </p:spPr>
        <p:txBody>
          <a:bodyPr/>
          <a:lstStyle/>
          <a:p>
            <a:r>
              <a:rPr lang="en-GB" sz="1800" i="0" dirty="0" smtClean="0"/>
              <a:t>Sprint End</a:t>
            </a:r>
            <a:endParaRPr lang="en-GB" sz="1800" i="0" dirty="0"/>
          </a:p>
        </p:txBody>
      </p:sp>
      <p:sp>
        <p:nvSpPr>
          <p:cNvPr id="4" name="Content Placeholder 3"/>
          <p:cNvSpPr>
            <a:spLocks noGrp="1"/>
          </p:cNvSpPr>
          <p:nvPr>
            <p:ph idx="1"/>
          </p:nvPr>
        </p:nvSpPr>
        <p:spPr>
          <a:xfrm>
            <a:off x="2627784" y="1193791"/>
            <a:ext cx="6138504" cy="2250525"/>
          </a:xfrm>
        </p:spPr>
        <p:txBody>
          <a:bodyPr/>
          <a:lstStyle/>
          <a:p>
            <a:pPr marL="285750" indent="-285750">
              <a:buFont typeface="Arial" panose="020B0604020202020204" pitchFamily="34" charset="0"/>
              <a:buChar char="•"/>
            </a:pPr>
            <a:r>
              <a:rPr lang="en-GB" sz="1800" dirty="0" smtClean="0"/>
              <a:t>Sprint Review</a:t>
            </a:r>
          </a:p>
          <a:p>
            <a:pPr marL="800075" lvl="1" indent="-285750"/>
            <a:r>
              <a:rPr lang="en-GB" sz="1800" dirty="0" smtClean="0"/>
              <a:t>Review Sprint output </a:t>
            </a:r>
          </a:p>
          <a:p>
            <a:pPr marL="800075" lvl="1" indent="-285750"/>
            <a:r>
              <a:rPr lang="en-GB" sz="1800" dirty="0" smtClean="0"/>
              <a:t>Confirm incremental business value to the product</a:t>
            </a:r>
          </a:p>
          <a:p>
            <a:pPr marL="800075" lvl="1" indent="-285750"/>
            <a:r>
              <a:rPr lang="en-GB" sz="1800" dirty="0" smtClean="0"/>
              <a:t>Feedback – amendments to Product Backlog</a:t>
            </a:r>
          </a:p>
          <a:p>
            <a:pPr marL="285750" indent="-285750">
              <a:buFont typeface="Arial" panose="020B0604020202020204" pitchFamily="34" charset="0"/>
              <a:buChar char="•"/>
            </a:pPr>
            <a:r>
              <a:rPr lang="en-GB" sz="1800" dirty="0"/>
              <a:t>Product Increment</a:t>
            </a:r>
          </a:p>
          <a:p>
            <a:pPr marL="800075" lvl="1" indent="-285750"/>
            <a:r>
              <a:rPr lang="en-GB" sz="1800" dirty="0"/>
              <a:t>Release pipeline – where next</a:t>
            </a:r>
            <a:r>
              <a:rPr lang="en-GB" sz="1800" dirty="0" smtClean="0"/>
              <a:t>?</a:t>
            </a:r>
          </a:p>
          <a:p>
            <a:pPr marL="800075" lvl="1" indent="-285750"/>
            <a:endParaRPr lang="en-GB" sz="1800" dirty="0"/>
          </a:p>
          <a:p>
            <a:endParaRPr lang="en-GB" sz="1400" dirty="0"/>
          </a:p>
          <a:p>
            <a:endParaRPr lang="en-GB" sz="14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11</a:t>
            </a:fld>
            <a:endParaRPr lang="en-GB" dirty="0"/>
          </a:p>
        </p:txBody>
      </p:sp>
      <p:sp>
        <p:nvSpPr>
          <p:cNvPr id="7" name="Cube 6"/>
          <p:cNvSpPr>
            <a:spLocks noChangeAspect="1"/>
          </p:cNvSpPr>
          <p:nvPr/>
        </p:nvSpPr>
        <p:spPr>
          <a:xfrm>
            <a:off x="1507167" y="1489238"/>
            <a:ext cx="1008112" cy="1008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62231" y="1585883"/>
            <a:ext cx="1145312" cy="814710"/>
          </a:xfrm>
          <a:prstGeom prst="homePlate">
            <a:avLst/>
          </a:prstGeom>
          <a:solidFill>
            <a:srgbClr val="336699"/>
          </a:solidFill>
          <a:ln>
            <a:solidFill>
              <a:srgbClr val="51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Sprint Review</a:t>
            </a:r>
            <a:endParaRPr lang="en-GB" sz="1600" b="1" dirty="0"/>
          </a:p>
        </p:txBody>
      </p:sp>
      <p:sp>
        <p:nvSpPr>
          <p:cNvPr id="10" name="Pentagon 9"/>
          <p:cNvSpPr/>
          <p:nvPr/>
        </p:nvSpPr>
        <p:spPr>
          <a:xfrm>
            <a:off x="529582" y="3589670"/>
            <a:ext cx="1145312" cy="1107658"/>
          </a:xfrm>
          <a:prstGeom prst="homePlate">
            <a:avLst/>
          </a:prstGeom>
          <a:solidFill>
            <a:srgbClr val="336699"/>
          </a:solidFill>
          <a:ln>
            <a:solidFill>
              <a:srgbClr val="513E82"/>
            </a:solidFill>
          </a:ln>
          <a:scene3d>
            <a:camera prst="orthographicFront">
              <a:rot lat="0" lon="0" rev="54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GB" sz="1600" b="1" dirty="0" smtClean="0"/>
              <a:t>Sprint Retro</a:t>
            </a:r>
            <a:endParaRPr lang="en-GB" sz="16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26" y="4941168"/>
            <a:ext cx="967824" cy="944962"/>
          </a:xfrm>
          <a:prstGeom prst="rect">
            <a:avLst/>
          </a:prstGeom>
        </p:spPr>
      </p:pic>
      <p:sp>
        <p:nvSpPr>
          <p:cNvPr id="14" name="Content Placeholder 3"/>
          <p:cNvSpPr txBox="1">
            <a:spLocks/>
          </p:cNvSpPr>
          <p:nvPr/>
        </p:nvSpPr>
        <p:spPr>
          <a:xfrm>
            <a:off x="2627783" y="4005064"/>
            <a:ext cx="6138504" cy="2456060"/>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050" b="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Sprint Retrospective</a:t>
            </a:r>
          </a:p>
          <a:p>
            <a:pPr marL="800075" lvl="1" indent="-285750"/>
            <a:r>
              <a:rPr lang="en-GB" sz="1800" dirty="0"/>
              <a:t>Review metrics</a:t>
            </a:r>
          </a:p>
          <a:p>
            <a:pPr marL="800075" lvl="1" indent="-285750"/>
            <a:r>
              <a:rPr lang="en-GB" sz="1800" dirty="0"/>
              <a:t>Identify Improvements</a:t>
            </a:r>
          </a:p>
          <a:p>
            <a:pPr marL="285750" indent="-285750">
              <a:buFont typeface="Arial" panose="020B0604020202020204" pitchFamily="34" charset="0"/>
              <a:buChar char="•"/>
            </a:pPr>
            <a:r>
              <a:rPr lang="en-GB" sz="1800" dirty="0"/>
              <a:t>Metrics</a:t>
            </a:r>
          </a:p>
          <a:p>
            <a:pPr marL="285750" indent="-285750">
              <a:buFont typeface="Arial" panose="020B0604020202020204" pitchFamily="34" charset="0"/>
              <a:buChar char="•"/>
            </a:pPr>
            <a:endParaRPr lang="en-GB" sz="1400" dirty="0" smtClean="0"/>
          </a:p>
          <a:p>
            <a:endParaRPr lang="en-GB" sz="1400" dirty="0"/>
          </a:p>
        </p:txBody>
      </p:sp>
    </p:spTree>
    <p:extLst>
      <p:ext uri="{BB962C8B-B14F-4D97-AF65-F5344CB8AC3E}">
        <p14:creationId xmlns:p14="http://schemas.microsoft.com/office/powerpoint/2010/main" val="591329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Kanban</a:t>
            </a:r>
            <a:endParaRPr lang="en-GB" sz="2800" dirty="0"/>
          </a:p>
        </p:txBody>
      </p:sp>
      <p:sp>
        <p:nvSpPr>
          <p:cNvPr id="5" name="Text Placeholder 4"/>
          <p:cNvSpPr>
            <a:spLocks noGrp="1"/>
          </p:cNvSpPr>
          <p:nvPr>
            <p:ph type="body" sz="quarter" idx="13"/>
          </p:nvPr>
        </p:nvSpPr>
        <p:spPr>
          <a:xfrm>
            <a:off x="179515" y="836712"/>
            <a:ext cx="8586773" cy="504055"/>
          </a:xfrm>
        </p:spPr>
        <p:txBody>
          <a:bodyPr/>
          <a:lstStyle/>
          <a:p>
            <a:r>
              <a:rPr lang="en-GB" sz="1800" i="0" dirty="0" smtClean="0"/>
              <a:t>Care &amp; Maintenance</a:t>
            </a:r>
            <a:endParaRPr lang="en-GB" sz="1800" i="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12</a:t>
            </a:fld>
            <a:endParaRPr lang="en-GB" dirty="0"/>
          </a:p>
        </p:txBody>
      </p:sp>
      <p:sp>
        <p:nvSpPr>
          <p:cNvPr id="13" name="Content Placeholder 3"/>
          <p:cNvSpPr txBox="1">
            <a:spLocks/>
          </p:cNvSpPr>
          <p:nvPr/>
        </p:nvSpPr>
        <p:spPr>
          <a:xfrm>
            <a:off x="327892" y="1484785"/>
            <a:ext cx="8586773" cy="2304256"/>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050" b="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Backlog prioritised</a:t>
            </a:r>
          </a:p>
          <a:p>
            <a:pPr marL="285750" indent="-285750">
              <a:buFont typeface="Arial" panose="020B0604020202020204" pitchFamily="34" charset="0"/>
              <a:buChar char="•"/>
            </a:pPr>
            <a:r>
              <a:rPr lang="en-GB" sz="1800" dirty="0" smtClean="0"/>
              <a:t>Work items picked up by priority</a:t>
            </a:r>
          </a:p>
          <a:p>
            <a:pPr marL="285750" indent="-285750">
              <a:buFont typeface="Arial" panose="020B0604020202020204" pitchFamily="34" charset="0"/>
              <a:buChar char="•"/>
            </a:pPr>
            <a:r>
              <a:rPr lang="en-GB" sz="1800" dirty="0" smtClean="0"/>
              <a:t>Mixed discipline teams</a:t>
            </a:r>
          </a:p>
          <a:p>
            <a:pPr marL="285750" indent="-285750">
              <a:buFont typeface="Arial" panose="020B0604020202020204" pitchFamily="34" charset="0"/>
              <a:buChar char="•"/>
            </a:pPr>
            <a:r>
              <a:rPr lang="en-GB" sz="1800" dirty="0" smtClean="0"/>
              <a:t>Daily stand-ups</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72283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Deployment</a:t>
            </a:r>
            <a:endParaRPr lang="en-GB" sz="2800" dirty="0"/>
          </a:p>
        </p:txBody>
      </p:sp>
      <p:sp>
        <p:nvSpPr>
          <p:cNvPr id="5" name="Text Placeholder 4"/>
          <p:cNvSpPr>
            <a:spLocks noGrp="1"/>
          </p:cNvSpPr>
          <p:nvPr>
            <p:ph type="body" sz="quarter" idx="13"/>
          </p:nvPr>
        </p:nvSpPr>
        <p:spPr>
          <a:xfrm>
            <a:off x="179515" y="836712"/>
            <a:ext cx="8586773" cy="504055"/>
          </a:xfrm>
        </p:spPr>
        <p:txBody>
          <a:bodyPr/>
          <a:lstStyle/>
          <a:p>
            <a:endParaRPr lang="en-GB" sz="1800" i="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13</a:t>
            </a:fld>
            <a:endParaRPr lang="en-GB" dirty="0"/>
          </a:p>
        </p:txBody>
      </p:sp>
      <p:sp>
        <p:nvSpPr>
          <p:cNvPr id="13" name="Content Placeholder 3"/>
          <p:cNvSpPr txBox="1">
            <a:spLocks/>
          </p:cNvSpPr>
          <p:nvPr/>
        </p:nvSpPr>
        <p:spPr>
          <a:xfrm>
            <a:off x="327892" y="1484785"/>
            <a:ext cx="8586773" cy="2304256"/>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050" b="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1800" dirty="0" smtClean="0"/>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816998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Continuous Improvement</a:t>
            </a:r>
            <a:endParaRPr lang="en-GB" sz="2800" dirty="0"/>
          </a:p>
        </p:txBody>
      </p:sp>
      <p:sp>
        <p:nvSpPr>
          <p:cNvPr id="5" name="Text Placeholder 4"/>
          <p:cNvSpPr>
            <a:spLocks noGrp="1"/>
          </p:cNvSpPr>
          <p:nvPr>
            <p:ph type="body" sz="quarter" idx="13"/>
          </p:nvPr>
        </p:nvSpPr>
        <p:spPr>
          <a:xfrm>
            <a:off x="179515" y="2435116"/>
            <a:ext cx="8586773" cy="720080"/>
          </a:xfrm>
        </p:spPr>
        <p:txBody>
          <a:bodyPr/>
          <a:lstStyle/>
          <a:p>
            <a:r>
              <a:rPr lang="en-GB" sz="1800" i="0" dirty="0"/>
              <a:t>A Process to review the process……</a:t>
            </a:r>
          </a:p>
        </p:txBody>
      </p:sp>
      <p:sp>
        <p:nvSpPr>
          <p:cNvPr id="3" name="Slide Number Placeholder 2"/>
          <p:cNvSpPr>
            <a:spLocks noGrp="1"/>
          </p:cNvSpPr>
          <p:nvPr>
            <p:ph type="sldNum" sz="quarter" idx="4"/>
          </p:nvPr>
        </p:nvSpPr>
        <p:spPr/>
        <p:txBody>
          <a:bodyPr/>
          <a:lstStyle/>
          <a:p>
            <a:fld id="{EECD84AA-2A30-480A-A3A5-344426E7F8B4}" type="slidenum">
              <a:rPr lang="en-GB" smtClean="0"/>
              <a:pPr/>
              <a:t>14</a:t>
            </a:fld>
            <a:endParaRPr lang="en-GB" dirty="0"/>
          </a:p>
        </p:txBody>
      </p:sp>
      <p:sp>
        <p:nvSpPr>
          <p:cNvPr id="13" name="Content Placeholder 3"/>
          <p:cNvSpPr txBox="1">
            <a:spLocks/>
          </p:cNvSpPr>
          <p:nvPr/>
        </p:nvSpPr>
        <p:spPr>
          <a:xfrm>
            <a:off x="327892" y="2996953"/>
            <a:ext cx="8586773" cy="2232248"/>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050" b="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Continuous Improvement applies to the agile process implemented</a:t>
            </a:r>
          </a:p>
          <a:p>
            <a:pPr marL="285750" indent="-285750">
              <a:buFont typeface="Arial" panose="020B0604020202020204" pitchFamily="34" charset="0"/>
              <a:buChar char="•"/>
            </a:pPr>
            <a:r>
              <a:rPr lang="en-GB" sz="1800" dirty="0" smtClean="0"/>
              <a:t>Review &amp; change where benefit can be gained</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Process to review ALM changes</a:t>
            </a:r>
          </a:p>
          <a:p>
            <a:pPr marL="285750" indent="-285750">
              <a:buFont typeface="Arial" panose="020B0604020202020204" pitchFamily="34" charset="0"/>
              <a:buChar char="•"/>
            </a:pPr>
            <a:r>
              <a:rPr lang="en-GB" sz="1800" dirty="0" smtClean="0"/>
              <a:t>Regular review of processes</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endParaRPr lang="en-GB" sz="1400" dirty="0"/>
          </a:p>
        </p:txBody>
      </p:sp>
      <p:sp>
        <p:nvSpPr>
          <p:cNvPr id="6" name="Text Placeholder 4"/>
          <p:cNvSpPr>
            <a:spLocks noGrp="1"/>
          </p:cNvSpPr>
          <p:nvPr>
            <p:ph type="body" sz="quarter" idx="13"/>
          </p:nvPr>
        </p:nvSpPr>
        <p:spPr>
          <a:xfrm>
            <a:off x="179514" y="850941"/>
            <a:ext cx="8586773" cy="504056"/>
          </a:xfrm>
        </p:spPr>
        <p:txBody>
          <a:bodyPr/>
          <a:lstStyle/>
          <a:p>
            <a:r>
              <a:rPr lang="en-GB" sz="1800" i="0" dirty="0" smtClean="0"/>
              <a:t>Review Feedback</a:t>
            </a:r>
            <a:endParaRPr lang="en-GB" sz="1800" i="0" dirty="0"/>
          </a:p>
        </p:txBody>
      </p:sp>
      <p:sp>
        <p:nvSpPr>
          <p:cNvPr id="7" name="Content Placeholder 3"/>
          <p:cNvSpPr txBox="1">
            <a:spLocks/>
          </p:cNvSpPr>
          <p:nvPr/>
        </p:nvSpPr>
        <p:spPr>
          <a:xfrm>
            <a:off x="278615" y="1326513"/>
            <a:ext cx="8586773" cy="1030982"/>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050" b="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Retrospective improvements reviewed</a:t>
            </a:r>
          </a:p>
          <a:p>
            <a:pPr marL="800075" lvl="1" indent="-285750"/>
            <a:r>
              <a:rPr lang="en-GB" sz="1800" dirty="0" smtClean="0"/>
              <a:t>Identify those to be adopted company-wide </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007194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4383146" y="5859270"/>
            <a:ext cx="377714" cy="108012"/>
          </a:xfrm>
        </p:spPr>
        <p:txBody>
          <a:bodyPr/>
          <a:lstStyle/>
          <a:p>
            <a:fld id="{EECD84AA-2A30-480A-A3A5-344426E7F8B4}" type="slidenum">
              <a:rPr lang="en-GB" smtClean="0"/>
              <a:pPr/>
              <a:t>15</a:t>
            </a:fld>
            <a:endParaRPr lang="en-GB" dirty="0"/>
          </a:p>
        </p:txBody>
      </p:sp>
    </p:spTree>
    <p:extLst>
      <p:ext uri="{BB962C8B-B14F-4D97-AF65-F5344CB8AC3E}">
        <p14:creationId xmlns:p14="http://schemas.microsoft.com/office/powerpoint/2010/main" val="633177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4" y="213610"/>
            <a:ext cx="8586773" cy="408781"/>
          </a:xfrm>
        </p:spPr>
        <p:txBody>
          <a:bodyPr/>
          <a:lstStyle/>
          <a:p>
            <a:r>
              <a:rPr lang="en-GB" sz="2800" dirty="0"/>
              <a:t>SSP – </a:t>
            </a:r>
            <a:r>
              <a:rPr lang="en-GB" sz="2800" dirty="0" smtClean="0"/>
              <a:t>Target </a:t>
            </a:r>
            <a:r>
              <a:rPr lang="en-GB" sz="2800" dirty="0"/>
              <a:t>SDLC</a:t>
            </a:r>
          </a:p>
        </p:txBody>
      </p:sp>
      <p:sp>
        <p:nvSpPr>
          <p:cNvPr id="3" name="Slide Number Placeholder 2"/>
          <p:cNvSpPr>
            <a:spLocks noGrp="1"/>
          </p:cNvSpPr>
          <p:nvPr>
            <p:ph type="sldNum" sz="quarter" idx="4"/>
          </p:nvPr>
        </p:nvSpPr>
        <p:spPr/>
        <p:txBody>
          <a:bodyPr/>
          <a:lstStyle/>
          <a:p>
            <a:fld id="{EECD84AA-2A30-480A-A3A5-344426E7F8B4}" type="slidenum">
              <a:rPr lang="en-GB" smtClean="0"/>
              <a:pPr/>
              <a:t>2</a:t>
            </a:fld>
            <a:endParaRPr lang="en-GB" dirty="0"/>
          </a:p>
        </p:txBody>
      </p:sp>
      <p:sp>
        <p:nvSpPr>
          <p:cNvPr id="7" name="Right Arrow 6"/>
          <p:cNvSpPr/>
          <p:nvPr/>
        </p:nvSpPr>
        <p:spPr>
          <a:xfrm>
            <a:off x="2339752" y="3510101"/>
            <a:ext cx="792088" cy="436198"/>
          </a:xfrm>
          <a:prstGeom prst="rightArrow">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scene3d>
            <a:camera prst="orthographicFront"/>
            <a:lightRig rig="threePt" dir="t"/>
          </a:scene3d>
          <a:sp3d contourW="12700">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8" name="Diagram 7"/>
          <p:cNvGraphicFramePr/>
          <p:nvPr>
            <p:extLst>
              <p:ext uri="{D42A27DB-BD31-4B8C-83A1-F6EECF244321}">
                <p14:modId xmlns:p14="http://schemas.microsoft.com/office/powerpoint/2010/main" val="3651649961"/>
              </p:ext>
            </p:extLst>
          </p:nvPr>
        </p:nvGraphicFramePr>
        <p:xfrm>
          <a:off x="-252536" y="908720"/>
          <a:ext cx="3672408" cy="333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3347864" y="2240428"/>
            <a:ext cx="4968552" cy="288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b="1" dirty="0" smtClean="0"/>
              <a:t>Framework</a:t>
            </a:r>
            <a:endParaRPr lang="en-GB" b="1" dirty="0"/>
          </a:p>
        </p:txBody>
      </p:sp>
      <p:sp>
        <p:nvSpPr>
          <p:cNvPr id="12" name="Rounded Rectangle 11"/>
          <p:cNvSpPr/>
          <p:nvPr/>
        </p:nvSpPr>
        <p:spPr>
          <a:xfrm>
            <a:off x="4788024" y="2720672"/>
            <a:ext cx="2088232"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Scrum</a:t>
            </a:r>
            <a:endParaRPr lang="en-GB" dirty="0"/>
          </a:p>
        </p:txBody>
      </p:sp>
      <p:sp>
        <p:nvSpPr>
          <p:cNvPr id="13" name="Rounded Rectangle 12"/>
          <p:cNvSpPr/>
          <p:nvPr/>
        </p:nvSpPr>
        <p:spPr>
          <a:xfrm>
            <a:off x="4788024" y="3813254"/>
            <a:ext cx="2088232"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Kanban</a:t>
            </a:r>
            <a:endParaRPr lang="en-GB" dirty="0"/>
          </a:p>
        </p:txBody>
      </p:sp>
      <p:sp>
        <p:nvSpPr>
          <p:cNvPr id="14" name="Rounded Rectangle 13"/>
          <p:cNvSpPr/>
          <p:nvPr/>
        </p:nvSpPr>
        <p:spPr>
          <a:xfrm>
            <a:off x="7020272" y="2696222"/>
            <a:ext cx="1116124" cy="19198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Deploy</a:t>
            </a:r>
            <a:endParaRPr lang="en-GB" dirty="0"/>
          </a:p>
        </p:txBody>
      </p:sp>
      <p:sp>
        <p:nvSpPr>
          <p:cNvPr id="16" name="Rounded Rectangle 15"/>
          <p:cNvSpPr/>
          <p:nvPr/>
        </p:nvSpPr>
        <p:spPr>
          <a:xfrm>
            <a:off x="3545886" y="2720672"/>
            <a:ext cx="1116124" cy="19198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700" dirty="0" smtClean="0"/>
              <a:t>Portfolio Backlog</a:t>
            </a:r>
            <a:endParaRPr lang="en-GB" sz="1700" dirty="0"/>
          </a:p>
        </p:txBody>
      </p:sp>
      <p:sp>
        <p:nvSpPr>
          <p:cNvPr id="17" name="Rectangle 16"/>
          <p:cNvSpPr/>
          <p:nvPr/>
        </p:nvSpPr>
        <p:spPr>
          <a:xfrm>
            <a:off x="467544" y="5308011"/>
            <a:ext cx="8064896" cy="58532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rPr>
              <a:t>ALM Tools</a:t>
            </a:r>
            <a:endParaRPr lang="en-GB" sz="2000" b="1" dirty="0">
              <a:solidFill>
                <a:schemeClr val="tx1"/>
              </a:solidFill>
            </a:endParaRPr>
          </a:p>
        </p:txBody>
      </p:sp>
    </p:spTree>
    <p:extLst>
      <p:ext uri="{BB962C8B-B14F-4D97-AF65-F5344CB8AC3E}">
        <p14:creationId xmlns:p14="http://schemas.microsoft.com/office/powerpoint/2010/main" val="904021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a:off x="8766287" y="119379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2007" y="2961476"/>
            <a:ext cx="1169924" cy="3108543"/>
          </a:xfrm>
          <a:prstGeom prst="rect">
            <a:avLst/>
          </a:prstGeom>
          <a:solidFill>
            <a:srgbClr val="FFFFFF"/>
          </a:solidFill>
        </p:spPr>
        <p:txBody>
          <a:bodyPr wrap="square" rtlCol="0">
            <a:spAutoFit/>
          </a:bodyPr>
          <a:lstStyle/>
          <a:p>
            <a:r>
              <a:rPr lang="en-GB" sz="1400" dirty="0" smtClean="0"/>
              <a:t>Solution Validation outputs to change: </a:t>
            </a:r>
          </a:p>
          <a:p>
            <a:r>
              <a:rPr lang="en-GB" sz="1400" dirty="0" smtClean="0"/>
              <a:t>Epics and Features (more than today)</a:t>
            </a:r>
          </a:p>
          <a:p>
            <a:endParaRPr lang="en-GB" sz="1400" dirty="0"/>
          </a:p>
          <a:p>
            <a:endParaRPr lang="en-GB" sz="1400" dirty="0" smtClean="0"/>
          </a:p>
          <a:p>
            <a:endParaRPr lang="en-GB" sz="1400" dirty="0"/>
          </a:p>
          <a:p>
            <a:r>
              <a:rPr lang="en-GB" sz="1400" dirty="0" smtClean="0"/>
              <a:t>Soln. Validation to be reviewed</a:t>
            </a:r>
            <a:endParaRPr lang="en-GB" sz="1400" dirty="0"/>
          </a:p>
        </p:txBody>
      </p:sp>
      <p:sp>
        <p:nvSpPr>
          <p:cNvPr id="2" name="Title 1"/>
          <p:cNvSpPr>
            <a:spLocks noGrp="1"/>
          </p:cNvSpPr>
          <p:nvPr>
            <p:ph type="title"/>
          </p:nvPr>
        </p:nvSpPr>
        <p:spPr/>
        <p:txBody>
          <a:bodyPr/>
          <a:lstStyle/>
          <a:p>
            <a:r>
              <a:rPr lang="en-GB" sz="2800" dirty="0" smtClean="0"/>
              <a:t>Timeline</a:t>
            </a:r>
            <a:br>
              <a:rPr lang="en-GB" sz="2800" dirty="0" smtClean="0"/>
            </a:br>
            <a:endParaRPr lang="en-GB" sz="2800" dirty="0"/>
          </a:p>
        </p:txBody>
      </p:sp>
      <p:sp>
        <p:nvSpPr>
          <p:cNvPr id="5" name="Text Placeholder 4"/>
          <p:cNvSpPr>
            <a:spLocks noGrp="1"/>
          </p:cNvSpPr>
          <p:nvPr>
            <p:ph type="body" sz="quarter" idx="13"/>
          </p:nvPr>
        </p:nvSpPr>
        <p:spPr>
          <a:xfrm>
            <a:off x="539552" y="714835"/>
            <a:ext cx="8226736" cy="478956"/>
          </a:xfrm>
        </p:spPr>
        <p:txBody>
          <a:bodyPr/>
          <a:lstStyle/>
          <a:p>
            <a:r>
              <a:rPr lang="en-GB" sz="1800" i="0" dirty="0" smtClean="0"/>
              <a:t>Iteration</a:t>
            </a:r>
          </a:p>
          <a:p>
            <a:r>
              <a:rPr lang="en-GB" sz="1800" i="0" dirty="0" smtClean="0"/>
              <a:t>          -n                           -2                 -1                 0                  1                  2                  3</a:t>
            </a:r>
            <a:endParaRPr lang="en-GB" sz="1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3</a:t>
            </a:fld>
            <a:endParaRPr lang="en-GB" dirty="0"/>
          </a:p>
        </p:txBody>
      </p:sp>
      <p:cxnSp>
        <p:nvCxnSpPr>
          <p:cNvPr id="12" name="Straight Connector 11"/>
          <p:cNvCxnSpPr/>
          <p:nvPr/>
        </p:nvCxnSpPr>
        <p:spPr>
          <a:xfrm>
            <a:off x="4471188"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536906"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602624"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668344"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405470"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179512" y="1871019"/>
            <a:ext cx="984760" cy="56414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Solution Validation</a:t>
            </a:r>
            <a:endParaRPr lang="en-GB" sz="1400" dirty="0">
              <a:solidFill>
                <a:schemeClr val="tx1"/>
              </a:solidFill>
            </a:endParaRPr>
          </a:p>
        </p:txBody>
      </p:sp>
      <p:sp>
        <p:nvSpPr>
          <p:cNvPr id="62" name="Rounded Rectangle 61"/>
          <p:cNvSpPr/>
          <p:nvPr/>
        </p:nvSpPr>
        <p:spPr>
          <a:xfrm>
            <a:off x="1259632" y="1871019"/>
            <a:ext cx="993175"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OOM Estimates</a:t>
            </a:r>
            <a:endParaRPr lang="en-GB" sz="1400" dirty="0">
              <a:solidFill>
                <a:schemeClr val="tx1"/>
              </a:solidFill>
            </a:endParaRPr>
          </a:p>
        </p:txBody>
      </p:sp>
      <p:sp>
        <p:nvSpPr>
          <p:cNvPr id="27" name="TextBox 26"/>
          <p:cNvSpPr txBox="1"/>
          <p:nvPr/>
        </p:nvSpPr>
        <p:spPr>
          <a:xfrm>
            <a:off x="1188615" y="2961001"/>
            <a:ext cx="1285962" cy="3323987"/>
          </a:xfrm>
          <a:prstGeom prst="rect">
            <a:avLst/>
          </a:prstGeom>
          <a:solidFill>
            <a:srgbClr val="FFFFFF"/>
          </a:solidFill>
        </p:spPr>
        <p:txBody>
          <a:bodyPr wrap="square" rtlCol="0">
            <a:spAutoFit/>
          </a:bodyPr>
          <a:lstStyle/>
          <a:p>
            <a:r>
              <a:rPr lang="en-GB" sz="1400" dirty="0" smtClean="0"/>
              <a:t>OOM estimates using todays estimating approaches</a:t>
            </a:r>
          </a:p>
          <a:p>
            <a:endParaRPr lang="en-GB" sz="1400" dirty="0"/>
          </a:p>
          <a:p>
            <a:r>
              <a:rPr lang="en-GB" sz="1400" dirty="0" smtClean="0"/>
              <a:t>Future – H.L. Estimating model for each product</a:t>
            </a:r>
          </a:p>
          <a:p>
            <a:endParaRPr lang="en-GB" sz="1400" dirty="0"/>
          </a:p>
          <a:p>
            <a:r>
              <a:rPr lang="en-GB" sz="1400" dirty="0" smtClean="0"/>
              <a:t>Output is Team Size &amp; (for Sales) rough Duration/ Cost</a:t>
            </a:r>
            <a:endParaRPr lang="en-GB" sz="1400" dirty="0"/>
          </a:p>
        </p:txBody>
      </p:sp>
      <p:cxnSp>
        <p:nvCxnSpPr>
          <p:cNvPr id="7" name="Straight Connector 6"/>
          <p:cNvCxnSpPr/>
          <p:nvPr/>
        </p:nvCxnSpPr>
        <p:spPr>
          <a:xfrm>
            <a:off x="2339752"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55" name="Rounded Rectangle 54"/>
          <p:cNvSpPr/>
          <p:nvPr/>
        </p:nvSpPr>
        <p:spPr>
          <a:xfrm>
            <a:off x="2433093" y="2675505"/>
            <a:ext cx="899836"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Initiation</a:t>
            </a:r>
            <a:endParaRPr lang="en-GB" sz="1400" dirty="0">
              <a:solidFill>
                <a:schemeClr val="tx1"/>
              </a:solidFill>
            </a:endParaRPr>
          </a:p>
        </p:txBody>
      </p:sp>
      <p:sp>
        <p:nvSpPr>
          <p:cNvPr id="33" name="Rounded Rectangle 32"/>
          <p:cNvSpPr/>
          <p:nvPr/>
        </p:nvSpPr>
        <p:spPr>
          <a:xfrm>
            <a:off x="2252806" y="301504"/>
            <a:ext cx="2218382" cy="333413"/>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Skeleton </a:t>
            </a:r>
            <a:r>
              <a:rPr lang="en-GB" sz="1400" dirty="0" smtClean="0">
                <a:solidFill>
                  <a:schemeClr val="tx1"/>
                </a:solidFill>
              </a:rPr>
              <a:t>team</a:t>
            </a:r>
            <a:endParaRPr lang="en-GB" sz="1400" dirty="0">
              <a:solidFill>
                <a:schemeClr val="tx1"/>
              </a:solidFill>
            </a:endParaRPr>
          </a:p>
        </p:txBody>
      </p:sp>
      <p:sp>
        <p:nvSpPr>
          <p:cNvPr id="4" name="Rectangle 3"/>
          <p:cNvSpPr/>
          <p:nvPr/>
        </p:nvSpPr>
        <p:spPr>
          <a:xfrm>
            <a:off x="2329274" y="3351800"/>
            <a:ext cx="871615" cy="2462213"/>
          </a:xfrm>
          <a:prstGeom prst="rect">
            <a:avLst/>
          </a:prstGeom>
        </p:spPr>
        <p:txBody>
          <a:bodyPr wrap="square">
            <a:spAutoFit/>
          </a:bodyPr>
          <a:lstStyle/>
          <a:p>
            <a:r>
              <a:rPr lang="en-GB" sz="1400" dirty="0" smtClean="0"/>
              <a:t>Skeleton team :</a:t>
            </a:r>
          </a:p>
          <a:p>
            <a:r>
              <a:rPr lang="en-GB" sz="1400" dirty="0" smtClean="0"/>
              <a:t>TDM</a:t>
            </a:r>
          </a:p>
          <a:p>
            <a:r>
              <a:rPr lang="en-GB" sz="1400" dirty="0" smtClean="0"/>
              <a:t>Arch.</a:t>
            </a:r>
          </a:p>
          <a:p>
            <a:r>
              <a:rPr lang="en-GB" sz="1400" dirty="0" smtClean="0"/>
              <a:t>BA</a:t>
            </a:r>
          </a:p>
          <a:p>
            <a:r>
              <a:rPr lang="en-GB" sz="1400" dirty="0" smtClean="0"/>
              <a:t>Lead Dev</a:t>
            </a:r>
          </a:p>
          <a:p>
            <a:r>
              <a:rPr lang="en-GB" sz="1400" dirty="0" smtClean="0"/>
              <a:t>Lead Test</a:t>
            </a:r>
          </a:p>
          <a:p>
            <a:endParaRPr lang="en-GB" sz="1400" dirty="0"/>
          </a:p>
          <a:p>
            <a:endParaRPr lang="en-GB" sz="1400" dirty="0" smtClean="0"/>
          </a:p>
          <a:p>
            <a:endParaRPr lang="en-GB" sz="1400" dirty="0" smtClean="0"/>
          </a:p>
          <a:p>
            <a:endParaRPr lang="en-GB" sz="1400" dirty="0"/>
          </a:p>
        </p:txBody>
      </p:sp>
    </p:spTree>
    <p:extLst>
      <p:ext uri="{BB962C8B-B14F-4D97-AF65-F5344CB8AC3E}">
        <p14:creationId xmlns:p14="http://schemas.microsoft.com/office/powerpoint/2010/main" val="374963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4" y="213610"/>
            <a:ext cx="8586773" cy="408781"/>
          </a:xfrm>
        </p:spPr>
        <p:txBody>
          <a:bodyPr/>
          <a:lstStyle/>
          <a:p>
            <a:r>
              <a:rPr lang="en-GB" sz="2800" dirty="0" smtClean="0"/>
              <a:t>Initiation</a:t>
            </a:r>
            <a:endParaRPr lang="en-GB" sz="2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4</a:t>
            </a:fld>
            <a:endParaRPr lang="en-GB" dirty="0"/>
          </a:p>
        </p:txBody>
      </p:sp>
      <p:sp>
        <p:nvSpPr>
          <p:cNvPr id="11" name="Rounded Rectangle 10"/>
          <p:cNvSpPr/>
          <p:nvPr/>
        </p:nvSpPr>
        <p:spPr>
          <a:xfrm>
            <a:off x="467544" y="688308"/>
            <a:ext cx="1296000" cy="3322699"/>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Solution Validation Epics</a:t>
            </a:r>
            <a:endParaRPr lang="en-GB" b="1" dirty="0">
              <a:solidFill>
                <a:schemeClr val="tx1"/>
              </a:solidFill>
            </a:endParaRPr>
          </a:p>
        </p:txBody>
      </p:sp>
      <p:sp>
        <p:nvSpPr>
          <p:cNvPr id="4" name="Rounded Rectangle 3"/>
          <p:cNvSpPr/>
          <p:nvPr/>
        </p:nvSpPr>
        <p:spPr>
          <a:xfrm>
            <a:off x="1907704" y="476673"/>
            <a:ext cx="6696744" cy="468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Rounded Rectangle 14"/>
          <p:cNvSpPr/>
          <p:nvPr/>
        </p:nvSpPr>
        <p:spPr>
          <a:xfrm>
            <a:off x="2062571" y="76470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Backlog</a:t>
            </a:r>
            <a:endParaRPr lang="en-GB" b="1" dirty="0">
              <a:solidFill>
                <a:schemeClr val="tx1"/>
              </a:solidFill>
            </a:endParaRPr>
          </a:p>
        </p:txBody>
      </p:sp>
      <p:sp>
        <p:nvSpPr>
          <p:cNvPr id="18" name="Rounded Rectangle 17"/>
          <p:cNvSpPr/>
          <p:nvPr/>
        </p:nvSpPr>
        <p:spPr>
          <a:xfrm>
            <a:off x="3657600" y="76470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Prioritised Backlog</a:t>
            </a:r>
            <a:endParaRPr lang="en-GB" b="1" dirty="0">
              <a:solidFill>
                <a:schemeClr val="tx1"/>
              </a:solidFill>
            </a:endParaRPr>
          </a:p>
        </p:txBody>
      </p:sp>
      <p:sp>
        <p:nvSpPr>
          <p:cNvPr id="19" name="Rounded Rectangle 18"/>
          <p:cNvSpPr/>
          <p:nvPr/>
        </p:nvSpPr>
        <p:spPr>
          <a:xfrm>
            <a:off x="5338936" y="76470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Estimated Backlog</a:t>
            </a:r>
            <a:endParaRPr lang="en-GB" b="1" dirty="0">
              <a:solidFill>
                <a:schemeClr val="tx1"/>
              </a:solidFill>
            </a:endParaRPr>
          </a:p>
        </p:txBody>
      </p:sp>
      <p:sp>
        <p:nvSpPr>
          <p:cNvPr id="20" name="Rounded Rectangle 19"/>
          <p:cNvSpPr/>
          <p:nvPr/>
        </p:nvSpPr>
        <p:spPr>
          <a:xfrm>
            <a:off x="7020272" y="76470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High Level Plan</a:t>
            </a:r>
            <a:endParaRPr lang="en-GB" b="1" dirty="0">
              <a:solidFill>
                <a:schemeClr val="tx1"/>
              </a:solidFill>
            </a:endParaRPr>
          </a:p>
        </p:txBody>
      </p:sp>
      <p:sp>
        <p:nvSpPr>
          <p:cNvPr id="5" name="Rectangle 4"/>
          <p:cNvSpPr/>
          <p:nvPr/>
        </p:nvSpPr>
        <p:spPr>
          <a:xfrm>
            <a:off x="2214515" y="225715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6a</a:t>
            </a:r>
            <a:endParaRPr lang="en-GB" sz="1600" dirty="0">
              <a:solidFill>
                <a:schemeClr val="tx1"/>
              </a:solidFill>
            </a:endParaRPr>
          </a:p>
        </p:txBody>
      </p:sp>
      <p:sp>
        <p:nvSpPr>
          <p:cNvPr id="21" name="Rectangle 20"/>
          <p:cNvSpPr/>
          <p:nvPr/>
        </p:nvSpPr>
        <p:spPr>
          <a:xfrm>
            <a:off x="2475280" y="193131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3a</a:t>
            </a:r>
            <a:endParaRPr lang="en-GB" sz="1600" dirty="0">
              <a:solidFill>
                <a:schemeClr val="tx1"/>
              </a:solidFill>
            </a:endParaRPr>
          </a:p>
        </p:txBody>
      </p:sp>
      <p:sp>
        <p:nvSpPr>
          <p:cNvPr id="22" name="Rectangle 21"/>
          <p:cNvSpPr/>
          <p:nvPr/>
        </p:nvSpPr>
        <p:spPr>
          <a:xfrm>
            <a:off x="926270" y="3452156"/>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6</a:t>
            </a:r>
            <a:endParaRPr lang="en-GB" dirty="0">
              <a:solidFill>
                <a:schemeClr val="tx1"/>
              </a:solidFill>
            </a:endParaRPr>
          </a:p>
        </p:txBody>
      </p:sp>
      <p:sp>
        <p:nvSpPr>
          <p:cNvPr id="23" name="Rectangle 22"/>
          <p:cNvSpPr/>
          <p:nvPr/>
        </p:nvSpPr>
        <p:spPr>
          <a:xfrm>
            <a:off x="566230" y="3113757"/>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5</a:t>
            </a:r>
            <a:endParaRPr lang="en-GB" dirty="0">
              <a:solidFill>
                <a:schemeClr val="tx1"/>
              </a:solidFill>
            </a:endParaRPr>
          </a:p>
        </p:txBody>
      </p:sp>
      <p:sp>
        <p:nvSpPr>
          <p:cNvPr id="24" name="Rectangle 23"/>
          <p:cNvSpPr/>
          <p:nvPr/>
        </p:nvSpPr>
        <p:spPr>
          <a:xfrm>
            <a:off x="912317" y="2744533"/>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5" name="Rectangle 24"/>
          <p:cNvSpPr/>
          <p:nvPr/>
        </p:nvSpPr>
        <p:spPr>
          <a:xfrm>
            <a:off x="566230" y="239656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26" name="Rectangle 25"/>
          <p:cNvSpPr/>
          <p:nvPr/>
        </p:nvSpPr>
        <p:spPr>
          <a:xfrm>
            <a:off x="926270" y="2047540"/>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27" name="Rectangle 26"/>
          <p:cNvSpPr/>
          <p:nvPr/>
        </p:nvSpPr>
        <p:spPr>
          <a:xfrm>
            <a:off x="566230" y="170941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a:t>
            </a:r>
            <a:endParaRPr lang="en-GB" dirty="0">
              <a:solidFill>
                <a:schemeClr val="tx1"/>
              </a:solidFill>
            </a:endParaRPr>
          </a:p>
        </p:txBody>
      </p:sp>
      <p:sp>
        <p:nvSpPr>
          <p:cNvPr id="6" name="TextBox 5"/>
          <p:cNvSpPr txBox="1"/>
          <p:nvPr/>
        </p:nvSpPr>
        <p:spPr>
          <a:xfrm>
            <a:off x="2250210" y="1298972"/>
            <a:ext cx="964987" cy="369332"/>
          </a:xfrm>
          <a:prstGeom prst="rect">
            <a:avLst/>
          </a:prstGeom>
          <a:noFill/>
        </p:spPr>
        <p:txBody>
          <a:bodyPr wrap="square" rtlCol="0">
            <a:spAutoFit/>
          </a:bodyPr>
          <a:lstStyle/>
          <a:p>
            <a:pPr algn="ctr"/>
            <a:r>
              <a:rPr lang="en-GB" b="1" dirty="0" smtClean="0">
                <a:solidFill>
                  <a:schemeClr val="accent1"/>
                </a:solidFill>
              </a:rPr>
              <a:t>MVP</a:t>
            </a:r>
            <a:endParaRPr lang="en-GB" b="1" dirty="0">
              <a:solidFill>
                <a:schemeClr val="accent1"/>
              </a:solidFill>
            </a:endParaRPr>
          </a:p>
        </p:txBody>
      </p:sp>
      <p:sp>
        <p:nvSpPr>
          <p:cNvPr id="28" name="TextBox 27"/>
          <p:cNvSpPr txBox="1"/>
          <p:nvPr/>
        </p:nvSpPr>
        <p:spPr>
          <a:xfrm>
            <a:off x="2129050" y="2713849"/>
            <a:ext cx="1094061" cy="369332"/>
          </a:xfrm>
          <a:prstGeom prst="rect">
            <a:avLst/>
          </a:prstGeom>
          <a:noFill/>
        </p:spPr>
        <p:txBody>
          <a:bodyPr wrap="square" rtlCol="0">
            <a:spAutoFit/>
          </a:bodyPr>
          <a:lstStyle/>
          <a:p>
            <a:pPr algn="ctr"/>
            <a:r>
              <a:rPr lang="en-GB" b="1" dirty="0" smtClean="0">
                <a:solidFill>
                  <a:schemeClr val="accent1"/>
                </a:solidFill>
              </a:rPr>
              <a:t>Non MVP</a:t>
            </a:r>
            <a:endParaRPr lang="en-GB" b="1" dirty="0">
              <a:solidFill>
                <a:schemeClr val="accent1"/>
              </a:solidFill>
            </a:endParaRPr>
          </a:p>
        </p:txBody>
      </p:sp>
      <p:sp>
        <p:nvSpPr>
          <p:cNvPr id="29" name="Rectangle 28"/>
          <p:cNvSpPr/>
          <p:nvPr/>
        </p:nvSpPr>
        <p:spPr>
          <a:xfrm>
            <a:off x="2222132" y="163512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30" name="Rectangle 29"/>
          <p:cNvSpPr/>
          <p:nvPr/>
        </p:nvSpPr>
        <p:spPr>
          <a:xfrm>
            <a:off x="2231764" y="433155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8 (6b)</a:t>
            </a:r>
            <a:endParaRPr lang="en-GB" sz="1600" dirty="0">
              <a:solidFill>
                <a:schemeClr val="tx1"/>
              </a:solidFill>
            </a:endParaRPr>
          </a:p>
        </p:txBody>
      </p:sp>
      <p:sp>
        <p:nvSpPr>
          <p:cNvPr id="31" name="Rectangle 30"/>
          <p:cNvSpPr/>
          <p:nvPr/>
        </p:nvSpPr>
        <p:spPr>
          <a:xfrm>
            <a:off x="2475280" y="4011007"/>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7 (3b</a:t>
            </a:r>
            <a:r>
              <a:rPr lang="en-GB" dirty="0" smtClean="0">
                <a:solidFill>
                  <a:schemeClr val="tx1"/>
                </a:solidFill>
              </a:rPr>
              <a:t>)</a:t>
            </a:r>
            <a:endParaRPr lang="en-GB" dirty="0">
              <a:solidFill>
                <a:schemeClr val="tx1"/>
              </a:solidFill>
            </a:endParaRPr>
          </a:p>
        </p:txBody>
      </p:sp>
      <p:sp>
        <p:nvSpPr>
          <p:cNvPr id="32" name="Rectangle 31"/>
          <p:cNvSpPr/>
          <p:nvPr/>
        </p:nvSpPr>
        <p:spPr>
          <a:xfrm>
            <a:off x="2231764" y="3655106"/>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5</a:t>
            </a:r>
          </a:p>
        </p:txBody>
      </p:sp>
      <p:sp>
        <p:nvSpPr>
          <p:cNvPr id="33" name="Rectangle 32"/>
          <p:cNvSpPr/>
          <p:nvPr/>
        </p:nvSpPr>
        <p:spPr>
          <a:xfrm>
            <a:off x="2475680" y="3355440"/>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4</a:t>
            </a:r>
          </a:p>
        </p:txBody>
      </p:sp>
      <p:sp>
        <p:nvSpPr>
          <p:cNvPr id="34" name="Rectangle 33"/>
          <p:cNvSpPr/>
          <p:nvPr/>
        </p:nvSpPr>
        <p:spPr>
          <a:xfrm>
            <a:off x="2219018" y="308318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1</a:t>
            </a:r>
          </a:p>
        </p:txBody>
      </p:sp>
      <p:sp>
        <p:nvSpPr>
          <p:cNvPr id="9" name="TextBox 8"/>
          <p:cNvSpPr txBox="1"/>
          <p:nvPr/>
        </p:nvSpPr>
        <p:spPr>
          <a:xfrm>
            <a:off x="416012" y="5278890"/>
            <a:ext cx="1406239" cy="523220"/>
          </a:xfrm>
          <a:prstGeom prst="rect">
            <a:avLst/>
          </a:prstGeom>
          <a:noFill/>
        </p:spPr>
        <p:txBody>
          <a:bodyPr wrap="square" rtlCol="0">
            <a:spAutoFit/>
          </a:bodyPr>
          <a:lstStyle/>
          <a:p>
            <a:pPr algn="ctr"/>
            <a:r>
              <a:rPr lang="en-GB" sz="1400" dirty="0" smtClean="0"/>
              <a:t>OOM estimated epics on Backlog </a:t>
            </a:r>
            <a:endParaRPr lang="en-GB" sz="1400" dirty="0"/>
          </a:p>
        </p:txBody>
      </p:sp>
      <p:sp>
        <p:nvSpPr>
          <p:cNvPr id="35" name="TextBox 34"/>
          <p:cNvSpPr txBox="1"/>
          <p:nvPr/>
        </p:nvSpPr>
        <p:spPr>
          <a:xfrm>
            <a:off x="2104306" y="5297068"/>
            <a:ext cx="1212529" cy="738664"/>
          </a:xfrm>
          <a:prstGeom prst="rect">
            <a:avLst/>
          </a:prstGeom>
          <a:noFill/>
        </p:spPr>
        <p:txBody>
          <a:bodyPr wrap="square" rtlCol="0">
            <a:spAutoFit/>
          </a:bodyPr>
          <a:lstStyle/>
          <a:p>
            <a:pPr algn="ctr"/>
            <a:r>
              <a:rPr lang="en-GB" sz="1400" dirty="0" smtClean="0"/>
              <a:t>Identify MVP  and re-state epics</a:t>
            </a:r>
            <a:endParaRPr lang="en-GB" sz="1400" dirty="0"/>
          </a:p>
        </p:txBody>
      </p:sp>
      <p:sp>
        <p:nvSpPr>
          <p:cNvPr id="36" name="Chevron 35"/>
          <p:cNvSpPr/>
          <p:nvPr/>
        </p:nvSpPr>
        <p:spPr>
          <a:xfrm>
            <a:off x="1713994" y="5258676"/>
            <a:ext cx="432048" cy="8640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extBox 37"/>
          <p:cNvSpPr txBox="1"/>
          <p:nvPr/>
        </p:nvSpPr>
        <p:spPr>
          <a:xfrm>
            <a:off x="3699335" y="5297068"/>
            <a:ext cx="1212529" cy="738664"/>
          </a:xfrm>
          <a:prstGeom prst="rect">
            <a:avLst/>
          </a:prstGeom>
          <a:noFill/>
        </p:spPr>
        <p:txBody>
          <a:bodyPr wrap="square" rtlCol="0">
            <a:spAutoFit/>
          </a:bodyPr>
          <a:lstStyle/>
          <a:p>
            <a:pPr algn="ctr"/>
            <a:r>
              <a:rPr lang="en-GB" sz="1400" dirty="0"/>
              <a:t>Prioritise delivery of </a:t>
            </a:r>
            <a:r>
              <a:rPr lang="en-GB" sz="1400" dirty="0" smtClean="0"/>
              <a:t>epics</a:t>
            </a:r>
            <a:endParaRPr lang="en-GB" sz="1400" dirty="0"/>
          </a:p>
        </p:txBody>
      </p:sp>
      <p:sp>
        <p:nvSpPr>
          <p:cNvPr id="39" name="Chevron 38"/>
          <p:cNvSpPr/>
          <p:nvPr/>
        </p:nvSpPr>
        <p:spPr>
          <a:xfrm>
            <a:off x="3252673" y="5258676"/>
            <a:ext cx="432048" cy="8640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TextBox 39"/>
          <p:cNvSpPr txBox="1"/>
          <p:nvPr/>
        </p:nvSpPr>
        <p:spPr>
          <a:xfrm>
            <a:off x="5302037" y="5179705"/>
            <a:ext cx="1369798" cy="1169551"/>
          </a:xfrm>
          <a:prstGeom prst="rect">
            <a:avLst/>
          </a:prstGeom>
          <a:noFill/>
        </p:spPr>
        <p:txBody>
          <a:bodyPr wrap="square" rtlCol="0">
            <a:spAutoFit/>
          </a:bodyPr>
          <a:lstStyle/>
          <a:p>
            <a:pPr algn="ctr"/>
            <a:r>
              <a:rPr lang="en-GB" sz="1400" dirty="0" smtClean="0"/>
              <a:t>Ideal day estimates generated using Estimating Model</a:t>
            </a:r>
            <a:endParaRPr lang="en-GB" sz="1400" dirty="0"/>
          </a:p>
        </p:txBody>
      </p:sp>
      <p:sp>
        <p:nvSpPr>
          <p:cNvPr id="41" name="TextBox 40"/>
          <p:cNvSpPr txBox="1"/>
          <p:nvPr/>
        </p:nvSpPr>
        <p:spPr>
          <a:xfrm>
            <a:off x="7076621" y="5179705"/>
            <a:ext cx="1420278" cy="1169551"/>
          </a:xfrm>
          <a:prstGeom prst="rect">
            <a:avLst/>
          </a:prstGeom>
          <a:noFill/>
        </p:spPr>
        <p:txBody>
          <a:bodyPr wrap="square" rtlCol="0">
            <a:spAutoFit/>
          </a:bodyPr>
          <a:lstStyle/>
          <a:p>
            <a:pPr algn="ctr"/>
            <a:r>
              <a:rPr lang="en-GB" sz="1400" dirty="0" smtClean="0"/>
              <a:t>Indicative plan created based on priority order, estimates &amp; team size</a:t>
            </a:r>
            <a:endParaRPr lang="en-GB" sz="1400" dirty="0"/>
          </a:p>
        </p:txBody>
      </p:sp>
      <p:sp>
        <p:nvSpPr>
          <p:cNvPr id="42" name="Chevron 41"/>
          <p:cNvSpPr/>
          <p:nvPr/>
        </p:nvSpPr>
        <p:spPr>
          <a:xfrm>
            <a:off x="4908856" y="5283113"/>
            <a:ext cx="432048" cy="8640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Chevron 42"/>
          <p:cNvSpPr/>
          <p:nvPr/>
        </p:nvSpPr>
        <p:spPr>
          <a:xfrm>
            <a:off x="6632967" y="5290977"/>
            <a:ext cx="432048" cy="8640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Rectangle 43"/>
          <p:cNvSpPr/>
          <p:nvPr/>
        </p:nvSpPr>
        <p:spPr>
          <a:xfrm>
            <a:off x="3823958" y="2239265"/>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6a</a:t>
            </a:r>
            <a:endParaRPr lang="en-GB" sz="1600" dirty="0">
              <a:solidFill>
                <a:schemeClr val="tx1"/>
              </a:solidFill>
            </a:endParaRPr>
          </a:p>
        </p:txBody>
      </p:sp>
      <p:sp>
        <p:nvSpPr>
          <p:cNvPr id="45" name="Rectangle 44"/>
          <p:cNvSpPr/>
          <p:nvPr/>
        </p:nvSpPr>
        <p:spPr>
          <a:xfrm>
            <a:off x="4076930" y="1925435"/>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3a</a:t>
            </a:r>
            <a:endParaRPr lang="en-GB" sz="1600" dirty="0">
              <a:solidFill>
                <a:schemeClr val="tx1"/>
              </a:solidFill>
            </a:endParaRPr>
          </a:p>
        </p:txBody>
      </p:sp>
      <p:sp>
        <p:nvSpPr>
          <p:cNvPr id="46" name="TextBox 45"/>
          <p:cNvSpPr txBox="1"/>
          <p:nvPr/>
        </p:nvSpPr>
        <p:spPr>
          <a:xfrm>
            <a:off x="3851460" y="1294656"/>
            <a:ext cx="964987" cy="369332"/>
          </a:xfrm>
          <a:prstGeom prst="rect">
            <a:avLst/>
          </a:prstGeom>
          <a:noFill/>
        </p:spPr>
        <p:txBody>
          <a:bodyPr wrap="square" rtlCol="0">
            <a:spAutoFit/>
          </a:bodyPr>
          <a:lstStyle/>
          <a:p>
            <a:pPr algn="ctr"/>
            <a:r>
              <a:rPr lang="en-GB" b="1" dirty="0" smtClean="0">
                <a:solidFill>
                  <a:schemeClr val="accent1"/>
                </a:solidFill>
              </a:rPr>
              <a:t>MVP</a:t>
            </a:r>
            <a:endParaRPr lang="en-GB" b="1" dirty="0">
              <a:solidFill>
                <a:schemeClr val="accent1"/>
              </a:solidFill>
            </a:endParaRPr>
          </a:p>
        </p:txBody>
      </p:sp>
      <p:sp>
        <p:nvSpPr>
          <p:cNvPr id="47" name="TextBox 46"/>
          <p:cNvSpPr txBox="1"/>
          <p:nvPr/>
        </p:nvSpPr>
        <p:spPr>
          <a:xfrm>
            <a:off x="3713000" y="2694463"/>
            <a:ext cx="1094061" cy="369332"/>
          </a:xfrm>
          <a:prstGeom prst="rect">
            <a:avLst/>
          </a:prstGeom>
          <a:noFill/>
        </p:spPr>
        <p:txBody>
          <a:bodyPr wrap="square" rtlCol="0">
            <a:spAutoFit/>
          </a:bodyPr>
          <a:lstStyle/>
          <a:p>
            <a:pPr algn="ctr"/>
            <a:r>
              <a:rPr lang="en-GB" b="1" dirty="0" smtClean="0">
                <a:solidFill>
                  <a:schemeClr val="accent1"/>
                </a:solidFill>
              </a:rPr>
              <a:t>Non MVP</a:t>
            </a:r>
            <a:endParaRPr lang="en-GB" b="1" dirty="0">
              <a:solidFill>
                <a:schemeClr val="accent1"/>
              </a:solidFill>
            </a:endParaRPr>
          </a:p>
        </p:txBody>
      </p:sp>
      <p:sp>
        <p:nvSpPr>
          <p:cNvPr id="48" name="Rectangle 47"/>
          <p:cNvSpPr/>
          <p:nvPr/>
        </p:nvSpPr>
        <p:spPr>
          <a:xfrm>
            <a:off x="3820268" y="1630602"/>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49" name="Rectangle 48"/>
          <p:cNvSpPr/>
          <p:nvPr/>
        </p:nvSpPr>
        <p:spPr>
          <a:xfrm>
            <a:off x="3833014" y="430533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5</a:t>
            </a:r>
          </a:p>
        </p:txBody>
      </p:sp>
      <p:sp>
        <p:nvSpPr>
          <p:cNvPr id="50" name="Rectangle 49"/>
          <p:cNvSpPr/>
          <p:nvPr/>
        </p:nvSpPr>
        <p:spPr>
          <a:xfrm>
            <a:off x="4076530" y="3984786"/>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8</a:t>
            </a:r>
            <a:r>
              <a:rPr lang="en-GB" sz="1600" dirty="0" smtClean="0">
                <a:solidFill>
                  <a:schemeClr val="tx1"/>
                </a:solidFill>
              </a:rPr>
              <a:t> (6b</a:t>
            </a:r>
            <a:r>
              <a:rPr lang="en-GB" dirty="0" smtClean="0">
                <a:solidFill>
                  <a:schemeClr val="tx1"/>
                </a:solidFill>
              </a:rPr>
              <a:t>)</a:t>
            </a:r>
            <a:endParaRPr lang="en-GB" dirty="0">
              <a:solidFill>
                <a:schemeClr val="tx1"/>
              </a:solidFill>
            </a:endParaRPr>
          </a:p>
        </p:txBody>
      </p:sp>
      <p:sp>
        <p:nvSpPr>
          <p:cNvPr id="51" name="Rectangle 50"/>
          <p:cNvSpPr/>
          <p:nvPr/>
        </p:nvSpPr>
        <p:spPr>
          <a:xfrm>
            <a:off x="3833014" y="3628885"/>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1</a:t>
            </a:r>
            <a:endParaRPr lang="en-GB" sz="1600" dirty="0">
              <a:solidFill>
                <a:schemeClr val="tx1"/>
              </a:solidFill>
            </a:endParaRPr>
          </a:p>
        </p:txBody>
      </p:sp>
      <p:sp>
        <p:nvSpPr>
          <p:cNvPr id="52" name="Rectangle 51"/>
          <p:cNvSpPr/>
          <p:nvPr/>
        </p:nvSpPr>
        <p:spPr>
          <a:xfrm>
            <a:off x="4076930" y="332921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7 (3b)</a:t>
            </a:r>
            <a:endParaRPr lang="en-GB" sz="1600" dirty="0">
              <a:solidFill>
                <a:schemeClr val="tx1"/>
              </a:solidFill>
            </a:endParaRPr>
          </a:p>
        </p:txBody>
      </p:sp>
      <p:sp>
        <p:nvSpPr>
          <p:cNvPr id="53" name="Rectangle 52"/>
          <p:cNvSpPr/>
          <p:nvPr/>
        </p:nvSpPr>
        <p:spPr>
          <a:xfrm>
            <a:off x="3820268" y="3056960"/>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4</a:t>
            </a:r>
            <a:endParaRPr lang="en-GB" sz="1600" dirty="0">
              <a:solidFill>
                <a:schemeClr val="tx1"/>
              </a:solidFill>
            </a:endParaRPr>
          </a:p>
        </p:txBody>
      </p:sp>
      <p:sp>
        <p:nvSpPr>
          <p:cNvPr id="54" name="Rounded Rectangle 53"/>
          <p:cNvSpPr/>
          <p:nvPr/>
        </p:nvSpPr>
        <p:spPr>
          <a:xfrm>
            <a:off x="454714" y="4112491"/>
            <a:ext cx="1296000" cy="871084"/>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Agreed Team Size</a:t>
            </a:r>
            <a:endParaRPr lang="en-GB" b="1" dirty="0">
              <a:solidFill>
                <a:schemeClr val="tx1"/>
              </a:solidFill>
            </a:endParaRP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0139" y="1709411"/>
            <a:ext cx="1101905" cy="790536"/>
          </a:xfrm>
          <a:prstGeom prst="rect">
            <a:avLst/>
          </a:prstGeom>
        </p:spPr>
      </p:pic>
      <p:sp>
        <p:nvSpPr>
          <p:cNvPr id="57" name="Rectangle 56"/>
          <p:cNvSpPr/>
          <p:nvPr/>
        </p:nvSpPr>
        <p:spPr>
          <a:xfrm>
            <a:off x="5484935" y="225559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6a</a:t>
            </a:r>
            <a:endParaRPr lang="en-GB" sz="1600" dirty="0">
              <a:solidFill>
                <a:schemeClr val="tx1"/>
              </a:solidFill>
            </a:endParaRPr>
          </a:p>
        </p:txBody>
      </p:sp>
      <p:sp>
        <p:nvSpPr>
          <p:cNvPr id="58" name="Rectangle 57"/>
          <p:cNvSpPr/>
          <p:nvPr/>
        </p:nvSpPr>
        <p:spPr>
          <a:xfrm>
            <a:off x="5737907" y="194176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3a</a:t>
            </a:r>
            <a:endParaRPr lang="en-GB" sz="1600" dirty="0">
              <a:solidFill>
                <a:schemeClr val="tx1"/>
              </a:solidFill>
            </a:endParaRPr>
          </a:p>
        </p:txBody>
      </p:sp>
      <p:sp>
        <p:nvSpPr>
          <p:cNvPr id="59" name="TextBox 58"/>
          <p:cNvSpPr txBox="1"/>
          <p:nvPr/>
        </p:nvSpPr>
        <p:spPr>
          <a:xfrm>
            <a:off x="5512437" y="1310989"/>
            <a:ext cx="964987" cy="369332"/>
          </a:xfrm>
          <a:prstGeom prst="rect">
            <a:avLst/>
          </a:prstGeom>
          <a:noFill/>
        </p:spPr>
        <p:txBody>
          <a:bodyPr wrap="square" rtlCol="0">
            <a:spAutoFit/>
          </a:bodyPr>
          <a:lstStyle/>
          <a:p>
            <a:pPr algn="ctr"/>
            <a:r>
              <a:rPr lang="en-GB" b="1" dirty="0" smtClean="0">
                <a:solidFill>
                  <a:schemeClr val="accent1"/>
                </a:solidFill>
              </a:rPr>
              <a:t>MVP</a:t>
            </a:r>
            <a:endParaRPr lang="en-GB" b="1" dirty="0">
              <a:solidFill>
                <a:schemeClr val="accent1"/>
              </a:solidFill>
            </a:endParaRPr>
          </a:p>
        </p:txBody>
      </p:sp>
      <p:sp>
        <p:nvSpPr>
          <p:cNvPr id="60" name="TextBox 59"/>
          <p:cNvSpPr txBox="1"/>
          <p:nvPr/>
        </p:nvSpPr>
        <p:spPr>
          <a:xfrm>
            <a:off x="5373977" y="2710796"/>
            <a:ext cx="1094061" cy="369332"/>
          </a:xfrm>
          <a:prstGeom prst="rect">
            <a:avLst/>
          </a:prstGeom>
          <a:noFill/>
        </p:spPr>
        <p:txBody>
          <a:bodyPr wrap="square" rtlCol="0">
            <a:spAutoFit/>
          </a:bodyPr>
          <a:lstStyle/>
          <a:p>
            <a:pPr algn="ctr"/>
            <a:r>
              <a:rPr lang="en-GB" b="1" dirty="0" smtClean="0">
                <a:solidFill>
                  <a:schemeClr val="accent1"/>
                </a:solidFill>
              </a:rPr>
              <a:t>Non MVP</a:t>
            </a:r>
            <a:endParaRPr lang="en-GB" b="1" dirty="0">
              <a:solidFill>
                <a:schemeClr val="accent1"/>
              </a:solidFill>
            </a:endParaRPr>
          </a:p>
        </p:txBody>
      </p:sp>
      <p:sp>
        <p:nvSpPr>
          <p:cNvPr id="61" name="Rectangle 60"/>
          <p:cNvSpPr/>
          <p:nvPr/>
        </p:nvSpPr>
        <p:spPr>
          <a:xfrm>
            <a:off x="5481245" y="1646935"/>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62" name="Rectangle 61"/>
          <p:cNvSpPr/>
          <p:nvPr/>
        </p:nvSpPr>
        <p:spPr>
          <a:xfrm>
            <a:off x="5493991" y="432167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5</a:t>
            </a:r>
          </a:p>
        </p:txBody>
      </p:sp>
      <p:sp>
        <p:nvSpPr>
          <p:cNvPr id="63" name="Rectangle 62"/>
          <p:cNvSpPr/>
          <p:nvPr/>
        </p:nvSpPr>
        <p:spPr>
          <a:xfrm>
            <a:off x="5737507" y="400111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8</a:t>
            </a:r>
            <a:r>
              <a:rPr lang="en-GB" sz="1600" dirty="0" smtClean="0">
                <a:solidFill>
                  <a:schemeClr val="tx1"/>
                </a:solidFill>
              </a:rPr>
              <a:t> (6b</a:t>
            </a:r>
            <a:r>
              <a:rPr lang="en-GB" dirty="0" smtClean="0">
                <a:solidFill>
                  <a:schemeClr val="tx1"/>
                </a:solidFill>
              </a:rPr>
              <a:t>)</a:t>
            </a:r>
            <a:endParaRPr lang="en-GB" dirty="0">
              <a:solidFill>
                <a:schemeClr val="tx1"/>
              </a:solidFill>
            </a:endParaRPr>
          </a:p>
        </p:txBody>
      </p:sp>
      <p:sp>
        <p:nvSpPr>
          <p:cNvPr id="64" name="Rectangle 63"/>
          <p:cNvSpPr/>
          <p:nvPr/>
        </p:nvSpPr>
        <p:spPr>
          <a:xfrm>
            <a:off x="5493991" y="364521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1</a:t>
            </a:r>
            <a:endParaRPr lang="en-GB" sz="1600" dirty="0">
              <a:solidFill>
                <a:schemeClr val="tx1"/>
              </a:solidFill>
            </a:endParaRPr>
          </a:p>
        </p:txBody>
      </p:sp>
      <p:sp>
        <p:nvSpPr>
          <p:cNvPr id="65" name="Rectangle 64"/>
          <p:cNvSpPr/>
          <p:nvPr/>
        </p:nvSpPr>
        <p:spPr>
          <a:xfrm>
            <a:off x="5737907" y="3345552"/>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7 (3b)</a:t>
            </a:r>
            <a:endParaRPr lang="en-GB" sz="1600" dirty="0">
              <a:solidFill>
                <a:schemeClr val="tx1"/>
              </a:solidFill>
            </a:endParaRPr>
          </a:p>
        </p:txBody>
      </p:sp>
      <p:sp>
        <p:nvSpPr>
          <p:cNvPr id="66" name="Rectangle 65"/>
          <p:cNvSpPr/>
          <p:nvPr/>
        </p:nvSpPr>
        <p:spPr>
          <a:xfrm>
            <a:off x="5481245" y="3073293"/>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4</a:t>
            </a:r>
            <a:endParaRPr lang="en-GB" sz="1600" dirty="0">
              <a:solidFill>
                <a:schemeClr val="tx1"/>
              </a:solidFill>
            </a:endParaRPr>
          </a:p>
        </p:txBody>
      </p:sp>
    </p:spTree>
    <p:extLst>
      <p:ext uri="{BB962C8B-B14F-4D97-AF65-F5344CB8AC3E}">
        <p14:creationId xmlns:p14="http://schemas.microsoft.com/office/powerpoint/2010/main" val="1944988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a:off x="8766287" y="119379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2007" y="2961476"/>
            <a:ext cx="1169924" cy="3108543"/>
          </a:xfrm>
          <a:prstGeom prst="rect">
            <a:avLst/>
          </a:prstGeom>
          <a:solidFill>
            <a:srgbClr val="FFFFFF"/>
          </a:solidFill>
        </p:spPr>
        <p:txBody>
          <a:bodyPr wrap="square" rtlCol="0">
            <a:spAutoFit/>
          </a:bodyPr>
          <a:lstStyle/>
          <a:p>
            <a:r>
              <a:rPr lang="en-GB" sz="1400" dirty="0" smtClean="0"/>
              <a:t>Solution Validation outputs to change: </a:t>
            </a:r>
          </a:p>
          <a:p>
            <a:r>
              <a:rPr lang="en-GB" sz="1400" dirty="0" smtClean="0"/>
              <a:t>Epics and Features (more than today)</a:t>
            </a:r>
          </a:p>
          <a:p>
            <a:endParaRPr lang="en-GB" sz="1400" dirty="0"/>
          </a:p>
          <a:p>
            <a:endParaRPr lang="en-GB" sz="1400" dirty="0" smtClean="0"/>
          </a:p>
          <a:p>
            <a:endParaRPr lang="en-GB" sz="1400" dirty="0"/>
          </a:p>
          <a:p>
            <a:r>
              <a:rPr lang="en-GB" sz="1400" dirty="0" smtClean="0"/>
              <a:t>Soln. Validation to be reviewed</a:t>
            </a:r>
            <a:endParaRPr lang="en-GB" sz="1400" dirty="0"/>
          </a:p>
        </p:txBody>
      </p:sp>
      <p:sp>
        <p:nvSpPr>
          <p:cNvPr id="2" name="Title 1"/>
          <p:cNvSpPr>
            <a:spLocks noGrp="1"/>
          </p:cNvSpPr>
          <p:nvPr>
            <p:ph type="title"/>
          </p:nvPr>
        </p:nvSpPr>
        <p:spPr/>
        <p:txBody>
          <a:bodyPr/>
          <a:lstStyle/>
          <a:p>
            <a:r>
              <a:rPr lang="en-GB" sz="2800" dirty="0" smtClean="0"/>
              <a:t>Timeline</a:t>
            </a:r>
            <a:br>
              <a:rPr lang="en-GB" sz="2800" dirty="0" smtClean="0"/>
            </a:br>
            <a:endParaRPr lang="en-GB" sz="2800" dirty="0"/>
          </a:p>
        </p:txBody>
      </p:sp>
      <p:sp>
        <p:nvSpPr>
          <p:cNvPr id="5" name="Text Placeholder 4"/>
          <p:cNvSpPr>
            <a:spLocks noGrp="1"/>
          </p:cNvSpPr>
          <p:nvPr>
            <p:ph type="body" sz="quarter" idx="13"/>
          </p:nvPr>
        </p:nvSpPr>
        <p:spPr>
          <a:xfrm>
            <a:off x="539552" y="714835"/>
            <a:ext cx="8226736" cy="478956"/>
          </a:xfrm>
        </p:spPr>
        <p:txBody>
          <a:bodyPr/>
          <a:lstStyle/>
          <a:p>
            <a:r>
              <a:rPr lang="en-GB" sz="1800" i="0" dirty="0" smtClean="0"/>
              <a:t>Iteration</a:t>
            </a:r>
          </a:p>
          <a:p>
            <a:r>
              <a:rPr lang="en-GB" sz="1800" i="0" dirty="0" smtClean="0"/>
              <a:t>          -n                           -2                 -1                 0                  1                  2                  3</a:t>
            </a:r>
            <a:endParaRPr lang="en-GB" sz="1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5</a:t>
            </a:fld>
            <a:endParaRPr lang="en-GB" dirty="0"/>
          </a:p>
        </p:txBody>
      </p:sp>
      <p:cxnSp>
        <p:nvCxnSpPr>
          <p:cNvPr id="12" name="Straight Connector 11"/>
          <p:cNvCxnSpPr/>
          <p:nvPr/>
        </p:nvCxnSpPr>
        <p:spPr>
          <a:xfrm>
            <a:off x="4471188"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536906"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602624"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668344"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405470"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49" name="Rounded Rectangle 48"/>
          <p:cNvSpPr/>
          <p:nvPr/>
        </p:nvSpPr>
        <p:spPr>
          <a:xfrm>
            <a:off x="3519051" y="3485656"/>
            <a:ext cx="864094" cy="5641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Create Stories</a:t>
            </a:r>
            <a:endParaRPr lang="en-GB" sz="1400" dirty="0">
              <a:solidFill>
                <a:schemeClr val="tx1"/>
              </a:solidFill>
            </a:endParaRPr>
          </a:p>
        </p:txBody>
      </p:sp>
      <p:sp>
        <p:nvSpPr>
          <p:cNvPr id="61" name="Rounded Rectangle 60"/>
          <p:cNvSpPr/>
          <p:nvPr/>
        </p:nvSpPr>
        <p:spPr>
          <a:xfrm>
            <a:off x="179512" y="1871019"/>
            <a:ext cx="984760" cy="56414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Solution Validation</a:t>
            </a:r>
            <a:endParaRPr lang="en-GB" sz="1400" dirty="0">
              <a:solidFill>
                <a:schemeClr val="tx1"/>
              </a:solidFill>
            </a:endParaRPr>
          </a:p>
        </p:txBody>
      </p:sp>
      <p:sp>
        <p:nvSpPr>
          <p:cNvPr id="62" name="Rounded Rectangle 61"/>
          <p:cNvSpPr/>
          <p:nvPr/>
        </p:nvSpPr>
        <p:spPr>
          <a:xfrm>
            <a:off x="1259632" y="1871019"/>
            <a:ext cx="993175"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OOM Estimates</a:t>
            </a:r>
            <a:endParaRPr lang="en-GB" sz="1400" dirty="0">
              <a:solidFill>
                <a:schemeClr val="tx1"/>
              </a:solidFill>
            </a:endParaRPr>
          </a:p>
        </p:txBody>
      </p:sp>
      <p:sp>
        <p:nvSpPr>
          <p:cNvPr id="27" name="TextBox 26"/>
          <p:cNvSpPr txBox="1"/>
          <p:nvPr/>
        </p:nvSpPr>
        <p:spPr>
          <a:xfrm>
            <a:off x="1188615" y="2961001"/>
            <a:ext cx="1285962" cy="3323987"/>
          </a:xfrm>
          <a:prstGeom prst="rect">
            <a:avLst/>
          </a:prstGeom>
          <a:solidFill>
            <a:srgbClr val="FFFFFF"/>
          </a:solidFill>
        </p:spPr>
        <p:txBody>
          <a:bodyPr wrap="square" rtlCol="0">
            <a:spAutoFit/>
          </a:bodyPr>
          <a:lstStyle/>
          <a:p>
            <a:r>
              <a:rPr lang="en-GB" sz="1400" dirty="0" smtClean="0"/>
              <a:t>OOM estimates using todays estimating approaches</a:t>
            </a:r>
          </a:p>
          <a:p>
            <a:endParaRPr lang="en-GB" sz="1400" dirty="0"/>
          </a:p>
          <a:p>
            <a:r>
              <a:rPr lang="en-GB" sz="1400" dirty="0" smtClean="0"/>
              <a:t>Future – H.L. Estimating model for each product</a:t>
            </a:r>
          </a:p>
          <a:p>
            <a:endParaRPr lang="en-GB" sz="1400" dirty="0"/>
          </a:p>
          <a:p>
            <a:r>
              <a:rPr lang="en-GB" sz="1400" dirty="0" smtClean="0"/>
              <a:t>Output is Team Size &amp; (for Sales) rough Duration/ Cost</a:t>
            </a:r>
            <a:endParaRPr lang="en-GB" sz="1400" dirty="0"/>
          </a:p>
        </p:txBody>
      </p:sp>
      <p:cxnSp>
        <p:nvCxnSpPr>
          <p:cNvPr id="7" name="Straight Connector 6"/>
          <p:cNvCxnSpPr/>
          <p:nvPr/>
        </p:nvCxnSpPr>
        <p:spPr>
          <a:xfrm>
            <a:off x="2339752"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55" name="Rounded Rectangle 54"/>
          <p:cNvSpPr/>
          <p:nvPr/>
        </p:nvSpPr>
        <p:spPr>
          <a:xfrm>
            <a:off x="2433093" y="2675505"/>
            <a:ext cx="899836"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Initiation</a:t>
            </a:r>
            <a:endParaRPr lang="en-GB" sz="1400" dirty="0">
              <a:solidFill>
                <a:schemeClr val="tx1"/>
              </a:solidFill>
            </a:endParaRPr>
          </a:p>
        </p:txBody>
      </p:sp>
      <p:sp>
        <p:nvSpPr>
          <p:cNvPr id="30" name="TextBox 29"/>
          <p:cNvSpPr txBox="1"/>
          <p:nvPr/>
        </p:nvSpPr>
        <p:spPr>
          <a:xfrm>
            <a:off x="3367514" y="6060162"/>
            <a:ext cx="4660870" cy="523220"/>
          </a:xfrm>
          <a:prstGeom prst="rect">
            <a:avLst/>
          </a:prstGeom>
          <a:solidFill>
            <a:srgbClr val="FFFFFF"/>
          </a:solidFill>
        </p:spPr>
        <p:txBody>
          <a:bodyPr wrap="square" rtlCol="0">
            <a:spAutoFit/>
          </a:bodyPr>
          <a:lstStyle/>
          <a:p>
            <a:pPr algn="ctr"/>
            <a:r>
              <a:rPr lang="en-GB" sz="1400" dirty="0" smtClean="0"/>
              <a:t>Team agree stories should be created 2 sprints ahead initially – moving to 1 ahead as we mature</a:t>
            </a:r>
            <a:endParaRPr lang="en-GB" sz="1400" dirty="0"/>
          </a:p>
        </p:txBody>
      </p:sp>
      <p:sp>
        <p:nvSpPr>
          <p:cNvPr id="33" name="Rounded Rectangle 32"/>
          <p:cNvSpPr/>
          <p:nvPr/>
        </p:nvSpPr>
        <p:spPr>
          <a:xfrm>
            <a:off x="2252806" y="301504"/>
            <a:ext cx="2218382" cy="333413"/>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Skeleton </a:t>
            </a:r>
            <a:r>
              <a:rPr lang="en-GB" sz="1400" dirty="0" smtClean="0">
                <a:solidFill>
                  <a:schemeClr val="tx1"/>
                </a:solidFill>
              </a:rPr>
              <a:t>team</a:t>
            </a:r>
            <a:endParaRPr lang="en-GB" sz="1400" dirty="0">
              <a:solidFill>
                <a:schemeClr val="tx1"/>
              </a:solidFill>
            </a:endParaRPr>
          </a:p>
        </p:txBody>
      </p:sp>
      <p:sp>
        <p:nvSpPr>
          <p:cNvPr id="4" name="Rectangle 3"/>
          <p:cNvSpPr/>
          <p:nvPr/>
        </p:nvSpPr>
        <p:spPr>
          <a:xfrm>
            <a:off x="2329274" y="3351800"/>
            <a:ext cx="871615" cy="2462213"/>
          </a:xfrm>
          <a:prstGeom prst="rect">
            <a:avLst/>
          </a:prstGeom>
        </p:spPr>
        <p:txBody>
          <a:bodyPr wrap="square">
            <a:spAutoFit/>
          </a:bodyPr>
          <a:lstStyle/>
          <a:p>
            <a:r>
              <a:rPr lang="en-GB" sz="1400" dirty="0" smtClean="0"/>
              <a:t>Skeleton team :</a:t>
            </a:r>
          </a:p>
          <a:p>
            <a:r>
              <a:rPr lang="en-GB" sz="1400" dirty="0" smtClean="0"/>
              <a:t>TDM</a:t>
            </a:r>
          </a:p>
          <a:p>
            <a:r>
              <a:rPr lang="en-GB" sz="1400" dirty="0" smtClean="0"/>
              <a:t>Arch.</a:t>
            </a:r>
          </a:p>
          <a:p>
            <a:r>
              <a:rPr lang="en-GB" sz="1400" dirty="0" smtClean="0"/>
              <a:t>BA</a:t>
            </a:r>
          </a:p>
          <a:p>
            <a:r>
              <a:rPr lang="en-GB" sz="1400" dirty="0" smtClean="0"/>
              <a:t>Lead Dev</a:t>
            </a:r>
          </a:p>
          <a:p>
            <a:r>
              <a:rPr lang="en-GB" sz="1400" dirty="0" smtClean="0"/>
              <a:t>Lead Test</a:t>
            </a:r>
          </a:p>
          <a:p>
            <a:endParaRPr lang="en-GB" sz="1400" dirty="0"/>
          </a:p>
          <a:p>
            <a:endParaRPr lang="en-GB" sz="1400" dirty="0" smtClean="0"/>
          </a:p>
          <a:p>
            <a:endParaRPr lang="en-GB" sz="1400" dirty="0" smtClean="0"/>
          </a:p>
          <a:p>
            <a:endParaRPr lang="en-GB" sz="1400" dirty="0"/>
          </a:p>
        </p:txBody>
      </p:sp>
    </p:spTree>
    <p:extLst>
      <p:ext uri="{BB962C8B-B14F-4D97-AF65-F5344CB8AC3E}">
        <p14:creationId xmlns:p14="http://schemas.microsoft.com/office/powerpoint/2010/main" val="37626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4" y="213610"/>
            <a:ext cx="8586773" cy="408781"/>
          </a:xfrm>
        </p:spPr>
        <p:txBody>
          <a:bodyPr/>
          <a:lstStyle/>
          <a:p>
            <a:r>
              <a:rPr lang="en-GB" sz="2800" dirty="0" smtClean="0"/>
              <a:t>Story Creation</a:t>
            </a:r>
            <a:endParaRPr lang="en-GB" sz="2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6</a:t>
            </a:fld>
            <a:endParaRPr lang="en-GB" dirty="0"/>
          </a:p>
        </p:txBody>
      </p:sp>
      <p:sp>
        <p:nvSpPr>
          <p:cNvPr id="4" name="Rounded Rectangle 3"/>
          <p:cNvSpPr/>
          <p:nvPr/>
        </p:nvSpPr>
        <p:spPr>
          <a:xfrm>
            <a:off x="1907704" y="836713"/>
            <a:ext cx="6696744" cy="468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Rounded Rectangle 14"/>
          <p:cNvSpPr/>
          <p:nvPr/>
        </p:nvSpPr>
        <p:spPr>
          <a:xfrm>
            <a:off x="2062571" y="112474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600" b="1" dirty="0" smtClean="0">
                <a:solidFill>
                  <a:schemeClr val="tx1"/>
                </a:solidFill>
              </a:rPr>
              <a:t>Technical Design</a:t>
            </a:r>
            <a:endParaRPr lang="en-GB" sz="1600" b="1" dirty="0">
              <a:solidFill>
                <a:schemeClr val="tx1"/>
              </a:solidFill>
            </a:endParaRPr>
          </a:p>
        </p:txBody>
      </p:sp>
      <p:sp>
        <p:nvSpPr>
          <p:cNvPr id="18" name="Rounded Rectangle 17"/>
          <p:cNvSpPr/>
          <p:nvPr/>
        </p:nvSpPr>
        <p:spPr>
          <a:xfrm>
            <a:off x="3657600" y="112474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Initial Stories</a:t>
            </a:r>
            <a:endParaRPr lang="en-GB" b="1" dirty="0">
              <a:solidFill>
                <a:schemeClr val="tx1"/>
              </a:solidFill>
            </a:endParaRPr>
          </a:p>
        </p:txBody>
      </p:sp>
      <p:sp>
        <p:nvSpPr>
          <p:cNvPr id="19" name="Rounded Rectangle 18"/>
          <p:cNvSpPr/>
          <p:nvPr/>
        </p:nvSpPr>
        <p:spPr>
          <a:xfrm>
            <a:off x="5338936" y="112474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Review &amp; Estimate</a:t>
            </a:r>
            <a:endParaRPr lang="en-GB" b="1" dirty="0">
              <a:solidFill>
                <a:schemeClr val="tx1"/>
              </a:solidFill>
            </a:endParaRPr>
          </a:p>
        </p:txBody>
      </p:sp>
      <p:sp>
        <p:nvSpPr>
          <p:cNvPr id="20" name="Rounded Rectangle 19"/>
          <p:cNvSpPr/>
          <p:nvPr/>
        </p:nvSpPr>
        <p:spPr>
          <a:xfrm>
            <a:off x="7020272" y="1124744"/>
            <a:ext cx="1296000" cy="410445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Agreed &amp; Estimated Stories</a:t>
            </a:r>
            <a:endParaRPr lang="en-GB" b="1" dirty="0">
              <a:solidFill>
                <a:schemeClr val="tx1"/>
              </a:solidFill>
            </a:endParaRPr>
          </a:p>
        </p:txBody>
      </p:sp>
      <p:sp>
        <p:nvSpPr>
          <p:cNvPr id="45" name="Rectangle 44"/>
          <p:cNvSpPr/>
          <p:nvPr/>
        </p:nvSpPr>
        <p:spPr>
          <a:xfrm>
            <a:off x="4133600" y="255594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1</a:t>
            </a:r>
            <a:endParaRPr lang="en-GB" sz="1400" dirty="0">
              <a:solidFill>
                <a:schemeClr val="tx1"/>
              </a:solidFill>
            </a:endParaRPr>
          </a:p>
        </p:txBody>
      </p:sp>
      <p:sp>
        <p:nvSpPr>
          <p:cNvPr id="48" name="Rectangle 47"/>
          <p:cNvSpPr/>
          <p:nvPr/>
        </p:nvSpPr>
        <p:spPr>
          <a:xfrm>
            <a:off x="3820268" y="206084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54" name="Rounded Rectangle 53"/>
          <p:cNvSpPr/>
          <p:nvPr/>
        </p:nvSpPr>
        <p:spPr>
          <a:xfrm>
            <a:off x="395680" y="1187363"/>
            <a:ext cx="1296000" cy="4104456"/>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solidFill>
                  <a:schemeClr val="tx1"/>
                </a:solidFill>
              </a:rPr>
              <a:t>Prioritised Backlog</a:t>
            </a:r>
            <a:endParaRPr lang="en-GB" b="1" dirty="0">
              <a:solidFill>
                <a:schemeClr val="tx1"/>
              </a:solidFill>
            </a:endParaRPr>
          </a:p>
        </p:txBody>
      </p:sp>
      <p:sp>
        <p:nvSpPr>
          <p:cNvPr id="55" name="Rectangle 54"/>
          <p:cNvSpPr/>
          <p:nvPr/>
        </p:nvSpPr>
        <p:spPr>
          <a:xfrm>
            <a:off x="562038" y="2661924"/>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6a</a:t>
            </a:r>
            <a:endParaRPr lang="en-GB" sz="1600" dirty="0">
              <a:solidFill>
                <a:schemeClr val="tx1"/>
              </a:solidFill>
            </a:endParaRPr>
          </a:p>
        </p:txBody>
      </p:sp>
      <p:sp>
        <p:nvSpPr>
          <p:cNvPr id="56" name="Rectangle 55"/>
          <p:cNvSpPr/>
          <p:nvPr/>
        </p:nvSpPr>
        <p:spPr>
          <a:xfrm>
            <a:off x="815010" y="2348094"/>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3a</a:t>
            </a:r>
            <a:endParaRPr lang="en-GB" sz="1600" dirty="0">
              <a:solidFill>
                <a:schemeClr val="tx1"/>
              </a:solidFill>
            </a:endParaRPr>
          </a:p>
        </p:txBody>
      </p:sp>
      <p:sp>
        <p:nvSpPr>
          <p:cNvPr id="57" name="TextBox 56"/>
          <p:cNvSpPr txBox="1"/>
          <p:nvPr/>
        </p:nvSpPr>
        <p:spPr>
          <a:xfrm>
            <a:off x="589540" y="1717315"/>
            <a:ext cx="964987" cy="369332"/>
          </a:xfrm>
          <a:prstGeom prst="rect">
            <a:avLst/>
          </a:prstGeom>
          <a:noFill/>
        </p:spPr>
        <p:txBody>
          <a:bodyPr wrap="square" rtlCol="0">
            <a:spAutoFit/>
          </a:bodyPr>
          <a:lstStyle/>
          <a:p>
            <a:pPr algn="ctr"/>
            <a:r>
              <a:rPr lang="en-GB" b="1" dirty="0" smtClean="0">
                <a:solidFill>
                  <a:schemeClr val="accent1"/>
                </a:solidFill>
              </a:rPr>
              <a:t>MVP</a:t>
            </a:r>
            <a:endParaRPr lang="en-GB" b="1" dirty="0">
              <a:solidFill>
                <a:schemeClr val="accent1"/>
              </a:solidFill>
            </a:endParaRPr>
          </a:p>
        </p:txBody>
      </p:sp>
      <p:sp>
        <p:nvSpPr>
          <p:cNvPr id="58" name="TextBox 57"/>
          <p:cNvSpPr txBox="1"/>
          <p:nvPr/>
        </p:nvSpPr>
        <p:spPr>
          <a:xfrm>
            <a:off x="451080" y="3117122"/>
            <a:ext cx="1094061" cy="369332"/>
          </a:xfrm>
          <a:prstGeom prst="rect">
            <a:avLst/>
          </a:prstGeom>
          <a:noFill/>
        </p:spPr>
        <p:txBody>
          <a:bodyPr wrap="square" rtlCol="0">
            <a:spAutoFit/>
          </a:bodyPr>
          <a:lstStyle/>
          <a:p>
            <a:pPr algn="ctr"/>
            <a:r>
              <a:rPr lang="en-GB" b="1" dirty="0" smtClean="0">
                <a:solidFill>
                  <a:schemeClr val="accent1"/>
                </a:solidFill>
              </a:rPr>
              <a:t>Non MVP</a:t>
            </a:r>
            <a:endParaRPr lang="en-GB" b="1" dirty="0">
              <a:solidFill>
                <a:schemeClr val="accent1"/>
              </a:solidFill>
            </a:endParaRPr>
          </a:p>
        </p:txBody>
      </p:sp>
      <p:sp>
        <p:nvSpPr>
          <p:cNvPr id="59" name="Rectangle 58"/>
          <p:cNvSpPr/>
          <p:nvPr/>
        </p:nvSpPr>
        <p:spPr>
          <a:xfrm>
            <a:off x="558348" y="205326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60" name="Rectangle 59"/>
          <p:cNvSpPr/>
          <p:nvPr/>
        </p:nvSpPr>
        <p:spPr>
          <a:xfrm>
            <a:off x="571094" y="4727997"/>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5</a:t>
            </a:r>
          </a:p>
        </p:txBody>
      </p:sp>
      <p:sp>
        <p:nvSpPr>
          <p:cNvPr id="61" name="Rectangle 60"/>
          <p:cNvSpPr/>
          <p:nvPr/>
        </p:nvSpPr>
        <p:spPr>
          <a:xfrm>
            <a:off x="814610" y="4407445"/>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a:solidFill>
                  <a:schemeClr val="tx1"/>
                </a:solidFill>
              </a:rPr>
              <a:t>8</a:t>
            </a:r>
            <a:r>
              <a:rPr lang="en-GB" sz="1600" dirty="0" smtClean="0">
                <a:solidFill>
                  <a:schemeClr val="tx1"/>
                </a:solidFill>
              </a:rPr>
              <a:t> (6b</a:t>
            </a:r>
            <a:r>
              <a:rPr lang="en-GB" dirty="0" smtClean="0">
                <a:solidFill>
                  <a:schemeClr val="tx1"/>
                </a:solidFill>
              </a:rPr>
              <a:t>)</a:t>
            </a:r>
            <a:endParaRPr lang="en-GB" dirty="0">
              <a:solidFill>
                <a:schemeClr val="tx1"/>
              </a:solidFill>
            </a:endParaRPr>
          </a:p>
        </p:txBody>
      </p:sp>
      <p:sp>
        <p:nvSpPr>
          <p:cNvPr id="62" name="Rectangle 61"/>
          <p:cNvSpPr/>
          <p:nvPr/>
        </p:nvSpPr>
        <p:spPr>
          <a:xfrm>
            <a:off x="571094" y="4051544"/>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1</a:t>
            </a:r>
            <a:endParaRPr lang="en-GB" sz="1600" dirty="0">
              <a:solidFill>
                <a:schemeClr val="tx1"/>
              </a:solidFill>
            </a:endParaRPr>
          </a:p>
        </p:txBody>
      </p:sp>
      <p:sp>
        <p:nvSpPr>
          <p:cNvPr id="63" name="Rectangle 62"/>
          <p:cNvSpPr/>
          <p:nvPr/>
        </p:nvSpPr>
        <p:spPr>
          <a:xfrm>
            <a:off x="815010" y="375187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600" dirty="0" smtClean="0">
                <a:solidFill>
                  <a:schemeClr val="tx1"/>
                </a:solidFill>
              </a:rPr>
              <a:t>7 (3b)</a:t>
            </a:r>
            <a:endParaRPr lang="en-GB" sz="1600" dirty="0">
              <a:solidFill>
                <a:schemeClr val="tx1"/>
              </a:solidFill>
            </a:endParaRPr>
          </a:p>
        </p:txBody>
      </p:sp>
      <p:sp>
        <p:nvSpPr>
          <p:cNvPr id="64" name="Rectangle 63"/>
          <p:cNvSpPr/>
          <p:nvPr/>
        </p:nvSpPr>
        <p:spPr>
          <a:xfrm>
            <a:off x="558348" y="347961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4</a:t>
            </a:r>
            <a:endParaRPr lang="en-GB" sz="1600" dirty="0">
              <a:solidFill>
                <a:schemeClr val="tx1"/>
              </a:solidFill>
            </a:endParaRPr>
          </a:p>
        </p:txBody>
      </p:sp>
      <p:sp>
        <p:nvSpPr>
          <p:cNvPr id="29" name="Rectangle 28"/>
          <p:cNvSpPr/>
          <p:nvPr/>
        </p:nvSpPr>
        <p:spPr>
          <a:xfrm>
            <a:off x="2246199" y="205326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68" name="TextBox 67"/>
          <p:cNvSpPr txBox="1"/>
          <p:nvPr/>
        </p:nvSpPr>
        <p:spPr>
          <a:xfrm>
            <a:off x="2145741" y="2555244"/>
            <a:ext cx="1164678" cy="2462213"/>
          </a:xfrm>
          <a:prstGeom prst="rect">
            <a:avLst/>
          </a:prstGeom>
          <a:noFill/>
        </p:spPr>
        <p:txBody>
          <a:bodyPr wrap="square" rtlCol="0">
            <a:spAutoFit/>
          </a:bodyPr>
          <a:lstStyle/>
          <a:p>
            <a:r>
              <a:rPr lang="en-GB" sz="1400" dirty="0" smtClean="0"/>
              <a:t>Architect</a:t>
            </a:r>
          </a:p>
          <a:p>
            <a:r>
              <a:rPr lang="en-GB" sz="1400" dirty="0" smtClean="0"/>
              <a:t>takes Epics in order &amp; completes technical </a:t>
            </a:r>
            <a:r>
              <a:rPr lang="en-GB" sz="1400" dirty="0"/>
              <a:t>design </a:t>
            </a:r>
            <a:r>
              <a:rPr lang="en-GB" sz="1400" dirty="0" smtClean="0"/>
              <a:t>(in VSTS tickets)</a:t>
            </a:r>
          </a:p>
          <a:p>
            <a:endParaRPr lang="en-GB" sz="1400" dirty="0"/>
          </a:p>
          <a:p>
            <a:r>
              <a:rPr lang="en-GB" sz="1400" dirty="0" smtClean="0"/>
              <a:t>BA / Lead Dev contribute.</a:t>
            </a:r>
            <a:endParaRPr lang="en-GB" sz="1400" dirty="0"/>
          </a:p>
        </p:txBody>
      </p:sp>
      <p:sp>
        <p:nvSpPr>
          <p:cNvPr id="69" name="Rectangle 68"/>
          <p:cNvSpPr/>
          <p:nvPr/>
        </p:nvSpPr>
        <p:spPr>
          <a:xfrm>
            <a:off x="4133377" y="3039975"/>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2</a:t>
            </a:r>
            <a:endParaRPr lang="en-GB" sz="1400" dirty="0">
              <a:solidFill>
                <a:schemeClr val="tx1"/>
              </a:solidFill>
            </a:endParaRPr>
          </a:p>
        </p:txBody>
      </p:sp>
      <p:sp>
        <p:nvSpPr>
          <p:cNvPr id="70" name="Rectangle 69"/>
          <p:cNvSpPr/>
          <p:nvPr/>
        </p:nvSpPr>
        <p:spPr>
          <a:xfrm>
            <a:off x="4133377" y="3517113"/>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3</a:t>
            </a:r>
            <a:endParaRPr lang="en-GB" sz="1400" dirty="0">
              <a:solidFill>
                <a:schemeClr val="tx1"/>
              </a:solidFill>
            </a:endParaRPr>
          </a:p>
        </p:txBody>
      </p:sp>
      <p:sp>
        <p:nvSpPr>
          <p:cNvPr id="72" name="Rectangle 71"/>
          <p:cNvSpPr/>
          <p:nvPr/>
        </p:nvSpPr>
        <p:spPr>
          <a:xfrm>
            <a:off x="7448992" y="2563102"/>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1</a:t>
            </a:r>
            <a:endParaRPr lang="en-GB" sz="1400" dirty="0">
              <a:solidFill>
                <a:schemeClr val="tx1"/>
              </a:solidFill>
            </a:endParaRPr>
          </a:p>
        </p:txBody>
      </p:sp>
      <p:sp>
        <p:nvSpPr>
          <p:cNvPr id="73" name="Rectangle 72"/>
          <p:cNvSpPr/>
          <p:nvPr/>
        </p:nvSpPr>
        <p:spPr>
          <a:xfrm>
            <a:off x="7448769" y="3034719"/>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2</a:t>
            </a:r>
            <a:endParaRPr lang="en-GB" sz="1400" dirty="0">
              <a:solidFill>
                <a:schemeClr val="tx1"/>
              </a:solidFill>
            </a:endParaRPr>
          </a:p>
        </p:txBody>
      </p:sp>
      <p:sp>
        <p:nvSpPr>
          <p:cNvPr id="74" name="Rectangle 73"/>
          <p:cNvSpPr/>
          <p:nvPr/>
        </p:nvSpPr>
        <p:spPr>
          <a:xfrm>
            <a:off x="7448769" y="3515301"/>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3</a:t>
            </a:r>
            <a:endParaRPr lang="en-GB" sz="1400" dirty="0">
              <a:solidFill>
                <a:schemeClr val="tx1"/>
              </a:solidFill>
            </a:endParaRPr>
          </a:p>
        </p:txBody>
      </p:sp>
      <p:sp>
        <p:nvSpPr>
          <p:cNvPr id="75" name="Rectangle 74"/>
          <p:cNvSpPr/>
          <p:nvPr/>
        </p:nvSpPr>
        <p:spPr>
          <a:xfrm>
            <a:off x="7452320" y="3992472"/>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400" dirty="0" smtClean="0">
                <a:solidFill>
                  <a:schemeClr val="tx1"/>
                </a:solidFill>
              </a:rPr>
              <a:t>Story 4</a:t>
            </a:r>
            <a:endParaRPr lang="en-GB" sz="1400" dirty="0">
              <a:solidFill>
                <a:schemeClr val="tx1"/>
              </a:solidFill>
            </a:endParaRPr>
          </a:p>
        </p:txBody>
      </p:sp>
      <p:sp>
        <p:nvSpPr>
          <p:cNvPr id="76" name="Rectangle 75"/>
          <p:cNvSpPr/>
          <p:nvPr/>
        </p:nvSpPr>
        <p:spPr>
          <a:xfrm>
            <a:off x="7201091" y="2060848"/>
            <a:ext cx="720080" cy="432048"/>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2</a:t>
            </a:r>
            <a:endParaRPr lang="en-GB" sz="1600" dirty="0">
              <a:solidFill>
                <a:schemeClr val="tx1"/>
              </a:solidFill>
            </a:endParaRPr>
          </a:p>
        </p:txBody>
      </p:sp>
      <p:sp>
        <p:nvSpPr>
          <p:cNvPr id="77" name="TextBox 76"/>
          <p:cNvSpPr txBox="1"/>
          <p:nvPr/>
        </p:nvSpPr>
        <p:spPr>
          <a:xfrm>
            <a:off x="5400419" y="1923841"/>
            <a:ext cx="1267582" cy="1384995"/>
          </a:xfrm>
          <a:prstGeom prst="rect">
            <a:avLst/>
          </a:prstGeom>
          <a:noFill/>
        </p:spPr>
        <p:txBody>
          <a:bodyPr wrap="square" rtlCol="0">
            <a:spAutoFit/>
          </a:bodyPr>
          <a:lstStyle/>
          <a:p>
            <a:r>
              <a:rPr lang="en-GB" sz="1400" dirty="0" smtClean="0"/>
              <a:t>Walkthrough with the delivery team to agree stories &amp; estimate</a:t>
            </a:r>
            <a:endParaRPr lang="en-GB" sz="1400" dirty="0"/>
          </a:p>
        </p:txBody>
      </p:sp>
      <p:sp>
        <p:nvSpPr>
          <p:cNvPr id="80" name="TextBox 79"/>
          <p:cNvSpPr txBox="1"/>
          <p:nvPr/>
        </p:nvSpPr>
        <p:spPr>
          <a:xfrm>
            <a:off x="3598006" y="3990998"/>
            <a:ext cx="1451155" cy="1200329"/>
          </a:xfrm>
          <a:prstGeom prst="rect">
            <a:avLst/>
          </a:prstGeom>
          <a:noFill/>
        </p:spPr>
        <p:txBody>
          <a:bodyPr wrap="square" rtlCol="0">
            <a:spAutoFit/>
          </a:bodyPr>
          <a:lstStyle/>
          <a:p>
            <a:r>
              <a:rPr lang="en-GB" sz="1200" dirty="0" smtClean="0"/>
              <a:t>Stories proposed </a:t>
            </a:r>
          </a:p>
          <a:p>
            <a:r>
              <a:rPr lang="en-GB" sz="1200" dirty="0" smtClean="0"/>
              <a:t>&amp; Requirements documented in VSTS tickets). BA led with Lead Dev, Lead Tester contributing.</a:t>
            </a:r>
            <a:endParaRPr lang="en-GB" sz="1200" dirty="0"/>
          </a:p>
        </p:txBody>
      </p:sp>
      <p:sp>
        <p:nvSpPr>
          <p:cNvPr id="81" name="TextBox 80"/>
          <p:cNvSpPr txBox="1"/>
          <p:nvPr/>
        </p:nvSpPr>
        <p:spPr>
          <a:xfrm>
            <a:off x="7048690" y="4464089"/>
            <a:ext cx="1267582" cy="523220"/>
          </a:xfrm>
          <a:prstGeom prst="rect">
            <a:avLst/>
          </a:prstGeom>
          <a:noFill/>
        </p:spPr>
        <p:txBody>
          <a:bodyPr wrap="square" rtlCol="0">
            <a:spAutoFit/>
          </a:bodyPr>
          <a:lstStyle/>
          <a:p>
            <a:r>
              <a:rPr lang="en-GB" sz="1400" dirty="0" smtClean="0"/>
              <a:t>Backlog updated</a:t>
            </a:r>
            <a:endParaRPr lang="en-GB" sz="1400" dirty="0"/>
          </a:p>
        </p:txBody>
      </p:sp>
    </p:spTree>
    <p:extLst>
      <p:ext uri="{BB962C8B-B14F-4D97-AF65-F5344CB8AC3E}">
        <p14:creationId xmlns:p14="http://schemas.microsoft.com/office/powerpoint/2010/main" val="334927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a:off x="8766287" y="119379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2007" y="2961476"/>
            <a:ext cx="1169924" cy="3108543"/>
          </a:xfrm>
          <a:prstGeom prst="rect">
            <a:avLst/>
          </a:prstGeom>
          <a:solidFill>
            <a:srgbClr val="FFFFFF"/>
          </a:solidFill>
        </p:spPr>
        <p:txBody>
          <a:bodyPr wrap="square" rtlCol="0">
            <a:spAutoFit/>
          </a:bodyPr>
          <a:lstStyle/>
          <a:p>
            <a:r>
              <a:rPr lang="en-GB" sz="1400" dirty="0" smtClean="0"/>
              <a:t>Solution Validation outputs to change: </a:t>
            </a:r>
          </a:p>
          <a:p>
            <a:r>
              <a:rPr lang="en-GB" sz="1400" dirty="0" smtClean="0"/>
              <a:t>Epics and Features (more than today)</a:t>
            </a:r>
          </a:p>
          <a:p>
            <a:endParaRPr lang="en-GB" sz="1400" dirty="0"/>
          </a:p>
          <a:p>
            <a:endParaRPr lang="en-GB" sz="1400" dirty="0" smtClean="0"/>
          </a:p>
          <a:p>
            <a:endParaRPr lang="en-GB" sz="1400" dirty="0"/>
          </a:p>
          <a:p>
            <a:r>
              <a:rPr lang="en-GB" sz="1400" dirty="0" smtClean="0"/>
              <a:t>Soln. Validation to be reviewed</a:t>
            </a:r>
            <a:endParaRPr lang="en-GB" sz="1400" dirty="0"/>
          </a:p>
        </p:txBody>
      </p:sp>
      <p:sp>
        <p:nvSpPr>
          <p:cNvPr id="2" name="Title 1"/>
          <p:cNvSpPr>
            <a:spLocks noGrp="1"/>
          </p:cNvSpPr>
          <p:nvPr>
            <p:ph type="title"/>
          </p:nvPr>
        </p:nvSpPr>
        <p:spPr/>
        <p:txBody>
          <a:bodyPr/>
          <a:lstStyle/>
          <a:p>
            <a:r>
              <a:rPr lang="en-GB" sz="2800" dirty="0" smtClean="0"/>
              <a:t>Timeline</a:t>
            </a:r>
            <a:br>
              <a:rPr lang="en-GB" sz="2800" dirty="0" smtClean="0"/>
            </a:br>
            <a:endParaRPr lang="en-GB" sz="2800" dirty="0"/>
          </a:p>
        </p:txBody>
      </p:sp>
      <p:sp>
        <p:nvSpPr>
          <p:cNvPr id="5" name="Text Placeholder 4"/>
          <p:cNvSpPr>
            <a:spLocks noGrp="1"/>
          </p:cNvSpPr>
          <p:nvPr>
            <p:ph type="body" sz="quarter" idx="13"/>
          </p:nvPr>
        </p:nvSpPr>
        <p:spPr>
          <a:xfrm>
            <a:off x="539552" y="714835"/>
            <a:ext cx="8226736" cy="478956"/>
          </a:xfrm>
        </p:spPr>
        <p:txBody>
          <a:bodyPr/>
          <a:lstStyle/>
          <a:p>
            <a:r>
              <a:rPr lang="en-GB" sz="1800" i="0" dirty="0" smtClean="0"/>
              <a:t>Iteration</a:t>
            </a:r>
          </a:p>
          <a:p>
            <a:r>
              <a:rPr lang="en-GB" sz="1800" i="0" dirty="0" smtClean="0"/>
              <a:t>          -n                           -2                 -1                 0                  1                  2                  3</a:t>
            </a:r>
            <a:endParaRPr lang="en-GB" sz="1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7</a:t>
            </a:fld>
            <a:endParaRPr lang="en-GB" dirty="0"/>
          </a:p>
        </p:txBody>
      </p:sp>
      <p:cxnSp>
        <p:nvCxnSpPr>
          <p:cNvPr id="12" name="Straight Connector 11"/>
          <p:cNvCxnSpPr/>
          <p:nvPr/>
        </p:nvCxnSpPr>
        <p:spPr>
          <a:xfrm>
            <a:off x="4471188"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536906"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602624"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668344"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405470"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38" name="Isosceles Triangle 37"/>
          <p:cNvSpPr/>
          <p:nvPr/>
        </p:nvSpPr>
        <p:spPr>
          <a:xfrm>
            <a:off x="8544163" y="5259731"/>
            <a:ext cx="432048" cy="360040"/>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Isosceles Triangle 40"/>
          <p:cNvSpPr/>
          <p:nvPr/>
        </p:nvSpPr>
        <p:spPr>
          <a:xfrm>
            <a:off x="7452317" y="5259731"/>
            <a:ext cx="432048" cy="36004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p:cNvSpPr/>
          <p:nvPr/>
        </p:nvSpPr>
        <p:spPr>
          <a:xfrm>
            <a:off x="4590124" y="4398825"/>
            <a:ext cx="864094"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Iteration 0 tasks</a:t>
            </a:r>
            <a:endParaRPr lang="en-GB" sz="1400" dirty="0">
              <a:solidFill>
                <a:schemeClr val="tx1"/>
              </a:solidFill>
            </a:endParaRPr>
          </a:p>
        </p:txBody>
      </p:sp>
      <p:sp>
        <p:nvSpPr>
          <p:cNvPr id="49" name="Rounded Rectangle 48"/>
          <p:cNvSpPr/>
          <p:nvPr/>
        </p:nvSpPr>
        <p:spPr>
          <a:xfrm>
            <a:off x="3519051" y="3485656"/>
            <a:ext cx="864094" cy="5641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Create Stories</a:t>
            </a:r>
            <a:endParaRPr lang="en-GB" sz="1400" dirty="0">
              <a:solidFill>
                <a:schemeClr val="tx1"/>
              </a:solidFill>
            </a:endParaRPr>
          </a:p>
        </p:txBody>
      </p:sp>
      <p:sp>
        <p:nvSpPr>
          <p:cNvPr id="51" name="Rounded Rectangle 50"/>
          <p:cNvSpPr/>
          <p:nvPr/>
        </p:nvSpPr>
        <p:spPr>
          <a:xfrm>
            <a:off x="7820596" y="4398825"/>
            <a:ext cx="864094" cy="5641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Deliver </a:t>
            </a:r>
            <a:endParaRPr lang="en-GB" sz="1400" dirty="0">
              <a:solidFill>
                <a:schemeClr val="tx1"/>
              </a:solidFill>
            </a:endParaRPr>
          </a:p>
        </p:txBody>
      </p:sp>
      <p:sp>
        <p:nvSpPr>
          <p:cNvPr id="52" name="Rounded Rectangle 51"/>
          <p:cNvSpPr/>
          <p:nvPr/>
        </p:nvSpPr>
        <p:spPr>
          <a:xfrm>
            <a:off x="6734731" y="4398825"/>
            <a:ext cx="864094" cy="56413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Deliver </a:t>
            </a:r>
            <a:endParaRPr lang="en-GB" sz="1400" dirty="0">
              <a:solidFill>
                <a:schemeClr val="tx1"/>
              </a:solidFill>
            </a:endParaRPr>
          </a:p>
        </p:txBody>
      </p:sp>
      <p:sp>
        <p:nvSpPr>
          <p:cNvPr id="53" name="Rounded Rectangle 52"/>
          <p:cNvSpPr/>
          <p:nvPr/>
        </p:nvSpPr>
        <p:spPr>
          <a:xfrm>
            <a:off x="5656340" y="4398825"/>
            <a:ext cx="864094" cy="5641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Deliver </a:t>
            </a:r>
            <a:endParaRPr lang="en-GB" sz="1400" dirty="0">
              <a:solidFill>
                <a:schemeClr val="tx1"/>
              </a:solidFill>
            </a:endParaRPr>
          </a:p>
        </p:txBody>
      </p:sp>
      <p:sp>
        <p:nvSpPr>
          <p:cNvPr id="54" name="Rounded Rectangle 53"/>
          <p:cNvSpPr/>
          <p:nvPr/>
        </p:nvSpPr>
        <p:spPr>
          <a:xfrm>
            <a:off x="6720658" y="3473303"/>
            <a:ext cx="864094" cy="56413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FFFF"/>
                </a:solidFill>
              </a:rPr>
              <a:t>Create Stories</a:t>
            </a:r>
            <a:endParaRPr lang="en-GB" sz="1400" dirty="0">
              <a:solidFill>
                <a:srgbClr val="FFFFFF"/>
              </a:solidFill>
            </a:endParaRPr>
          </a:p>
        </p:txBody>
      </p:sp>
      <p:sp>
        <p:nvSpPr>
          <p:cNvPr id="42" name="TextBox 41"/>
          <p:cNvSpPr txBox="1"/>
          <p:nvPr/>
        </p:nvSpPr>
        <p:spPr>
          <a:xfrm>
            <a:off x="4926555" y="5311994"/>
            <a:ext cx="1285297" cy="307777"/>
          </a:xfrm>
          <a:prstGeom prst="rect">
            <a:avLst/>
          </a:prstGeom>
          <a:solidFill>
            <a:srgbClr val="FFFFFF"/>
          </a:solidFill>
        </p:spPr>
        <p:txBody>
          <a:bodyPr wrap="square" rtlCol="0">
            <a:spAutoFit/>
          </a:bodyPr>
          <a:lstStyle/>
          <a:p>
            <a:pPr algn="ctr"/>
            <a:r>
              <a:rPr lang="en-GB" sz="1400" dirty="0" smtClean="0"/>
              <a:t>Ready for UAT:</a:t>
            </a:r>
            <a:endParaRPr lang="en-GB" sz="1400" dirty="0"/>
          </a:p>
        </p:txBody>
      </p:sp>
      <p:sp>
        <p:nvSpPr>
          <p:cNvPr id="56" name="Rounded Rectangle 55"/>
          <p:cNvSpPr/>
          <p:nvPr/>
        </p:nvSpPr>
        <p:spPr>
          <a:xfrm>
            <a:off x="7786377" y="3473303"/>
            <a:ext cx="864094" cy="56413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FFFF"/>
                </a:solidFill>
              </a:rPr>
              <a:t>Create Stories</a:t>
            </a:r>
            <a:endParaRPr lang="en-GB" sz="1400" dirty="0">
              <a:solidFill>
                <a:srgbClr val="FFFFFF"/>
              </a:solidFill>
            </a:endParaRPr>
          </a:p>
        </p:txBody>
      </p:sp>
      <p:sp>
        <p:nvSpPr>
          <p:cNvPr id="58" name="Rounded Rectangle 57"/>
          <p:cNvSpPr/>
          <p:nvPr/>
        </p:nvSpPr>
        <p:spPr>
          <a:xfrm>
            <a:off x="5650128" y="3473303"/>
            <a:ext cx="864094" cy="5641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Create Stories</a:t>
            </a:r>
            <a:endParaRPr lang="en-GB" sz="1400" dirty="0">
              <a:solidFill>
                <a:schemeClr val="tx1"/>
              </a:solidFill>
            </a:endParaRPr>
          </a:p>
        </p:txBody>
      </p:sp>
      <p:sp>
        <p:nvSpPr>
          <p:cNvPr id="59" name="Rounded Rectangle 58"/>
          <p:cNvSpPr/>
          <p:nvPr/>
        </p:nvSpPr>
        <p:spPr>
          <a:xfrm>
            <a:off x="4584743" y="3473303"/>
            <a:ext cx="864094" cy="56413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Create Stories</a:t>
            </a:r>
            <a:endParaRPr lang="en-GB" sz="1400" dirty="0">
              <a:solidFill>
                <a:schemeClr val="tx1"/>
              </a:solidFill>
            </a:endParaRPr>
          </a:p>
        </p:txBody>
      </p:sp>
      <p:sp>
        <p:nvSpPr>
          <p:cNvPr id="61" name="Rounded Rectangle 60"/>
          <p:cNvSpPr/>
          <p:nvPr/>
        </p:nvSpPr>
        <p:spPr>
          <a:xfrm>
            <a:off x="179512" y="1871019"/>
            <a:ext cx="984760" cy="56414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Solution Validation</a:t>
            </a:r>
            <a:endParaRPr lang="en-GB" sz="1400" dirty="0">
              <a:solidFill>
                <a:schemeClr val="tx1"/>
              </a:solidFill>
            </a:endParaRPr>
          </a:p>
        </p:txBody>
      </p:sp>
      <p:sp>
        <p:nvSpPr>
          <p:cNvPr id="62" name="Rounded Rectangle 61"/>
          <p:cNvSpPr/>
          <p:nvPr/>
        </p:nvSpPr>
        <p:spPr>
          <a:xfrm>
            <a:off x="1259632" y="1871019"/>
            <a:ext cx="993175"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OOM Estimates</a:t>
            </a:r>
            <a:endParaRPr lang="en-GB" sz="1400" dirty="0">
              <a:solidFill>
                <a:schemeClr val="tx1"/>
              </a:solidFill>
            </a:endParaRPr>
          </a:p>
        </p:txBody>
      </p:sp>
      <p:sp>
        <p:nvSpPr>
          <p:cNvPr id="64" name="Isosceles Triangle 63"/>
          <p:cNvSpPr/>
          <p:nvPr/>
        </p:nvSpPr>
        <p:spPr>
          <a:xfrm>
            <a:off x="6386600" y="5259731"/>
            <a:ext cx="432048" cy="360040"/>
          </a:xfrm>
          <a:prstGeom prst="triangl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188615" y="2961001"/>
            <a:ext cx="1285962" cy="3323987"/>
          </a:xfrm>
          <a:prstGeom prst="rect">
            <a:avLst/>
          </a:prstGeom>
          <a:solidFill>
            <a:srgbClr val="FFFFFF"/>
          </a:solidFill>
        </p:spPr>
        <p:txBody>
          <a:bodyPr wrap="square" rtlCol="0">
            <a:spAutoFit/>
          </a:bodyPr>
          <a:lstStyle/>
          <a:p>
            <a:r>
              <a:rPr lang="en-GB" sz="1400" dirty="0" smtClean="0"/>
              <a:t>OOM estimates using todays estimating approaches</a:t>
            </a:r>
          </a:p>
          <a:p>
            <a:endParaRPr lang="en-GB" sz="1400" dirty="0"/>
          </a:p>
          <a:p>
            <a:r>
              <a:rPr lang="en-GB" sz="1400" dirty="0" smtClean="0"/>
              <a:t>Future – H.L. Estimating model for each product</a:t>
            </a:r>
          </a:p>
          <a:p>
            <a:endParaRPr lang="en-GB" sz="1400" dirty="0"/>
          </a:p>
          <a:p>
            <a:r>
              <a:rPr lang="en-GB" sz="1400" dirty="0" smtClean="0"/>
              <a:t>Output is Team Size &amp; (for Sales) rough Duration/ Cost</a:t>
            </a:r>
            <a:endParaRPr lang="en-GB" sz="1400" dirty="0"/>
          </a:p>
        </p:txBody>
      </p:sp>
      <p:cxnSp>
        <p:nvCxnSpPr>
          <p:cNvPr id="7" name="Straight Connector 6"/>
          <p:cNvCxnSpPr/>
          <p:nvPr/>
        </p:nvCxnSpPr>
        <p:spPr>
          <a:xfrm>
            <a:off x="2339752" y="1206131"/>
            <a:ext cx="0" cy="4320000"/>
          </a:xfrm>
          <a:prstGeom prst="line">
            <a:avLst/>
          </a:prstGeom>
          <a:ln w="19050" cmpd="sng">
            <a:solidFill>
              <a:schemeClr val="accent1">
                <a:lumMod val="75000"/>
              </a:schemeClr>
            </a:solidFill>
            <a:prstDash val="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55" name="Rounded Rectangle 54"/>
          <p:cNvSpPr/>
          <p:nvPr/>
        </p:nvSpPr>
        <p:spPr>
          <a:xfrm>
            <a:off x="2433093" y="2675505"/>
            <a:ext cx="899836" cy="56413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Initiation</a:t>
            </a:r>
            <a:endParaRPr lang="en-GB" sz="1400" dirty="0">
              <a:solidFill>
                <a:schemeClr val="tx1"/>
              </a:solidFill>
            </a:endParaRPr>
          </a:p>
        </p:txBody>
      </p:sp>
      <p:sp>
        <p:nvSpPr>
          <p:cNvPr id="30" name="TextBox 29"/>
          <p:cNvSpPr txBox="1"/>
          <p:nvPr/>
        </p:nvSpPr>
        <p:spPr>
          <a:xfrm>
            <a:off x="3367514" y="6060162"/>
            <a:ext cx="4660870" cy="523220"/>
          </a:xfrm>
          <a:prstGeom prst="rect">
            <a:avLst/>
          </a:prstGeom>
          <a:solidFill>
            <a:srgbClr val="FFFFFF"/>
          </a:solidFill>
        </p:spPr>
        <p:txBody>
          <a:bodyPr wrap="square" rtlCol="0">
            <a:spAutoFit/>
          </a:bodyPr>
          <a:lstStyle/>
          <a:p>
            <a:pPr algn="ctr"/>
            <a:r>
              <a:rPr lang="en-GB" sz="1400" dirty="0" smtClean="0"/>
              <a:t>Team agree stories should be created 2 sprints ahead initially – moving to 1 ahead as we mature</a:t>
            </a:r>
            <a:endParaRPr lang="en-GB" sz="1400" dirty="0"/>
          </a:p>
        </p:txBody>
      </p:sp>
      <p:sp>
        <p:nvSpPr>
          <p:cNvPr id="33" name="Rounded Rectangle 32"/>
          <p:cNvSpPr/>
          <p:nvPr/>
        </p:nvSpPr>
        <p:spPr>
          <a:xfrm>
            <a:off x="2252806" y="301504"/>
            <a:ext cx="2218382" cy="333413"/>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Skeleton </a:t>
            </a:r>
            <a:r>
              <a:rPr lang="en-GB" sz="1400" dirty="0" smtClean="0">
                <a:solidFill>
                  <a:schemeClr val="tx1"/>
                </a:solidFill>
              </a:rPr>
              <a:t>team</a:t>
            </a:r>
            <a:endParaRPr lang="en-GB" sz="1400" dirty="0">
              <a:solidFill>
                <a:schemeClr val="tx1"/>
              </a:solidFill>
            </a:endParaRPr>
          </a:p>
        </p:txBody>
      </p:sp>
      <p:sp>
        <p:nvSpPr>
          <p:cNvPr id="4" name="Rectangle 3"/>
          <p:cNvSpPr/>
          <p:nvPr/>
        </p:nvSpPr>
        <p:spPr>
          <a:xfrm>
            <a:off x="2329274" y="3351800"/>
            <a:ext cx="871615" cy="2462213"/>
          </a:xfrm>
          <a:prstGeom prst="rect">
            <a:avLst/>
          </a:prstGeom>
        </p:spPr>
        <p:txBody>
          <a:bodyPr wrap="square">
            <a:spAutoFit/>
          </a:bodyPr>
          <a:lstStyle/>
          <a:p>
            <a:r>
              <a:rPr lang="en-GB" sz="1400" dirty="0" smtClean="0"/>
              <a:t>Skeleton team :</a:t>
            </a:r>
          </a:p>
          <a:p>
            <a:r>
              <a:rPr lang="en-GB" sz="1400" dirty="0" smtClean="0"/>
              <a:t>TDM</a:t>
            </a:r>
          </a:p>
          <a:p>
            <a:r>
              <a:rPr lang="en-GB" sz="1400" dirty="0" smtClean="0"/>
              <a:t>Arch.</a:t>
            </a:r>
          </a:p>
          <a:p>
            <a:r>
              <a:rPr lang="en-GB" sz="1400" dirty="0" smtClean="0"/>
              <a:t>BA</a:t>
            </a:r>
          </a:p>
          <a:p>
            <a:r>
              <a:rPr lang="en-GB" sz="1400" dirty="0" smtClean="0"/>
              <a:t>Lead Dev</a:t>
            </a:r>
          </a:p>
          <a:p>
            <a:r>
              <a:rPr lang="en-GB" sz="1400" dirty="0" smtClean="0"/>
              <a:t>Lead Test</a:t>
            </a:r>
          </a:p>
          <a:p>
            <a:endParaRPr lang="en-GB" sz="1400" dirty="0"/>
          </a:p>
          <a:p>
            <a:endParaRPr lang="en-GB" sz="1400" dirty="0" smtClean="0"/>
          </a:p>
          <a:p>
            <a:endParaRPr lang="en-GB" sz="1400" dirty="0" smtClean="0"/>
          </a:p>
          <a:p>
            <a:endParaRPr lang="en-GB" sz="1400" dirty="0"/>
          </a:p>
        </p:txBody>
      </p:sp>
      <p:sp>
        <p:nvSpPr>
          <p:cNvPr id="35" name="Rounded Rectangle 34"/>
          <p:cNvSpPr/>
          <p:nvPr/>
        </p:nvSpPr>
        <p:spPr>
          <a:xfrm>
            <a:off x="4471187" y="690394"/>
            <a:ext cx="4295099" cy="333413"/>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Full team</a:t>
            </a:r>
            <a:endParaRPr lang="en-GB" sz="1400" dirty="0">
              <a:solidFill>
                <a:schemeClr val="tx1"/>
              </a:solidFill>
            </a:endParaRPr>
          </a:p>
        </p:txBody>
      </p:sp>
    </p:spTree>
    <p:extLst>
      <p:ext uri="{BB962C8B-B14F-4D97-AF65-F5344CB8AC3E}">
        <p14:creationId xmlns:p14="http://schemas.microsoft.com/office/powerpoint/2010/main" val="392344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Agile Process</a:t>
            </a:r>
            <a:endParaRPr lang="en-GB" sz="2800" dirty="0"/>
          </a:p>
        </p:txBody>
      </p:sp>
      <p:sp>
        <p:nvSpPr>
          <p:cNvPr id="5" name="Text Placeholder 4"/>
          <p:cNvSpPr>
            <a:spLocks noGrp="1"/>
          </p:cNvSpPr>
          <p:nvPr>
            <p:ph type="body" sz="quarter" idx="13"/>
          </p:nvPr>
        </p:nvSpPr>
        <p:spPr/>
        <p:txBody>
          <a:bodyPr/>
          <a:lstStyle/>
          <a:p>
            <a:r>
              <a:rPr lang="en-GB" sz="1800" i="0" dirty="0" smtClean="0"/>
              <a:t>Supports the rapid delivery of high quality software that aligns with company goals and customer needs</a:t>
            </a:r>
            <a:endParaRPr lang="en-GB" sz="1800" i="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8</a:t>
            </a:fld>
            <a:endParaRPr lang="en-GB" dirty="0"/>
          </a:p>
        </p:txBody>
      </p:sp>
      <p:graphicFrame>
        <p:nvGraphicFramePr>
          <p:cNvPr id="9" name="Content Placeholder 7"/>
          <p:cNvGraphicFramePr>
            <a:graphicFrameLocks/>
          </p:cNvGraphicFramePr>
          <p:nvPr/>
        </p:nvGraphicFramePr>
        <p:xfrm>
          <a:off x="323528" y="3284984"/>
          <a:ext cx="1296267" cy="157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9000" y="3697254"/>
            <a:ext cx="1008112" cy="1166361"/>
          </a:xfrm>
          <a:prstGeom prst="rect">
            <a:avLst/>
          </a:prstGeom>
        </p:spPr>
      </p:pic>
      <p:sp>
        <p:nvSpPr>
          <p:cNvPr id="17" name="Cube 16"/>
          <p:cNvSpPr>
            <a:spLocks noChangeAspect="1"/>
          </p:cNvSpPr>
          <p:nvPr/>
        </p:nvSpPr>
        <p:spPr>
          <a:xfrm>
            <a:off x="7452320" y="3855615"/>
            <a:ext cx="1008112" cy="1008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Pentagon 3"/>
          <p:cNvSpPr/>
          <p:nvPr/>
        </p:nvSpPr>
        <p:spPr>
          <a:xfrm>
            <a:off x="1763688" y="3855616"/>
            <a:ext cx="1145312" cy="814710"/>
          </a:xfrm>
          <a:prstGeom prst="homePlate">
            <a:avLst/>
          </a:prstGeom>
          <a:solidFill>
            <a:srgbClr val="336699"/>
          </a:solidFill>
          <a:ln>
            <a:solidFill>
              <a:srgbClr val="51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Sprint Planning</a:t>
            </a:r>
            <a:endParaRPr lang="en-GB" sz="1600" b="1" dirty="0"/>
          </a:p>
        </p:txBody>
      </p:sp>
      <p:sp>
        <p:nvSpPr>
          <p:cNvPr id="6" name="TextBox 5"/>
          <p:cNvSpPr txBox="1"/>
          <p:nvPr/>
        </p:nvSpPr>
        <p:spPr>
          <a:xfrm>
            <a:off x="359531" y="5229200"/>
            <a:ext cx="1224259" cy="646331"/>
          </a:xfrm>
          <a:prstGeom prst="rect">
            <a:avLst/>
          </a:prstGeom>
          <a:noFill/>
        </p:spPr>
        <p:txBody>
          <a:bodyPr wrap="square" rtlCol="0">
            <a:spAutoFit/>
          </a:bodyPr>
          <a:lstStyle/>
          <a:p>
            <a:pPr algn="ctr"/>
            <a:r>
              <a:rPr lang="en-GB" dirty="0" smtClean="0"/>
              <a:t>Product Backlog</a:t>
            </a:r>
            <a:endParaRPr lang="en-GB" dirty="0"/>
          </a:p>
        </p:txBody>
      </p:sp>
      <p:sp>
        <p:nvSpPr>
          <p:cNvPr id="12" name="TextBox 11"/>
          <p:cNvSpPr txBox="1"/>
          <p:nvPr/>
        </p:nvSpPr>
        <p:spPr>
          <a:xfrm>
            <a:off x="2800926" y="5229200"/>
            <a:ext cx="1224259" cy="646331"/>
          </a:xfrm>
          <a:prstGeom prst="rect">
            <a:avLst/>
          </a:prstGeom>
          <a:noFill/>
        </p:spPr>
        <p:txBody>
          <a:bodyPr wrap="square" rtlCol="0">
            <a:spAutoFit/>
          </a:bodyPr>
          <a:lstStyle/>
          <a:p>
            <a:pPr algn="ctr"/>
            <a:r>
              <a:rPr lang="en-GB" dirty="0" smtClean="0"/>
              <a:t>Sprint Backlog</a:t>
            </a:r>
            <a:endParaRPr lang="en-GB" dirty="0"/>
          </a:p>
        </p:txBody>
      </p:sp>
      <p:sp>
        <p:nvSpPr>
          <p:cNvPr id="13" name="TextBox 12"/>
          <p:cNvSpPr txBox="1"/>
          <p:nvPr/>
        </p:nvSpPr>
        <p:spPr>
          <a:xfrm>
            <a:off x="7344246" y="5229200"/>
            <a:ext cx="1224259" cy="646331"/>
          </a:xfrm>
          <a:prstGeom prst="rect">
            <a:avLst/>
          </a:prstGeom>
          <a:noFill/>
        </p:spPr>
        <p:txBody>
          <a:bodyPr wrap="square" rtlCol="0">
            <a:spAutoFit/>
          </a:bodyPr>
          <a:lstStyle/>
          <a:p>
            <a:pPr algn="ctr"/>
            <a:r>
              <a:rPr lang="en-GB" dirty="0" smtClean="0"/>
              <a:t>Product Increment</a:t>
            </a:r>
            <a:endParaRPr lang="en-GB" dirty="0"/>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2311" y="2286098"/>
            <a:ext cx="2328958" cy="2578752"/>
          </a:xfrm>
          <a:prstGeom prst="rect">
            <a:avLst/>
          </a:prstGeom>
        </p:spPr>
      </p:pic>
      <p:sp>
        <p:nvSpPr>
          <p:cNvPr id="15" name="Pentagon 14"/>
          <p:cNvSpPr/>
          <p:nvPr/>
        </p:nvSpPr>
        <p:spPr>
          <a:xfrm>
            <a:off x="6169628" y="3873079"/>
            <a:ext cx="1145312" cy="814710"/>
          </a:xfrm>
          <a:prstGeom prst="homePlate">
            <a:avLst/>
          </a:prstGeom>
          <a:solidFill>
            <a:srgbClr val="336699"/>
          </a:solidFill>
          <a:ln>
            <a:solidFill>
              <a:srgbClr val="51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Sprint Review</a:t>
            </a:r>
            <a:endParaRPr lang="en-GB" sz="1600" b="1" dirty="0"/>
          </a:p>
        </p:txBody>
      </p:sp>
      <p:sp>
        <p:nvSpPr>
          <p:cNvPr id="16" name="Pentagon 15"/>
          <p:cNvSpPr/>
          <p:nvPr/>
        </p:nvSpPr>
        <p:spPr>
          <a:xfrm>
            <a:off x="6169628" y="1628800"/>
            <a:ext cx="1145312" cy="1107658"/>
          </a:xfrm>
          <a:prstGeom prst="homePlate">
            <a:avLst/>
          </a:prstGeom>
          <a:solidFill>
            <a:srgbClr val="336699"/>
          </a:solidFill>
          <a:ln>
            <a:solidFill>
              <a:srgbClr val="513E82"/>
            </a:solidFill>
          </a:ln>
          <a:scene3d>
            <a:camera prst="orthographicFront">
              <a:rot lat="0" lon="0" rev="54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GB" sz="1600" b="1" dirty="0" smtClean="0"/>
              <a:t>Sprint Retro</a:t>
            </a:r>
            <a:endParaRPr lang="en-GB" sz="1600" b="1"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69628" y="2854445"/>
            <a:ext cx="967824" cy="944962"/>
          </a:xfrm>
          <a:prstGeom prst="rect">
            <a:avLst/>
          </a:prstGeom>
        </p:spPr>
      </p:pic>
      <p:cxnSp>
        <p:nvCxnSpPr>
          <p:cNvPr id="21" name="Elbow Connector 20"/>
          <p:cNvCxnSpPr>
            <a:endCxn id="4" idx="0"/>
          </p:cNvCxnSpPr>
          <p:nvPr/>
        </p:nvCxnSpPr>
        <p:spPr>
          <a:xfrm rot="10800000" flipV="1">
            <a:off x="2132668" y="1428758"/>
            <a:ext cx="4609617" cy="2426858"/>
          </a:xfrm>
          <a:prstGeom prst="bentConnector2">
            <a:avLst/>
          </a:prstGeom>
          <a:ln w="31750" cmpd="sng">
            <a:solidFill>
              <a:srgbClr val="513E82"/>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rot="10800000">
            <a:off x="1000980" y="4842374"/>
            <a:ext cx="5544554" cy="274535"/>
          </a:xfrm>
          <a:prstGeom prst="bentConnector3">
            <a:avLst>
              <a:gd name="adj1" fmla="val 100144"/>
            </a:avLst>
          </a:prstGeom>
          <a:ln w="31750" cmpd="sng">
            <a:solidFill>
              <a:srgbClr val="513E82"/>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742284" y="1439192"/>
            <a:ext cx="0" cy="189608"/>
          </a:xfrm>
          <a:prstGeom prst="line">
            <a:avLst/>
          </a:prstGeom>
          <a:ln w="31750" cap="sq" cmpd="sng">
            <a:solidFill>
              <a:srgbClr val="513E82"/>
            </a:solidFill>
            <a:prstDash val="solid"/>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15" idx="2"/>
          </p:cNvCxnSpPr>
          <p:nvPr/>
        </p:nvCxnSpPr>
        <p:spPr>
          <a:xfrm flipH="1" flipV="1">
            <a:off x="6538607" y="4687789"/>
            <a:ext cx="6927" cy="429121"/>
          </a:xfrm>
          <a:prstGeom prst="line">
            <a:avLst/>
          </a:prstGeom>
          <a:ln w="31750" cmpd="sng">
            <a:solidFill>
              <a:srgbClr val="513E82"/>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6200000" flipH="1">
            <a:off x="4356335" y="1833280"/>
            <a:ext cx="809048" cy="3"/>
          </a:xfrm>
          <a:prstGeom prst="bentConnector3">
            <a:avLst>
              <a:gd name="adj1" fmla="val 50000"/>
            </a:avLst>
          </a:prstGeom>
          <a:ln w="31750" cmpd="sng">
            <a:solidFill>
              <a:srgbClr val="513E82"/>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448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Sprint Planning &amp; Backlog</a:t>
            </a:r>
            <a:endParaRPr lang="en-GB" sz="2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9</a:t>
            </a:fld>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315" y="1412776"/>
            <a:ext cx="1086936" cy="1257558"/>
          </a:xfrm>
          <a:prstGeom prst="rect">
            <a:avLst/>
          </a:prstGeom>
        </p:spPr>
      </p:pic>
      <p:sp>
        <p:nvSpPr>
          <p:cNvPr id="10" name="Pentagon 9"/>
          <p:cNvSpPr/>
          <p:nvPr/>
        </p:nvSpPr>
        <p:spPr>
          <a:xfrm>
            <a:off x="683568" y="1637392"/>
            <a:ext cx="1234864" cy="859085"/>
          </a:xfrm>
          <a:prstGeom prst="homePlate">
            <a:avLst/>
          </a:prstGeom>
          <a:solidFill>
            <a:srgbClr val="336699"/>
          </a:solidFill>
          <a:ln>
            <a:solidFill>
              <a:srgbClr val="51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Sprint Planning</a:t>
            </a:r>
            <a:endParaRPr lang="en-GB" sz="1600" b="1" dirty="0"/>
          </a:p>
        </p:txBody>
      </p:sp>
      <p:sp>
        <p:nvSpPr>
          <p:cNvPr id="11" name="Content Placeholder 3"/>
          <p:cNvSpPr txBox="1">
            <a:spLocks/>
          </p:cNvSpPr>
          <p:nvPr/>
        </p:nvSpPr>
        <p:spPr>
          <a:xfrm>
            <a:off x="539552" y="3068960"/>
            <a:ext cx="6138504" cy="2664296"/>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050" b="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1pPr>
            <a:lvl2pPr marL="514325"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2pPr>
            <a:lvl3pPr marL="857207"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bg1">
                    <a:lumMod val="10000"/>
                  </a:schemeClr>
                </a:solidFill>
                <a:latin typeface="Calibri" panose="020F0502020204030204" pitchFamily="34" charset="0"/>
                <a:ea typeface="Open Sans Light" panose="020B0306030504020204" pitchFamily="34" charset="0"/>
                <a:cs typeface="Calibri" panose="020F0502020204030204" pitchFamily="34" charset="0"/>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Quality gate – Definition of Ready</a:t>
            </a:r>
          </a:p>
          <a:p>
            <a:pPr marL="285750" indent="-285750">
              <a:buFont typeface="Arial" panose="020B0604020202020204" pitchFamily="34" charset="0"/>
              <a:buChar char="•"/>
            </a:pPr>
            <a:r>
              <a:rPr lang="en-GB" sz="1800" dirty="0" smtClean="0"/>
              <a:t>User Stories – functional slices, 2-3 days to complete </a:t>
            </a:r>
            <a:endParaRPr lang="en-GB" sz="1800" dirty="0"/>
          </a:p>
          <a:p>
            <a:pPr marL="285750" indent="-285750">
              <a:buFont typeface="Arial" panose="020B0604020202020204" pitchFamily="34" charset="0"/>
              <a:buChar char="•"/>
            </a:pPr>
            <a:r>
              <a:rPr lang="en-GB" sz="1800" dirty="0" smtClean="0"/>
              <a:t>Story </a:t>
            </a:r>
            <a:r>
              <a:rPr lang="en-GB" sz="1800" dirty="0"/>
              <a:t>Points</a:t>
            </a:r>
          </a:p>
          <a:p>
            <a:pPr marL="285750" indent="-285750">
              <a:buFont typeface="Arial" panose="020B0604020202020204" pitchFamily="34" charset="0"/>
              <a:buChar char="•"/>
            </a:pPr>
            <a:r>
              <a:rPr lang="en-GB" sz="1800" dirty="0" smtClean="0"/>
              <a:t>Estimates</a:t>
            </a:r>
          </a:p>
          <a:p>
            <a:pPr marL="285750" indent="-285750">
              <a:buFont typeface="Arial" panose="020B0604020202020204" pitchFamily="34" charset="0"/>
              <a:buChar char="•"/>
            </a:pPr>
            <a:r>
              <a:rPr lang="en-GB" sz="1800" dirty="0" smtClean="0"/>
              <a:t>Sprint backlog – achievable but challenging</a:t>
            </a:r>
          </a:p>
          <a:p>
            <a:pPr marL="285750" indent="-285750">
              <a:buFont typeface="Arial" panose="020B0604020202020204" pitchFamily="34" charset="0"/>
              <a:buChar char="•"/>
            </a:pPr>
            <a:r>
              <a:rPr lang="en-GB" sz="1800" dirty="0" smtClean="0"/>
              <a:t>Team commit to completing all items in iteration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93882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SSP-DRAFT">
  <a:themeElements>
    <a:clrScheme name="SSP">
      <a:dk1>
        <a:srgbClr val="181818"/>
      </a:dk1>
      <a:lt1>
        <a:srgbClr val="F2F2F2"/>
      </a:lt1>
      <a:dk2>
        <a:srgbClr val="F2F2F2"/>
      </a:dk2>
      <a:lt2>
        <a:srgbClr val="F2F2F2"/>
      </a:lt2>
      <a:accent1>
        <a:srgbClr val="FF0000"/>
      </a:accent1>
      <a:accent2>
        <a:srgbClr val="E02C0F"/>
      </a:accent2>
      <a:accent3>
        <a:srgbClr val="CA2D13"/>
      </a:accent3>
      <a:accent4>
        <a:srgbClr val="B62E17"/>
      </a:accent4>
      <a:accent5>
        <a:srgbClr val="9B2512"/>
      </a:accent5>
      <a:accent6>
        <a:srgbClr val="8E1F0C"/>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cmpd="sng">
          <a:solidFill>
            <a:schemeClr val="accent1">
              <a:lumMod val="75000"/>
            </a:schemeClr>
          </a:solidFill>
          <a:prstDash val="sysDash"/>
          <a:headEnd type="none"/>
          <a:tailEnd type="oval"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SSP-DRAFT" id="{58AF0218-76CB-43CD-8EFE-5C9D20C3C4CD}" vid="{67A0964D-85D1-46EF-B37C-DB35AE9E0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dlc_DocId xmlns="bd7ac869-5544-45f2-94ed-64874a414057">SSPIDCO-833551097-53</_dlc_DocId>
    <_dlc_DocIdUrl xmlns="bd7ac869-5544-45f2-94ed-64874a414057">
      <Url>https://ssplimited.sharepoint.com/sites/Ops/App/_layouts/15/DocIdRedir.aspx?ID=SSPIDCO-833551097-53</Url>
      <Description>SSPIDCO-833551097-53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B7DC6A2809A3488CDD0C3176D21D07" ma:contentTypeVersion="2" ma:contentTypeDescription="Create a new document." ma:contentTypeScope="" ma:versionID="415e73f884db92577921279c2cb66a6b">
  <xsd:schema xmlns:xsd="http://www.w3.org/2001/XMLSchema" xmlns:xs="http://www.w3.org/2001/XMLSchema" xmlns:p="http://schemas.microsoft.com/office/2006/metadata/properties" xmlns:ns2="bd7ac869-5544-45f2-94ed-64874a414057" xmlns:ns3="c0950e11-fe9c-41a9-a6b8-b556caeaec09" targetNamespace="http://schemas.microsoft.com/office/2006/metadata/properties" ma:root="true" ma:fieldsID="e28b1ea8820d3578e9ad3f94a46a40f7" ns2:_="" ns3:_="">
    <xsd:import namespace="bd7ac869-5544-45f2-94ed-64874a414057"/>
    <xsd:import namespace="c0950e11-fe9c-41a9-a6b8-b556caeaec0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ac869-5544-45f2-94ed-64874a41405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0950e11-fe9c-41a9-a6b8-b556caeaec0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8533B16-56F7-4A04-AE51-D46E65AA710F}">
  <ds:schemaRefs>
    <ds:schemaRef ds:uri="http://schemas.microsoft.com/sharepoint/v3/contenttype/forms"/>
  </ds:schemaRefs>
</ds:datastoreItem>
</file>

<file path=customXml/itemProps2.xml><?xml version="1.0" encoding="utf-8"?>
<ds:datastoreItem xmlns:ds="http://schemas.openxmlformats.org/officeDocument/2006/customXml" ds:itemID="{C9DB7443-57FF-4F2C-A48C-AFB315D0F721}">
  <ds:schemaRefs>
    <ds:schemaRef ds:uri="http://schemas.microsoft.com/office/2006/documentManagement/types"/>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bd7ac869-5544-45f2-94ed-64874a414057"/>
  </ds:schemaRefs>
</ds:datastoreItem>
</file>

<file path=customXml/itemProps3.xml><?xml version="1.0" encoding="utf-8"?>
<ds:datastoreItem xmlns:ds="http://schemas.openxmlformats.org/officeDocument/2006/customXml" ds:itemID="{B5E93B33-5C10-47B1-92F0-82EB62728B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ac869-5544-45f2-94ed-64874a414057"/>
    <ds:schemaRef ds:uri="c0950e11-fe9c-41a9-a6b8-b556caeaec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82D36BA-6E08-411A-9E90-16B379B73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137564</TotalTime>
  <Words>1185</Words>
  <Application>Microsoft Office PowerPoint</Application>
  <PresentationFormat>On-screen Show (4:3)</PresentationFormat>
  <Paragraphs>345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SSP-DRAFT</vt:lpstr>
      <vt:lpstr>Apollo - Software Development Lifecycle</vt:lpstr>
      <vt:lpstr>SSP – Target SDLC</vt:lpstr>
      <vt:lpstr>Timeline </vt:lpstr>
      <vt:lpstr>Initiation</vt:lpstr>
      <vt:lpstr>Timeline </vt:lpstr>
      <vt:lpstr>Story Creation</vt:lpstr>
      <vt:lpstr>Timeline </vt:lpstr>
      <vt:lpstr>Agile Process</vt:lpstr>
      <vt:lpstr>Sprint Planning &amp; Backlog</vt:lpstr>
      <vt:lpstr>Deliver Stories</vt:lpstr>
      <vt:lpstr>Changes</vt:lpstr>
      <vt:lpstr>Kanban</vt:lpstr>
      <vt:lpstr>Deployment</vt:lpstr>
      <vt:lpstr>Continuous Improvement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slide template Corp Restricted</dc:title>
  <dc:creator>Kate.Bloomfield@ssp-worldwide.com</dc:creator>
  <cp:lastModifiedBy>Sarika Sharma</cp:lastModifiedBy>
  <cp:revision>3311</cp:revision>
  <cp:lastPrinted>2018-06-28T09:11:52Z</cp:lastPrinted>
  <dcterms:created xsi:type="dcterms:W3CDTF">2011-10-28T06:55:56Z</dcterms:created>
  <dcterms:modified xsi:type="dcterms:W3CDTF">2018-07-31T04:05:17Z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0x0101002FB7DC6A2809A3488CDD0C3176D21D07</vt:lpwstr>
  </property>
  <property fmtid="{D5CDD505-2E9C-101B-9397-08002B2CF9AE}" pid="3" name="_dlc_DocIdItemGuid">
    <vt:lpwstr>7ffa141f-4258-4846-9e98-cb1e4f184806</vt:lpwstr>
  </property>
</Properties>
</file>