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7"/>
  </p:notesMasterIdLst>
  <p:sldIdLst>
    <p:sldId id="264" r:id="rId3"/>
    <p:sldId id="270" r:id="rId4"/>
    <p:sldId id="279" r:id="rId5"/>
    <p:sldId id="27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3" d="100"/>
          <a:sy n="113" d="100"/>
        </p:scale>
        <p:origin x="432"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C06323-E61A-4D73-B634-9E27E8B2F79A}"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3A30D6C7-9E50-4F7B-B3E7-71552F4F4062}">
      <dgm:prSet phldrT="[Text]" custT="1"/>
      <dgm:spPr/>
      <dgm:t>
        <a:bodyPr/>
        <a:lstStyle/>
        <a:p>
          <a:r>
            <a:rPr lang="en-US" sz="1300" dirty="0" smtClean="0"/>
            <a:t>Project</a:t>
          </a:r>
          <a:endParaRPr lang="en-US" sz="1300" dirty="0"/>
        </a:p>
      </dgm:t>
    </dgm:pt>
    <dgm:pt modelId="{AFC50519-0571-406A-BB38-4BED78FFAC28}" type="parTrans" cxnId="{2B2246CD-D343-453B-8B9B-0FC9EC00E57E}">
      <dgm:prSet/>
      <dgm:spPr/>
      <dgm:t>
        <a:bodyPr/>
        <a:lstStyle/>
        <a:p>
          <a:endParaRPr lang="en-US"/>
        </a:p>
      </dgm:t>
    </dgm:pt>
    <dgm:pt modelId="{0879C1EC-433E-4487-BE90-9A8CE3A856FF}" type="sibTrans" cxnId="{2B2246CD-D343-453B-8B9B-0FC9EC00E57E}">
      <dgm:prSet/>
      <dgm:spPr/>
      <dgm:t>
        <a:bodyPr/>
        <a:lstStyle/>
        <a:p>
          <a:endParaRPr lang="en-US"/>
        </a:p>
      </dgm:t>
    </dgm:pt>
    <dgm:pt modelId="{F43F65C5-6329-4F48-B8DE-58016AB1BEAA}">
      <dgm:prSet phldrT="[Text]" custT="1"/>
      <dgm:spPr/>
      <dgm:t>
        <a:bodyPr/>
        <a:lstStyle/>
        <a:p>
          <a:r>
            <a:rPr lang="en-US" sz="1300" b="1" dirty="0" smtClean="0"/>
            <a:t>Activity</a:t>
          </a:r>
          <a:r>
            <a:rPr lang="en-US" sz="1300" dirty="0" smtClean="0"/>
            <a:t>:  </a:t>
          </a:r>
          <a:r>
            <a:rPr lang="en-US" sz="1300" b="0" i="0" dirty="0" smtClean="0"/>
            <a:t>Project Level Estimation</a:t>
          </a:r>
          <a:endParaRPr lang="en-US" sz="1300" dirty="0"/>
        </a:p>
      </dgm:t>
    </dgm:pt>
    <dgm:pt modelId="{40638086-CA7A-435C-906A-6F0D9D8A0362}" type="parTrans" cxnId="{01637646-2FAA-4FB4-9BEB-05D51C1CD70F}">
      <dgm:prSet/>
      <dgm:spPr/>
      <dgm:t>
        <a:bodyPr/>
        <a:lstStyle/>
        <a:p>
          <a:endParaRPr lang="en-US"/>
        </a:p>
      </dgm:t>
    </dgm:pt>
    <dgm:pt modelId="{D59EE8F2-4697-4936-91EE-2BE8798DE53F}" type="sibTrans" cxnId="{01637646-2FAA-4FB4-9BEB-05D51C1CD70F}">
      <dgm:prSet/>
      <dgm:spPr/>
      <dgm:t>
        <a:bodyPr/>
        <a:lstStyle/>
        <a:p>
          <a:endParaRPr lang="en-US"/>
        </a:p>
      </dgm:t>
    </dgm:pt>
    <dgm:pt modelId="{F2858304-3C08-4597-99C6-301A4E07F315}">
      <dgm:prSet phldrT="[Text]" custT="1"/>
      <dgm:spPr/>
      <dgm:t>
        <a:bodyPr/>
        <a:lstStyle/>
        <a:p>
          <a:r>
            <a:rPr lang="en-US" sz="1300" b="1" dirty="0" smtClean="0"/>
            <a:t>Participants</a:t>
          </a:r>
          <a:r>
            <a:rPr lang="en-US" sz="1300" dirty="0" smtClean="0"/>
            <a:t>: Domain Experts/Team Members/Scrum Master</a:t>
          </a:r>
          <a:endParaRPr lang="en-US" sz="1300" dirty="0"/>
        </a:p>
      </dgm:t>
    </dgm:pt>
    <dgm:pt modelId="{E63D5A51-6D09-4875-8CF7-C6B9B9ECD3C9}" type="parTrans" cxnId="{F1B5C2D4-E3D0-4101-8CE8-168F89EB7673}">
      <dgm:prSet/>
      <dgm:spPr/>
      <dgm:t>
        <a:bodyPr/>
        <a:lstStyle/>
        <a:p>
          <a:endParaRPr lang="en-US"/>
        </a:p>
      </dgm:t>
    </dgm:pt>
    <dgm:pt modelId="{DC00F565-B7C5-49F0-B660-03171215BEC5}" type="sibTrans" cxnId="{F1B5C2D4-E3D0-4101-8CE8-168F89EB7673}">
      <dgm:prSet/>
      <dgm:spPr/>
      <dgm:t>
        <a:bodyPr/>
        <a:lstStyle/>
        <a:p>
          <a:endParaRPr lang="en-US"/>
        </a:p>
      </dgm:t>
    </dgm:pt>
    <dgm:pt modelId="{E8BF0B4D-2E5D-46AA-83CA-43DFE75923E5}">
      <dgm:prSet phldrT="[Text]" custT="1"/>
      <dgm:spPr/>
      <dgm:t>
        <a:bodyPr/>
        <a:lstStyle/>
        <a:p>
          <a:r>
            <a:rPr lang="en-US" sz="1500" dirty="0" smtClean="0"/>
            <a:t>Release</a:t>
          </a:r>
          <a:endParaRPr lang="en-US" sz="1500" dirty="0"/>
        </a:p>
      </dgm:t>
    </dgm:pt>
    <dgm:pt modelId="{BF885B0B-29BD-48D0-A02D-FCF029463345}" type="parTrans" cxnId="{FD033B26-8F65-424D-99CC-C8ADFE3F3EBD}">
      <dgm:prSet/>
      <dgm:spPr/>
      <dgm:t>
        <a:bodyPr/>
        <a:lstStyle/>
        <a:p>
          <a:endParaRPr lang="en-US"/>
        </a:p>
      </dgm:t>
    </dgm:pt>
    <dgm:pt modelId="{0D2C4BE9-64CE-4921-B678-F1D67355F66E}" type="sibTrans" cxnId="{FD033B26-8F65-424D-99CC-C8ADFE3F3EBD}">
      <dgm:prSet/>
      <dgm:spPr/>
      <dgm:t>
        <a:bodyPr/>
        <a:lstStyle/>
        <a:p>
          <a:endParaRPr lang="en-US"/>
        </a:p>
      </dgm:t>
    </dgm:pt>
    <dgm:pt modelId="{7C0AAD2B-4C21-442A-A216-80007BD0CF50}">
      <dgm:prSet phldrT="[Text]" custT="1"/>
      <dgm:spPr/>
      <dgm:t>
        <a:bodyPr/>
        <a:lstStyle/>
        <a:p>
          <a:r>
            <a:rPr lang="en-US" sz="1300" b="1" dirty="0" smtClean="0"/>
            <a:t>Activity</a:t>
          </a:r>
          <a:r>
            <a:rPr lang="en-US" sz="1300" dirty="0" smtClean="0"/>
            <a:t>:  </a:t>
          </a:r>
          <a:r>
            <a:rPr lang="en-US" sz="1300" b="0" i="0" dirty="0" smtClean="0"/>
            <a:t>Release Level Estimation</a:t>
          </a:r>
          <a:endParaRPr lang="en-US" sz="1300" dirty="0"/>
        </a:p>
      </dgm:t>
    </dgm:pt>
    <dgm:pt modelId="{7A38C446-53F2-488A-B64A-ABD567B89EC0}" type="parTrans" cxnId="{ADAEAECD-ABBF-49E5-BD05-579C4130769A}">
      <dgm:prSet/>
      <dgm:spPr/>
      <dgm:t>
        <a:bodyPr/>
        <a:lstStyle/>
        <a:p>
          <a:endParaRPr lang="en-US"/>
        </a:p>
      </dgm:t>
    </dgm:pt>
    <dgm:pt modelId="{16AC9D7C-41A1-47EF-AB93-B1312ED87B5C}" type="sibTrans" cxnId="{ADAEAECD-ABBF-49E5-BD05-579C4130769A}">
      <dgm:prSet/>
      <dgm:spPr/>
      <dgm:t>
        <a:bodyPr/>
        <a:lstStyle/>
        <a:p>
          <a:endParaRPr lang="en-US"/>
        </a:p>
      </dgm:t>
    </dgm:pt>
    <dgm:pt modelId="{E6265F67-D761-44B7-93A7-BFD9135E2CCC}">
      <dgm:prSet phldrT="[Text]" custT="1"/>
      <dgm:spPr/>
      <dgm:t>
        <a:bodyPr/>
        <a:lstStyle/>
        <a:p>
          <a:r>
            <a:rPr lang="en-US" sz="1300" dirty="0" smtClean="0"/>
            <a:t>Sprint</a:t>
          </a:r>
          <a:endParaRPr lang="en-US" sz="1300" dirty="0"/>
        </a:p>
      </dgm:t>
    </dgm:pt>
    <dgm:pt modelId="{94F6038A-6CB4-4C4E-B77E-488BC3882F1D}" type="parTrans" cxnId="{414EFD51-457E-4D9F-BC57-F397DDD2AB6A}">
      <dgm:prSet/>
      <dgm:spPr/>
      <dgm:t>
        <a:bodyPr/>
        <a:lstStyle/>
        <a:p>
          <a:endParaRPr lang="en-US"/>
        </a:p>
      </dgm:t>
    </dgm:pt>
    <dgm:pt modelId="{94F61CF1-9FD4-43F6-813A-91FE4997644C}" type="sibTrans" cxnId="{414EFD51-457E-4D9F-BC57-F397DDD2AB6A}">
      <dgm:prSet/>
      <dgm:spPr/>
      <dgm:t>
        <a:bodyPr/>
        <a:lstStyle/>
        <a:p>
          <a:endParaRPr lang="en-US"/>
        </a:p>
      </dgm:t>
    </dgm:pt>
    <dgm:pt modelId="{D68FCEE7-CD17-4BA6-879C-7AB25A8D1208}">
      <dgm:prSet phldrT="[Text]" custT="1"/>
      <dgm:spPr/>
      <dgm:t>
        <a:bodyPr/>
        <a:lstStyle/>
        <a:p>
          <a:r>
            <a:rPr lang="en-US" sz="1300" b="1" dirty="0" smtClean="0"/>
            <a:t>Activity</a:t>
          </a:r>
          <a:r>
            <a:rPr lang="en-US" sz="1300" dirty="0" smtClean="0"/>
            <a:t>:  </a:t>
          </a:r>
          <a:r>
            <a:rPr lang="en-US" sz="1300" b="0" i="0" dirty="0" smtClean="0"/>
            <a:t>Sprint Level Estimation</a:t>
          </a:r>
          <a:endParaRPr lang="en-US" sz="1300" dirty="0"/>
        </a:p>
      </dgm:t>
    </dgm:pt>
    <dgm:pt modelId="{D182BA53-6C7A-4941-8D16-7F345BF2CF91}" type="parTrans" cxnId="{6FA5F4E4-C707-4C13-A2DB-73098743079D}">
      <dgm:prSet/>
      <dgm:spPr/>
      <dgm:t>
        <a:bodyPr/>
        <a:lstStyle/>
        <a:p>
          <a:endParaRPr lang="en-US"/>
        </a:p>
      </dgm:t>
    </dgm:pt>
    <dgm:pt modelId="{59448D28-263F-46A9-876E-F7203120A32D}" type="sibTrans" cxnId="{6FA5F4E4-C707-4C13-A2DB-73098743079D}">
      <dgm:prSet/>
      <dgm:spPr/>
      <dgm:t>
        <a:bodyPr/>
        <a:lstStyle/>
        <a:p>
          <a:endParaRPr lang="en-US"/>
        </a:p>
      </dgm:t>
    </dgm:pt>
    <dgm:pt modelId="{6C938069-4882-40C6-931B-1FE1B610951D}">
      <dgm:prSet phldrT="[Text]" custT="1"/>
      <dgm:spPr/>
      <dgm:t>
        <a:bodyPr/>
        <a:lstStyle/>
        <a:p>
          <a:r>
            <a:rPr lang="en-US" sz="1300" b="1" dirty="0" smtClean="0"/>
            <a:t>Outcome</a:t>
          </a:r>
          <a:r>
            <a:rPr lang="en-US" sz="1300" dirty="0" smtClean="0"/>
            <a:t>: High Level Estimate</a:t>
          </a:r>
          <a:endParaRPr lang="en-US" sz="1300" dirty="0"/>
        </a:p>
      </dgm:t>
    </dgm:pt>
    <dgm:pt modelId="{4CBC7D61-9BC9-437E-91EF-B57E8F207821}" type="parTrans" cxnId="{73AE7803-E963-45F0-8032-1E60F934C80A}">
      <dgm:prSet/>
      <dgm:spPr/>
      <dgm:t>
        <a:bodyPr/>
        <a:lstStyle/>
        <a:p>
          <a:endParaRPr lang="en-US"/>
        </a:p>
      </dgm:t>
    </dgm:pt>
    <dgm:pt modelId="{7D82C346-2194-42DE-BA6D-BE24ECB0D3C3}" type="sibTrans" cxnId="{73AE7803-E963-45F0-8032-1E60F934C80A}">
      <dgm:prSet/>
      <dgm:spPr/>
      <dgm:t>
        <a:bodyPr/>
        <a:lstStyle/>
        <a:p>
          <a:endParaRPr lang="en-US"/>
        </a:p>
      </dgm:t>
    </dgm:pt>
    <dgm:pt modelId="{AFF25452-47FF-4AF5-AF8F-83D1F3C48113}">
      <dgm:prSet phldrT="[Text]" custT="1"/>
      <dgm:spPr/>
      <dgm:t>
        <a:bodyPr/>
        <a:lstStyle/>
        <a:p>
          <a:r>
            <a:rPr lang="en-US" sz="1300" b="1" dirty="0" smtClean="0"/>
            <a:t>Input</a:t>
          </a:r>
          <a:r>
            <a:rPr lang="en-US" sz="1300" dirty="0" smtClean="0"/>
            <a:t>: Project Requirement</a:t>
          </a:r>
          <a:endParaRPr lang="en-US" sz="1300" dirty="0"/>
        </a:p>
      </dgm:t>
    </dgm:pt>
    <dgm:pt modelId="{5CB0E221-E7CD-4D73-AF64-0545E40246F2}" type="parTrans" cxnId="{62E8B28E-B3FB-44A3-B544-D1A2057547D0}">
      <dgm:prSet/>
      <dgm:spPr/>
      <dgm:t>
        <a:bodyPr/>
        <a:lstStyle/>
        <a:p>
          <a:endParaRPr lang="en-US"/>
        </a:p>
      </dgm:t>
    </dgm:pt>
    <dgm:pt modelId="{CC951C1F-FC85-4003-B6BA-6F9B3B47533B}" type="sibTrans" cxnId="{62E8B28E-B3FB-44A3-B544-D1A2057547D0}">
      <dgm:prSet/>
      <dgm:spPr/>
      <dgm:t>
        <a:bodyPr/>
        <a:lstStyle/>
        <a:p>
          <a:endParaRPr lang="en-US"/>
        </a:p>
      </dgm:t>
    </dgm:pt>
    <dgm:pt modelId="{9E8DE39E-71F1-4B95-B0AA-EE169C7E69A5}">
      <dgm:prSet phldrT="[Text]" custT="1"/>
      <dgm:spPr/>
      <dgm:t>
        <a:bodyPr/>
        <a:lstStyle/>
        <a:p>
          <a:endParaRPr lang="en-US" sz="1300" dirty="0"/>
        </a:p>
      </dgm:t>
    </dgm:pt>
    <dgm:pt modelId="{65EA933E-6AAC-433E-A1C5-F684A24D7E9F}" type="parTrans" cxnId="{32C78C2A-C7CE-4EF9-BBD2-25AE5B2C541C}">
      <dgm:prSet/>
      <dgm:spPr/>
      <dgm:t>
        <a:bodyPr/>
        <a:lstStyle/>
        <a:p>
          <a:endParaRPr lang="en-US"/>
        </a:p>
      </dgm:t>
    </dgm:pt>
    <dgm:pt modelId="{3156FE18-DA94-41C2-B56C-8ED902120C12}" type="sibTrans" cxnId="{32C78C2A-C7CE-4EF9-BBD2-25AE5B2C541C}">
      <dgm:prSet/>
      <dgm:spPr/>
      <dgm:t>
        <a:bodyPr/>
        <a:lstStyle/>
        <a:p>
          <a:endParaRPr lang="en-US"/>
        </a:p>
      </dgm:t>
    </dgm:pt>
    <dgm:pt modelId="{A6193FC4-4AC0-45EF-B189-3598B249F50C}">
      <dgm:prSet phldrT="[Text]" custT="1"/>
      <dgm:spPr/>
      <dgm:t>
        <a:bodyPr/>
        <a:lstStyle/>
        <a:p>
          <a:r>
            <a:rPr lang="en-US" sz="1300" b="1" dirty="0" smtClean="0"/>
            <a:t>Tools and Technology</a:t>
          </a:r>
          <a:r>
            <a:rPr lang="en-US" sz="1300" dirty="0" smtClean="0"/>
            <a:t> : Functional Points</a:t>
          </a:r>
          <a:endParaRPr lang="en-US" sz="1300" dirty="0"/>
        </a:p>
      </dgm:t>
    </dgm:pt>
    <dgm:pt modelId="{5948136C-6095-4576-A75C-66EE0FFD0379}" type="parTrans" cxnId="{B2663C59-B2E7-4C68-B379-308B81722F75}">
      <dgm:prSet/>
      <dgm:spPr/>
      <dgm:t>
        <a:bodyPr/>
        <a:lstStyle/>
        <a:p>
          <a:endParaRPr lang="en-US"/>
        </a:p>
      </dgm:t>
    </dgm:pt>
    <dgm:pt modelId="{1CE3E290-CBCB-4B18-9611-805074FD32D3}" type="sibTrans" cxnId="{B2663C59-B2E7-4C68-B379-308B81722F75}">
      <dgm:prSet/>
      <dgm:spPr/>
      <dgm:t>
        <a:bodyPr/>
        <a:lstStyle/>
        <a:p>
          <a:endParaRPr lang="en-US"/>
        </a:p>
      </dgm:t>
    </dgm:pt>
    <dgm:pt modelId="{5010B912-8089-428E-BE27-847B937FE400}">
      <dgm:prSet custT="1"/>
      <dgm:spPr/>
      <dgm:t>
        <a:bodyPr/>
        <a:lstStyle/>
        <a:p>
          <a:r>
            <a:rPr lang="en-US" sz="1300" b="1" dirty="0" smtClean="0"/>
            <a:t>Participants</a:t>
          </a:r>
          <a:r>
            <a:rPr lang="en-US" sz="1300" dirty="0" smtClean="0"/>
            <a:t>: Product Owner/Team Members/Scrum Master</a:t>
          </a:r>
          <a:endParaRPr lang="en-US" sz="1300" dirty="0"/>
        </a:p>
      </dgm:t>
    </dgm:pt>
    <dgm:pt modelId="{F36BB7B4-1C18-4546-8E8E-240D9779F50C}" type="parTrans" cxnId="{9D4B3D2A-2C17-499A-9F28-2343737E2EDD}">
      <dgm:prSet/>
      <dgm:spPr/>
      <dgm:t>
        <a:bodyPr/>
        <a:lstStyle/>
        <a:p>
          <a:endParaRPr lang="en-US"/>
        </a:p>
      </dgm:t>
    </dgm:pt>
    <dgm:pt modelId="{8DBA8494-C7C8-4A65-A5BC-D1DD6EC9A7C8}" type="sibTrans" cxnId="{9D4B3D2A-2C17-499A-9F28-2343737E2EDD}">
      <dgm:prSet/>
      <dgm:spPr/>
      <dgm:t>
        <a:bodyPr/>
        <a:lstStyle/>
        <a:p>
          <a:endParaRPr lang="en-US"/>
        </a:p>
      </dgm:t>
    </dgm:pt>
    <dgm:pt modelId="{FBDFCC54-C1BF-4DD1-8D61-C41A8EDB97CD}">
      <dgm:prSet custT="1"/>
      <dgm:spPr/>
      <dgm:t>
        <a:bodyPr/>
        <a:lstStyle/>
        <a:p>
          <a:r>
            <a:rPr lang="en-US" sz="1300" b="1" dirty="0" smtClean="0"/>
            <a:t>Input</a:t>
          </a:r>
          <a:r>
            <a:rPr lang="en-US" sz="1300" dirty="0" smtClean="0"/>
            <a:t>: Prioritize Backlog Items (Product Backlog)</a:t>
          </a:r>
          <a:endParaRPr lang="en-US" sz="1300" dirty="0"/>
        </a:p>
      </dgm:t>
    </dgm:pt>
    <dgm:pt modelId="{FF773EEB-4DC1-4D5A-A291-4FF2991E8B3B}" type="parTrans" cxnId="{1B3CEF90-FE19-4CAE-BEF7-71486A810C35}">
      <dgm:prSet/>
      <dgm:spPr/>
      <dgm:t>
        <a:bodyPr/>
        <a:lstStyle/>
        <a:p>
          <a:endParaRPr lang="en-US"/>
        </a:p>
      </dgm:t>
    </dgm:pt>
    <dgm:pt modelId="{369D670D-49AF-4B17-AFD3-A08EB0B0A510}" type="sibTrans" cxnId="{1B3CEF90-FE19-4CAE-BEF7-71486A810C35}">
      <dgm:prSet/>
      <dgm:spPr/>
      <dgm:t>
        <a:bodyPr/>
        <a:lstStyle/>
        <a:p>
          <a:endParaRPr lang="en-US"/>
        </a:p>
      </dgm:t>
    </dgm:pt>
    <dgm:pt modelId="{2ADDADDA-CA78-4FB8-A689-5FC30F9336BC}">
      <dgm:prSet custT="1"/>
      <dgm:spPr/>
      <dgm:t>
        <a:bodyPr/>
        <a:lstStyle/>
        <a:p>
          <a:r>
            <a:rPr lang="en-US" sz="1300" b="1" dirty="0" smtClean="0"/>
            <a:t>Tools and Technology</a:t>
          </a:r>
          <a:r>
            <a:rPr lang="en-US" sz="1300" dirty="0" smtClean="0"/>
            <a:t> : Poker Planning, Story Points</a:t>
          </a:r>
          <a:endParaRPr lang="en-US" sz="1300" dirty="0"/>
        </a:p>
      </dgm:t>
    </dgm:pt>
    <dgm:pt modelId="{6F8AEE9F-DEA7-4AD0-A5AF-24A415091A14}" type="parTrans" cxnId="{2D403EE7-E380-471E-8458-39B79055314D}">
      <dgm:prSet/>
      <dgm:spPr/>
      <dgm:t>
        <a:bodyPr/>
        <a:lstStyle/>
        <a:p>
          <a:endParaRPr lang="en-US"/>
        </a:p>
      </dgm:t>
    </dgm:pt>
    <dgm:pt modelId="{44EA0DF2-46DB-4204-BB0F-962600E5E17F}" type="sibTrans" cxnId="{2D403EE7-E380-471E-8458-39B79055314D}">
      <dgm:prSet/>
      <dgm:spPr/>
      <dgm:t>
        <a:bodyPr/>
        <a:lstStyle/>
        <a:p>
          <a:endParaRPr lang="en-US"/>
        </a:p>
      </dgm:t>
    </dgm:pt>
    <dgm:pt modelId="{25FACC45-33A0-4D0C-9191-56D954CA7B65}">
      <dgm:prSet custT="1"/>
      <dgm:spPr/>
      <dgm:t>
        <a:bodyPr/>
        <a:lstStyle/>
        <a:p>
          <a:r>
            <a:rPr lang="en-US" sz="1300" b="1" dirty="0" smtClean="0"/>
            <a:t>Outcome</a:t>
          </a:r>
          <a:r>
            <a:rPr lang="en-US" sz="1300" dirty="0" smtClean="0"/>
            <a:t>: Total no of story points covered in a release</a:t>
          </a:r>
          <a:endParaRPr lang="en-US" sz="1300" dirty="0"/>
        </a:p>
      </dgm:t>
    </dgm:pt>
    <dgm:pt modelId="{5FBEA616-94ED-4F74-8112-AED150897509}" type="parTrans" cxnId="{791B50BD-D6E4-4386-9F40-BD13299D75B2}">
      <dgm:prSet/>
      <dgm:spPr/>
      <dgm:t>
        <a:bodyPr/>
        <a:lstStyle/>
        <a:p>
          <a:endParaRPr lang="en-US"/>
        </a:p>
      </dgm:t>
    </dgm:pt>
    <dgm:pt modelId="{F233C8AF-8086-4421-9D2F-460ACC8C1BB3}" type="sibTrans" cxnId="{791B50BD-D6E4-4386-9F40-BD13299D75B2}">
      <dgm:prSet/>
      <dgm:spPr/>
      <dgm:t>
        <a:bodyPr/>
        <a:lstStyle/>
        <a:p>
          <a:endParaRPr lang="en-US"/>
        </a:p>
      </dgm:t>
    </dgm:pt>
    <dgm:pt modelId="{F6CF5755-BA8B-42C4-8944-5ED8D128B57C}">
      <dgm:prSet custT="1"/>
      <dgm:spPr/>
      <dgm:t>
        <a:bodyPr/>
        <a:lstStyle/>
        <a:p>
          <a:r>
            <a:rPr lang="en-US" sz="1300" b="1" dirty="0" smtClean="0"/>
            <a:t>Participants</a:t>
          </a:r>
          <a:r>
            <a:rPr lang="en-US" sz="1300" dirty="0" smtClean="0"/>
            <a:t>: Product Owner/Team Members/Scrum Master</a:t>
          </a:r>
          <a:endParaRPr lang="en-US" sz="1300" dirty="0"/>
        </a:p>
      </dgm:t>
    </dgm:pt>
    <dgm:pt modelId="{7EE88461-773A-4680-B1FB-2DAE435C54FC}" type="parTrans" cxnId="{9AA1A68E-CD99-4CE6-814A-B435D08AC0E3}">
      <dgm:prSet/>
      <dgm:spPr/>
      <dgm:t>
        <a:bodyPr/>
        <a:lstStyle/>
        <a:p>
          <a:endParaRPr lang="en-US"/>
        </a:p>
      </dgm:t>
    </dgm:pt>
    <dgm:pt modelId="{611C21D1-B0B2-414C-B2C6-68FE9EFEE4F4}" type="sibTrans" cxnId="{9AA1A68E-CD99-4CE6-814A-B435D08AC0E3}">
      <dgm:prSet/>
      <dgm:spPr/>
      <dgm:t>
        <a:bodyPr/>
        <a:lstStyle/>
        <a:p>
          <a:endParaRPr lang="en-US"/>
        </a:p>
      </dgm:t>
    </dgm:pt>
    <dgm:pt modelId="{A1B89349-FA5A-48CA-89B6-35D09054F69E}">
      <dgm:prSet custT="1"/>
      <dgm:spPr/>
      <dgm:t>
        <a:bodyPr/>
        <a:lstStyle/>
        <a:p>
          <a:r>
            <a:rPr lang="en-US" sz="1300" b="1" dirty="0" smtClean="0"/>
            <a:t>Input</a:t>
          </a:r>
          <a:r>
            <a:rPr lang="en-US" sz="1300" dirty="0" smtClean="0"/>
            <a:t>: User Stories assigned to sprint during sprint planning</a:t>
          </a:r>
          <a:endParaRPr lang="en-US" sz="1300" dirty="0"/>
        </a:p>
      </dgm:t>
    </dgm:pt>
    <dgm:pt modelId="{DF9BB598-1931-4DC7-A024-98550331C3E2}" type="parTrans" cxnId="{AA1C00E5-FA03-47C6-B52C-4FB93E0EA4B9}">
      <dgm:prSet/>
      <dgm:spPr/>
      <dgm:t>
        <a:bodyPr/>
        <a:lstStyle/>
        <a:p>
          <a:endParaRPr lang="en-US"/>
        </a:p>
      </dgm:t>
    </dgm:pt>
    <dgm:pt modelId="{FCADCFCE-C781-4158-B647-0392CFD187EC}" type="sibTrans" cxnId="{AA1C00E5-FA03-47C6-B52C-4FB93E0EA4B9}">
      <dgm:prSet/>
      <dgm:spPr/>
      <dgm:t>
        <a:bodyPr/>
        <a:lstStyle/>
        <a:p>
          <a:endParaRPr lang="en-US"/>
        </a:p>
      </dgm:t>
    </dgm:pt>
    <dgm:pt modelId="{E012E96D-9E8E-4CD3-B82C-DD601D0C54A8}">
      <dgm:prSet custT="1"/>
      <dgm:spPr/>
      <dgm:t>
        <a:bodyPr/>
        <a:lstStyle/>
        <a:p>
          <a:r>
            <a:rPr lang="en-US" sz="1300" b="1" dirty="0" smtClean="0"/>
            <a:t>Tools and Technology</a:t>
          </a:r>
          <a:r>
            <a:rPr lang="en-US" sz="1300" dirty="0" smtClean="0"/>
            <a:t> : Story Points</a:t>
          </a:r>
          <a:endParaRPr lang="en-US" sz="1300" dirty="0"/>
        </a:p>
      </dgm:t>
    </dgm:pt>
    <dgm:pt modelId="{56925DA3-5FFC-4A42-BE5E-BDE4766453BF}" type="parTrans" cxnId="{617D0C90-CB7C-4EAB-9033-4945EBEE0911}">
      <dgm:prSet/>
      <dgm:spPr/>
      <dgm:t>
        <a:bodyPr/>
        <a:lstStyle/>
        <a:p>
          <a:endParaRPr lang="en-US"/>
        </a:p>
      </dgm:t>
    </dgm:pt>
    <dgm:pt modelId="{EDC3299A-3E5D-423F-916B-88604FFB46C5}" type="sibTrans" cxnId="{617D0C90-CB7C-4EAB-9033-4945EBEE0911}">
      <dgm:prSet/>
      <dgm:spPr/>
      <dgm:t>
        <a:bodyPr/>
        <a:lstStyle/>
        <a:p>
          <a:endParaRPr lang="en-US"/>
        </a:p>
      </dgm:t>
    </dgm:pt>
    <dgm:pt modelId="{13323C30-85CD-4C27-B674-3D567E665054}">
      <dgm:prSet custT="1"/>
      <dgm:spPr/>
      <dgm:t>
        <a:bodyPr/>
        <a:lstStyle/>
        <a:p>
          <a:r>
            <a:rPr lang="en-US" sz="1300" b="1" dirty="0" smtClean="0"/>
            <a:t>Outcome</a:t>
          </a:r>
          <a:r>
            <a:rPr lang="en-US" sz="1300" dirty="0" smtClean="0"/>
            <a:t>: Total no of story points covered in a sprint</a:t>
          </a:r>
          <a:endParaRPr lang="en-US" sz="1300" dirty="0"/>
        </a:p>
      </dgm:t>
    </dgm:pt>
    <dgm:pt modelId="{077B7F57-7482-4D45-99C2-9F032111A57A}" type="parTrans" cxnId="{47E51C36-384C-4BBA-A9F0-A6B441581D60}">
      <dgm:prSet/>
      <dgm:spPr/>
      <dgm:t>
        <a:bodyPr/>
        <a:lstStyle/>
        <a:p>
          <a:endParaRPr lang="en-US"/>
        </a:p>
      </dgm:t>
    </dgm:pt>
    <dgm:pt modelId="{06861A9D-4DCB-4CD7-A10D-C7CA1E76AF80}" type="sibTrans" cxnId="{47E51C36-384C-4BBA-A9F0-A6B441581D60}">
      <dgm:prSet/>
      <dgm:spPr/>
      <dgm:t>
        <a:bodyPr/>
        <a:lstStyle/>
        <a:p>
          <a:endParaRPr lang="en-US"/>
        </a:p>
      </dgm:t>
    </dgm:pt>
    <dgm:pt modelId="{FA6FA27F-4319-4E8D-8B23-E7E82D3FEC91}" type="pres">
      <dgm:prSet presAssocID="{04C06323-E61A-4D73-B634-9E27E8B2F79A}" presName="linearFlow" presStyleCnt="0">
        <dgm:presLayoutVars>
          <dgm:dir/>
          <dgm:animLvl val="lvl"/>
          <dgm:resizeHandles val="exact"/>
        </dgm:presLayoutVars>
      </dgm:prSet>
      <dgm:spPr/>
      <dgm:t>
        <a:bodyPr/>
        <a:lstStyle/>
        <a:p>
          <a:endParaRPr lang="en-US"/>
        </a:p>
      </dgm:t>
    </dgm:pt>
    <dgm:pt modelId="{1A6F86EB-BB0B-44DB-9D40-A72BBEE5E220}" type="pres">
      <dgm:prSet presAssocID="{3A30D6C7-9E50-4F7B-B3E7-71552F4F4062}" presName="composite" presStyleCnt="0"/>
      <dgm:spPr/>
    </dgm:pt>
    <dgm:pt modelId="{1FA954AB-130A-41B4-A6E2-7BD8CB6B2BE3}" type="pres">
      <dgm:prSet presAssocID="{3A30D6C7-9E50-4F7B-B3E7-71552F4F4062}" presName="parentText" presStyleLbl="alignNode1" presStyleIdx="0" presStyleCnt="3">
        <dgm:presLayoutVars>
          <dgm:chMax val="1"/>
          <dgm:bulletEnabled val="1"/>
        </dgm:presLayoutVars>
      </dgm:prSet>
      <dgm:spPr/>
      <dgm:t>
        <a:bodyPr/>
        <a:lstStyle/>
        <a:p>
          <a:endParaRPr lang="en-US"/>
        </a:p>
      </dgm:t>
    </dgm:pt>
    <dgm:pt modelId="{90F0C27A-1191-4EB3-A22D-66E657D65F59}" type="pres">
      <dgm:prSet presAssocID="{3A30D6C7-9E50-4F7B-B3E7-71552F4F4062}" presName="descendantText" presStyleLbl="alignAcc1" presStyleIdx="0" presStyleCnt="3">
        <dgm:presLayoutVars>
          <dgm:bulletEnabled val="1"/>
        </dgm:presLayoutVars>
      </dgm:prSet>
      <dgm:spPr/>
      <dgm:t>
        <a:bodyPr/>
        <a:lstStyle/>
        <a:p>
          <a:endParaRPr lang="en-US"/>
        </a:p>
      </dgm:t>
    </dgm:pt>
    <dgm:pt modelId="{68BEF35E-CF7E-472B-9A9D-3E92DC91D92D}" type="pres">
      <dgm:prSet presAssocID="{0879C1EC-433E-4487-BE90-9A8CE3A856FF}" presName="sp" presStyleCnt="0"/>
      <dgm:spPr/>
    </dgm:pt>
    <dgm:pt modelId="{D2C52BED-8F22-4673-AA79-F848812FD5D8}" type="pres">
      <dgm:prSet presAssocID="{E8BF0B4D-2E5D-46AA-83CA-43DFE75923E5}" presName="composite" presStyleCnt="0"/>
      <dgm:spPr/>
    </dgm:pt>
    <dgm:pt modelId="{A31C18DA-72A3-4C67-88F8-FEAF099A3DCD}" type="pres">
      <dgm:prSet presAssocID="{E8BF0B4D-2E5D-46AA-83CA-43DFE75923E5}" presName="parentText" presStyleLbl="alignNode1" presStyleIdx="1" presStyleCnt="3">
        <dgm:presLayoutVars>
          <dgm:chMax val="1"/>
          <dgm:bulletEnabled val="1"/>
        </dgm:presLayoutVars>
      </dgm:prSet>
      <dgm:spPr/>
      <dgm:t>
        <a:bodyPr/>
        <a:lstStyle/>
        <a:p>
          <a:endParaRPr lang="en-US"/>
        </a:p>
      </dgm:t>
    </dgm:pt>
    <dgm:pt modelId="{F993814F-64CF-4E6E-A3D4-F65A4B9016E9}" type="pres">
      <dgm:prSet presAssocID="{E8BF0B4D-2E5D-46AA-83CA-43DFE75923E5}" presName="descendantText" presStyleLbl="alignAcc1" presStyleIdx="1" presStyleCnt="3">
        <dgm:presLayoutVars>
          <dgm:bulletEnabled val="1"/>
        </dgm:presLayoutVars>
      </dgm:prSet>
      <dgm:spPr/>
      <dgm:t>
        <a:bodyPr/>
        <a:lstStyle/>
        <a:p>
          <a:endParaRPr lang="en-US"/>
        </a:p>
      </dgm:t>
    </dgm:pt>
    <dgm:pt modelId="{4992F51C-6794-415E-B5B5-97B635183BDD}" type="pres">
      <dgm:prSet presAssocID="{0D2C4BE9-64CE-4921-B678-F1D67355F66E}" presName="sp" presStyleCnt="0"/>
      <dgm:spPr/>
    </dgm:pt>
    <dgm:pt modelId="{190EA70C-F98D-496F-84F9-2615F21AE732}" type="pres">
      <dgm:prSet presAssocID="{E6265F67-D761-44B7-93A7-BFD9135E2CCC}" presName="composite" presStyleCnt="0"/>
      <dgm:spPr/>
    </dgm:pt>
    <dgm:pt modelId="{7808DA0E-A3F5-4FA2-A069-A074F5B45AD7}" type="pres">
      <dgm:prSet presAssocID="{E6265F67-D761-44B7-93A7-BFD9135E2CCC}" presName="parentText" presStyleLbl="alignNode1" presStyleIdx="2" presStyleCnt="3">
        <dgm:presLayoutVars>
          <dgm:chMax val="1"/>
          <dgm:bulletEnabled val="1"/>
        </dgm:presLayoutVars>
      </dgm:prSet>
      <dgm:spPr/>
      <dgm:t>
        <a:bodyPr/>
        <a:lstStyle/>
        <a:p>
          <a:endParaRPr lang="en-US"/>
        </a:p>
      </dgm:t>
    </dgm:pt>
    <dgm:pt modelId="{73CF2DD4-8CB2-476F-A833-A8BE5C0CAC12}" type="pres">
      <dgm:prSet presAssocID="{E6265F67-D761-44B7-93A7-BFD9135E2CCC}" presName="descendantText" presStyleLbl="alignAcc1" presStyleIdx="2" presStyleCnt="3">
        <dgm:presLayoutVars>
          <dgm:bulletEnabled val="1"/>
        </dgm:presLayoutVars>
      </dgm:prSet>
      <dgm:spPr/>
      <dgm:t>
        <a:bodyPr/>
        <a:lstStyle/>
        <a:p>
          <a:endParaRPr lang="en-US"/>
        </a:p>
      </dgm:t>
    </dgm:pt>
  </dgm:ptLst>
  <dgm:cxnLst>
    <dgm:cxn modelId="{F1B5C2D4-E3D0-4101-8CE8-168F89EB7673}" srcId="{3A30D6C7-9E50-4F7B-B3E7-71552F4F4062}" destId="{F2858304-3C08-4597-99C6-301A4E07F315}" srcOrd="1" destOrd="0" parTransId="{E63D5A51-6D09-4875-8CF7-C6B9B9ECD3C9}" sibTransId="{DC00F565-B7C5-49F0-B660-03171215BEC5}"/>
    <dgm:cxn modelId="{73AE7803-E963-45F0-8032-1E60F934C80A}" srcId="{3A30D6C7-9E50-4F7B-B3E7-71552F4F4062}" destId="{6C938069-4882-40C6-931B-1FE1B610951D}" srcOrd="4" destOrd="0" parTransId="{4CBC7D61-9BC9-437E-91EF-B57E8F207821}" sibTransId="{7D82C346-2194-42DE-BA6D-BE24ECB0D3C3}"/>
    <dgm:cxn modelId="{EA57EE05-8ECC-4FD0-8D15-AC07B6700425}" type="presOf" srcId="{25FACC45-33A0-4D0C-9191-56D954CA7B65}" destId="{F993814F-64CF-4E6E-A3D4-F65A4B9016E9}" srcOrd="0" destOrd="4" presId="urn:microsoft.com/office/officeart/2005/8/layout/chevron2"/>
    <dgm:cxn modelId="{FD033B26-8F65-424D-99CC-C8ADFE3F3EBD}" srcId="{04C06323-E61A-4D73-B634-9E27E8B2F79A}" destId="{E8BF0B4D-2E5D-46AA-83CA-43DFE75923E5}" srcOrd="1" destOrd="0" parTransId="{BF885B0B-29BD-48D0-A02D-FCF029463345}" sibTransId="{0D2C4BE9-64CE-4921-B678-F1D67355F66E}"/>
    <dgm:cxn modelId="{791B50BD-D6E4-4386-9F40-BD13299D75B2}" srcId="{E8BF0B4D-2E5D-46AA-83CA-43DFE75923E5}" destId="{25FACC45-33A0-4D0C-9191-56D954CA7B65}" srcOrd="4" destOrd="0" parTransId="{5FBEA616-94ED-4F74-8112-AED150897509}" sibTransId="{F233C8AF-8086-4421-9D2F-460ACC8C1BB3}"/>
    <dgm:cxn modelId="{3E7435F7-9BE6-4E0E-ADA2-66379BFEA5A5}" type="presOf" srcId="{04C06323-E61A-4D73-B634-9E27E8B2F79A}" destId="{FA6FA27F-4319-4E8D-8B23-E7E82D3FEC91}" srcOrd="0" destOrd="0" presId="urn:microsoft.com/office/officeart/2005/8/layout/chevron2"/>
    <dgm:cxn modelId="{9AA1A68E-CD99-4CE6-814A-B435D08AC0E3}" srcId="{E6265F67-D761-44B7-93A7-BFD9135E2CCC}" destId="{F6CF5755-BA8B-42C4-8944-5ED8D128B57C}" srcOrd="1" destOrd="0" parTransId="{7EE88461-773A-4680-B1FB-2DAE435C54FC}" sibTransId="{611C21D1-B0B2-414C-B2C6-68FE9EFEE4F4}"/>
    <dgm:cxn modelId="{BC90BB15-85B1-490E-BF53-54B18245ADBF}" type="presOf" srcId="{3A30D6C7-9E50-4F7B-B3E7-71552F4F4062}" destId="{1FA954AB-130A-41B4-A6E2-7BD8CB6B2BE3}" srcOrd="0" destOrd="0" presId="urn:microsoft.com/office/officeart/2005/8/layout/chevron2"/>
    <dgm:cxn modelId="{9768DA21-DE20-4929-8C4B-3EB00C78F4C2}" type="presOf" srcId="{D68FCEE7-CD17-4BA6-879C-7AB25A8D1208}" destId="{73CF2DD4-8CB2-476F-A833-A8BE5C0CAC12}" srcOrd="0" destOrd="0" presId="urn:microsoft.com/office/officeart/2005/8/layout/chevron2"/>
    <dgm:cxn modelId="{E2EA878D-EA89-41C9-9552-606CA4F820F2}" type="presOf" srcId="{E6265F67-D761-44B7-93A7-BFD9135E2CCC}" destId="{7808DA0E-A3F5-4FA2-A069-A074F5B45AD7}" srcOrd="0" destOrd="0" presId="urn:microsoft.com/office/officeart/2005/8/layout/chevron2"/>
    <dgm:cxn modelId="{BCC2AAFB-2795-4509-870E-A8BB5175F8FC}" type="presOf" srcId="{F6CF5755-BA8B-42C4-8944-5ED8D128B57C}" destId="{73CF2DD4-8CB2-476F-A833-A8BE5C0CAC12}" srcOrd="0" destOrd="1" presId="urn:microsoft.com/office/officeart/2005/8/layout/chevron2"/>
    <dgm:cxn modelId="{2D403EE7-E380-471E-8458-39B79055314D}" srcId="{E8BF0B4D-2E5D-46AA-83CA-43DFE75923E5}" destId="{2ADDADDA-CA78-4FB8-A689-5FC30F9336BC}" srcOrd="3" destOrd="0" parTransId="{6F8AEE9F-DEA7-4AD0-A5AF-24A415091A14}" sibTransId="{44EA0DF2-46DB-4204-BB0F-962600E5E17F}"/>
    <dgm:cxn modelId="{AA1C00E5-FA03-47C6-B52C-4FB93E0EA4B9}" srcId="{E6265F67-D761-44B7-93A7-BFD9135E2CCC}" destId="{A1B89349-FA5A-48CA-89B6-35D09054F69E}" srcOrd="2" destOrd="0" parTransId="{DF9BB598-1931-4DC7-A024-98550331C3E2}" sibTransId="{FCADCFCE-C781-4158-B647-0392CFD187EC}"/>
    <dgm:cxn modelId="{B2663C59-B2E7-4C68-B379-308B81722F75}" srcId="{3A30D6C7-9E50-4F7B-B3E7-71552F4F4062}" destId="{A6193FC4-4AC0-45EF-B189-3598B249F50C}" srcOrd="3" destOrd="0" parTransId="{5948136C-6095-4576-A75C-66EE0FFD0379}" sibTransId="{1CE3E290-CBCB-4B18-9611-805074FD32D3}"/>
    <dgm:cxn modelId="{19FFB4DD-E9AB-4B19-B93F-315E166D2838}" type="presOf" srcId="{FBDFCC54-C1BF-4DD1-8D61-C41A8EDB97CD}" destId="{F993814F-64CF-4E6E-A3D4-F65A4B9016E9}" srcOrd="0" destOrd="2" presId="urn:microsoft.com/office/officeart/2005/8/layout/chevron2"/>
    <dgm:cxn modelId="{B58A16A6-C9E9-4FE9-BD8D-4EE7B4A15B1A}" type="presOf" srcId="{5010B912-8089-428E-BE27-847B937FE400}" destId="{F993814F-64CF-4E6E-A3D4-F65A4B9016E9}" srcOrd="0" destOrd="1" presId="urn:microsoft.com/office/officeart/2005/8/layout/chevron2"/>
    <dgm:cxn modelId="{1B3CEF90-FE19-4CAE-BEF7-71486A810C35}" srcId="{E8BF0B4D-2E5D-46AA-83CA-43DFE75923E5}" destId="{FBDFCC54-C1BF-4DD1-8D61-C41A8EDB97CD}" srcOrd="2" destOrd="0" parTransId="{FF773EEB-4DC1-4D5A-A291-4FF2991E8B3B}" sibTransId="{369D670D-49AF-4B17-AFD3-A08EB0B0A510}"/>
    <dgm:cxn modelId="{47E51C36-384C-4BBA-A9F0-A6B441581D60}" srcId="{E6265F67-D761-44B7-93A7-BFD9135E2CCC}" destId="{13323C30-85CD-4C27-B674-3D567E665054}" srcOrd="4" destOrd="0" parTransId="{077B7F57-7482-4D45-99C2-9F032111A57A}" sibTransId="{06861A9D-4DCB-4CD7-A10D-C7CA1E76AF80}"/>
    <dgm:cxn modelId="{E258BFF2-8B7E-4799-AB1C-7EA7892CC50C}" type="presOf" srcId="{E012E96D-9E8E-4CD3-B82C-DD601D0C54A8}" destId="{73CF2DD4-8CB2-476F-A833-A8BE5C0CAC12}" srcOrd="0" destOrd="3" presId="urn:microsoft.com/office/officeart/2005/8/layout/chevron2"/>
    <dgm:cxn modelId="{01637646-2FAA-4FB4-9BEB-05D51C1CD70F}" srcId="{3A30D6C7-9E50-4F7B-B3E7-71552F4F4062}" destId="{F43F65C5-6329-4F48-B8DE-58016AB1BEAA}" srcOrd="0" destOrd="0" parTransId="{40638086-CA7A-435C-906A-6F0D9D8A0362}" sibTransId="{D59EE8F2-4697-4936-91EE-2BE8798DE53F}"/>
    <dgm:cxn modelId="{420D136B-35DA-43FF-B761-51C4112D05BF}" type="presOf" srcId="{13323C30-85CD-4C27-B674-3D567E665054}" destId="{73CF2DD4-8CB2-476F-A833-A8BE5C0CAC12}" srcOrd="0" destOrd="4" presId="urn:microsoft.com/office/officeart/2005/8/layout/chevron2"/>
    <dgm:cxn modelId="{0152E6CE-B96D-48C5-A115-57D22FCC21CB}" type="presOf" srcId="{9E8DE39E-71F1-4B95-B0AA-EE169C7E69A5}" destId="{90F0C27A-1191-4EB3-A22D-66E657D65F59}" srcOrd="0" destOrd="5" presId="urn:microsoft.com/office/officeart/2005/8/layout/chevron2"/>
    <dgm:cxn modelId="{35F9DBD8-6AC5-47C4-AF3C-420AB8A9DBA8}" type="presOf" srcId="{A6193FC4-4AC0-45EF-B189-3598B249F50C}" destId="{90F0C27A-1191-4EB3-A22D-66E657D65F59}" srcOrd="0" destOrd="3" presId="urn:microsoft.com/office/officeart/2005/8/layout/chevron2"/>
    <dgm:cxn modelId="{A7B427CC-607F-45D1-A2C5-C1A8CFB55957}" type="presOf" srcId="{2ADDADDA-CA78-4FB8-A689-5FC30F9336BC}" destId="{F993814F-64CF-4E6E-A3D4-F65A4B9016E9}" srcOrd="0" destOrd="3" presId="urn:microsoft.com/office/officeart/2005/8/layout/chevron2"/>
    <dgm:cxn modelId="{6FA5F4E4-C707-4C13-A2DB-73098743079D}" srcId="{E6265F67-D761-44B7-93A7-BFD9135E2CCC}" destId="{D68FCEE7-CD17-4BA6-879C-7AB25A8D1208}" srcOrd="0" destOrd="0" parTransId="{D182BA53-6C7A-4941-8D16-7F345BF2CF91}" sibTransId="{59448D28-263F-46A9-876E-F7203120A32D}"/>
    <dgm:cxn modelId="{32C78C2A-C7CE-4EF9-BBD2-25AE5B2C541C}" srcId="{3A30D6C7-9E50-4F7B-B3E7-71552F4F4062}" destId="{9E8DE39E-71F1-4B95-B0AA-EE169C7E69A5}" srcOrd="5" destOrd="0" parTransId="{65EA933E-6AAC-433E-A1C5-F684A24D7E9F}" sibTransId="{3156FE18-DA94-41C2-B56C-8ED902120C12}"/>
    <dgm:cxn modelId="{62E8B28E-B3FB-44A3-B544-D1A2057547D0}" srcId="{3A30D6C7-9E50-4F7B-B3E7-71552F4F4062}" destId="{AFF25452-47FF-4AF5-AF8F-83D1F3C48113}" srcOrd="2" destOrd="0" parTransId="{5CB0E221-E7CD-4D73-AF64-0545E40246F2}" sibTransId="{CC951C1F-FC85-4003-B6BA-6F9B3B47533B}"/>
    <dgm:cxn modelId="{5EC42F50-5CC0-4657-B81D-1DF4384C33CE}" type="presOf" srcId="{7C0AAD2B-4C21-442A-A216-80007BD0CF50}" destId="{F993814F-64CF-4E6E-A3D4-F65A4B9016E9}" srcOrd="0" destOrd="0" presId="urn:microsoft.com/office/officeart/2005/8/layout/chevron2"/>
    <dgm:cxn modelId="{B67F6713-77D2-4EB2-A440-C1DCA1F96F59}" type="presOf" srcId="{6C938069-4882-40C6-931B-1FE1B610951D}" destId="{90F0C27A-1191-4EB3-A22D-66E657D65F59}" srcOrd="0" destOrd="4" presId="urn:microsoft.com/office/officeart/2005/8/layout/chevron2"/>
    <dgm:cxn modelId="{414EFD51-457E-4D9F-BC57-F397DDD2AB6A}" srcId="{04C06323-E61A-4D73-B634-9E27E8B2F79A}" destId="{E6265F67-D761-44B7-93A7-BFD9135E2CCC}" srcOrd="2" destOrd="0" parTransId="{94F6038A-6CB4-4C4E-B77E-488BC3882F1D}" sibTransId="{94F61CF1-9FD4-43F6-813A-91FE4997644C}"/>
    <dgm:cxn modelId="{71D4D9DA-6481-40CB-B2E7-60880EE02AB5}" type="presOf" srcId="{AFF25452-47FF-4AF5-AF8F-83D1F3C48113}" destId="{90F0C27A-1191-4EB3-A22D-66E657D65F59}" srcOrd="0" destOrd="2" presId="urn:microsoft.com/office/officeart/2005/8/layout/chevron2"/>
    <dgm:cxn modelId="{41B190D4-8E92-4DB8-B3AE-635CD15A4815}" type="presOf" srcId="{F2858304-3C08-4597-99C6-301A4E07F315}" destId="{90F0C27A-1191-4EB3-A22D-66E657D65F59}" srcOrd="0" destOrd="1" presId="urn:microsoft.com/office/officeart/2005/8/layout/chevron2"/>
    <dgm:cxn modelId="{75957FD6-5595-4535-BD60-01E32A243DF1}" type="presOf" srcId="{A1B89349-FA5A-48CA-89B6-35D09054F69E}" destId="{73CF2DD4-8CB2-476F-A833-A8BE5C0CAC12}" srcOrd="0" destOrd="2" presId="urn:microsoft.com/office/officeart/2005/8/layout/chevron2"/>
    <dgm:cxn modelId="{617D0C90-CB7C-4EAB-9033-4945EBEE0911}" srcId="{E6265F67-D761-44B7-93A7-BFD9135E2CCC}" destId="{E012E96D-9E8E-4CD3-B82C-DD601D0C54A8}" srcOrd="3" destOrd="0" parTransId="{56925DA3-5FFC-4A42-BE5E-BDE4766453BF}" sibTransId="{EDC3299A-3E5D-423F-916B-88604FFB46C5}"/>
    <dgm:cxn modelId="{2B2246CD-D343-453B-8B9B-0FC9EC00E57E}" srcId="{04C06323-E61A-4D73-B634-9E27E8B2F79A}" destId="{3A30D6C7-9E50-4F7B-B3E7-71552F4F4062}" srcOrd="0" destOrd="0" parTransId="{AFC50519-0571-406A-BB38-4BED78FFAC28}" sibTransId="{0879C1EC-433E-4487-BE90-9A8CE3A856FF}"/>
    <dgm:cxn modelId="{2A31A7A5-1D01-4B29-90AC-E4A346A1BF24}" type="presOf" srcId="{E8BF0B4D-2E5D-46AA-83CA-43DFE75923E5}" destId="{A31C18DA-72A3-4C67-88F8-FEAF099A3DCD}" srcOrd="0" destOrd="0" presId="urn:microsoft.com/office/officeart/2005/8/layout/chevron2"/>
    <dgm:cxn modelId="{D9130158-5106-4B55-972C-DFE3E23BA3C6}" type="presOf" srcId="{F43F65C5-6329-4F48-B8DE-58016AB1BEAA}" destId="{90F0C27A-1191-4EB3-A22D-66E657D65F59}" srcOrd="0" destOrd="0" presId="urn:microsoft.com/office/officeart/2005/8/layout/chevron2"/>
    <dgm:cxn modelId="{ADAEAECD-ABBF-49E5-BD05-579C4130769A}" srcId="{E8BF0B4D-2E5D-46AA-83CA-43DFE75923E5}" destId="{7C0AAD2B-4C21-442A-A216-80007BD0CF50}" srcOrd="0" destOrd="0" parTransId="{7A38C446-53F2-488A-B64A-ABD567B89EC0}" sibTransId="{16AC9D7C-41A1-47EF-AB93-B1312ED87B5C}"/>
    <dgm:cxn modelId="{9D4B3D2A-2C17-499A-9F28-2343737E2EDD}" srcId="{E8BF0B4D-2E5D-46AA-83CA-43DFE75923E5}" destId="{5010B912-8089-428E-BE27-847B937FE400}" srcOrd="1" destOrd="0" parTransId="{F36BB7B4-1C18-4546-8E8E-240D9779F50C}" sibTransId="{8DBA8494-C7C8-4A65-A5BC-D1DD6EC9A7C8}"/>
    <dgm:cxn modelId="{EF57C36F-C176-418A-A511-E9F29EB0BECA}" type="presParOf" srcId="{FA6FA27F-4319-4E8D-8B23-E7E82D3FEC91}" destId="{1A6F86EB-BB0B-44DB-9D40-A72BBEE5E220}" srcOrd="0" destOrd="0" presId="urn:microsoft.com/office/officeart/2005/8/layout/chevron2"/>
    <dgm:cxn modelId="{EF4A7D44-95BB-4F2D-A77E-D5F431637088}" type="presParOf" srcId="{1A6F86EB-BB0B-44DB-9D40-A72BBEE5E220}" destId="{1FA954AB-130A-41B4-A6E2-7BD8CB6B2BE3}" srcOrd="0" destOrd="0" presId="urn:microsoft.com/office/officeart/2005/8/layout/chevron2"/>
    <dgm:cxn modelId="{26EBF4CE-1D8E-4B4B-BDAC-60C1D72744AF}" type="presParOf" srcId="{1A6F86EB-BB0B-44DB-9D40-A72BBEE5E220}" destId="{90F0C27A-1191-4EB3-A22D-66E657D65F59}" srcOrd="1" destOrd="0" presId="urn:microsoft.com/office/officeart/2005/8/layout/chevron2"/>
    <dgm:cxn modelId="{9545AD28-C008-4A6E-A620-21ED45AE94DD}" type="presParOf" srcId="{FA6FA27F-4319-4E8D-8B23-E7E82D3FEC91}" destId="{68BEF35E-CF7E-472B-9A9D-3E92DC91D92D}" srcOrd="1" destOrd="0" presId="urn:microsoft.com/office/officeart/2005/8/layout/chevron2"/>
    <dgm:cxn modelId="{85887142-2EEF-4673-BF33-9E50869D7E70}" type="presParOf" srcId="{FA6FA27F-4319-4E8D-8B23-E7E82D3FEC91}" destId="{D2C52BED-8F22-4673-AA79-F848812FD5D8}" srcOrd="2" destOrd="0" presId="urn:microsoft.com/office/officeart/2005/8/layout/chevron2"/>
    <dgm:cxn modelId="{DC25E20C-BBAA-405B-A379-56334B61A416}" type="presParOf" srcId="{D2C52BED-8F22-4673-AA79-F848812FD5D8}" destId="{A31C18DA-72A3-4C67-88F8-FEAF099A3DCD}" srcOrd="0" destOrd="0" presId="urn:microsoft.com/office/officeart/2005/8/layout/chevron2"/>
    <dgm:cxn modelId="{64D38CA1-B0CC-42D6-9221-D658C636C0E3}" type="presParOf" srcId="{D2C52BED-8F22-4673-AA79-F848812FD5D8}" destId="{F993814F-64CF-4E6E-A3D4-F65A4B9016E9}" srcOrd="1" destOrd="0" presId="urn:microsoft.com/office/officeart/2005/8/layout/chevron2"/>
    <dgm:cxn modelId="{54FA4166-D584-41BD-BA1B-86F5957843A5}" type="presParOf" srcId="{FA6FA27F-4319-4E8D-8B23-E7E82D3FEC91}" destId="{4992F51C-6794-415E-B5B5-97B635183BDD}" srcOrd="3" destOrd="0" presId="urn:microsoft.com/office/officeart/2005/8/layout/chevron2"/>
    <dgm:cxn modelId="{4CE555AC-BD02-412E-B6C7-7EA1421FB1D4}" type="presParOf" srcId="{FA6FA27F-4319-4E8D-8B23-E7E82D3FEC91}" destId="{190EA70C-F98D-496F-84F9-2615F21AE732}" srcOrd="4" destOrd="0" presId="urn:microsoft.com/office/officeart/2005/8/layout/chevron2"/>
    <dgm:cxn modelId="{DACB5CA5-D57D-4B6D-8BB2-609F4302E8F4}" type="presParOf" srcId="{190EA70C-F98D-496F-84F9-2615F21AE732}" destId="{7808DA0E-A3F5-4FA2-A069-A074F5B45AD7}" srcOrd="0" destOrd="0" presId="urn:microsoft.com/office/officeart/2005/8/layout/chevron2"/>
    <dgm:cxn modelId="{350051F9-20B6-4B6F-92DA-3D12572F7A38}" type="presParOf" srcId="{190EA70C-F98D-496F-84F9-2615F21AE732}" destId="{73CF2DD4-8CB2-476F-A833-A8BE5C0CAC1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A954AB-130A-41B4-A6E2-7BD8CB6B2BE3}">
      <dsp:nvSpPr>
        <dsp:cNvPr id="0" name=""/>
        <dsp:cNvSpPr/>
      </dsp:nvSpPr>
      <dsp:spPr>
        <a:xfrm rot="5400000">
          <a:off x="-289435" y="295165"/>
          <a:ext cx="1929572" cy="135070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Project</a:t>
          </a:r>
          <a:endParaRPr lang="en-US" sz="1300" kern="1200" dirty="0"/>
        </a:p>
      </dsp:txBody>
      <dsp:txXfrm rot="-5400000">
        <a:off x="1" y="681079"/>
        <a:ext cx="1350700" cy="578872"/>
      </dsp:txXfrm>
    </dsp:sp>
    <dsp:sp modelId="{90F0C27A-1191-4EB3-A22D-66E657D65F59}">
      <dsp:nvSpPr>
        <dsp:cNvPr id="0" name=""/>
        <dsp:cNvSpPr/>
      </dsp:nvSpPr>
      <dsp:spPr>
        <a:xfrm rot="5400000">
          <a:off x="4112239" y="-2755809"/>
          <a:ext cx="1254221" cy="677729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b="1" kern="1200" dirty="0" smtClean="0"/>
            <a:t>Activity</a:t>
          </a:r>
          <a:r>
            <a:rPr lang="en-US" sz="1300" kern="1200" dirty="0" smtClean="0"/>
            <a:t>:  </a:t>
          </a:r>
          <a:r>
            <a:rPr lang="en-US" sz="1300" b="0" i="0" kern="1200" dirty="0" smtClean="0"/>
            <a:t>Project Level Estimation</a:t>
          </a:r>
          <a:endParaRPr lang="en-US" sz="1300" kern="1200" dirty="0"/>
        </a:p>
        <a:p>
          <a:pPr marL="114300" lvl="1" indent="-114300" algn="l" defTabSz="577850">
            <a:lnSpc>
              <a:spcPct val="90000"/>
            </a:lnSpc>
            <a:spcBef>
              <a:spcPct val="0"/>
            </a:spcBef>
            <a:spcAft>
              <a:spcPct val="15000"/>
            </a:spcAft>
            <a:buChar char="••"/>
          </a:pPr>
          <a:r>
            <a:rPr lang="en-US" sz="1300" b="1" kern="1200" dirty="0" smtClean="0"/>
            <a:t>Participants</a:t>
          </a:r>
          <a:r>
            <a:rPr lang="en-US" sz="1300" kern="1200" dirty="0" smtClean="0"/>
            <a:t>: Domain Experts/Team Members/Scrum Master</a:t>
          </a:r>
          <a:endParaRPr lang="en-US" sz="1300" kern="1200" dirty="0"/>
        </a:p>
        <a:p>
          <a:pPr marL="114300" lvl="1" indent="-114300" algn="l" defTabSz="577850">
            <a:lnSpc>
              <a:spcPct val="90000"/>
            </a:lnSpc>
            <a:spcBef>
              <a:spcPct val="0"/>
            </a:spcBef>
            <a:spcAft>
              <a:spcPct val="15000"/>
            </a:spcAft>
            <a:buChar char="••"/>
          </a:pPr>
          <a:r>
            <a:rPr lang="en-US" sz="1300" b="1" kern="1200" dirty="0" smtClean="0"/>
            <a:t>Input</a:t>
          </a:r>
          <a:r>
            <a:rPr lang="en-US" sz="1300" kern="1200" dirty="0" smtClean="0"/>
            <a:t>: Project Requirement</a:t>
          </a:r>
          <a:endParaRPr lang="en-US" sz="1300" kern="1200" dirty="0"/>
        </a:p>
        <a:p>
          <a:pPr marL="114300" lvl="1" indent="-114300" algn="l" defTabSz="577850">
            <a:lnSpc>
              <a:spcPct val="90000"/>
            </a:lnSpc>
            <a:spcBef>
              <a:spcPct val="0"/>
            </a:spcBef>
            <a:spcAft>
              <a:spcPct val="15000"/>
            </a:spcAft>
            <a:buChar char="••"/>
          </a:pPr>
          <a:r>
            <a:rPr lang="en-US" sz="1300" b="1" kern="1200" dirty="0" smtClean="0"/>
            <a:t>Tools and Technology</a:t>
          </a:r>
          <a:r>
            <a:rPr lang="en-US" sz="1300" kern="1200" dirty="0" smtClean="0"/>
            <a:t> : Functional Points</a:t>
          </a:r>
          <a:endParaRPr lang="en-US" sz="1300" kern="1200" dirty="0"/>
        </a:p>
        <a:p>
          <a:pPr marL="114300" lvl="1" indent="-114300" algn="l" defTabSz="577850">
            <a:lnSpc>
              <a:spcPct val="90000"/>
            </a:lnSpc>
            <a:spcBef>
              <a:spcPct val="0"/>
            </a:spcBef>
            <a:spcAft>
              <a:spcPct val="15000"/>
            </a:spcAft>
            <a:buChar char="••"/>
          </a:pPr>
          <a:r>
            <a:rPr lang="en-US" sz="1300" b="1" kern="1200" dirty="0" smtClean="0"/>
            <a:t>Outcome</a:t>
          </a:r>
          <a:r>
            <a:rPr lang="en-US" sz="1300" kern="1200" dirty="0" smtClean="0"/>
            <a:t>: High Level Estimate</a:t>
          </a:r>
          <a:endParaRPr lang="en-US" sz="1300" kern="1200" dirty="0"/>
        </a:p>
        <a:p>
          <a:pPr marL="114300" lvl="1" indent="-114300" algn="l" defTabSz="577850">
            <a:lnSpc>
              <a:spcPct val="90000"/>
            </a:lnSpc>
            <a:spcBef>
              <a:spcPct val="0"/>
            </a:spcBef>
            <a:spcAft>
              <a:spcPct val="15000"/>
            </a:spcAft>
            <a:buChar char="••"/>
          </a:pPr>
          <a:endParaRPr lang="en-US" sz="1300" kern="1200" dirty="0"/>
        </a:p>
      </dsp:txBody>
      <dsp:txXfrm rot="-5400000">
        <a:off x="1350700" y="66956"/>
        <a:ext cx="6716073" cy="1131769"/>
      </dsp:txXfrm>
    </dsp:sp>
    <dsp:sp modelId="{A31C18DA-72A3-4C67-88F8-FEAF099A3DCD}">
      <dsp:nvSpPr>
        <dsp:cNvPr id="0" name=""/>
        <dsp:cNvSpPr/>
      </dsp:nvSpPr>
      <dsp:spPr>
        <a:xfrm rot="5400000">
          <a:off x="-289435" y="2033983"/>
          <a:ext cx="1929572" cy="135070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Release</a:t>
          </a:r>
          <a:endParaRPr lang="en-US" sz="1500" kern="1200" dirty="0"/>
        </a:p>
      </dsp:txBody>
      <dsp:txXfrm rot="-5400000">
        <a:off x="1" y="2419897"/>
        <a:ext cx="1350700" cy="578872"/>
      </dsp:txXfrm>
    </dsp:sp>
    <dsp:sp modelId="{F993814F-64CF-4E6E-A3D4-F65A4B9016E9}">
      <dsp:nvSpPr>
        <dsp:cNvPr id="0" name=""/>
        <dsp:cNvSpPr/>
      </dsp:nvSpPr>
      <dsp:spPr>
        <a:xfrm rot="5400000">
          <a:off x="4112239" y="-1016991"/>
          <a:ext cx="1254221" cy="677729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b="1" kern="1200" dirty="0" smtClean="0"/>
            <a:t>Activity</a:t>
          </a:r>
          <a:r>
            <a:rPr lang="en-US" sz="1300" kern="1200" dirty="0" smtClean="0"/>
            <a:t>:  </a:t>
          </a:r>
          <a:r>
            <a:rPr lang="en-US" sz="1300" b="0" i="0" kern="1200" dirty="0" smtClean="0"/>
            <a:t>Release Level Estimation</a:t>
          </a:r>
          <a:endParaRPr lang="en-US" sz="1300" kern="1200" dirty="0"/>
        </a:p>
        <a:p>
          <a:pPr marL="114300" lvl="1" indent="-114300" algn="l" defTabSz="577850">
            <a:lnSpc>
              <a:spcPct val="90000"/>
            </a:lnSpc>
            <a:spcBef>
              <a:spcPct val="0"/>
            </a:spcBef>
            <a:spcAft>
              <a:spcPct val="15000"/>
            </a:spcAft>
            <a:buChar char="••"/>
          </a:pPr>
          <a:r>
            <a:rPr lang="en-US" sz="1300" b="1" kern="1200" dirty="0" smtClean="0"/>
            <a:t>Participants</a:t>
          </a:r>
          <a:r>
            <a:rPr lang="en-US" sz="1300" kern="1200" dirty="0" smtClean="0"/>
            <a:t>: Product Owner/Team Members/Scrum Master</a:t>
          </a:r>
          <a:endParaRPr lang="en-US" sz="1300" kern="1200" dirty="0"/>
        </a:p>
        <a:p>
          <a:pPr marL="114300" lvl="1" indent="-114300" algn="l" defTabSz="577850">
            <a:lnSpc>
              <a:spcPct val="90000"/>
            </a:lnSpc>
            <a:spcBef>
              <a:spcPct val="0"/>
            </a:spcBef>
            <a:spcAft>
              <a:spcPct val="15000"/>
            </a:spcAft>
            <a:buChar char="••"/>
          </a:pPr>
          <a:r>
            <a:rPr lang="en-US" sz="1300" b="1" kern="1200" dirty="0" smtClean="0"/>
            <a:t>Input</a:t>
          </a:r>
          <a:r>
            <a:rPr lang="en-US" sz="1300" kern="1200" dirty="0" smtClean="0"/>
            <a:t>: Prioritize Backlog Items (Product Backlog)</a:t>
          </a:r>
          <a:endParaRPr lang="en-US" sz="1300" kern="1200" dirty="0"/>
        </a:p>
        <a:p>
          <a:pPr marL="114300" lvl="1" indent="-114300" algn="l" defTabSz="577850">
            <a:lnSpc>
              <a:spcPct val="90000"/>
            </a:lnSpc>
            <a:spcBef>
              <a:spcPct val="0"/>
            </a:spcBef>
            <a:spcAft>
              <a:spcPct val="15000"/>
            </a:spcAft>
            <a:buChar char="••"/>
          </a:pPr>
          <a:r>
            <a:rPr lang="en-US" sz="1300" b="1" kern="1200" dirty="0" smtClean="0"/>
            <a:t>Tools and Technology</a:t>
          </a:r>
          <a:r>
            <a:rPr lang="en-US" sz="1300" kern="1200" dirty="0" smtClean="0"/>
            <a:t> : Poker Planning, Story Points</a:t>
          </a:r>
          <a:endParaRPr lang="en-US" sz="1300" kern="1200" dirty="0"/>
        </a:p>
        <a:p>
          <a:pPr marL="114300" lvl="1" indent="-114300" algn="l" defTabSz="577850">
            <a:lnSpc>
              <a:spcPct val="90000"/>
            </a:lnSpc>
            <a:spcBef>
              <a:spcPct val="0"/>
            </a:spcBef>
            <a:spcAft>
              <a:spcPct val="15000"/>
            </a:spcAft>
            <a:buChar char="••"/>
          </a:pPr>
          <a:r>
            <a:rPr lang="en-US" sz="1300" b="1" kern="1200" dirty="0" smtClean="0"/>
            <a:t>Outcome</a:t>
          </a:r>
          <a:r>
            <a:rPr lang="en-US" sz="1300" kern="1200" dirty="0" smtClean="0"/>
            <a:t>: Total no of story points covered in a release</a:t>
          </a:r>
          <a:endParaRPr lang="en-US" sz="1300" kern="1200" dirty="0"/>
        </a:p>
      </dsp:txBody>
      <dsp:txXfrm rot="-5400000">
        <a:off x="1350700" y="1805774"/>
        <a:ext cx="6716073" cy="1131769"/>
      </dsp:txXfrm>
    </dsp:sp>
    <dsp:sp modelId="{7808DA0E-A3F5-4FA2-A069-A074F5B45AD7}">
      <dsp:nvSpPr>
        <dsp:cNvPr id="0" name=""/>
        <dsp:cNvSpPr/>
      </dsp:nvSpPr>
      <dsp:spPr>
        <a:xfrm rot="5400000">
          <a:off x="-289435" y="3772801"/>
          <a:ext cx="1929572" cy="135070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Sprint</a:t>
          </a:r>
          <a:endParaRPr lang="en-US" sz="1300" kern="1200" dirty="0"/>
        </a:p>
      </dsp:txBody>
      <dsp:txXfrm rot="-5400000">
        <a:off x="1" y="4158715"/>
        <a:ext cx="1350700" cy="578872"/>
      </dsp:txXfrm>
    </dsp:sp>
    <dsp:sp modelId="{73CF2DD4-8CB2-476F-A833-A8BE5C0CAC12}">
      <dsp:nvSpPr>
        <dsp:cNvPr id="0" name=""/>
        <dsp:cNvSpPr/>
      </dsp:nvSpPr>
      <dsp:spPr>
        <a:xfrm rot="5400000">
          <a:off x="4112239" y="721826"/>
          <a:ext cx="1254221" cy="677729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b="1" kern="1200" dirty="0" smtClean="0"/>
            <a:t>Activity</a:t>
          </a:r>
          <a:r>
            <a:rPr lang="en-US" sz="1300" kern="1200" dirty="0" smtClean="0"/>
            <a:t>:  </a:t>
          </a:r>
          <a:r>
            <a:rPr lang="en-US" sz="1300" b="0" i="0" kern="1200" dirty="0" smtClean="0"/>
            <a:t>Sprint Level Estimation</a:t>
          </a:r>
          <a:endParaRPr lang="en-US" sz="1300" kern="1200" dirty="0"/>
        </a:p>
        <a:p>
          <a:pPr marL="114300" lvl="1" indent="-114300" algn="l" defTabSz="577850">
            <a:lnSpc>
              <a:spcPct val="90000"/>
            </a:lnSpc>
            <a:spcBef>
              <a:spcPct val="0"/>
            </a:spcBef>
            <a:spcAft>
              <a:spcPct val="15000"/>
            </a:spcAft>
            <a:buChar char="••"/>
          </a:pPr>
          <a:r>
            <a:rPr lang="en-US" sz="1300" b="1" kern="1200" dirty="0" smtClean="0"/>
            <a:t>Participants</a:t>
          </a:r>
          <a:r>
            <a:rPr lang="en-US" sz="1300" kern="1200" dirty="0" smtClean="0"/>
            <a:t>: Product Owner/Team Members/Scrum Master</a:t>
          </a:r>
          <a:endParaRPr lang="en-US" sz="1300" kern="1200" dirty="0"/>
        </a:p>
        <a:p>
          <a:pPr marL="114300" lvl="1" indent="-114300" algn="l" defTabSz="577850">
            <a:lnSpc>
              <a:spcPct val="90000"/>
            </a:lnSpc>
            <a:spcBef>
              <a:spcPct val="0"/>
            </a:spcBef>
            <a:spcAft>
              <a:spcPct val="15000"/>
            </a:spcAft>
            <a:buChar char="••"/>
          </a:pPr>
          <a:r>
            <a:rPr lang="en-US" sz="1300" b="1" kern="1200" dirty="0" smtClean="0"/>
            <a:t>Input</a:t>
          </a:r>
          <a:r>
            <a:rPr lang="en-US" sz="1300" kern="1200" dirty="0" smtClean="0"/>
            <a:t>: User Stories assigned to sprint during sprint planning</a:t>
          </a:r>
          <a:endParaRPr lang="en-US" sz="1300" kern="1200" dirty="0"/>
        </a:p>
        <a:p>
          <a:pPr marL="114300" lvl="1" indent="-114300" algn="l" defTabSz="577850">
            <a:lnSpc>
              <a:spcPct val="90000"/>
            </a:lnSpc>
            <a:spcBef>
              <a:spcPct val="0"/>
            </a:spcBef>
            <a:spcAft>
              <a:spcPct val="15000"/>
            </a:spcAft>
            <a:buChar char="••"/>
          </a:pPr>
          <a:r>
            <a:rPr lang="en-US" sz="1300" b="1" kern="1200" dirty="0" smtClean="0"/>
            <a:t>Tools and Technology</a:t>
          </a:r>
          <a:r>
            <a:rPr lang="en-US" sz="1300" kern="1200" dirty="0" smtClean="0"/>
            <a:t> : Story Points</a:t>
          </a:r>
          <a:endParaRPr lang="en-US" sz="1300" kern="1200" dirty="0"/>
        </a:p>
        <a:p>
          <a:pPr marL="114300" lvl="1" indent="-114300" algn="l" defTabSz="577850">
            <a:lnSpc>
              <a:spcPct val="90000"/>
            </a:lnSpc>
            <a:spcBef>
              <a:spcPct val="0"/>
            </a:spcBef>
            <a:spcAft>
              <a:spcPct val="15000"/>
            </a:spcAft>
            <a:buChar char="••"/>
          </a:pPr>
          <a:r>
            <a:rPr lang="en-US" sz="1300" b="1" kern="1200" dirty="0" smtClean="0"/>
            <a:t>Outcome</a:t>
          </a:r>
          <a:r>
            <a:rPr lang="en-US" sz="1300" kern="1200" dirty="0" smtClean="0"/>
            <a:t>: Total no of story points covered in a sprint</a:t>
          </a:r>
          <a:endParaRPr lang="en-US" sz="1300" kern="1200" dirty="0"/>
        </a:p>
      </dsp:txBody>
      <dsp:txXfrm rot="-5400000">
        <a:off x="1350700" y="3544591"/>
        <a:ext cx="6716073" cy="113176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D1A9B6-4950-4859-8B72-888119283D05}" type="datetimeFigureOut">
              <a:rPr lang="en-US" smtClean="0"/>
              <a:t>8/29/2018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AE1A3B-574E-4B29-A4F6-AF4929A573D7}" type="slidenum">
              <a:rPr lang="en-US" smtClean="0"/>
              <a:t>‹#›</a:t>
            </a:fld>
            <a:endParaRPr lang="en-US"/>
          </a:p>
        </p:txBody>
      </p:sp>
    </p:spTree>
    <p:extLst>
      <p:ext uri="{BB962C8B-B14F-4D97-AF65-F5344CB8AC3E}">
        <p14:creationId xmlns:p14="http://schemas.microsoft.com/office/powerpoint/2010/main" val="3016935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CD2CFE-93AF-4C50-84F5-4C9558151920}"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504A3-B7A7-4172-90F8-AEA8C1B3A9B3}" type="slidenum">
              <a:rPr lang="en-US" smtClean="0"/>
              <a:t>‹#›</a:t>
            </a:fld>
            <a:endParaRPr lang="en-US"/>
          </a:p>
        </p:txBody>
      </p:sp>
    </p:spTree>
    <p:extLst>
      <p:ext uri="{BB962C8B-B14F-4D97-AF65-F5344CB8AC3E}">
        <p14:creationId xmlns:p14="http://schemas.microsoft.com/office/powerpoint/2010/main" val="57825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CD2CFE-93AF-4C50-84F5-4C9558151920}"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504A3-B7A7-4172-90F8-AEA8C1B3A9B3}" type="slidenum">
              <a:rPr lang="en-US" smtClean="0"/>
              <a:t>‹#›</a:t>
            </a:fld>
            <a:endParaRPr lang="en-US"/>
          </a:p>
        </p:txBody>
      </p:sp>
    </p:spTree>
    <p:extLst>
      <p:ext uri="{BB962C8B-B14F-4D97-AF65-F5344CB8AC3E}">
        <p14:creationId xmlns:p14="http://schemas.microsoft.com/office/powerpoint/2010/main" val="1785787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CD2CFE-93AF-4C50-84F5-4C9558151920}"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504A3-B7A7-4172-90F8-AEA8C1B3A9B3}" type="slidenum">
              <a:rPr lang="en-US" smtClean="0"/>
              <a:t>‹#›</a:t>
            </a:fld>
            <a:endParaRPr lang="en-US"/>
          </a:p>
        </p:txBody>
      </p:sp>
    </p:spTree>
    <p:extLst>
      <p:ext uri="{BB962C8B-B14F-4D97-AF65-F5344CB8AC3E}">
        <p14:creationId xmlns:p14="http://schemas.microsoft.com/office/powerpoint/2010/main" val="2068155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 Option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35360" y="2276872"/>
            <a:ext cx="10363200" cy="479682"/>
          </a:xfrm>
        </p:spPr>
        <p:txBody>
          <a:bodyPr anchor="ctr">
            <a:noAutofit/>
          </a:bodyPr>
          <a:lstStyle>
            <a:lvl1pPr algn="l">
              <a:defRPr sz="2400" baseline="0">
                <a:solidFill>
                  <a:schemeClr val="tx1"/>
                </a:solidFill>
              </a:defRPr>
            </a:lvl1pPr>
          </a:lstStyle>
          <a:p>
            <a:r>
              <a:rPr lang="en-GB" dirty="0" smtClean="0"/>
              <a:t>Title Slide Option 1 - Enter Title</a:t>
            </a:r>
            <a:endParaRPr lang="en-GB" dirty="0"/>
          </a:p>
        </p:txBody>
      </p:sp>
      <p:sp>
        <p:nvSpPr>
          <p:cNvPr id="3" name="Subtitle 2"/>
          <p:cNvSpPr>
            <a:spLocks noGrp="1"/>
          </p:cNvSpPr>
          <p:nvPr>
            <p:ph type="subTitle" idx="1" hasCustomPrompt="1"/>
          </p:nvPr>
        </p:nvSpPr>
        <p:spPr>
          <a:xfrm>
            <a:off x="337659" y="2829006"/>
            <a:ext cx="10358603" cy="383971"/>
          </a:xfrm>
        </p:spPr>
        <p:txBody>
          <a:bodyPr anchor="ctr">
            <a:noAutofit/>
          </a:bodyPr>
          <a:lstStyle>
            <a:lvl1pPr marL="0" indent="0" algn="l">
              <a:buFont typeface="Arial" pitchFamily="34" charset="0"/>
              <a:buNone/>
              <a:tabLst>
                <a:tab pos="2962275" algn="l"/>
              </a:tabLst>
              <a:defRPr sz="20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Enter Sub-title</a:t>
            </a:r>
            <a:endParaRPr lang="en-GB"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993600" y="345600"/>
            <a:ext cx="1581819"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userDrawn="1"/>
        </p:nvPicPr>
        <p:blipFill rotWithShape="1">
          <a:blip r:embed="rId3" cstate="print">
            <a:extLst>
              <a:ext uri="{28A0092B-C50C-407E-A947-70E740481C1C}">
                <a14:useLocalDpi xmlns:a14="http://schemas.microsoft.com/office/drawing/2010/main" val="0"/>
              </a:ext>
            </a:extLst>
          </a:blip>
          <a:srcRect t="62021" b="13876"/>
          <a:stretch/>
        </p:blipFill>
        <p:spPr>
          <a:xfrm>
            <a:off x="1" y="3859200"/>
            <a:ext cx="12194116" cy="2160240"/>
          </a:xfrm>
          <a:prstGeom prst="rect">
            <a:avLst/>
          </a:prstGeom>
        </p:spPr>
      </p:pic>
      <p:sp>
        <p:nvSpPr>
          <p:cNvPr id="11" name="Text Placeholder 10"/>
          <p:cNvSpPr>
            <a:spLocks noGrp="1"/>
          </p:cNvSpPr>
          <p:nvPr>
            <p:ph type="body" sz="quarter" idx="10" hasCustomPrompt="1"/>
          </p:nvPr>
        </p:nvSpPr>
        <p:spPr>
          <a:xfrm>
            <a:off x="334434" y="3284984"/>
            <a:ext cx="2690284" cy="395288"/>
          </a:xfrm>
        </p:spPr>
        <p:txBody>
          <a:bodyPr anchor="ctr"/>
          <a:lstStyle>
            <a:lvl1pPr marL="0" indent="0">
              <a:buNone/>
              <a:defRPr sz="1600" baseline="0">
                <a:solidFill>
                  <a:srgbClr val="C00000"/>
                </a:solidFill>
              </a:defRPr>
            </a:lvl1pPr>
          </a:lstStyle>
          <a:p>
            <a:pPr lvl="0"/>
            <a:r>
              <a:rPr lang="en-US" dirty="0" smtClean="0"/>
              <a:t>Enter date</a:t>
            </a:r>
            <a:endParaRPr lang="en-GB" dirty="0"/>
          </a:p>
        </p:txBody>
      </p:sp>
      <p:sp>
        <p:nvSpPr>
          <p:cNvPr id="12" name="TextBox 11"/>
          <p:cNvSpPr txBox="1"/>
          <p:nvPr userDrawn="1"/>
        </p:nvSpPr>
        <p:spPr>
          <a:xfrm>
            <a:off x="353799" y="5994286"/>
            <a:ext cx="11251252" cy="369332"/>
          </a:xfrm>
          <a:prstGeom prst="rect">
            <a:avLst/>
          </a:prstGeom>
          <a:noFill/>
        </p:spPr>
        <p:txBody>
          <a:bodyPr wrap="square" rtlCol="0">
            <a:spAutoFit/>
          </a:bodyPr>
          <a:lstStyle/>
          <a:p>
            <a:r>
              <a:rPr lang="en-GB" sz="1800" dirty="0">
                <a:latin typeface="+mj-lt"/>
                <a:cs typeface="Arial" panose="020B0604020202020204" pitchFamily="34" charset="0"/>
              </a:rPr>
              <a:t>Powering the industry, empowering your business</a:t>
            </a:r>
          </a:p>
        </p:txBody>
      </p:sp>
    </p:spTree>
    <p:extLst>
      <p:ext uri="{BB962C8B-B14F-4D97-AF65-F5344CB8AC3E}">
        <p14:creationId xmlns:p14="http://schemas.microsoft.com/office/powerpoint/2010/main" val="51750797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Option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35360" y="2276872"/>
            <a:ext cx="10363200" cy="479682"/>
          </a:xfrm>
        </p:spPr>
        <p:txBody>
          <a:bodyPr anchor="ctr">
            <a:noAutofit/>
          </a:bodyPr>
          <a:lstStyle>
            <a:lvl1pPr algn="l">
              <a:defRPr sz="2400" baseline="0">
                <a:solidFill>
                  <a:schemeClr val="tx1"/>
                </a:solidFill>
              </a:defRPr>
            </a:lvl1pPr>
          </a:lstStyle>
          <a:p>
            <a:r>
              <a:rPr lang="en-GB" dirty="0" smtClean="0"/>
              <a:t>Title Slide Option 1 - Enter Title</a:t>
            </a:r>
            <a:endParaRPr lang="en-GB" dirty="0"/>
          </a:p>
        </p:txBody>
      </p:sp>
      <p:sp>
        <p:nvSpPr>
          <p:cNvPr id="3" name="Subtitle 2"/>
          <p:cNvSpPr>
            <a:spLocks noGrp="1"/>
          </p:cNvSpPr>
          <p:nvPr>
            <p:ph type="subTitle" idx="1" hasCustomPrompt="1"/>
          </p:nvPr>
        </p:nvSpPr>
        <p:spPr>
          <a:xfrm>
            <a:off x="337659" y="2829006"/>
            <a:ext cx="10358603" cy="383971"/>
          </a:xfrm>
        </p:spPr>
        <p:txBody>
          <a:bodyPr anchor="ctr">
            <a:noAutofit/>
          </a:bodyPr>
          <a:lstStyle>
            <a:lvl1pPr marL="0" indent="0" algn="l">
              <a:buFont typeface="Arial" pitchFamily="34" charset="0"/>
              <a:buNone/>
              <a:tabLst>
                <a:tab pos="2962275" algn="l"/>
              </a:tabLst>
              <a:defRPr sz="20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Enter Sub-title</a:t>
            </a:r>
            <a:endParaRPr lang="en-GB"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993600" y="345600"/>
            <a:ext cx="1581819"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userDrawn="1"/>
        </p:nvPicPr>
        <p:blipFill rotWithShape="1">
          <a:blip r:embed="rId3" cstate="print">
            <a:extLst>
              <a:ext uri="{28A0092B-C50C-407E-A947-70E740481C1C}">
                <a14:useLocalDpi xmlns:a14="http://schemas.microsoft.com/office/drawing/2010/main" val="0"/>
              </a:ext>
            </a:extLst>
          </a:blip>
          <a:srcRect t="62021" b="13876"/>
          <a:stretch/>
        </p:blipFill>
        <p:spPr>
          <a:xfrm>
            <a:off x="1" y="3859200"/>
            <a:ext cx="12194116" cy="2160240"/>
          </a:xfrm>
          <a:prstGeom prst="rect">
            <a:avLst/>
          </a:prstGeom>
        </p:spPr>
      </p:pic>
      <p:sp>
        <p:nvSpPr>
          <p:cNvPr id="11" name="Text Placeholder 10"/>
          <p:cNvSpPr>
            <a:spLocks noGrp="1"/>
          </p:cNvSpPr>
          <p:nvPr>
            <p:ph type="body" sz="quarter" idx="10" hasCustomPrompt="1"/>
          </p:nvPr>
        </p:nvSpPr>
        <p:spPr>
          <a:xfrm>
            <a:off x="334434" y="3284984"/>
            <a:ext cx="2690284" cy="395288"/>
          </a:xfrm>
        </p:spPr>
        <p:txBody>
          <a:bodyPr anchor="ctr"/>
          <a:lstStyle>
            <a:lvl1pPr marL="0" indent="0">
              <a:buNone/>
              <a:defRPr sz="1600" baseline="0">
                <a:solidFill>
                  <a:srgbClr val="C00000"/>
                </a:solidFill>
              </a:defRPr>
            </a:lvl1pPr>
          </a:lstStyle>
          <a:p>
            <a:pPr lvl="0"/>
            <a:r>
              <a:rPr lang="en-US" dirty="0" smtClean="0"/>
              <a:t>Enter date</a:t>
            </a:r>
            <a:endParaRPr lang="en-GB" dirty="0"/>
          </a:p>
        </p:txBody>
      </p:sp>
      <p:sp>
        <p:nvSpPr>
          <p:cNvPr id="12" name="TextBox 11"/>
          <p:cNvSpPr txBox="1"/>
          <p:nvPr userDrawn="1"/>
        </p:nvSpPr>
        <p:spPr>
          <a:xfrm>
            <a:off x="353799" y="5994286"/>
            <a:ext cx="11251252" cy="369332"/>
          </a:xfrm>
          <a:prstGeom prst="rect">
            <a:avLst/>
          </a:prstGeom>
          <a:noFill/>
        </p:spPr>
        <p:txBody>
          <a:bodyPr wrap="square" rtlCol="0">
            <a:spAutoFit/>
          </a:bodyPr>
          <a:lstStyle/>
          <a:p>
            <a:r>
              <a:rPr lang="en-GB" sz="1800" dirty="0">
                <a:solidFill>
                  <a:prstClr val="black"/>
                </a:solidFill>
                <a:cs typeface="Arial" panose="020B0604020202020204" pitchFamily="34" charset="0"/>
              </a:rPr>
              <a:t>Powering the industry, empowering your business</a:t>
            </a:r>
          </a:p>
        </p:txBody>
      </p:sp>
    </p:spTree>
    <p:extLst>
      <p:ext uri="{BB962C8B-B14F-4D97-AF65-F5344CB8AC3E}">
        <p14:creationId xmlns:p14="http://schemas.microsoft.com/office/powerpoint/2010/main" val="310821161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Option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35360" y="2780928"/>
            <a:ext cx="10363200" cy="767714"/>
          </a:xfrm>
        </p:spPr>
        <p:txBody>
          <a:bodyPr anchor="ctr">
            <a:noAutofit/>
          </a:bodyPr>
          <a:lstStyle>
            <a:lvl1pPr algn="l">
              <a:defRPr sz="3600" baseline="0">
                <a:solidFill>
                  <a:srgbClr val="C00000"/>
                </a:solidFill>
              </a:defRPr>
            </a:lvl1pPr>
          </a:lstStyle>
          <a:p>
            <a:r>
              <a:rPr lang="en-GB" dirty="0" smtClean="0"/>
              <a:t>Title Slide Option 2 - Enter Title</a:t>
            </a:r>
            <a:endParaRPr lang="en-GB" dirty="0"/>
          </a:p>
        </p:txBody>
      </p:sp>
      <p:sp>
        <p:nvSpPr>
          <p:cNvPr id="3" name="Subtitle 2"/>
          <p:cNvSpPr>
            <a:spLocks noGrp="1"/>
          </p:cNvSpPr>
          <p:nvPr>
            <p:ph type="subTitle" idx="1" hasCustomPrompt="1"/>
          </p:nvPr>
        </p:nvSpPr>
        <p:spPr>
          <a:xfrm>
            <a:off x="337659" y="3621094"/>
            <a:ext cx="10358603" cy="383971"/>
          </a:xfrm>
        </p:spPr>
        <p:txBody>
          <a:bodyPr anchor="ctr">
            <a:noAutofit/>
          </a:bodyPr>
          <a:lstStyle>
            <a:lvl1pPr marL="0" indent="0" algn="l">
              <a:buFont typeface="Arial" pitchFamily="34" charset="0"/>
              <a:buNone/>
              <a:tabLst>
                <a:tab pos="2962275" algn="l"/>
              </a:tabLst>
              <a:defRPr sz="20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Enter Sub-title</a:t>
            </a:r>
            <a:endParaRPr lang="en-GB"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993600" y="345600"/>
            <a:ext cx="1581819"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10"/>
          <p:cNvSpPr>
            <a:spLocks noGrp="1"/>
          </p:cNvSpPr>
          <p:nvPr>
            <p:ph type="body" sz="quarter" idx="10" hasCustomPrompt="1"/>
          </p:nvPr>
        </p:nvSpPr>
        <p:spPr>
          <a:xfrm>
            <a:off x="334434" y="4077072"/>
            <a:ext cx="2690284" cy="395288"/>
          </a:xfrm>
        </p:spPr>
        <p:txBody>
          <a:bodyPr anchor="ctr"/>
          <a:lstStyle>
            <a:lvl1pPr marL="0" indent="0">
              <a:buNone/>
              <a:defRPr sz="1600" baseline="0">
                <a:solidFill>
                  <a:srgbClr val="C00000"/>
                </a:solidFill>
              </a:defRPr>
            </a:lvl1pPr>
          </a:lstStyle>
          <a:p>
            <a:pPr lvl="0"/>
            <a:r>
              <a:rPr lang="en-US" dirty="0" smtClean="0"/>
              <a:t>Enter date</a:t>
            </a:r>
            <a:endParaRPr lang="en-GB" dirty="0"/>
          </a:p>
        </p:txBody>
      </p:sp>
    </p:spTree>
    <p:extLst>
      <p:ext uri="{BB962C8B-B14F-4D97-AF65-F5344CB8AC3E}">
        <p14:creationId xmlns:p14="http://schemas.microsoft.com/office/powerpoint/2010/main" val="383418844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39349" y="274638"/>
            <a:ext cx="11635033" cy="355922"/>
          </a:xfrm>
        </p:spPr>
        <p:txBody>
          <a:bodyPr>
            <a:noAutofit/>
          </a:bodyPr>
          <a:lstStyle>
            <a:lvl1pPr>
              <a:defRPr sz="2800"/>
            </a:lvl1pPr>
          </a:lstStyle>
          <a:p>
            <a:r>
              <a:rPr lang="en-US" smtClean="0"/>
              <a:t>Click to edit Master title style</a:t>
            </a:r>
            <a:endParaRPr lang="en-GB"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92545" y="6317665"/>
            <a:ext cx="1035972" cy="471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15255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92545" y="6317665"/>
            <a:ext cx="1035972" cy="471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172397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no subtitle">
    <p:spTree>
      <p:nvGrpSpPr>
        <p:cNvPr id="1" name=""/>
        <p:cNvGrpSpPr/>
        <p:nvPr/>
      </p:nvGrpSpPr>
      <p:grpSpPr>
        <a:xfrm>
          <a:off x="0" y="0"/>
          <a:ext cx="0" cy="0"/>
          <a:chOff x="0" y="0"/>
          <a:chExt cx="0" cy="0"/>
        </a:xfrm>
      </p:grpSpPr>
      <p:sp>
        <p:nvSpPr>
          <p:cNvPr id="2" name="Title 1"/>
          <p:cNvSpPr>
            <a:spLocks noGrp="1"/>
          </p:cNvSpPr>
          <p:nvPr>
            <p:ph type="title"/>
          </p:nvPr>
        </p:nvSpPr>
        <p:spPr>
          <a:xfrm>
            <a:off x="239349" y="274638"/>
            <a:ext cx="11635033" cy="355922"/>
          </a:xfrm>
        </p:spPr>
        <p:txBody>
          <a:bodyPr>
            <a:noAutofit/>
          </a:bodyPr>
          <a:lstStyle>
            <a:lvl1pPr>
              <a:defRPr sz="2800"/>
            </a:lvl1pPr>
          </a:lstStyle>
          <a:p>
            <a:r>
              <a:rPr lang="en-US" smtClean="0"/>
              <a:t>Click to edit Master title style</a:t>
            </a:r>
            <a:endParaRPr lang="en-GB" dirty="0"/>
          </a:p>
        </p:txBody>
      </p:sp>
      <p:sp>
        <p:nvSpPr>
          <p:cNvPr id="4" name="Slide Number Placeholder 4"/>
          <p:cNvSpPr>
            <a:spLocks noGrp="1"/>
          </p:cNvSpPr>
          <p:nvPr>
            <p:ph type="sldNum" sz="quarter" idx="4"/>
          </p:nvPr>
        </p:nvSpPr>
        <p:spPr>
          <a:xfrm>
            <a:off x="5844191" y="6669360"/>
            <a:ext cx="503619" cy="144016"/>
          </a:xfrm>
          <a:prstGeom prst="rect">
            <a:avLst/>
          </a:prstGeom>
        </p:spPr>
        <p:txBody>
          <a:bodyPr vert="horz" lIns="91440" tIns="45720" rIns="91440" bIns="45720" rtlCol="0" anchor="ctr"/>
          <a:lstStyle>
            <a:lvl1pPr algn="ctr">
              <a:defRPr sz="1000">
                <a:solidFill>
                  <a:schemeClr val="bg1">
                    <a:lumMod val="50000"/>
                  </a:schemeClr>
                </a:solidFill>
              </a:defRPr>
            </a:lvl1pPr>
          </a:lstStyle>
          <a:p>
            <a:fld id="{EECD84AA-2A30-480A-A3A5-344426E7F8B4}" type="slidenum">
              <a:rPr lang="en-GB" smtClean="0">
                <a:solidFill>
                  <a:prstClr val="white">
                    <a:lumMod val="50000"/>
                  </a:prstClr>
                </a:solidFill>
              </a:rPr>
              <a:pPr/>
              <a:t>‹#›</a:t>
            </a:fld>
            <a:endParaRPr lang="en-GB" dirty="0">
              <a:solidFill>
                <a:prstClr val="white">
                  <a:lumMod val="50000"/>
                </a:prstClr>
              </a:solidFill>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92545" y="6317665"/>
            <a:ext cx="1035972" cy="471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1"/>
          </p:nvPr>
        </p:nvSpPr>
        <p:spPr>
          <a:xfrm>
            <a:off x="226485" y="764704"/>
            <a:ext cx="11635316" cy="5472608"/>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104902930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239349" y="274638"/>
            <a:ext cx="11635033" cy="355922"/>
          </a:xfrm>
        </p:spPr>
        <p:txBody>
          <a:bodyPr>
            <a:noAutofit/>
          </a:bodyPr>
          <a:lstStyle>
            <a:lvl1pPr>
              <a:defRPr sz="2800"/>
            </a:lvl1pPr>
          </a:lstStyle>
          <a:p>
            <a:r>
              <a:rPr lang="en-US" smtClean="0"/>
              <a:t>Click to edit Master title style</a:t>
            </a:r>
            <a:endParaRPr lang="en-GB"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92545" y="6317665"/>
            <a:ext cx="1035972" cy="471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6"/>
          <p:cNvSpPr>
            <a:spLocks noGrp="1"/>
          </p:cNvSpPr>
          <p:nvPr>
            <p:ph type="body" sz="quarter" idx="10" hasCustomPrompt="1"/>
          </p:nvPr>
        </p:nvSpPr>
        <p:spPr>
          <a:xfrm>
            <a:off x="225600" y="694800"/>
            <a:ext cx="11635200" cy="925200"/>
          </a:xfrm>
        </p:spPr>
        <p:txBody>
          <a:bodyPr/>
          <a:lstStyle>
            <a:lvl1pPr marL="0" indent="0">
              <a:buNone/>
              <a:defRPr sz="1800" b="0" i="1"/>
            </a:lvl1pPr>
          </a:lstStyle>
          <a:p>
            <a:pPr lvl="0"/>
            <a:r>
              <a:rPr lang="en-US" dirty="0" smtClean="0"/>
              <a:t>Click to edit subtitle text (max 3 lines)</a:t>
            </a:r>
            <a:endParaRPr lang="en-GB" dirty="0"/>
          </a:p>
        </p:txBody>
      </p:sp>
      <p:sp>
        <p:nvSpPr>
          <p:cNvPr id="9" name="Text Placeholder 8"/>
          <p:cNvSpPr>
            <a:spLocks noGrp="1"/>
          </p:cNvSpPr>
          <p:nvPr>
            <p:ph type="body" sz="quarter" idx="11"/>
          </p:nvPr>
        </p:nvSpPr>
        <p:spPr>
          <a:xfrm>
            <a:off x="226485" y="1691282"/>
            <a:ext cx="11635316" cy="4546030"/>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1502070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350" y="1684240"/>
            <a:ext cx="11449031" cy="44419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p:txBody>
          <a:bodyPr/>
          <a:lstStyle/>
          <a:p>
            <a:r>
              <a:rPr lang="en-US" smtClean="0"/>
              <a:t>Click to edit Master title style</a:t>
            </a:r>
            <a:endParaRPr lang="en-GB"/>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92545" y="6317665"/>
            <a:ext cx="1035972" cy="471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6"/>
          <p:cNvSpPr>
            <a:spLocks noGrp="1"/>
          </p:cNvSpPr>
          <p:nvPr>
            <p:ph type="body" sz="quarter" idx="10" hasCustomPrompt="1"/>
          </p:nvPr>
        </p:nvSpPr>
        <p:spPr>
          <a:xfrm>
            <a:off x="239350" y="694800"/>
            <a:ext cx="11449031" cy="925200"/>
          </a:xfrm>
        </p:spPr>
        <p:txBody>
          <a:bodyPr/>
          <a:lstStyle>
            <a:lvl1pPr marL="0" indent="0">
              <a:buNone/>
              <a:defRPr sz="1800" b="0" i="1"/>
            </a:lvl1pPr>
          </a:lstStyle>
          <a:p>
            <a:pPr lvl="0"/>
            <a:r>
              <a:rPr lang="en-US" dirty="0" smtClean="0"/>
              <a:t>Click to edit subtitle text (max 3 lines)</a:t>
            </a:r>
            <a:endParaRPr lang="en-GB" dirty="0"/>
          </a:p>
        </p:txBody>
      </p:sp>
    </p:spTree>
    <p:extLst>
      <p:ext uri="{BB962C8B-B14F-4D97-AF65-F5344CB8AC3E}">
        <p14:creationId xmlns:p14="http://schemas.microsoft.com/office/powerpoint/2010/main" val="40301651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CD2CFE-93AF-4C50-84F5-4C9558151920}"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504A3-B7A7-4172-90F8-AEA8C1B3A9B3}" type="slidenum">
              <a:rPr lang="en-US" smtClean="0"/>
              <a:t>‹#›</a:t>
            </a:fld>
            <a:endParaRPr lang="en-US"/>
          </a:p>
        </p:txBody>
      </p:sp>
    </p:spTree>
    <p:extLst>
      <p:ext uri="{BB962C8B-B14F-4D97-AF65-F5344CB8AC3E}">
        <p14:creationId xmlns:p14="http://schemas.microsoft.com/office/powerpoint/2010/main" val="4318744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p:txBody>
          <a:bodyPr/>
          <a:lstStyle/>
          <a:p>
            <a:r>
              <a:rPr lang="en-US" smtClean="0"/>
              <a:t>Click to edit Master title style</a:t>
            </a:r>
            <a:endParaRPr lang="en-GB"/>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92545" y="6317665"/>
            <a:ext cx="1035972" cy="471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339536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ck pag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92545" y="6317665"/>
            <a:ext cx="1035972" cy="471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http://dryicons.com/images/icon_sets/ruby_extended/png/128x128/globe.png"/>
          <p:cNvPicPr>
            <a:picLocks noChangeAspect="1" noChangeArrowheads="1"/>
          </p:cNvPicPr>
          <p:nvPr userDrawn="1"/>
        </p:nvPicPr>
        <p:blipFill>
          <a:blip r:embed="rId3" cstate="print"/>
          <a:srcRect/>
          <a:stretch>
            <a:fillRect/>
          </a:stretch>
        </p:blipFill>
        <p:spPr bwMode="auto">
          <a:xfrm>
            <a:off x="5380480" y="3036823"/>
            <a:ext cx="1431040" cy="1073280"/>
          </a:xfrm>
          <a:prstGeom prst="rect">
            <a:avLst/>
          </a:prstGeom>
          <a:noFill/>
          <a:ln w="9525">
            <a:noFill/>
            <a:miter lim="800000"/>
            <a:headEnd/>
            <a:tailEnd/>
          </a:ln>
        </p:spPr>
      </p:pic>
      <p:sp>
        <p:nvSpPr>
          <p:cNvPr id="7" name="Rectangle 6"/>
          <p:cNvSpPr/>
          <p:nvPr userDrawn="1"/>
        </p:nvSpPr>
        <p:spPr>
          <a:xfrm>
            <a:off x="431371" y="5246910"/>
            <a:ext cx="11137237" cy="738664"/>
          </a:xfrm>
          <a:prstGeom prst="rect">
            <a:avLst/>
          </a:prstGeom>
        </p:spPr>
        <p:txBody>
          <a:bodyPr wrap="square">
            <a:spAutoFit/>
          </a:bodyPr>
          <a:lstStyle/>
          <a:p>
            <a:r>
              <a:rPr lang="en-US" sz="700" b="1" dirty="0">
                <a:solidFill>
                  <a:prstClr val="black"/>
                </a:solidFill>
                <a:latin typeface="Arial" panose="020B0604020202020204" pitchFamily="34" charset="0"/>
                <a:cs typeface="Arial" panose="020B0604020202020204" pitchFamily="34" charset="0"/>
              </a:rPr>
              <a:t>Confidentiality Statement</a:t>
            </a:r>
            <a:endParaRPr lang="en-GB" sz="700" dirty="0">
              <a:solidFill>
                <a:prstClr val="black"/>
              </a:solidFill>
              <a:latin typeface="Arial" panose="020B0604020202020204" pitchFamily="34" charset="0"/>
              <a:cs typeface="Arial" panose="020B0604020202020204" pitchFamily="34" charset="0"/>
            </a:endParaRPr>
          </a:p>
          <a:p>
            <a:r>
              <a:rPr lang="en-GB" sz="700" dirty="0">
                <a:solidFill>
                  <a:prstClr val="black"/>
                </a:solidFill>
                <a:latin typeface="Arial" panose="020B0604020202020204" pitchFamily="34" charset="0"/>
                <a:cs typeface="Arial" panose="020B0604020202020204" pitchFamily="34" charset="0"/>
              </a:rPr>
              <a:t>SSP Limited has prepared this document in good faith. Many factors outside SSP Limited’s current knowledge or control may affect the recipient’s needs and project plans. Errors in the document will be corrected once discovered by SSP Limited. The responsibility lies with the recipient to evaluate the document for applicability. The information in this documentation is proprietary, confidential and an unpublished work and is provided upon recipient’s covenant to keep such information confidential. Personal Data supplied in this document may not be used for any purpose other than for which it was supplied. Personal Data may not be transferred to other parties without prior consent of SSP Limited. In no event may this information be supplied to third parties without SSP Limited’s prior written consent. </a:t>
            </a:r>
          </a:p>
          <a:p>
            <a:r>
              <a:rPr lang="en-GB" sz="700" dirty="0">
                <a:solidFill>
                  <a:prstClr val="black"/>
                </a:solidFill>
                <a:latin typeface="Arial" panose="020B0604020202020204" pitchFamily="34" charset="0"/>
                <a:cs typeface="Arial" panose="020B0604020202020204" pitchFamily="34" charset="0"/>
              </a:rPr>
              <a:t> </a:t>
            </a:r>
          </a:p>
          <a:p>
            <a:r>
              <a:rPr lang="en-GB" sz="700" dirty="0">
                <a:solidFill>
                  <a:prstClr val="black"/>
                </a:solidFill>
                <a:latin typeface="Arial" panose="020B0604020202020204" pitchFamily="34" charset="0"/>
                <a:cs typeface="Arial" panose="020B0604020202020204" pitchFamily="34" charset="0"/>
              </a:rPr>
              <a:t>The following notice shall be reproduced on any copies permitted to be </a:t>
            </a:r>
            <a:r>
              <a:rPr lang="en-GB" sz="700" dirty="0" smtClean="0">
                <a:solidFill>
                  <a:prstClr val="black"/>
                </a:solidFill>
                <a:latin typeface="Arial" panose="020B0604020202020204" pitchFamily="34" charset="0"/>
                <a:cs typeface="Arial" panose="020B0604020202020204" pitchFamily="34" charset="0"/>
              </a:rPr>
              <a:t>made.</a:t>
            </a:r>
            <a:endParaRPr lang="en-GB" sz="7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34002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00523" y="6453337"/>
            <a:ext cx="792988" cy="611659"/>
          </a:xfrm>
          <a:prstGeom prst="rect">
            <a:avLst/>
          </a:prstGeom>
        </p:spPr>
      </p:pic>
      <p:sp>
        <p:nvSpPr>
          <p:cNvPr id="5" name="Title 4"/>
          <p:cNvSpPr>
            <a:spLocks noGrp="1"/>
          </p:cNvSpPr>
          <p:nvPr>
            <p:ph type="title"/>
          </p:nvPr>
        </p:nvSpPr>
        <p:spPr/>
        <p:txBody>
          <a:bodyPr/>
          <a:lstStyle/>
          <a:p>
            <a:r>
              <a:rPr lang="en-US" smtClean="0"/>
              <a:t>Click to edit Master title style</a:t>
            </a:r>
            <a:endParaRPr lang="en-GB"/>
          </a:p>
        </p:txBody>
      </p:sp>
      <p:sp>
        <p:nvSpPr>
          <p:cNvPr id="6" name="Slide Number Placeholder 4"/>
          <p:cNvSpPr>
            <a:spLocks noGrp="1"/>
          </p:cNvSpPr>
          <p:nvPr>
            <p:ph type="sldNum" sz="quarter" idx="4"/>
          </p:nvPr>
        </p:nvSpPr>
        <p:spPr>
          <a:xfrm>
            <a:off x="9347200" y="6669360"/>
            <a:ext cx="2844800" cy="144016"/>
          </a:xfrm>
          <a:prstGeom prst="rect">
            <a:avLst/>
          </a:prstGeom>
        </p:spPr>
        <p:txBody>
          <a:bodyPr vert="horz" lIns="91440" tIns="45720" rIns="91440" bIns="45720" rtlCol="0" anchor="ctr"/>
          <a:lstStyle>
            <a:lvl1pPr algn="r">
              <a:defRPr sz="1000">
                <a:solidFill>
                  <a:schemeClr val="bg1">
                    <a:lumMod val="50000"/>
                  </a:schemeClr>
                </a:solidFill>
              </a:defRPr>
            </a:lvl1pPr>
          </a:lstStyle>
          <a:p>
            <a:fld id="{EECD84AA-2A30-480A-A3A5-344426E7F8B4}" type="slidenum">
              <a:rPr lang="en-GB" smtClean="0">
                <a:solidFill>
                  <a:prstClr val="white">
                    <a:lumMod val="50000"/>
                  </a:prstClr>
                </a:solidFill>
              </a:rPr>
              <a:pPr/>
              <a:t>‹#›</a:t>
            </a:fld>
            <a:endParaRPr lang="en-GB" dirty="0">
              <a:solidFill>
                <a:prstClr val="white">
                  <a:lumMod val="50000"/>
                </a:prstClr>
              </a:solidFill>
            </a:endParaRPr>
          </a:p>
        </p:txBody>
      </p:sp>
    </p:spTree>
    <p:extLst>
      <p:ext uri="{BB962C8B-B14F-4D97-AF65-F5344CB8AC3E}">
        <p14:creationId xmlns:p14="http://schemas.microsoft.com/office/powerpoint/2010/main" val="910299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CD2CFE-93AF-4C50-84F5-4C9558151920}"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504A3-B7A7-4172-90F8-AEA8C1B3A9B3}" type="slidenum">
              <a:rPr lang="en-US" smtClean="0"/>
              <a:t>‹#›</a:t>
            </a:fld>
            <a:endParaRPr lang="en-US"/>
          </a:p>
        </p:txBody>
      </p:sp>
    </p:spTree>
    <p:extLst>
      <p:ext uri="{BB962C8B-B14F-4D97-AF65-F5344CB8AC3E}">
        <p14:creationId xmlns:p14="http://schemas.microsoft.com/office/powerpoint/2010/main" val="1117719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CD2CFE-93AF-4C50-84F5-4C9558151920}" type="datetimeFigureOut">
              <a:rPr lang="en-US" smtClean="0"/>
              <a:t>8/29/2018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B504A3-B7A7-4172-90F8-AEA8C1B3A9B3}" type="slidenum">
              <a:rPr lang="en-US" smtClean="0"/>
              <a:t>‹#›</a:t>
            </a:fld>
            <a:endParaRPr lang="en-US"/>
          </a:p>
        </p:txBody>
      </p:sp>
    </p:spTree>
    <p:extLst>
      <p:ext uri="{BB962C8B-B14F-4D97-AF65-F5344CB8AC3E}">
        <p14:creationId xmlns:p14="http://schemas.microsoft.com/office/powerpoint/2010/main" val="1128835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CD2CFE-93AF-4C50-84F5-4C9558151920}" type="datetimeFigureOut">
              <a:rPr lang="en-US" smtClean="0"/>
              <a:t>8/29/2018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B504A3-B7A7-4172-90F8-AEA8C1B3A9B3}" type="slidenum">
              <a:rPr lang="en-US" smtClean="0"/>
              <a:t>‹#›</a:t>
            </a:fld>
            <a:endParaRPr lang="en-US"/>
          </a:p>
        </p:txBody>
      </p:sp>
    </p:spTree>
    <p:extLst>
      <p:ext uri="{BB962C8B-B14F-4D97-AF65-F5344CB8AC3E}">
        <p14:creationId xmlns:p14="http://schemas.microsoft.com/office/powerpoint/2010/main" val="2227125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CD2CFE-93AF-4C50-84F5-4C9558151920}" type="datetimeFigureOut">
              <a:rPr lang="en-US" smtClean="0"/>
              <a:t>8/29/2018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B504A3-B7A7-4172-90F8-AEA8C1B3A9B3}" type="slidenum">
              <a:rPr lang="en-US" smtClean="0"/>
              <a:t>‹#›</a:t>
            </a:fld>
            <a:endParaRPr lang="en-US"/>
          </a:p>
        </p:txBody>
      </p:sp>
    </p:spTree>
    <p:extLst>
      <p:ext uri="{BB962C8B-B14F-4D97-AF65-F5344CB8AC3E}">
        <p14:creationId xmlns:p14="http://schemas.microsoft.com/office/powerpoint/2010/main" val="3207233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CD2CFE-93AF-4C50-84F5-4C9558151920}" type="datetimeFigureOut">
              <a:rPr lang="en-US" smtClean="0"/>
              <a:t>8/29/2018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B504A3-B7A7-4172-90F8-AEA8C1B3A9B3}" type="slidenum">
              <a:rPr lang="en-US" smtClean="0"/>
              <a:t>‹#›</a:t>
            </a:fld>
            <a:endParaRPr lang="en-US"/>
          </a:p>
        </p:txBody>
      </p:sp>
    </p:spTree>
    <p:extLst>
      <p:ext uri="{BB962C8B-B14F-4D97-AF65-F5344CB8AC3E}">
        <p14:creationId xmlns:p14="http://schemas.microsoft.com/office/powerpoint/2010/main" val="1428232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CD2CFE-93AF-4C50-84F5-4C9558151920}" type="datetimeFigureOut">
              <a:rPr lang="en-US" smtClean="0"/>
              <a:t>8/29/2018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B504A3-B7A7-4172-90F8-AEA8C1B3A9B3}" type="slidenum">
              <a:rPr lang="en-US" smtClean="0"/>
              <a:t>‹#›</a:t>
            </a:fld>
            <a:endParaRPr lang="en-US"/>
          </a:p>
        </p:txBody>
      </p:sp>
    </p:spTree>
    <p:extLst>
      <p:ext uri="{BB962C8B-B14F-4D97-AF65-F5344CB8AC3E}">
        <p14:creationId xmlns:p14="http://schemas.microsoft.com/office/powerpoint/2010/main" val="3910501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CD2CFE-93AF-4C50-84F5-4C9558151920}" type="datetimeFigureOut">
              <a:rPr lang="en-US" smtClean="0"/>
              <a:t>8/29/2018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B504A3-B7A7-4172-90F8-AEA8C1B3A9B3}" type="slidenum">
              <a:rPr lang="en-US" smtClean="0"/>
              <a:t>‹#›</a:t>
            </a:fld>
            <a:endParaRPr lang="en-US"/>
          </a:p>
        </p:txBody>
      </p:sp>
    </p:spTree>
    <p:extLst>
      <p:ext uri="{BB962C8B-B14F-4D97-AF65-F5344CB8AC3E}">
        <p14:creationId xmlns:p14="http://schemas.microsoft.com/office/powerpoint/2010/main" val="4135494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CD2CFE-93AF-4C50-84F5-4C9558151920}" type="datetimeFigureOut">
              <a:rPr lang="en-US" smtClean="0"/>
              <a:t>8/29/2018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B504A3-B7A7-4172-90F8-AEA8C1B3A9B3}" type="slidenum">
              <a:rPr lang="en-US" smtClean="0"/>
              <a:t>‹#›</a:t>
            </a:fld>
            <a:endParaRPr lang="en-US"/>
          </a:p>
        </p:txBody>
      </p:sp>
    </p:spTree>
    <p:extLst>
      <p:ext uri="{BB962C8B-B14F-4D97-AF65-F5344CB8AC3E}">
        <p14:creationId xmlns:p14="http://schemas.microsoft.com/office/powerpoint/2010/main" val="1481975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9349" y="274638"/>
            <a:ext cx="11449032" cy="355922"/>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334433" y="1412876"/>
            <a:ext cx="11353948" cy="4713288"/>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a:t>
            </a:r>
            <a:fld id="{11C9DAFB-9254-4A69-ADBC-D06CCDC0C932}" type="slidenum">
              <a:rPr lang="en-US" smtClean="0"/>
              <a:t>‹#›</a:t>
            </a:fld>
            <a:r>
              <a:rPr lang="en-US" dirty="0" err="1" smtClean="0"/>
              <a:t>vel</a:t>
            </a:r>
            <a:endParaRPr lang="en-GB" dirty="0"/>
          </a:p>
        </p:txBody>
      </p:sp>
      <p:sp>
        <p:nvSpPr>
          <p:cNvPr id="4" name="Rectangle 3"/>
          <p:cNvSpPr/>
          <p:nvPr/>
        </p:nvSpPr>
        <p:spPr>
          <a:xfrm>
            <a:off x="47328" y="6597352"/>
            <a:ext cx="4128459"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900" b="1" dirty="0" smtClean="0">
                <a:solidFill>
                  <a:prstClr val="white">
                    <a:lumMod val="50000"/>
                  </a:prstClr>
                </a:solidFill>
              </a:rPr>
              <a:t>Restricted. © SSP Limited 2017. All rights reserved</a:t>
            </a:r>
            <a:endParaRPr lang="en-GB" sz="900" b="1" dirty="0">
              <a:solidFill>
                <a:prstClr val="white">
                  <a:lumMod val="50000"/>
                </a:prstClr>
              </a:solidFill>
            </a:endParaRPr>
          </a:p>
        </p:txBody>
      </p:sp>
    </p:spTree>
    <p:extLst>
      <p:ext uri="{BB962C8B-B14F-4D97-AF65-F5344CB8AC3E}">
        <p14:creationId xmlns:p14="http://schemas.microsoft.com/office/powerpoint/2010/main" val="22684040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timing>
    <p:tnLst>
      <p:par>
        <p:cTn id="1" dur="indefinite" restart="never" nodeType="tmRoot"/>
      </p:par>
    </p:tnLst>
  </p:timing>
  <p:hf hdr="0" ftr="0" dt="0"/>
  <p:txStyles>
    <p:titleStyle>
      <a:lvl1pPr algn="l" defTabSz="914400" rtl="0" eaLnBrk="1" latinLnBrk="0" hangingPunct="1">
        <a:spcBef>
          <a:spcPct val="0"/>
        </a:spcBef>
        <a:buNone/>
        <a:defRPr sz="2000" b="1" kern="1200">
          <a:solidFill>
            <a:srgbClr val="C00000"/>
          </a:solidFill>
          <a:latin typeface="+mn-lt"/>
          <a:ea typeface="+mj-ea"/>
          <a:cs typeface="Arial" pitchFamily="34" charset="0"/>
        </a:defRPr>
      </a:lvl1pPr>
    </p:titleStyle>
    <p:bodyStyle>
      <a:lvl1pPr marL="180975" indent="-180975" algn="l" defTabSz="914400" rtl="0" eaLnBrk="1" latinLnBrk="0" hangingPunct="1">
        <a:spcBef>
          <a:spcPts val="600"/>
        </a:spcBef>
        <a:buFont typeface="Arial" pitchFamily="34" charset="0"/>
        <a:buChar char="•"/>
        <a:defRPr sz="1000" kern="1200" baseline="0">
          <a:solidFill>
            <a:schemeClr val="tx1"/>
          </a:solidFill>
          <a:latin typeface="+mn-lt"/>
          <a:ea typeface="+mn-ea"/>
          <a:cs typeface="Arial" pitchFamily="34" charset="0"/>
        </a:defRPr>
      </a:lvl1pPr>
      <a:lvl2pPr marL="361950" indent="-180975" algn="l" defTabSz="914400" rtl="0" eaLnBrk="1" latinLnBrk="0" hangingPunct="1">
        <a:spcBef>
          <a:spcPts val="600"/>
        </a:spcBef>
        <a:buFont typeface="Arial" pitchFamily="34" charset="0"/>
        <a:buChar char="–"/>
        <a:defRPr sz="1000" kern="1200">
          <a:solidFill>
            <a:schemeClr val="tx1"/>
          </a:solidFill>
          <a:latin typeface="+mn-lt"/>
          <a:ea typeface="+mn-ea"/>
          <a:cs typeface="Arial" pitchFamily="34" charset="0"/>
        </a:defRPr>
      </a:lvl2pPr>
      <a:lvl3pPr marL="542925" indent="-180975" algn="l" defTabSz="914400" rtl="0" eaLnBrk="1" latinLnBrk="0" hangingPunct="1">
        <a:spcBef>
          <a:spcPts val="600"/>
        </a:spcBef>
        <a:buFont typeface="Arial" pitchFamily="34" charset="0"/>
        <a:buChar char="•"/>
        <a:defRPr sz="1000" kern="1200">
          <a:solidFill>
            <a:schemeClr val="tx1"/>
          </a:solidFill>
          <a:latin typeface="+mn-lt"/>
          <a:ea typeface="+mn-ea"/>
          <a:cs typeface="Arial" pitchFamily="34" charset="0"/>
        </a:defRPr>
      </a:lvl3pPr>
      <a:lvl4pPr marL="809625" indent="-266700" algn="l" defTabSz="914400" rtl="0" eaLnBrk="1" latinLnBrk="0" hangingPunct="1">
        <a:spcBef>
          <a:spcPts val="600"/>
        </a:spcBef>
        <a:buFont typeface="Arial" pitchFamily="34" charset="0"/>
        <a:buChar char="–"/>
        <a:defRPr sz="1000" kern="1200">
          <a:solidFill>
            <a:schemeClr val="tx1"/>
          </a:solidFill>
          <a:latin typeface="+mn-lt"/>
          <a:ea typeface="+mn-ea"/>
          <a:cs typeface="Arial" pitchFamily="34" charset="0"/>
        </a:defRPr>
      </a:lvl4pPr>
      <a:lvl5pPr marL="1076325" indent="-266700" algn="l" defTabSz="914400" rtl="0" eaLnBrk="1" latinLnBrk="0" hangingPunct="1">
        <a:spcBef>
          <a:spcPts val="600"/>
        </a:spcBef>
        <a:buFont typeface="Arial" pitchFamily="34" charset="0"/>
        <a:buChar char="»"/>
        <a:defRPr sz="1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t>Agile </a:t>
            </a:r>
            <a:r>
              <a:rPr lang="en-US" sz="4400"/>
              <a:t>– </a:t>
            </a:r>
            <a:r>
              <a:rPr lang="en-US" sz="4400" smtClean="0"/>
              <a:t>Estimation</a:t>
            </a:r>
            <a:endParaRPr lang="en-US" sz="4400" dirty="0"/>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12241529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Estimation</a:t>
            </a:r>
            <a:endParaRPr lang="en-IN" sz="3600" dirty="0"/>
          </a:p>
        </p:txBody>
      </p:sp>
      <p:sp>
        <p:nvSpPr>
          <p:cNvPr id="3" name="Rectangle 2"/>
          <p:cNvSpPr/>
          <p:nvPr/>
        </p:nvSpPr>
        <p:spPr>
          <a:xfrm>
            <a:off x="956733" y="747518"/>
            <a:ext cx="9530366" cy="3323987"/>
          </a:xfrm>
          <a:prstGeom prst="rect">
            <a:avLst/>
          </a:prstGeom>
        </p:spPr>
        <p:txBody>
          <a:bodyPr wrap="square">
            <a:spAutoFit/>
          </a:bodyPr>
          <a:lstStyle/>
          <a:p>
            <a:pPr marL="285750" indent="-285750">
              <a:buFont typeface="Wingdings" panose="05000000000000000000" pitchFamily="2" charset="2"/>
              <a:buChar char="Ø"/>
            </a:pPr>
            <a:r>
              <a:rPr lang="en-US" sz="1400" dirty="0" smtClean="0">
                <a:solidFill>
                  <a:prstClr val="black"/>
                </a:solidFill>
              </a:rPr>
              <a:t>Product team </a:t>
            </a:r>
            <a:r>
              <a:rPr lang="en-US" sz="1400" dirty="0">
                <a:solidFill>
                  <a:prstClr val="black"/>
                </a:solidFill>
              </a:rPr>
              <a:t>break down the functionality into </a:t>
            </a:r>
            <a:r>
              <a:rPr lang="en-US" sz="1400" dirty="0" smtClean="0">
                <a:solidFill>
                  <a:prstClr val="black"/>
                </a:solidFill>
              </a:rPr>
              <a:t>Epic/F</a:t>
            </a:r>
            <a:r>
              <a:rPr lang="en-IN" sz="1400" dirty="0" err="1" smtClean="0"/>
              <a:t>eature</a:t>
            </a:r>
            <a:r>
              <a:rPr lang="en-IN" sz="1400" dirty="0" smtClean="0"/>
              <a:t>/</a:t>
            </a:r>
            <a:r>
              <a:rPr lang="en-IN" sz="1400" dirty="0" err="1" smtClean="0"/>
              <a:t>UserStory</a:t>
            </a:r>
            <a:r>
              <a:rPr lang="en-IN" sz="1400" dirty="0" smtClean="0"/>
              <a:t> </a:t>
            </a:r>
          </a:p>
          <a:p>
            <a:pPr marL="285750" indent="-285750">
              <a:buFont typeface="Wingdings" panose="05000000000000000000" pitchFamily="2" charset="2"/>
              <a:buChar char="Ø"/>
            </a:pPr>
            <a:r>
              <a:rPr lang="en-IN" sz="1400" dirty="0" smtClean="0"/>
              <a:t>Planning Poker is to be used as relative estimation technique</a:t>
            </a:r>
          </a:p>
          <a:p>
            <a:pPr marL="285750" indent="-285750">
              <a:buFont typeface="Wingdings" panose="05000000000000000000" pitchFamily="2" charset="2"/>
              <a:buChar char="Ø"/>
            </a:pPr>
            <a:r>
              <a:rPr lang="en-US" sz="1400" dirty="0"/>
              <a:t>Fibonacci </a:t>
            </a:r>
            <a:r>
              <a:rPr lang="en-US" sz="1400" dirty="0" smtClean="0"/>
              <a:t>Sequence</a:t>
            </a:r>
            <a:r>
              <a:rPr lang="en-IN" sz="1400" dirty="0" smtClean="0"/>
              <a:t> will be used for Story Points</a:t>
            </a:r>
            <a:endParaRPr lang="en-IN" sz="1400" dirty="0"/>
          </a:p>
          <a:p>
            <a:pPr marL="285750" indent="-285750">
              <a:buFont typeface="Wingdings" panose="05000000000000000000" pitchFamily="2" charset="2"/>
              <a:buChar char="Ø"/>
            </a:pPr>
            <a:r>
              <a:rPr lang="en-IN" sz="1400" dirty="0" smtClean="0"/>
              <a:t>Story Point of first user story will be used as base line for the relative estimation of rest of the stories</a:t>
            </a:r>
          </a:p>
          <a:p>
            <a:pPr marL="285750" indent="-285750">
              <a:buFont typeface="Wingdings" panose="05000000000000000000" pitchFamily="2" charset="2"/>
              <a:buChar char="Ø"/>
            </a:pPr>
            <a:r>
              <a:rPr lang="en-US" sz="1400" dirty="0">
                <a:solidFill>
                  <a:prstClr val="black"/>
                </a:solidFill>
              </a:rPr>
              <a:t>Story points </a:t>
            </a:r>
            <a:r>
              <a:rPr lang="en-US" sz="1400" dirty="0" smtClean="0">
                <a:solidFill>
                  <a:prstClr val="black"/>
                </a:solidFill>
              </a:rPr>
              <a:t>will be based on the </a:t>
            </a:r>
            <a:r>
              <a:rPr lang="en-US" sz="1400" dirty="0">
                <a:solidFill>
                  <a:prstClr val="black"/>
                </a:solidFill>
              </a:rPr>
              <a:t>size/complexity </a:t>
            </a:r>
            <a:r>
              <a:rPr lang="en-US" sz="1400" dirty="0" smtClean="0">
                <a:solidFill>
                  <a:prstClr val="black"/>
                </a:solidFill>
              </a:rPr>
              <a:t>rather than duration</a:t>
            </a:r>
            <a:endParaRPr lang="en-IN" sz="1400" dirty="0"/>
          </a:p>
          <a:p>
            <a:pPr marL="285750" indent="-285750">
              <a:buFont typeface="Wingdings" panose="05000000000000000000" pitchFamily="2" charset="2"/>
              <a:buChar char="Ø"/>
            </a:pPr>
            <a:r>
              <a:rPr lang="en-IN" sz="1400" dirty="0"/>
              <a:t>Everybody reveals estimate simultaneously </a:t>
            </a:r>
          </a:p>
          <a:p>
            <a:pPr marL="285750" indent="-285750">
              <a:buFont typeface="Wingdings" panose="05000000000000000000" pitchFamily="2" charset="2"/>
              <a:buChar char="Ø"/>
            </a:pPr>
            <a:r>
              <a:rPr lang="en-IN" sz="1400" dirty="0"/>
              <a:t>Lowest and highest estimator justifies </a:t>
            </a:r>
          </a:p>
          <a:p>
            <a:pPr marL="285750" indent="-285750">
              <a:buFont typeface="Wingdings" panose="05000000000000000000" pitchFamily="2" charset="2"/>
              <a:buChar char="Ø"/>
            </a:pPr>
            <a:r>
              <a:rPr lang="en-IN" sz="1400" dirty="0"/>
              <a:t>Team decides on collective </a:t>
            </a:r>
            <a:r>
              <a:rPr lang="en-IN" sz="1400" dirty="0" smtClean="0"/>
              <a:t>estimate</a:t>
            </a:r>
          </a:p>
          <a:p>
            <a:pPr marL="285750" indent="-285750">
              <a:buFont typeface="Wingdings" panose="05000000000000000000" pitchFamily="2" charset="2"/>
              <a:buChar char="Ø"/>
            </a:pPr>
            <a:r>
              <a:rPr lang="en-IN" sz="1400" dirty="0" smtClean="0"/>
              <a:t>Total of story points of all user stories included in release/Project will define the scope of  Release/Project</a:t>
            </a:r>
          </a:p>
          <a:p>
            <a:pPr marL="285750" indent="-285750">
              <a:buFont typeface="Wingdings" panose="05000000000000000000" pitchFamily="2" charset="2"/>
              <a:buChar char="Ø"/>
            </a:pPr>
            <a:r>
              <a:rPr lang="en-US" sz="1400" dirty="0" smtClean="0">
                <a:solidFill>
                  <a:prstClr val="black"/>
                </a:solidFill>
              </a:rPr>
              <a:t>Team Velocity will be </a:t>
            </a:r>
            <a:r>
              <a:rPr lang="en-US" sz="1400" dirty="0" smtClean="0">
                <a:solidFill>
                  <a:prstClr val="black"/>
                </a:solidFill>
              </a:rPr>
              <a:t>the sum of total </a:t>
            </a:r>
            <a:r>
              <a:rPr lang="en-US" sz="1400" dirty="0">
                <a:solidFill>
                  <a:prstClr val="black"/>
                </a:solidFill>
              </a:rPr>
              <a:t>story points of 100% completed user stories </a:t>
            </a:r>
            <a:r>
              <a:rPr lang="en-US" sz="1400" dirty="0" smtClean="0">
                <a:solidFill>
                  <a:prstClr val="black"/>
                </a:solidFill>
              </a:rPr>
              <a:t>in a sprint</a:t>
            </a:r>
          </a:p>
          <a:p>
            <a:pPr marL="285750" indent="-285750">
              <a:buFont typeface="Wingdings" panose="05000000000000000000" pitchFamily="2" charset="2"/>
              <a:buChar char="Ø"/>
            </a:pPr>
            <a:r>
              <a:rPr lang="en-US" sz="1400" dirty="0" smtClean="0">
                <a:solidFill>
                  <a:prstClr val="black"/>
                </a:solidFill>
              </a:rPr>
              <a:t>Team Velocit</a:t>
            </a:r>
            <a:r>
              <a:rPr lang="en-US" sz="1400" dirty="0" smtClean="0">
                <a:solidFill>
                  <a:prstClr val="black"/>
                </a:solidFill>
              </a:rPr>
              <a:t>y will stabilize in 3 to 6 sprints</a:t>
            </a:r>
            <a:endParaRPr lang="en-US" sz="1400" dirty="0" smtClean="0">
              <a:solidFill>
                <a:prstClr val="black"/>
              </a:solidFill>
            </a:endParaRPr>
          </a:p>
          <a:p>
            <a:pPr marL="285750" indent="-285750">
              <a:buFont typeface="Wingdings" panose="05000000000000000000" pitchFamily="2" charset="2"/>
              <a:buChar char="Ø"/>
            </a:pPr>
            <a:r>
              <a:rPr lang="en-US" sz="1400" dirty="0" smtClean="0">
                <a:solidFill>
                  <a:prstClr val="black"/>
                </a:solidFill>
              </a:rPr>
              <a:t>Release/Project </a:t>
            </a:r>
            <a:r>
              <a:rPr lang="en-US" sz="1400" dirty="0" smtClean="0">
                <a:solidFill>
                  <a:prstClr val="black"/>
                </a:solidFill>
              </a:rPr>
              <a:t>duration will be calculated by dividing “Total release/Project story points/Team Velocity”</a:t>
            </a:r>
          </a:p>
          <a:p>
            <a:pPr marL="285750" indent="-285750">
              <a:buFont typeface="Wingdings" panose="05000000000000000000" pitchFamily="2" charset="2"/>
              <a:buChar char="Ø"/>
            </a:pPr>
            <a:r>
              <a:rPr lang="en-US" sz="1400" dirty="0" smtClean="0">
                <a:solidFill>
                  <a:prstClr val="black"/>
                </a:solidFill>
              </a:rPr>
              <a:t>Re-estimation of release will be done as and when Scrum Master thinks appropriate</a:t>
            </a:r>
          </a:p>
          <a:p>
            <a:pPr marL="285750" indent="-285750">
              <a:buFont typeface="Wingdings" panose="05000000000000000000" pitchFamily="2" charset="2"/>
              <a:buChar char="Ø"/>
            </a:pPr>
            <a:r>
              <a:rPr lang="en-US" sz="1400" dirty="0" smtClean="0">
                <a:solidFill>
                  <a:prstClr val="black"/>
                </a:solidFill>
              </a:rPr>
              <a:t>Actual Effort estimation will be done </a:t>
            </a:r>
            <a:r>
              <a:rPr lang="en-US" sz="1400" dirty="0" smtClean="0">
                <a:solidFill>
                  <a:prstClr val="black"/>
                </a:solidFill>
              </a:rPr>
              <a:t>once we decide the team velocity</a:t>
            </a:r>
            <a:endParaRPr lang="en-US" sz="1400" dirty="0" smtClean="0">
              <a:solidFill>
                <a:prstClr val="black"/>
              </a:solidFill>
            </a:endParaRPr>
          </a:p>
          <a:p>
            <a:pPr marL="285750" indent="-285750">
              <a:buFont typeface="Wingdings" panose="05000000000000000000" pitchFamily="2" charset="2"/>
              <a:buChar char="Ø"/>
            </a:pPr>
            <a:r>
              <a:rPr lang="en-US" sz="1400" dirty="0" smtClean="0">
                <a:solidFill>
                  <a:prstClr val="black"/>
                </a:solidFill>
              </a:rPr>
              <a:t>Actual Estimation = </a:t>
            </a:r>
            <a:r>
              <a:rPr lang="en-US" sz="1400" dirty="0" smtClean="0">
                <a:solidFill>
                  <a:prstClr val="black"/>
                </a:solidFill>
              </a:rPr>
              <a:t>Person Days/ Team velocity </a:t>
            </a:r>
            <a:r>
              <a:rPr lang="en-US" sz="1400" dirty="0">
                <a:solidFill>
                  <a:prstClr val="black"/>
                </a:solidFill>
              </a:rPr>
              <a:t>* Total release/Project story </a:t>
            </a:r>
            <a:r>
              <a:rPr lang="en-US" sz="1400" dirty="0" smtClean="0">
                <a:solidFill>
                  <a:prstClr val="black"/>
                </a:solidFill>
              </a:rPr>
              <a:t>points</a:t>
            </a:r>
            <a:endParaRPr lang="en-US" sz="1400" dirty="0">
              <a:solidFill>
                <a:prstClr val="black"/>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712531170"/>
              </p:ext>
            </p:extLst>
          </p:nvPr>
        </p:nvGraphicFramePr>
        <p:xfrm>
          <a:off x="956733" y="4188463"/>
          <a:ext cx="9025465" cy="1616802"/>
        </p:xfrm>
        <a:graphic>
          <a:graphicData uri="http://schemas.openxmlformats.org/drawingml/2006/table">
            <a:tbl>
              <a:tblPr firstRow="1" bandRow="1">
                <a:tableStyleId>{5C22544A-7EE6-4342-B048-85BDC9FD1C3A}</a:tableStyleId>
              </a:tblPr>
              <a:tblGrid>
                <a:gridCol w="1805093"/>
                <a:gridCol w="1805093"/>
                <a:gridCol w="1805093"/>
                <a:gridCol w="1805093"/>
                <a:gridCol w="1805093"/>
              </a:tblGrid>
              <a:tr h="269467">
                <a:tc>
                  <a:txBody>
                    <a:bodyPr/>
                    <a:lstStyle/>
                    <a:p>
                      <a:r>
                        <a:rPr lang="en-US" sz="1100" dirty="0" smtClean="0"/>
                        <a:t>Sprint</a:t>
                      </a:r>
                      <a:endParaRPr lang="en-US" sz="1100" dirty="0"/>
                    </a:p>
                  </a:txBody>
                  <a:tcPr/>
                </a:tc>
                <a:tc>
                  <a:txBody>
                    <a:bodyPr/>
                    <a:lstStyle/>
                    <a:p>
                      <a:r>
                        <a:rPr lang="en-US" sz="1100" dirty="0" smtClean="0"/>
                        <a:t>Duration (In Weeks)</a:t>
                      </a:r>
                      <a:endParaRPr lang="en-US" sz="1100" dirty="0"/>
                    </a:p>
                  </a:txBody>
                  <a:tcPr/>
                </a:tc>
                <a:tc>
                  <a:txBody>
                    <a:bodyPr/>
                    <a:lstStyle/>
                    <a:p>
                      <a:r>
                        <a:rPr lang="en-US" sz="1100" dirty="0" smtClean="0"/>
                        <a:t>Team Size</a:t>
                      </a:r>
                      <a:endParaRPr lang="en-US" sz="1100" dirty="0"/>
                    </a:p>
                  </a:txBody>
                  <a:tcPr/>
                </a:tc>
                <a:tc>
                  <a:txBody>
                    <a:bodyPr/>
                    <a:lstStyle/>
                    <a:p>
                      <a:r>
                        <a:rPr lang="en-US" sz="1100" dirty="0" smtClean="0"/>
                        <a:t>Story</a:t>
                      </a:r>
                      <a:r>
                        <a:rPr lang="en-US" sz="1100" baseline="0" dirty="0" smtClean="0"/>
                        <a:t> Point Completed</a:t>
                      </a:r>
                      <a:endParaRPr lang="en-US" sz="1100" dirty="0"/>
                    </a:p>
                  </a:txBody>
                  <a:tcPr/>
                </a:tc>
                <a:tc>
                  <a:txBody>
                    <a:bodyPr/>
                    <a:lstStyle/>
                    <a:p>
                      <a:r>
                        <a:rPr lang="en-US" sz="1100" dirty="0" smtClean="0"/>
                        <a:t>Person</a:t>
                      </a:r>
                      <a:r>
                        <a:rPr lang="en-US" sz="1100" baseline="0" dirty="0" smtClean="0"/>
                        <a:t> Days</a:t>
                      </a:r>
                      <a:endParaRPr lang="en-US" sz="1100" dirty="0"/>
                    </a:p>
                  </a:txBody>
                  <a:tcPr/>
                </a:tc>
              </a:tr>
              <a:tr h="269467">
                <a:tc>
                  <a:txBody>
                    <a:bodyPr/>
                    <a:lstStyle/>
                    <a:p>
                      <a:r>
                        <a:rPr lang="en-US" sz="1100" dirty="0" smtClean="0"/>
                        <a:t>1</a:t>
                      </a:r>
                      <a:endParaRPr lang="en-US" sz="1100" dirty="0"/>
                    </a:p>
                  </a:txBody>
                  <a:tcPr/>
                </a:tc>
                <a:tc>
                  <a:txBody>
                    <a:bodyPr/>
                    <a:lstStyle/>
                    <a:p>
                      <a:r>
                        <a:rPr lang="en-US" sz="1100" dirty="0" smtClean="0"/>
                        <a:t>2</a:t>
                      </a:r>
                      <a:endParaRPr lang="en-US" sz="1100" dirty="0"/>
                    </a:p>
                  </a:txBody>
                  <a:tcPr/>
                </a:tc>
                <a:tc>
                  <a:txBody>
                    <a:bodyPr/>
                    <a:lstStyle/>
                    <a:p>
                      <a:r>
                        <a:rPr lang="en-US" sz="1100" dirty="0" smtClean="0"/>
                        <a:t>5</a:t>
                      </a:r>
                      <a:endParaRPr lang="en-US" sz="1100" dirty="0"/>
                    </a:p>
                  </a:txBody>
                  <a:tcPr/>
                </a:tc>
                <a:tc>
                  <a:txBody>
                    <a:bodyPr/>
                    <a:lstStyle/>
                    <a:p>
                      <a:r>
                        <a:rPr lang="en-US" sz="1100" dirty="0" smtClean="0"/>
                        <a:t>10</a:t>
                      </a:r>
                      <a:endParaRPr lang="en-US" sz="1100" dirty="0"/>
                    </a:p>
                  </a:txBody>
                  <a:tcPr/>
                </a:tc>
                <a:tc>
                  <a:txBody>
                    <a:bodyPr/>
                    <a:lstStyle/>
                    <a:p>
                      <a:r>
                        <a:rPr lang="en-US" sz="1100" dirty="0" smtClean="0"/>
                        <a:t>50</a:t>
                      </a:r>
                      <a:endParaRPr lang="en-US" sz="1100" dirty="0"/>
                    </a:p>
                  </a:txBody>
                  <a:tcPr/>
                </a:tc>
              </a:tr>
              <a:tr h="269467">
                <a:tc>
                  <a:txBody>
                    <a:bodyPr/>
                    <a:lstStyle/>
                    <a:p>
                      <a:r>
                        <a:rPr lang="en-US" sz="1100" dirty="0" smtClean="0"/>
                        <a:t>2</a:t>
                      </a:r>
                      <a:endParaRPr lang="en-US" sz="1100" dirty="0"/>
                    </a:p>
                  </a:txBody>
                  <a:tcPr/>
                </a:tc>
                <a:tc>
                  <a:txBody>
                    <a:bodyPr/>
                    <a:lstStyle/>
                    <a:p>
                      <a:r>
                        <a:rPr lang="en-US" sz="1100" dirty="0" smtClean="0"/>
                        <a:t>2</a:t>
                      </a:r>
                      <a:endParaRPr lang="en-US" sz="1100" dirty="0"/>
                    </a:p>
                  </a:txBody>
                  <a:tcPr/>
                </a:tc>
                <a:tc>
                  <a:txBody>
                    <a:bodyPr/>
                    <a:lstStyle/>
                    <a:p>
                      <a:r>
                        <a:rPr lang="en-US" sz="1100" dirty="0" smtClean="0"/>
                        <a:t>5</a:t>
                      </a:r>
                      <a:endParaRPr lang="en-US" sz="1100" dirty="0"/>
                    </a:p>
                  </a:txBody>
                  <a:tcPr/>
                </a:tc>
                <a:tc>
                  <a:txBody>
                    <a:bodyPr/>
                    <a:lstStyle/>
                    <a:p>
                      <a:r>
                        <a:rPr lang="en-US" sz="1100" dirty="0" smtClean="0"/>
                        <a:t>15</a:t>
                      </a:r>
                      <a:endParaRPr lang="en-US" sz="1100" dirty="0"/>
                    </a:p>
                  </a:txBody>
                  <a:tcPr/>
                </a:tc>
                <a:tc>
                  <a:txBody>
                    <a:bodyPr/>
                    <a:lstStyle/>
                    <a:p>
                      <a:r>
                        <a:rPr lang="en-US" sz="1100" dirty="0" smtClean="0"/>
                        <a:t>50</a:t>
                      </a:r>
                      <a:endParaRPr lang="en-US" sz="1100" dirty="0"/>
                    </a:p>
                  </a:txBody>
                  <a:tcPr/>
                </a:tc>
              </a:tr>
              <a:tr h="269467">
                <a:tc>
                  <a:txBody>
                    <a:bodyPr/>
                    <a:lstStyle/>
                    <a:p>
                      <a:r>
                        <a:rPr lang="en-US" sz="1100" dirty="0" smtClean="0"/>
                        <a:t>3</a:t>
                      </a:r>
                      <a:endParaRPr lang="en-US" sz="1100" dirty="0"/>
                    </a:p>
                  </a:txBody>
                  <a:tcPr/>
                </a:tc>
                <a:tc>
                  <a:txBody>
                    <a:bodyPr/>
                    <a:lstStyle/>
                    <a:p>
                      <a:r>
                        <a:rPr lang="en-US" sz="1100" dirty="0" smtClean="0"/>
                        <a:t>2</a:t>
                      </a:r>
                      <a:endParaRPr lang="en-US" sz="1100" dirty="0"/>
                    </a:p>
                  </a:txBody>
                  <a:tcPr/>
                </a:tc>
                <a:tc>
                  <a:txBody>
                    <a:bodyPr/>
                    <a:lstStyle/>
                    <a:p>
                      <a:r>
                        <a:rPr lang="en-US" sz="1100" dirty="0" smtClean="0"/>
                        <a:t>5</a:t>
                      </a:r>
                      <a:endParaRPr lang="en-US" sz="1100" dirty="0"/>
                    </a:p>
                  </a:txBody>
                  <a:tcPr/>
                </a:tc>
                <a:tc>
                  <a:txBody>
                    <a:bodyPr/>
                    <a:lstStyle/>
                    <a:p>
                      <a:r>
                        <a:rPr lang="en-US" sz="1100" dirty="0" smtClean="0"/>
                        <a:t>12</a:t>
                      </a:r>
                      <a:endParaRPr lang="en-US" sz="1100" dirty="0"/>
                    </a:p>
                  </a:txBody>
                  <a:tcPr/>
                </a:tc>
                <a:tc>
                  <a:txBody>
                    <a:bodyPr/>
                    <a:lstStyle/>
                    <a:p>
                      <a:r>
                        <a:rPr lang="en-US" sz="1100" dirty="0" smtClean="0"/>
                        <a:t>50</a:t>
                      </a:r>
                      <a:endParaRPr lang="en-US" sz="1100" dirty="0"/>
                    </a:p>
                  </a:txBody>
                  <a:tcPr/>
                </a:tc>
              </a:tr>
              <a:tr h="269467">
                <a:tc>
                  <a:txBody>
                    <a:bodyPr/>
                    <a:lstStyle/>
                    <a:p>
                      <a:r>
                        <a:rPr lang="en-US" sz="1100" dirty="0" smtClean="0"/>
                        <a:t>4</a:t>
                      </a:r>
                      <a:endParaRPr lang="en-US" sz="1100" dirty="0"/>
                    </a:p>
                  </a:txBody>
                  <a:tcPr/>
                </a:tc>
                <a:tc>
                  <a:txBody>
                    <a:bodyPr/>
                    <a:lstStyle/>
                    <a:p>
                      <a:r>
                        <a:rPr lang="en-US" sz="1100" dirty="0" smtClean="0"/>
                        <a:t>2</a:t>
                      </a:r>
                      <a:endParaRPr lang="en-US" sz="1100" dirty="0"/>
                    </a:p>
                  </a:txBody>
                  <a:tcPr/>
                </a:tc>
                <a:tc>
                  <a:txBody>
                    <a:bodyPr/>
                    <a:lstStyle/>
                    <a:p>
                      <a:r>
                        <a:rPr lang="en-US" sz="1100" dirty="0" smtClean="0"/>
                        <a:t>5</a:t>
                      </a:r>
                      <a:endParaRPr lang="en-US" sz="1100" dirty="0"/>
                    </a:p>
                  </a:txBody>
                  <a:tcPr/>
                </a:tc>
                <a:tc>
                  <a:txBody>
                    <a:bodyPr/>
                    <a:lstStyle/>
                    <a:p>
                      <a:r>
                        <a:rPr lang="en-US" sz="1100" dirty="0" smtClean="0"/>
                        <a:t>11</a:t>
                      </a:r>
                      <a:endParaRPr lang="en-US" sz="1100" dirty="0"/>
                    </a:p>
                  </a:txBody>
                  <a:tcPr/>
                </a:tc>
                <a:tc>
                  <a:txBody>
                    <a:bodyPr/>
                    <a:lstStyle/>
                    <a:p>
                      <a:r>
                        <a:rPr lang="en-US" sz="1100" dirty="0" smtClean="0"/>
                        <a:t>50</a:t>
                      </a:r>
                      <a:endParaRPr lang="en-US" sz="1100" dirty="0"/>
                    </a:p>
                  </a:txBody>
                  <a:tcPr/>
                </a:tc>
              </a:tr>
              <a:tr h="269467">
                <a:tc>
                  <a:txBody>
                    <a:bodyPr/>
                    <a:lstStyle/>
                    <a:p>
                      <a:r>
                        <a:rPr lang="en-US" sz="1100" dirty="0" smtClean="0"/>
                        <a:t>5</a:t>
                      </a:r>
                      <a:endParaRPr lang="en-US" sz="1100" dirty="0"/>
                    </a:p>
                  </a:txBody>
                  <a:tcPr/>
                </a:tc>
                <a:tc>
                  <a:txBody>
                    <a:bodyPr/>
                    <a:lstStyle/>
                    <a:p>
                      <a:r>
                        <a:rPr lang="en-US" sz="1100" dirty="0" smtClean="0"/>
                        <a:t>2</a:t>
                      </a:r>
                      <a:endParaRPr lang="en-US" sz="1100" dirty="0"/>
                    </a:p>
                  </a:txBody>
                  <a:tcPr/>
                </a:tc>
                <a:tc>
                  <a:txBody>
                    <a:bodyPr/>
                    <a:lstStyle/>
                    <a:p>
                      <a:r>
                        <a:rPr lang="en-US" sz="1100" dirty="0" smtClean="0"/>
                        <a:t>5</a:t>
                      </a:r>
                      <a:endParaRPr lang="en-US" sz="1100" dirty="0"/>
                    </a:p>
                  </a:txBody>
                  <a:tcPr/>
                </a:tc>
                <a:tc>
                  <a:txBody>
                    <a:bodyPr/>
                    <a:lstStyle/>
                    <a:p>
                      <a:r>
                        <a:rPr lang="en-US" sz="1100" dirty="0" smtClean="0"/>
                        <a:t>11</a:t>
                      </a:r>
                      <a:endParaRPr lang="en-US" sz="1100" dirty="0"/>
                    </a:p>
                  </a:txBody>
                  <a:tcPr/>
                </a:tc>
                <a:tc>
                  <a:txBody>
                    <a:bodyPr/>
                    <a:lstStyle/>
                    <a:p>
                      <a:r>
                        <a:rPr lang="en-US" sz="1100" dirty="0" smtClean="0"/>
                        <a:t>50</a:t>
                      </a:r>
                      <a:endParaRPr lang="en-US" sz="1100" dirty="0"/>
                    </a:p>
                  </a:txBody>
                  <a:tcPr/>
                </a:tc>
              </a:tr>
            </a:tbl>
          </a:graphicData>
        </a:graphic>
      </p:graphicFrame>
      <p:sp>
        <p:nvSpPr>
          <p:cNvPr id="5" name="Rectangle 4"/>
          <p:cNvSpPr/>
          <p:nvPr/>
        </p:nvSpPr>
        <p:spPr>
          <a:xfrm>
            <a:off x="900645" y="5750467"/>
            <a:ext cx="7269688" cy="523220"/>
          </a:xfrm>
          <a:prstGeom prst="rect">
            <a:avLst/>
          </a:prstGeom>
        </p:spPr>
        <p:txBody>
          <a:bodyPr wrap="square">
            <a:spAutoFit/>
          </a:bodyPr>
          <a:lstStyle/>
          <a:p>
            <a:pPr marL="285750" indent="-285750">
              <a:buFont typeface="Wingdings" panose="05000000000000000000" pitchFamily="2" charset="2"/>
              <a:buChar char="Ø"/>
            </a:pPr>
            <a:r>
              <a:rPr lang="en-US" sz="1400" dirty="0" smtClean="0">
                <a:solidFill>
                  <a:prstClr val="black"/>
                </a:solidFill>
              </a:rPr>
              <a:t>Team Velocity = </a:t>
            </a:r>
            <a:r>
              <a:rPr lang="en-US" sz="1400" dirty="0" smtClean="0">
                <a:solidFill>
                  <a:prstClr val="black"/>
                </a:solidFill>
              </a:rPr>
              <a:t>11 </a:t>
            </a:r>
            <a:r>
              <a:rPr lang="en-US" sz="1400" dirty="0" smtClean="0">
                <a:solidFill>
                  <a:prstClr val="black"/>
                </a:solidFill>
              </a:rPr>
              <a:t>Story Points Per Sprint</a:t>
            </a:r>
          </a:p>
          <a:p>
            <a:pPr marL="285750" indent="-285750">
              <a:buFont typeface="Wingdings" panose="05000000000000000000" pitchFamily="2" charset="2"/>
              <a:buChar char="Ø"/>
            </a:pPr>
            <a:r>
              <a:rPr lang="en-US" sz="1400" dirty="0" smtClean="0">
                <a:solidFill>
                  <a:prstClr val="black"/>
                </a:solidFill>
              </a:rPr>
              <a:t>Actual Effort Per Story Point =   </a:t>
            </a:r>
            <a:r>
              <a:rPr lang="en-US" sz="1400" dirty="0" smtClean="0">
                <a:solidFill>
                  <a:prstClr val="black"/>
                </a:solidFill>
              </a:rPr>
              <a:t>50/11 </a:t>
            </a:r>
            <a:r>
              <a:rPr lang="en-US" sz="1400" dirty="0" smtClean="0">
                <a:solidFill>
                  <a:prstClr val="black"/>
                </a:solidFill>
              </a:rPr>
              <a:t>=  4.55 PDs</a:t>
            </a:r>
            <a:endParaRPr lang="en-US" sz="1400" dirty="0">
              <a:solidFill>
                <a:prstClr val="black"/>
              </a:solidFill>
            </a:endParaRPr>
          </a:p>
        </p:txBody>
      </p:sp>
    </p:spTree>
    <p:extLst>
      <p:ext uri="{BB962C8B-B14F-4D97-AF65-F5344CB8AC3E}">
        <p14:creationId xmlns:p14="http://schemas.microsoft.com/office/powerpoint/2010/main" val="2652435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a:t>
            </a:r>
            <a:endParaRPr lang="en-US" dirty="0"/>
          </a:p>
        </p:txBody>
      </p:sp>
      <p:graphicFrame>
        <p:nvGraphicFramePr>
          <p:cNvPr id="3" name="Content Placeholder 3"/>
          <p:cNvGraphicFramePr>
            <a:graphicFrameLocks/>
          </p:cNvGraphicFramePr>
          <p:nvPr>
            <p:extLst>
              <p:ext uri="{D42A27DB-BD31-4B8C-83A1-F6EECF244321}">
                <p14:modId xmlns:p14="http://schemas.microsoft.com/office/powerpoint/2010/main" val="2587669872"/>
              </p:ext>
            </p:extLst>
          </p:nvPr>
        </p:nvGraphicFramePr>
        <p:xfrm>
          <a:off x="430419" y="820882"/>
          <a:ext cx="10838714" cy="3336180"/>
        </p:xfrm>
        <a:graphic>
          <a:graphicData uri="http://schemas.openxmlformats.org/drawingml/2006/table">
            <a:tbl>
              <a:tblPr firstRow="1" bandRow="1">
                <a:tableStyleId>{5C22544A-7EE6-4342-B048-85BDC9FD1C3A}</a:tableStyleId>
              </a:tblPr>
              <a:tblGrid>
                <a:gridCol w="1146589"/>
                <a:gridCol w="4394143"/>
                <a:gridCol w="1946954"/>
                <a:gridCol w="1675514"/>
                <a:gridCol w="1675514"/>
              </a:tblGrid>
              <a:tr h="322118">
                <a:tc>
                  <a:txBody>
                    <a:bodyPr/>
                    <a:lstStyle/>
                    <a:p>
                      <a:r>
                        <a:rPr lang="en-US" sz="1200" dirty="0" smtClean="0"/>
                        <a:t>Occurrence</a:t>
                      </a:r>
                      <a:endParaRPr lang="en-US" sz="1200" dirty="0"/>
                    </a:p>
                  </a:txBody>
                  <a:tcPr/>
                </a:tc>
                <a:tc>
                  <a:txBody>
                    <a:bodyPr/>
                    <a:lstStyle/>
                    <a:p>
                      <a:r>
                        <a:rPr lang="en-US" sz="1200" dirty="0" smtClean="0"/>
                        <a:t>                                   Input(s)</a:t>
                      </a:r>
                      <a:endParaRPr lang="en-US" sz="1200" dirty="0"/>
                    </a:p>
                  </a:txBody>
                  <a:tcPr/>
                </a:tc>
                <a:tc>
                  <a:txBody>
                    <a:bodyPr/>
                    <a:lstStyle/>
                    <a:p>
                      <a:r>
                        <a:rPr lang="en-US" sz="1200" dirty="0" smtClean="0"/>
                        <a:t>Tools</a:t>
                      </a:r>
                      <a:endParaRPr lang="en-US" sz="1200" dirty="0"/>
                    </a:p>
                  </a:txBody>
                  <a:tcPr/>
                </a:tc>
                <a:tc>
                  <a:txBody>
                    <a:bodyPr/>
                    <a:lstStyle/>
                    <a:p>
                      <a:r>
                        <a:rPr lang="en-US" sz="1200" dirty="0" smtClean="0"/>
                        <a:t>Output(s)</a:t>
                      </a:r>
                      <a:endParaRPr lang="en-US" sz="1200" dirty="0"/>
                    </a:p>
                  </a:txBody>
                  <a:tcPr/>
                </a:tc>
                <a:tc>
                  <a:txBody>
                    <a:bodyPr/>
                    <a:lstStyle/>
                    <a:p>
                      <a:r>
                        <a:rPr lang="en-US" sz="1200" dirty="0" smtClean="0"/>
                        <a:t>Participants</a:t>
                      </a:r>
                      <a:endParaRPr lang="en-US" sz="1200" dirty="0"/>
                    </a:p>
                  </a:txBody>
                  <a:tcPr/>
                </a:tc>
              </a:tr>
              <a:tr h="1017789">
                <a:tc>
                  <a:txBody>
                    <a:bodyPr/>
                    <a:lstStyle/>
                    <a:p>
                      <a:r>
                        <a:rPr lang="en-US" sz="1200" dirty="0" smtClean="0"/>
                        <a:t>Project</a:t>
                      </a:r>
                      <a:endParaRPr lang="en-US" sz="12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dk1"/>
                          </a:solidFill>
                          <a:effectLst/>
                          <a:latin typeface="+mn-lt"/>
                          <a:ea typeface="+mn-ea"/>
                          <a:cs typeface="+mn-cs"/>
                        </a:rPr>
                        <a:t>Total</a:t>
                      </a:r>
                      <a:r>
                        <a:rPr lang="en-US" sz="1200" kern="1200" baseline="0" dirty="0" smtClean="0">
                          <a:solidFill>
                            <a:schemeClr val="dk1"/>
                          </a:solidFill>
                          <a:effectLst/>
                          <a:latin typeface="+mn-lt"/>
                          <a:ea typeface="+mn-ea"/>
                          <a:cs typeface="+mn-cs"/>
                        </a:rPr>
                        <a:t> number of User Stories included in a Project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dk1"/>
                          </a:solidFill>
                          <a:effectLst/>
                          <a:latin typeface="+mn-lt"/>
                          <a:ea typeface="+mn-ea"/>
                          <a:cs typeface="+mn-cs"/>
                        </a:rPr>
                        <a:t>Team Velocity</a:t>
                      </a:r>
                      <a:endParaRPr lang="en-US" sz="1200" kern="1200" dirty="0" smtClean="0">
                        <a:solidFill>
                          <a:schemeClr val="dk1"/>
                        </a:solidFill>
                        <a:effectLst/>
                        <a:latin typeface="+mn-lt"/>
                        <a:ea typeface="+mn-ea"/>
                        <a:cs typeface="+mn-cs"/>
                      </a:endParaRPr>
                    </a:p>
                    <a:p>
                      <a:pPr lvl="0"/>
                      <a:endParaRPr lang="en-US" sz="1200" kern="1200" dirty="0">
                        <a:solidFill>
                          <a:schemeClr val="dk1"/>
                        </a:solidFill>
                        <a:effectLst/>
                        <a:latin typeface="+mn-lt"/>
                        <a:ea typeface="+mn-ea"/>
                        <a:cs typeface="+mn-cs"/>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Fibonacci </a:t>
                      </a:r>
                      <a:r>
                        <a:rPr lang="en-US" sz="1200" dirty="0" smtClean="0"/>
                        <a:t>Sequence</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dk1"/>
                          </a:solidFill>
                          <a:latin typeface="+mn-lt"/>
                          <a:ea typeface="+mn-ea"/>
                          <a:cs typeface="+mn-cs"/>
                        </a:rPr>
                        <a:t>Project Level Estimate</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dk1"/>
                          </a:solidFill>
                          <a:latin typeface="+mn-lt"/>
                          <a:ea typeface="+mn-ea"/>
                          <a:cs typeface="+mn-cs"/>
                        </a:rPr>
                        <a:t>Domain Experts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dk1"/>
                          </a:solidFill>
                          <a:latin typeface="+mn-lt"/>
                          <a:ea typeface="+mn-ea"/>
                          <a:cs typeface="+mn-cs"/>
                        </a:rPr>
                        <a:t>Product </a:t>
                      </a:r>
                      <a:r>
                        <a:rPr lang="en-US" sz="1200" kern="1200" dirty="0" err="1" smtClean="0">
                          <a:solidFill>
                            <a:schemeClr val="dk1"/>
                          </a:solidFill>
                          <a:latin typeface="+mn-lt"/>
                          <a:ea typeface="+mn-ea"/>
                          <a:cs typeface="+mn-cs"/>
                        </a:rPr>
                        <a:t>Owener</a:t>
                      </a:r>
                      <a:endParaRPr lang="en-US" sz="1200" kern="1200" dirty="0" smtClean="0">
                        <a:solidFill>
                          <a:schemeClr val="dk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dk1"/>
                          </a:solidFill>
                          <a:latin typeface="+mn-lt"/>
                          <a:ea typeface="+mn-ea"/>
                          <a:cs typeface="+mn-cs"/>
                        </a:rPr>
                        <a:t>Team Members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dk1"/>
                          </a:solidFill>
                          <a:latin typeface="+mn-lt"/>
                          <a:ea typeface="+mn-ea"/>
                          <a:cs typeface="+mn-cs"/>
                        </a:rPr>
                        <a:t>Scrum </a:t>
                      </a:r>
                      <a:r>
                        <a:rPr lang="en-US" sz="1200" kern="1200" dirty="0" smtClean="0">
                          <a:solidFill>
                            <a:schemeClr val="dk1"/>
                          </a:solidFill>
                          <a:latin typeface="+mn-lt"/>
                          <a:ea typeface="+mn-ea"/>
                          <a:cs typeface="+mn-cs"/>
                        </a:rPr>
                        <a:t>Master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smtClean="0">
                        <a:solidFill>
                          <a:schemeClr val="dk1"/>
                        </a:solidFill>
                        <a:latin typeface="+mn-lt"/>
                        <a:ea typeface="+mn-ea"/>
                        <a:cs typeface="+mn-cs"/>
                      </a:endParaRPr>
                    </a:p>
                  </a:txBody>
                  <a:tcPr/>
                </a:tc>
              </a:tr>
              <a:tr h="1071873">
                <a:tc>
                  <a:txBody>
                    <a:bodyPr/>
                    <a:lstStyle/>
                    <a:p>
                      <a:r>
                        <a:rPr lang="en-US" sz="1200" dirty="0" smtClean="0"/>
                        <a:t>Release</a:t>
                      </a:r>
                      <a:endParaRPr lang="en-US" sz="12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Prioritize Backlog Items (Product Backlog) </a:t>
                      </a:r>
                      <a:r>
                        <a:rPr lang="en-US" sz="1200" kern="1200" baseline="0" dirty="0" smtClean="0">
                          <a:solidFill>
                            <a:schemeClr val="dk1"/>
                          </a:solidFill>
                          <a:effectLst/>
                          <a:latin typeface="+mn-lt"/>
                          <a:ea typeface="+mn-ea"/>
                          <a:cs typeface="+mn-cs"/>
                        </a:rPr>
                        <a:t>included in a Release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dk1"/>
                          </a:solidFill>
                          <a:effectLst/>
                          <a:latin typeface="+mn-lt"/>
                          <a:ea typeface="+mn-ea"/>
                          <a:cs typeface="+mn-cs"/>
                        </a:rPr>
                        <a:t>Team Velocity</a:t>
                      </a:r>
                      <a:endParaRPr lang="en-US" sz="1200" kern="1200" dirty="0" smtClean="0">
                        <a:solidFill>
                          <a:schemeClr val="dk1"/>
                        </a:solidFill>
                        <a:effectLst/>
                        <a:latin typeface="+mn-lt"/>
                        <a:ea typeface="+mn-ea"/>
                        <a:cs typeface="+mn-cs"/>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Fibonacci </a:t>
                      </a:r>
                      <a:r>
                        <a:rPr lang="en-US" sz="1200" dirty="0" smtClean="0"/>
                        <a:t>Sequence</a:t>
                      </a:r>
                    </a:p>
                    <a:p>
                      <a:endParaRPr lang="en-US" sz="12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dk1"/>
                          </a:solidFill>
                          <a:latin typeface="+mn-lt"/>
                          <a:ea typeface="+mn-ea"/>
                          <a:cs typeface="+mn-cs"/>
                        </a:rPr>
                        <a:t>Release Level Estimate</a:t>
                      </a:r>
                    </a:p>
                    <a:p>
                      <a:endParaRPr lang="en-US" sz="12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dk1"/>
                          </a:solidFill>
                          <a:latin typeface="+mn-lt"/>
                          <a:ea typeface="+mn-ea"/>
                          <a:cs typeface="+mn-cs"/>
                        </a:rPr>
                        <a:t>Product </a:t>
                      </a:r>
                      <a:r>
                        <a:rPr lang="en-US" sz="1200" kern="1200" dirty="0" smtClean="0">
                          <a:solidFill>
                            <a:schemeClr val="dk1"/>
                          </a:solidFill>
                          <a:latin typeface="+mn-lt"/>
                          <a:ea typeface="+mn-ea"/>
                          <a:cs typeface="+mn-cs"/>
                        </a:rPr>
                        <a:t>Owner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dk1"/>
                          </a:solidFill>
                          <a:latin typeface="+mn-lt"/>
                          <a:ea typeface="+mn-ea"/>
                          <a:cs typeface="+mn-cs"/>
                        </a:rPr>
                        <a:t>Team Members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dk1"/>
                          </a:solidFill>
                          <a:latin typeface="+mn-lt"/>
                          <a:ea typeface="+mn-ea"/>
                          <a:cs typeface="+mn-cs"/>
                        </a:rPr>
                        <a:t>Scrum </a:t>
                      </a:r>
                      <a:r>
                        <a:rPr lang="en-US" sz="1200" kern="1200" dirty="0" smtClean="0">
                          <a:solidFill>
                            <a:schemeClr val="dk1"/>
                          </a:solidFill>
                          <a:latin typeface="+mn-lt"/>
                          <a:ea typeface="+mn-ea"/>
                          <a:cs typeface="+mn-cs"/>
                        </a:rPr>
                        <a:t>Master</a:t>
                      </a:r>
                    </a:p>
                    <a:p>
                      <a:endParaRPr lang="en-US" sz="1200" dirty="0"/>
                    </a:p>
                  </a:txBody>
                  <a:tcPr/>
                </a:tc>
              </a:tr>
              <a:tr h="924400">
                <a:tc>
                  <a:txBody>
                    <a:bodyPr/>
                    <a:lstStyle/>
                    <a:p>
                      <a:r>
                        <a:rPr lang="en-US" sz="1200" dirty="0" smtClean="0"/>
                        <a:t>Sprint</a:t>
                      </a:r>
                      <a:endParaRPr lang="en-US" sz="12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dk1"/>
                          </a:solidFill>
                          <a:effectLst/>
                          <a:latin typeface="+mn-lt"/>
                          <a:ea typeface="+mn-ea"/>
                          <a:cs typeface="+mn-cs"/>
                        </a:rPr>
                        <a:t>User Stories assigned to sprint during sprint planning</a:t>
                      </a:r>
                      <a:endParaRPr lang="en-US" sz="1200" kern="1200" baseline="0" dirty="0">
                        <a:solidFill>
                          <a:schemeClr val="dk1"/>
                        </a:solidFill>
                        <a:effectLst/>
                        <a:latin typeface="+mn-lt"/>
                        <a:ea typeface="+mn-ea"/>
                        <a:cs typeface="+mn-cs"/>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Planning</a:t>
                      </a:r>
                      <a:r>
                        <a:rPr lang="en-US" sz="1200" baseline="0" dirty="0" smtClean="0"/>
                        <a:t> Poker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Fibonacci Sequence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Story Points</a:t>
                      </a:r>
                    </a:p>
                    <a:p>
                      <a:endParaRPr lang="en-US" sz="12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dk1"/>
                          </a:solidFill>
                          <a:latin typeface="+mn-lt"/>
                          <a:ea typeface="+mn-ea"/>
                          <a:cs typeface="+mn-cs"/>
                        </a:rPr>
                        <a:t>Sprint Level Estimate</a:t>
                      </a:r>
                    </a:p>
                    <a:p>
                      <a:endParaRPr lang="en-US" sz="12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dk1"/>
                          </a:solidFill>
                          <a:latin typeface="+mn-lt"/>
                          <a:ea typeface="+mn-ea"/>
                          <a:cs typeface="+mn-cs"/>
                        </a:rPr>
                        <a:t>Product </a:t>
                      </a:r>
                      <a:r>
                        <a:rPr lang="en-US" sz="1200" kern="1200" dirty="0" smtClean="0">
                          <a:solidFill>
                            <a:schemeClr val="dk1"/>
                          </a:solidFill>
                          <a:latin typeface="+mn-lt"/>
                          <a:ea typeface="+mn-ea"/>
                          <a:cs typeface="+mn-cs"/>
                        </a:rPr>
                        <a:t>Owner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dk1"/>
                          </a:solidFill>
                          <a:latin typeface="+mn-lt"/>
                          <a:ea typeface="+mn-ea"/>
                          <a:cs typeface="+mn-cs"/>
                        </a:rPr>
                        <a:t>Team Members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dk1"/>
                          </a:solidFill>
                          <a:latin typeface="+mn-lt"/>
                          <a:ea typeface="+mn-ea"/>
                          <a:cs typeface="+mn-cs"/>
                        </a:rPr>
                        <a:t>Scrum </a:t>
                      </a:r>
                      <a:r>
                        <a:rPr lang="en-US" sz="1200" kern="1200" dirty="0" smtClean="0">
                          <a:solidFill>
                            <a:schemeClr val="dk1"/>
                          </a:solidFill>
                          <a:latin typeface="+mn-lt"/>
                          <a:ea typeface="+mn-ea"/>
                          <a:cs typeface="+mn-cs"/>
                        </a:rPr>
                        <a:t>Master</a:t>
                      </a:r>
                    </a:p>
                    <a:p>
                      <a:endParaRPr lang="en-US" sz="1200" dirty="0"/>
                    </a:p>
                  </a:txBody>
                  <a:tcPr/>
                </a:tc>
              </a:tr>
            </a:tbl>
          </a:graphicData>
        </a:graphic>
      </p:graphicFrame>
    </p:spTree>
    <p:extLst>
      <p:ext uri="{BB962C8B-B14F-4D97-AF65-F5344CB8AC3E}">
        <p14:creationId xmlns:p14="http://schemas.microsoft.com/office/powerpoint/2010/main" val="1724159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Level of Estimation</a:t>
            </a:r>
            <a:endParaRPr lang="en-IN" sz="3600" dirty="0"/>
          </a:p>
        </p:txBody>
      </p:sp>
      <p:graphicFrame>
        <p:nvGraphicFramePr>
          <p:cNvPr id="7" name="Diagram 6"/>
          <p:cNvGraphicFramePr/>
          <p:nvPr>
            <p:extLst>
              <p:ext uri="{D42A27DB-BD31-4B8C-83A1-F6EECF244321}">
                <p14:modId xmlns:p14="http://schemas.microsoft.com/office/powerpoint/2010/main" val="21159281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2522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011 10 27 I90 to Select Value Proposition draft V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3543</TotalTime>
  <Words>274</Words>
  <Application>Microsoft Office PowerPoint</Application>
  <PresentationFormat>Widescreen</PresentationFormat>
  <Paragraphs>101</Paragraphs>
  <Slides>4</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vt:i4>
      </vt:variant>
    </vt:vector>
  </HeadingPairs>
  <TitlesOfParts>
    <vt:vector size="10" baseType="lpstr">
      <vt:lpstr>Arial</vt:lpstr>
      <vt:lpstr>Calibri</vt:lpstr>
      <vt:lpstr>Calibri Light</vt:lpstr>
      <vt:lpstr>Wingdings</vt:lpstr>
      <vt:lpstr>Office Theme</vt:lpstr>
      <vt:lpstr>2011 10 27 I90 to Select Value Proposition draft V1</vt:lpstr>
      <vt:lpstr>Agile – Estimation</vt:lpstr>
      <vt:lpstr>Estimation</vt:lpstr>
      <vt:lpstr>Estimation</vt:lpstr>
      <vt:lpstr>Level of Estimation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Rajnish Dwivedi</dc:creator>
  <cp:lastModifiedBy>Sandeep Raheja</cp:lastModifiedBy>
  <cp:revision>103</cp:revision>
  <dcterms:created xsi:type="dcterms:W3CDTF">2018-07-31T03:49:26Z</dcterms:created>
  <dcterms:modified xsi:type="dcterms:W3CDTF">2018-08-29T06:01:44Z</dcterms:modified>
</cp:coreProperties>
</file>