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9" r:id="rId5"/>
    <p:sldId id="261" r:id="rId6"/>
    <p:sldId id="285" r:id="rId7"/>
    <p:sldId id="288" r:id="rId8"/>
    <p:sldId id="292" r:id="rId9"/>
    <p:sldId id="293" r:id="rId10"/>
    <p:sldId id="294" r:id="rId11"/>
    <p:sldId id="295" r:id="rId12"/>
    <p:sldId id="296" r:id="rId13"/>
    <p:sldId id="297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260" r:id="rId23"/>
    <p:sldId id="278" r:id="rId24"/>
    <p:sldId id="307" r:id="rId25"/>
    <p:sldId id="284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84" y="52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8/14/2021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36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611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0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707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8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6" name="Straight Connector 35" descr="First divider line on slide">
            <a:extLst>
              <a:ext uri="{FF2B5EF4-FFF2-40B4-BE49-F238E27FC236}">
                <a16:creationId xmlns:a16="http://schemas.microsoft.com/office/drawing/2014/main" id="{6DFB56AF-75D4-4B38-B5A6-12AC8AD1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Second divider line on slide">
            <a:extLst>
              <a:ext uri="{FF2B5EF4-FFF2-40B4-BE49-F238E27FC236}">
                <a16:creationId xmlns:a16="http://schemas.microsoft.com/office/drawing/2014/main" id="{571A0042-84F7-4FAD-9DB9-A5B53E5F0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6662760C-CBD5-4072-A5AC-2AC3DFF41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1E0F6676-ECF9-4320-A187-9C308A86D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84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  <p:cxnSp>
        <p:nvCxnSpPr>
          <p:cNvPr id="28" name="Straight Connector 27" descr="First divder line on slide">
            <a:extLst>
              <a:ext uri="{FF2B5EF4-FFF2-40B4-BE49-F238E27FC236}">
                <a16:creationId xmlns:a16="http://schemas.microsoft.com/office/drawing/2014/main" id="{CA251B6D-7A6C-4D1C-9EA2-6FB7576D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285956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 descr="Second divder line on slide">
            <a:extLst>
              <a:ext uri="{FF2B5EF4-FFF2-40B4-BE49-F238E27FC236}">
                <a16:creationId xmlns:a16="http://schemas.microsoft.com/office/drawing/2014/main" id="{85886762-068D-483A-B5DB-17701376B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94268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 descr="Third divder line on slide">
            <a:extLst>
              <a:ext uri="{FF2B5EF4-FFF2-40B4-BE49-F238E27FC236}">
                <a16:creationId xmlns:a16="http://schemas.microsoft.com/office/drawing/2014/main" id="{42D88698-9E20-42D0-B1E7-638ABA8AA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2580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Fourth divder line on slide">
            <a:extLst>
              <a:ext uri="{FF2B5EF4-FFF2-40B4-BE49-F238E27FC236}">
                <a16:creationId xmlns:a16="http://schemas.microsoft.com/office/drawing/2014/main" id="{11540BBA-4645-443F-A379-4C6A8F096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10892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Fifth divder line on slide">
            <a:extLst>
              <a:ext uri="{FF2B5EF4-FFF2-40B4-BE49-F238E27FC236}">
                <a16:creationId xmlns:a16="http://schemas.microsoft.com/office/drawing/2014/main" id="{91920D82-94FF-45BE-B8F9-9DAB94874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919204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395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48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08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209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2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4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5A2F210-E29E-4509-86FF-5A92281F6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CF080BFA-0CFA-4DFF-8658-916C22E7C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88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87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cartoon drawing of flowers&#10;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/>
        </p:blipFill>
        <p:spPr>
          <a:xfrm>
            <a:off x="86714" y="86714"/>
            <a:ext cx="12018572" cy="66845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INTERNSHIP REPORT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3DDF3D-91CE-40FB-BC3D-FFB1B5D89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543711E-9499-4269-B869-59E977AB5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99" y="611235"/>
            <a:ext cx="1897356" cy="1394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E1720-5185-4044-9195-05EA05511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250" y="477346"/>
            <a:ext cx="1528497" cy="1528497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CC4176C-B11F-49BC-BD63-1D23A74337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32CB5F-3ADD-421B-823A-682D1B8E966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24" y="2413358"/>
            <a:ext cx="1241552" cy="1079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C4A944-8EC5-4477-BE9D-B73632BF44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6713" y="4444365"/>
            <a:ext cx="3200400" cy="895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1BDCC-2DB3-4541-9B63-E21096D961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3510" y="1231434"/>
            <a:ext cx="12573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14ED91-60BB-485B-8441-A942467B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DF152-6933-40C9-B582-F6D0C022AC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7ABCB-98E6-49C4-ABCB-242E16139F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2321136"/>
            <a:ext cx="11339513" cy="2342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812828-A9BF-487A-99B6-1631E6C98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53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4D3070-84E7-4999-9A01-322596B8F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0AC331-5490-4EBA-90F1-FA2185D8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48045"/>
            <a:ext cx="11340000" cy="432000"/>
          </a:xfrm>
        </p:spPr>
        <p:txBody>
          <a:bodyPr/>
          <a:lstStyle/>
          <a:p>
            <a:r>
              <a:rPr lang="en-IN" dirty="0"/>
              <a:t>PROJECTS: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D217D-6B47-4B7B-813A-E229F6AA77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CE856B-596A-4257-8D84-828E8B82D5E6}"/>
              </a:ext>
            </a:extLst>
          </p:cNvPr>
          <p:cNvGrpSpPr/>
          <p:nvPr/>
        </p:nvGrpSpPr>
        <p:grpSpPr>
          <a:xfrm>
            <a:off x="3179127" y="897572"/>
            <a:ext cx="5833745" cy="5062854"/>
            <a:chOff x="0" y="0"/>
            <a:chExt cx="5833745" cy="506285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D46E4B-2F83-4309-81C3-3EA0574ACCD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833745" cy="309054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7693CC-B978-46DD-A3E7-8245657ECEF4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3090546"/>
              <a:ext cx="5833745" cy="197231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BBAB9A2-F872-44BC-BB5C-1E9CF3C25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39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8D2A4F-2296-4A44-ADB6-0D8C227E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70DD-1455-4590-BB30-170A246D44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51D76F-4FD7-41A6-9675-F2D29E9065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431" y="1549400"/>
            <a:ext cx="8096250" cy="388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C3F752-C66D-4B75-9975-4761AA0FF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21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AB3DC0-4CA2-4642-A4CE-769F5926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73034-9957-4AF5-B450-7745A1EF06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F8FE2-6854-4BB9-B883-FAD6E3E7F1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162341"/>
            <a:ext cx="11339513" cy="4660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CF9CAB-7595-40BB-83B0-F93DD4646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47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FF28FF-FC16-4A7B-9CF1-E61234A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813D5-785A-446D-A40C-6F498E459D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E9A36-ED64-4A1B-9988-EB625E885BF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171235"/>
            <a:ext cx="11339513" cy="4642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4057F2-10BF-45F5-A8D8-C68B18EA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74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CCEF6-D8E3-461B-8A4C-200D7BB4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0DEA6-7ED3-479D-8BAE-3A61D584B2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F8A25-22FB-42AD-BFA4-4F7F642AF5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431" y="1339850"/>
            <a:ext cx="8096250" cy="430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08F53D-F619-42CB-B9F1-5C864AF0C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40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FD4053-0DF3-4FF9-811A-CAF2BBBF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3C6A0-4276-4C25-923B-3AA3EFFB2D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3FAE7B-6105-4030-988F-C891A8CE5A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410" y="1152525"/>
            <a:ext cx="9294293" cy="467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13E0D4-FEE5-4E07-9BBF-4306F3E08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59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B16B6F-CB26-4FEC-88C0-E800734C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F70A-7003-4FBA-AA6F-A921188180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E54AB8-4B84-48A8-9744-9B98462479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431" y="1571625"/>
            <a:ext cx="8096250" cy="384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6A7B2A-6298-4F94-B211-6831CE684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15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4DA3A2-581D-4619-A49D-C8E21336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621A8-E22F-44CC-94F1-56A87318D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A3FEE-B9F3-4AE4-B48A-201A92612F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630" y="1152525"/>
            <a:ext cx="9765853" cy="467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939FC3-F786-49F1-9BA8-8DF868E37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76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Placeholder Picture">
            <a:extLst>
              <a:ext uri="{FF2B5EF4-FFF2-40B4-BE49-F238E27FC236}">
                <a16:creationId xmlns:a16="http://schemas.microsoft.com/office/drawing/2014/main" id="{925A3C19-2816-4D4F-B6A9-C4A6DA022E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14" y="86714"/>
            <a:ext cx="6009285" cy="668457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HERE COMES THE SURPRISE!!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02D7333-D43E-4F9D-B14F-59FA693F7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3224" y="-109"/>
            <a:ext cx="3081180" cy="3011457"/>
            <a:chOff x="8203224" y="-109"/>
            <a:chExt cx="3081180" cy="3011457"/>
          </a:xfrm>
        </p:grpSpPr>
        <p:sp>
          <p:nvSpPr>
            <p:cNvPr id="50" name="Freeform: Shape 13">
              <a:extLst>
                <a:ext uri="{FF2B5EF4-FFF2-40B4-BE49-F238E27FC236}">
                  <a16:creationId xmlns:a16="http://schemas.microsoft.com/office/drawing/2014/main" id="{59FDA323-CBDE-41E6-924C-03E74A614CC9}"/>
                </a:ext>
              </a:extLst>
            </p:cNvPr>
            <p:cNvSpPr/>
            <p:nvPr/>
          </p:nvSpPr>
          <p:spPr>
            <a:xfrm rot="4308689">
              <a:off x="8775952" y="408682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E92FB3-8AD8-47EB-97CA-0ECDC09120D0}"/>
                </a:ext>
              </a:extLst>
            </p:cNvPr>
            <p:cNvSpPr/>
            <p:nvPr/>
          </p:nvSpPr>
          <p:spPr>
            <a:xfrm rot="13830869">
              <a:off x="9042191" y="2734930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17">
              <a:extLst>
                <a:ext uri="{FF2B5EF4-FFF2-40B4-BE49-F238E27FC236}">
                  <a16:creationId xmlns:a16="http://schemas.microsoft.com/office/drawing/2014/main" id="{4F13AF84-D580-486F-B6A7-DD766242180B}"/>
                </a:ext>
              </a:extLst>
            </p:cNvPr>
            <p:cNvSpPr/>
            <p:nvPr/>
          </p:nvSpPr>
          <p:spPr>
            <a:xfrm rot="12431080">
              <a:off x="9113375" y="2470891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19">
              <a:extLst>
                <a:ext uri="{FF2B5EF4-FFF2-40B4-BE49-F238E27FC236}">
                  <a16:creationId xmlns:a16="http://schemas.microsoft.com/office/drawing/2014/main" id="{D9B80E43-DA23-4DAF-9988-45904EB5005D}"/>
                </a:ext>
              </a:extLst>
            </p:cNvPr>
            <p:cNvSpPr/>
            <p:nvPr/>
          </p:nvSpPr>
          <p:spPr>
            <a:xfrm rot="4308689">
              <a:off x="8370204" y="-167089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F9FBA27B-A072-4DE9-A04B-B238E9C6C89C}"/>
                </a:ext>
              </a:extLst>
            </p:cNvPr>
            <p:cNvSpPr/>
            <p:nvPr/>
          </p:nvSpPr>
          <p:spPr>
            <a:xfrm rot="17193105">
              <a:off x="10959548" y="1603457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7CB484-653D-4AC0-97B9-380A17B2A23B}"/>
                </a:ext>
              </a:extLst>
            </p:cNvPr>
            <p:cNvSpPr/>
            <p:nvPr/>
          </p:nvSpPr>
          <p:spPr>
            <a:xfrm rot="17193105">
              <a:off x="10463812" y="1384386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B2076-ED27-384F-AA60-C162A455D1C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738827-103E-4B43-8641-1F635BBDB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5A1DA2-B1B8-470C-8CA7-1F5C15F8B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63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artoon drawing of birds eating berries off the ground in a wintery wood area">
            <a:extLst>
              <a:ext uri="{FF2B5EF4-FFF2-40B4-BE49-F238E27FC236}">
                <a16:creationId xmlns:a16="http://schemas.microsoft.com/office/drawing/2014/main" id="{EE75983F-2708-4C39-B331-8F594511A3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00" y="86714"/>
            <a:ext cx="6009285" cy="397728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6012000" cy="863601"/>
          </a:xfrm>
        </p:spPr>
        <p:txBody>
          <a:bodyPr/>
          <a:lstStyle/>
          <a:p>
            <a:r>
              <a:rPr lang="en-US" dirty="0"/>
              <a:t>INTERNSHIP REPORT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583674" y="859104"/>
            <a:ext cx="5307700" cy="62316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OUTLINE: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About the Company</a:t>
            </a:r>
          </a:p>
          <a:p>
            <a:r>
              <a:rPr lang="en-US" sz="2400" dirty="0"/>
              <a:t>Internship</a:t>
            </a:r>
          </a:p>
          <a:p>
            <a:r>
              <a:rPr lang="en-US" sz="2400" dirty="0"/>
              <a:t>NOTE</a:t>
            </a:r>
          </a:p>
          <a:p>
            <a:r>
              <a:rPr lang="en-US" sz="2400" dirty="0"/>
              <a:t>Projects</a:t>
            </a:r>
          </a:p>
          <a:p>
            <a:r>
              <a:rPr lang="en-US" sz="2400" dirty="0"/>
              <a:t>Change</a:t>
            </a:r>
          </a:p>
          <a:p>
            <a:r>
              <a:rPr lang="en-US" sz="2400" dirty="0"/>
              <a:t>Future Tenure</a:t>
            </a:r>
          </a:p>
          <a:p>
            <a:r>
              <a:rPr lang="en-US" sz="2400" dirty="0"/>
              <a:t>Technologies to learn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DF6AE8-6133-4C1E-91DD-755705ACF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78160" y="527527"/>
            <a:ext cx="1850209" cy="1915995"/>
            <a:chOff x="9862160" y="831132"/>
            <a:chExt cx="1850209" cy="1915995"/>
          </a:xfrm>
        </p:grpSpPr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498E7E-3D26-4C72-8973-33ADD04E7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4998F4-A7AF-460E-B44A-F9D8751DE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Summary slide image, top left">
            <a:extLst>
              <a:ext uri="{FF2B5EF4-FFF2-40B4-BE49-F238E27FC236}">
                <a16:creationId xmlns:a16="http://schemas.microsoft.com/office/drawing/2014/main" id="{AD40D937-B3C8-43EA-A0D3-6CE4BF447EC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00" y="86714"/>
            <a:ext cx="6009285" cy="38905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33CBA-6B58-475A-BAF2-04998BA4A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/>
              <a:t>WHAT IS THE SURPRISE?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63A50-2819-40D9-A42F-D84F47928C9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525260" y="323380"/>
            <a:ext cx="5307700" cy="4680000"/>
          </a:xfrm>
        </p:spPr>
        <p:txBody>
          <a:bodyPr/>
          <a:lstStyle/>
          <a:p>
            <a:r>
              <a:rPr lang="en-US" sz="2400" dirty="0"/>
              <a:t>INTERNSHIP TENURE CHANGED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NEW OPPURTUNITY WAS OFFERED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NOW THE REAL INTERNSHIP STARTS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249B8-A654-41FD-9724-45A3A5EE13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B6D5E3-CCAF-47E8-97F4-24BCA0BB8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A179F8-50AD-428C-9775-38DD17ED0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5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D6DA9D-27A5-4405-B07F-EB5071863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Got extension offer of 1 year and 6 months.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3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3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 am now an android developer intern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3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3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 will be working on the following projects for next 18 months:</a:t>
            </a:r>
          </a:p>
          <a:p>
            <a:pPr lvl="6"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200400" lvl="6" indent="-457200">
              <a:buFont typeface="+mj-lt"/>
              <a:buAutoNum type="arabicPeriod"/>
            </a:pPr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ACC (FLAGSHIP PROJECT)</a:t>
            </a:r>
          </a:p>
          <a:p>
            <a:pPr marL="3200400" lvl="6" indent="-457200">
              <a:buFont typeface="+mj-lt"/>
              <a:buAutoNum type="arabicPeriod"/>
            </a:pPr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CAR (OUTSOURCED PROJECT)</a:t>
            </a:r>
          </a:p>
          <a:p>
            <a:pPr marL="3200400" lvl="6" indent="-457200">
              <a:buFont typeface="+mj-lt"/>
              <a:buAutoNum type="arabicPeriod"/>
            </a:pPr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ML (OUTSOURCED PROJECT)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EA6D3F6-298B-4E36-A770-62BC82DC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CHANGE: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F0AAE-006F-4883-9EA3-7C2A4F54CB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224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B878-1AAF-42BE-9C8F-BAD035D11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3517901"/>
            <a:ext cx="6012000" cy="1409700"/>
          </a:xfrm>
        </p:spPr>
        <p:txBody>
          <a:bodyPr/>
          <a:lstStyle/>
          <a:p>
            <a:r>
              <a:rPr lang="en-IN" dirty="0"/>
              <a:t>NEW TECHNOLOGIES TO LEARN: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882EC89E-CE5B-4C7C-9766-FB179A2E5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C3C0E-0201-4AB1-90D0-8C648372FA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6369" y="6155190"/>
            <a:ext cx="432000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7" name="Picture Placeholder 10" descr="Summary slide image, top left">
            <a:extLst>
              <a:ext uri="{FF2B5EF4-FFF2-40B4-BE49-F238E27FC236}">
                <a16:creationId xmlns:a16="http://schemas.microsoft.com/office/drawing/2014/main" id="{52104FA9-BE41-4183-926C-DDB70A6EADF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4" b="5884"/>
          <a:stretch/>
        </p:blipFill>
        <p:spPr>
          <a:xfrm>
            <a:off x="84000" y="86714"/>
            <a:ext cx="6009285" cy="343118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F7EBA-70BA-4FE4-9D10-41CB30E672E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05562" y="1028181"/>
            <a:ext cx="5307013" cy="574516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b="1" dirty="0">
                <a:latin typeface="Candara" panose="020E0502030303020204" pitchFamily="34" charset="0"/>
              </a:rPr>
              <a:t>JAVA </a:t>
            </a:r>
          </a:p>
          <a:p>
            <a:r>
              <a:rPr lang="en-IN" sz="2400" b="1" dirty="0">
                <a:latin typeface="Candara" panose="020E0502030303020204" pitchFamily="34" charset="0"/>
              </a:rPr>
              <a:t>KOTLIN</a:t>
            </a:r>
          </a:p>
          <a:p>
            <a:r>
              <a:rPr lang="en-IN" sz="2400" b="1" dirty="0">
                <a:latin typeface="Candara" panose="020E0502030303020204" pitchFamily="34" charset="0"/>
              </a:rPr>
              <a:t>SQLite</a:t>
            </a:r>
          </a:p>
          <a:p>
            <a:r>
              <a:rPr lang="en-IN" sz="2400" b="1" dirty="0">
                <a:latin typeface="Candara" panose="020E0502030303020204" pitchFamily="34" charset="0"/>
              </a:rPr>
              <a:t>FIRE BASE</a:t>
            </a:r>
          </a:p>
          <a:p>
            <a:r>
              <a:rPr lang="en-IN" sz="2400" b="1" dirty="0">
                <a:latin typeface="Candara" panose="020E0502030303020204" pitchFamily="34" charset="0"/>
              </a:rPr>
              <a:t>SOFTWARE DEVELOPMENT LIFE CYCLE</a:t>
            </a:r>
          </a:p>
          <a:p>
            <a:r>
              <a:rPr lang="en-IN" sz="2400" b="1" dirty="0">
                <a:latin typeface="Candara" panose="020E0502030303020204" pitchFamily="34" charset="0"/>
              </a:rPr>
              <a:t>AGILE DEVELOPMENT </a:t>
            </a:r>
          </a:p>
          <a:p>
            <a:r>
              <a:rPr lang="en-IN" sz="2400" b="1" dirty="0">
                <a:latin typeface="Candara" panose="020E0502030303020204" pitchFamily="34" charset="0"/>
              </a:rPr>
              <a:t>SCRUM </a:t>
            </a:r>
          </a:p>
          <a:p>
            <a:endParaRPr lang="en-IN" sz="2400" b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059FFB-6CFF-4BCE-9D0C-BF533D1BE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7C3496-636B-4132-A57B-7050476D9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48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Environmental leaves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>
          <a:xfrm>
            <a:off x="86714" y="86714"/>
            <a:ext cx="12018572" cy="668457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0F9D0C-7F14-4B83-A0A3-5710128C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ECE863-0EEF-4FBE-A8A9-FE12703FE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99" y="611235"/>
            <a:ext cx="1897356" cy="13946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6255B51-494A-415E-9F16-80BE0EEB1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250" y="477346"/>
            <a:ext cx="1528497" cy="152849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16965C5-0B95-45A7-933A-7395042CF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99952"/>
            <a:ext cx="7202786" cy="1449788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94F11-A3AD-4BDD-9BEA-2B40CAF89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DDD67-5C42-4594-BACC-63587C501ED5}"/>
              </a:ext>
            </a:extLst>
          </p:cNvPr>
          <p:cNvSpPr txBox="1"/>
          <p:nvPr/>
        </p:nvSpPr>
        <p:spPr>
          <a:xfrm>
            <a:off x="110283" y="95250"/>
            <a:ext cx="9286875" cy="723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I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INTRODUCTION: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D8708-2E71-45A0-9C20-F172EB5639A2}"/>
              </a:ext>
            </a:extLst>
          </p:cNvPr>
          <p:cNvSpPr txBox="1"/>
          <p:nvPr/>
        </p:nvSpPr>
        <p:spPr>
          <a:xfrm>
            <a:off x="110283" y="971550"/>
            <a:ext cx="10167192" cy="38950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presentation is regarding the overview of my Summer Internship-1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am doing the internship at AVM Computers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will discuss regarding my overall tenure of internship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will also discuss regarding the surprise I got in the internship which can change my whole career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Last but not the least, the projects on which I am going to work</a:t>
            </a:r>
          </a:p>
          <a:p>
            <a:pPr algn="just"/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55CEC-09FD-4308-BA5B-F056BC10F2EE}"/>
              </a:ext>
            </a:extLst>
          </p:cNvPr>
          <p:cNvSpPr txBox="1"/>
          <p:nvPr/>
        </p:nvSpPr>
        <p:spPr>
          <a:xfrm>
            <a:off x="219075" y="2286000"/>
            <a:ext cx="11709294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31EEE4-3481-4EAE-A712-AEC4D033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552D5-0338-4A9D-A9F1-10D6ABE0E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6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488146-5ADF-4F0E-8184-4327C248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COMPANY: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49B58-B3AA-4C90-B24D-62B0A3BE50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98F06-21D9-4EAB-B488-43F6B06E2B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Small Start-up which works on outsourced projects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They are also starting an EdTech Platform which will be free for all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17224-0B7F-4A2E-9D83-4C7572B7C7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Total 15 Members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6 are permanent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9 are Interns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C21D80-4939-4BA1-A003-F5817C183F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Total Projects – 12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Completed – 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Ongoing -3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In-Talks - 2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B4127-F8B0-4D65-BEC3-C502725A70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AVM COMPUTERS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A196A6-8842-4BFB-9335-1B901AB632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FDDBEAF-89B9-46FC-81B0-833E4E0191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PROJECTS</a:t>
            </a:r>
          </a:p>
        </p:txBody>
      </p:sp>
      <p:pic>
        <p:nvPicPr>
          <p:cNvPr id="1026" name="Picture 2" descr="Member Logo Vector Images (over 6,700)">
            <a:extLst>
              <a:ext uri="{FF2B5EF4-FFF2-40B4-BE49-F238E27FC236}">
                <a16:creationId xmlns:a16="http://schemas.microsoft.com/office/drawing/2014/main" id="{BB5ED1FF-752B-4BF2-B291-B3634F5F5CFD}"/>
              </a:ext>
            </a:extLst>
          </p:cNvPr>
          <p:cNvPicPr>
            <a:picLocks noGrp="1" noChangeAspect="1" noChangeArrowheads="1"/>
          </p:cNvPicPr>
          <p:nvPr>
            <p:ph type="pic" sz="quarter" idx="2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" b="24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Logos">
            <a:extLst>
              <a:ext uri="{FF2B5EF4-FFF2-40B4-BE49-F238E27FC236}">
                <a16:creationId xmlns:a16="http://schemas.microsoft.com/office/drawing/2014/main" id="{3F0D67D3-75DE-4D6C-9087-3F900915F313}"/>
              </a:ext>
            </a:extLst>
          </p:cNvPr>
          <p:cNvPicPr>
            <a:picLocks noGrp="1" noChangeAspect="1" noChangeArrowheads="1"/>
          </p:cNvPicPr>
          <p:nvPr>
            <p:ph type="pic" sz="quarter" idx="2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" r="21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885F87BC-F17F-4C9C-8132-553AB97788AC}"/>
              </a:ext>
            </a:extLst>
          </p:cNvPr>
          <p:cNvPicPr>
            <a:picLocks noGrp="1"/>
          </p:cNvPicPr>
          <p:nvPr>
            <p:ph type="pic" sz="quarter" idx="2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r="7407"/>
          <a:stretch>
            <a:fillRect/>
          </a:stretch>
        </p:blipFill>
        <p:spPr bwMode="auto">
          <a:xfrm>
            <a:off x="2724150" y="2357438"/>
            <a:ext cx="854075" cy="8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50478E-AAA2-492E-9A65-3F5EB3B7A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4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  <p:bldP spid="6" grpId="0" build="p"/>
      <p:bldP spid="7" grpId="0" build="p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0A9053B-D92E-450F-A1FB-15373C102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INTERNSHIP START DATE:  June 3 2021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Batang" panose="02030600000101010101" pitchFamily="18" charset="-127"/>
              </a:rPr>
              <a:t>INTERNSHIP END DATE: July 30 2021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Batang" panose="02030600000101010101" pitchFamily="18" charset="-127"/>
              </a:rPr>
              <a:t>INTERNSHIP DOMAIN:  Web development – June 2 2021 – July 1- 2021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Batang" panose="02030600000101010101" pitchFamily="18" charset="-127"/>
              </a:rPr>
              <a:t>NEW INTERNSHIP DOMAIN: Android Development – July 24 – till end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Batang" panose="02030600000101010101" pitchFamily="18" charset="-127"/>
              </a:rPr>
              <a:t>MINI PROJECTS UNDERTAKEN (WEB) : 7</a:t>
            </a:r>
            <a:endParaRPr lang="en-IN" sz="24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IN" sz="24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BE2636F-28D9-4A8F-9C0F-4437C2BA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INTERNSHIP: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E4706-BFED-4550-834E-F733D841D0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94BC80-A8CD-4A9E-BC3B-FF55038E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90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808CC5-EDAE-4C28-95FF-A2D91D4C7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Batang" panose="02030600000101010101" pitchFamily="18" charset="-127"/>
              </a:rPr>
              <a:t>PRIMARY PROJECT: To contribute in development of new android application of ACC and also to contribute in other projects.</a:t>
            </a:r>
            <a:endParaRPr lang="en-IN" sz="24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 marL="0" indent="0">
              <a:buNone/>
            </a:pPr>
            <a:r>
              <a:rPr lang="en-IN" sz="4000" dirty="0">
                <a:solidFill>
                  <a:srgbClr val="FF0000"/>
                </a:solidFill>
                <a:highlight>
                  <a:srgbClr val="FFFF00"/>
                </a:highlight>
              </a:rPr>
              <a:t>NOTE: THERE WAS A SURPRISE WAITING FOR ALL 		     INTERNS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4B25A-BCF7-42A7-8EDF-AB226FFF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F9ED-B4F9-42D1-8716-6AADEC176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F9ECD-19A4-4554-9998-FB1450E3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80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D7228F-14D4-4E44-8AEE-9A63FEBF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A04013-0967-413F-8558-C1B3C169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85A71-D91E-42CC-BE06-85C0F1AD6D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1A40A2-D83A-4554-8277-83E9E41829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3680" y="1152000"/>
            <a:ext cx="8961119" cy="45416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07DB55-7036-4714-9FBA-16B2B3F58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70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6E70F8-87B7-4122-B6F7-405B8474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EB80D-8415-4305-A163-3F7C4A6F45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84581-A4C5-4F79-8CCD-BEBD282530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497" y="1152525"/>
            <a:ext cx="10790119" cy="467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95E572-6C97-46FF-8040-355469A8B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2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58739-2752-4C01-ABE8-4F9CAE23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59408-B43F-4CBB-AC52-5943C8E051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A8F5A-0F62-4D66-BD84-02576EBF286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438047"/>
            <a:ext cx="11339513" cy="4108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11290-6DB6-49C7-B386-6127DD95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77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4_Pitch deck_AAS_v5" id="{A82770BA-62BC-4528-9468-1207E61BFB64}" vid="{B7E69C18-93BB-4DCC-8C49-BE1813F33B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32F27D-DD05-4984-A261-62350E39A0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C5C908-4F22-4D49-B2AD-A48F9AB51175}">
  <ds:schemaRefs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www.w3.org/XML/1998/namespace"/>
    <ds:schemaRef ds:uri="16c05727-aa75-4e4a-9b5f-8a80a1165891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6DB9DAA-588F-4E7A-A8D1-E2EBF048F1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 deck</Template>
  <TotalTime>624</TotalTime>
  <Words>359</Words>
  <Application>Microsoft Office PowerPoint</Application>
  <PresentationFormat>Widescreen</PresentationFormat>
  <Paragraphs>123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Candara</vt:lpstr>
      <vt:lpstr>Rockwell</vt:lpstr>
      <vt:lpstr>Times New Roman</vt:lpstr>
      <vt:lpstr>Wingdings</vt:lpstr>
      <vt:lpstr>Office Theme</vt:lpstr>
      <vt:lpstr>INTERNSHIP REPORT</vt:lpstr>
      <vt:lpstr>INTERNSHIP REPORT</vt:lpstr>
      <vt:lpstr>PowerPoint Presentation</vt:lpstr>
      <vt:lpstr>ABOUT THE COMPANY:</vt:lpstr>
      <vt:lpstr>INTERNSHIP:</vt:lpstr>
      <vt:lpstr>INTERNSHIP:</vt:lpstr>
      <vt:lpstr>PROJECTS:</vt:lpstr>
      <vt:lpstr>PROJECTS:</vt:lpstr>
      <vt:lpstr>PROJECTS:</vt:lpstr>
      <vt:lpstr>PROJECTS:</vt:lpstr>
      <vt:lpstr>PROJECTS:</vt:lpstr>
      <vt:lpstr>PROJECTS:</vt:lpstr>
      <vt:lpstr>PROJECTS:</vt:lpstr>
      <vt:lpstr>PROJECTS:</vt:lpstr>
      <vt:lpstr>PROJECTS:</vt:lpstr>
      <vt:lpstr>PROJECTS:</vt:lpstr>
      <vt:lpstr>PROJECTS:</vt:lpstr>
      <vt:lpstr>PROJECTS:</vt:lpstr>
      <vt:lpstr>HERE COMES THE SURPRISE!!</vt:lpstr>
      <vt:lpstr>WHAT IS THE SURPRISE?</vt:lpstr>
      <vt:lpstr>THE CHANGE:</vt:lpstr>
      <vt:lpstr>NEW TECHNOLOGIES TO LEARN: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AGRIGUIDE</dc:title>
  <dc:creator>parth.642001@outlook.com</dc:creator>
  <cp:lastModifiedBy>parth.642001@outlook.com</cp:lastModifiedBy>
  <cp:revision>125</cp:revision>
  <dcterms:created xsi:type="dcterms:W3CDTF">2020-09-22T05:09:00Z</dcterms:created>
  <dcterms:modified xsi:type="dcterms:W3CDTF">2021-08-14T04:12:24Z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