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66" d="100"/>
          <a:sy n="66" d="100"/>
        </p:scale>
        <p:origin x="55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644C3C0-2F80-4CD8-A782-B42939FA00A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8B06DFD8-AC1C-4D86-93D7-6C534CE6709D}"/>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4225B0E7-2D7F-4CF5-8281-9EDB744753EC}" type="datetimeFigureOut">
              <a:rPr lang="en-US"/>
              <a:pPr>
                <a:defRPr/>
              </a:pPr>
              <a:t>2/24/2023</a:t>
            </a:fld>
            <a:endParaRPr lang="en-US"/>
          </a:p>
        </p:txBody>
      </p:sp>
      <p:sp>
        <p:nvSpPr>
          <p:cNvPr id="4" name="Slide Image Placeholder 3">
            <a:extLst>
              <a:ext uri="{FF2B5EF4-FFF2-40B4-BE49-F238E27FC236}">
                <a16:creationId xmlns:a16="http://schemas.microsoft.com/office/drawing/2014/main" id="{A9688679-4C0F-4D0C-9E54-C40544A93F26}"/>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2780FDE5-5C32-421D-93A8-918D750434E4}"/>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B57D738B-0A68-4652-9E12-6C6735D295E7}"/>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B1582345-D8C4-43CB-9519-C853BD352E70}"/>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72B9B29-0C7C-4730-8B0B-EDA3ECFDAC81}"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6">
            <a:extLst>
              <a:ext uri="{FF2B5EF4-FFF2-40B4-BE49-F238E27FC236}">
                <a16:creationId xmlns:a16="http://schemas.microsoft.com/office/drawing/2014/main" id="{2ABBFA78-EB1B-4E99-80A7-C6047FD9E9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0450" y="0"/>
            <a:ext cx="97155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7">
            <a:extLst>
              <a:ext uri="{FF2B5EF4-FFF2-40B4-BE49-F238E27FC236}">
                <a16:creationId xmlns:a16="http://schemas.microsoft.com/office/drawing/2014/main" id="{C65F3BB7-91C0-4755-9B81-7B5C2A741F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5" y="0"/>
            <a:ext cx="1030288"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Connector 10">
            <a:extLst>
              <a:ext uri="{FF2B5EF4-FFF2-40B4-BE49-F238E27FC236}">
                <a16:creationId xmlns:a16="http://schemas.microsoft.com/office/drawing/2014/main" id="{500B8A26-2C83-4222-8497-2AE82A7F9CE6}"/>
              </a:ext>
            </a:extLst>
          </p:cNvPr>
          <p:cNvCxnSpPr>
            <a:cxnSpLocks/>
          </p:cNvCxnSpPr>
          <p:nvPr/>
        </p:nvCxnSpPr>
        <p:spPr>
          <a:xfrm>
            <a:off x="1524000" y="1114425"/>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F6D7179-FB88-4D63-9B07-27AB5631D8E6}"/>
              </a:ext>
            </a:extLst>
          </p:cNvPr>
          <p:cNvSpPr txBox="1">
            <a:spLocks noChangeArrowheads="1"/>
          </p:cNvSpPr>
          <p:nvPr/>
        </p:nvSpPr>
        <p:spPr bwMode="auto">
          <a:xfrm>
            <a:off x="1524000" y="266700"/>
            <a:ext cx="9144000" cy="369888"/>
          </a:xfrm>
          <a:prstGeom prst="rect">
            <a:avLst/>
          </a:prstGeom>
          <a:noFill/>
          <a:ln>
            <a:noFill/>
          </a:ln>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defRPr/>
            </a:pPr>
            <a:r>
              <a:rPr lang="en-US" altLang="en-US" b="1">
                <a:latin typeface="Times New Roman" panose="02020603050405020304" pitchFamily="18" charset="0"/>
                <a:cs typeface="Times New Roman" panose="02020603050405020304" pitchFamily="18" charset="0"/>
              </a:rPr>
              <a:t>DEVANG PATEL INSTITUTE OF ADVANCE TECHNOLOGY AND RESEARCH</a:t>
            </a:r>
          </a:p>
        </p:txBody>
      </p:sp>
      <p:cxnSp>
        <p:nvCxnSpPr>
          <p:cNvPr id="16" name="Straight Connector 15">
            <a:extLst>
              <a:ext uri="{FF2B5EF4-FFF2-40B4-BE49-F238E27FC236}">
                <a16:creationId xmlns:a16="http://schemas.microsoft.com/office/drawing/2014/main" id="{B4751614-3A1D-49C5-B46C-32D80D49DF75}"/>
              </a:ext>
            </a:extLst>
          </p:cNvPr>
          <p:cNvCxnSpPr>
            <a:cxnSpLocks/>
          </p:cNvCxnSpPr>
          <p:nvPr/>
        </p:nvCxnSpPr>
        <p:spPr>
          <a:xfrm>
            <a:off x="1538288" y="3711575"/>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710C6DC8-BE28-41C8-81B6-141306C1638E}"/>
              </a:ext>
            </a:extLst>
          </p:cNvPr>
          <p:cNvSpPr/>
          <p:nvPr/>
        </p:nvSpPr>
        <p:spPr>
          <a:xfrm>
            <a:off x="0" y="6510338"/>
            <a:ext cx="12192000" cy="3476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p:cNvSpPr>
            <a:spLocks noGrp="1"/>
          </p:cNvSpPr>
          <p:nvPr>
            <p:ph type="ctrTitle"/>
          </p:nvPr>
        </p:nvSpPr>
        <p:spPr>
          <a:xfrm>
            <a:off x="1618268" y="1145639"/>
            <a:ext cx="9144000" cy="2441232"/>
          </a:xfrm>
        </p:spPr>
        <p:txBody>
          <a:bodyPr anchor="b"/>
          <a:lstStyle>
            <a:lvl1pPr algn="ctr">
              <a:defRPr sz="60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13" name="Text Placeholder 12"/>
          <p:cNvSpPr>
            <a:spLocks noGrp="1"/>
          </p:cNvSpPr>
          <p:nvPr>
            <p:ph type="body" sz="quarter" idx="10"/>
          </p:nvPr>
        </p:nvSpPr>
        <p:spPr>
          <a:xfrm>
            <a:off x="1706563" y="4090989"/>
            <a:ext cx="2836862" cy="415024"/>
          </a:xfrm>
        </p:spPr>
        <p:txBody>
          <a:bodyPr/>
          <a:lstStyle>
            <a:lvl1pPr marL="0" indent="0">
              <a:buNone/>
              <a:defRPr b="1">
                <a:solidFill>
                  <a:schemeClr val="tx2"/>
                </a:solidFill>
              </a:defRPr>
            </a:lvl1pPr>
          </a:lstStyle>
          <a:p>
            <a:pPr lvl="0"/>
            <a:r>
              <a:rPr lang="en-US"/>
              <a:t>Click to edit Master text styles</a:t>
            </a:r>
          </a:p>
          <a:p>
            <a:pPr lvl="1"/>
            <a:r>
              <a:rPr lang="en-US"/>
              <a:t>Second level</a:t>
            </a:r>
          </a:p>
        </p:txBody>
      </p:sp>
      <p:sp>
        <p:nvSpPr>
          <p:cNvPr id="14" name="Text Placeholder 12"/>
          <p:cNvSpPr>
            <a:spLocks noGrp="1"/>
          </p:cNvSpPr>
          <p:nvPr>
            <p:ph type="body" sz="quarter" idx="11"/>
          </p:nvPr>
        </p:nvSpPr>
        <p:spPr>
          <a:xfrm>
            <a:off x="4932100" y="4082888"/>
            <a:ext cx="2836862" cy="423126"/>
          </a:xfrm>
        </p:spPr>
        <p:txBody>
          <a:bodyPr/>
          <a:lstStyle>
            <a:lvl1pPr marL="0" indent="0">
              <a:buNone/>
              <a:defRPr b="1">
                <a:solidFill>
                  <a:schemeClr val="tx2"/>
                </a:solidFill>
              </a:defRPr>
            </a:lvl1pPr>
          </a:lstStyle>
          <a:p>
            <a:pPr lvl="0"/>
            <a:r>
              <a:rPr lang="en-US"/>
              <a:t>Click to edit Master text styles</a:t>
            </a:r>
          </a:p>
        </p:txBody>
      </p:sp>
      <p:sp>
        <p:nvSpPr>
          <p:cNvPr id="15" name="Text Placeholder 12"/>
          <p:cNvSpPr>
            <a:spLocks noGrp="1"/>
          </p:cNvSpPr>
          <p:nvPr>
            <p:ph type="body" sz="quarter" idx="12"/>
          </p:nvPr>
        </p:nvSpPr>
        <p:spPr>
          <a:xfrm>
            <a:off x="8035090" y="4082887"/>
            <a:ext cx="2836862" cy="423126"/>
          </a:xfrm>
        </p:spPr>
        <p:txBody>
          <a:bodyPr/>
          <a:lstStyle>
            <a:lvl1pPr marL="0" indent="0">
              <a:buNone/>
              <a:defRPr b="1">
                <a:solidFill>
                  <a:schemeClr val="tx2"/>
                </a:solidFill>
              </a:defRPr>
            </a:lvl1pPr>
          </a:lstStyle>
          <a:p>
            <a:pPr lvl="0"/>
            <a:r>
              <a:rPr lang="en-US"/>
              <a:t>Click to edit Master text styles</a:t>
            </a:r>
          </a:p>
        </p:txBody>
      </p:sp>
      <p:sp>
        <p:nvSpPr>
          <p:cNvPr id="17" name="Content Placeholder 16"/>
          <p:cNvSpPr>
            <a:spLocks noGrp="1"/>
          </p:cNvSpPr>
          <p:nvPr>
            <p:ph sz="quarter" idx="13"/>
          </p:nvPr>
        </p:nvSpPr>
        <p:spPr>
          <a:xfrm>
            <a:off x="1706564" y="4600575"/>
            <a:ext cx="2836862" cy="1663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16"/>
          <p:cNvSpPr>
            <a:spLocks noGrp="1"/>
          </p:cNvSpPr>
          <p:nvPr>
            <p:ph sz="quarter" idx="14"/>
          </p:nvPr>
        </p:nvSpPr>
        <p:spPr>
          <a:xfrm>
            <a:off x="4932100" y="4600575"/>
            <a:ext cx="2836862" cy="1663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6"/>
          <p:cNvSpPr>
            <a:spLocks noGrp="1"/>
          </p:cNvSpPr>
          <p:nvPr>
            <p:ph sz="quarter" idx="15"/>
          </p:nvPr>
        </p:nvSpPr>
        <p:spPr>
          <a:xfrm>
            <a:off x="8035090" y="4592116"/>
            <a:ext cx="2836862" cy="1663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59064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FBF9FF7-5352-4AC4-A667-C92A600C3CFC}"/>
              </a:ext>
            </a:extLst>
          </p:cNvPr>
          <p:cNvSpPr/>
          <p:nvPr/>
        </p:nvSpPr>
        <p:spPr>
          <a:xfrm>
            <a:off x="0" y="6518275"/>
            <a:ext cx="12192000" cy="3476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bg1"/>
              </a:solidFill>
              <a:cs typeface="Times New Roman" panose="02020603050405020304" pitchFamily="18" charset="0"/>
            </a:endParaRPr>
          </a:p>
        </p:txBody>
      </p:sp>
      <p:sp>
        <p:nvSpPr>
          <p:cNvPr id="2" name="Title 1"/>
          <p:cNvSpPr>
            <a:spLocks noGrp="1"/>
          </p:cNvSpPr>
          <p:nvPr>
            <p:ph type="title"/>
          </p:nvPr>
        </p:nvSpPr>
        <p:spPr/>
        <p:txBody>
          <a:bodyPr/>
          <a:lstStyle>
            <a:lvl1pPr>
              <a:defRPr>
                <a:solidFill>
                  <a:schemeClr val="tx2"/>
                </a:solidFill>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latin typeface="Times New Roman" panose="02020603050405020304" pitchFamily="18" charset="0"/>
                <a:cs typeface="Times New Roman" panose="02020603050405020304" pitchFamily="18" charset="0"/>
              </a:defRPr>
            </a:lvl1pPr>
            <a:lvl2pPr>
              <a:defRPr>
                <a:solidFill>
                  <a:schemeClr val="tx1"/>
                </a:solidFill>
                <a:latin typeface="Times New Roman" panose="02020603050405020304" pitchFamily="18" charset="0"/>
                <a:cs typeface="Times New Roman" panose="02020603050405020304" pitchFamily="18" charset="0"/>
              </a:defRPr>
            </a:lvl2pPr>
            <a:lvl3pPr>
              <a:defRPr>
                <a:solidFill>
                  <a:schemeClr val="tx1"/>
                </a:solidFill>
                <a:latin typeface="Times New Roman" panose="02020603050405020304" pitchFamily="18" charset="0"/>
                <a:cs typeface="Times New Roman" panose="02020603050405020304" pitchFamily="18" charset="0"/>
              </a:defRPr>
            </a:lvl3pPr>
            <a:lvl4pPr>
              <a:defRPr>
                <a:solidFill>
                  <a:schemeClr val="tx1"/>
                </a:solidFill>
                <a:latin typeface="Times New Roman" panose="02020603050405020304" pitchFamily="18" charset="0"/>
                <a:cs typeface="Times New Roman" panose="02020603050405020304" pitchFamily="18" charset="0"/>
              </a:defRPr>
            </a:lvl4pPr>
            <a:lvl5pPr>
              <a:defRPr>
                <a:solidFill>
                  <a:schemeClr val="tx1"/>
                </a:solidFill>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7">
            <a:extLst>
              <a:ext uri="{FF2B5EF4-FFF2-40B4-BE49-F238E27FC236}">
                <a16:creationId xmlns:a16="http://schemas.microsoft.com/office/drawing/2014/main" id="{D6023540-7675-4A32-9A22-FDBE6CCD7AF2}"/>
              </a:ext>
            </a:extLst>
          </p:cNvPr>
          <p:cNvSpPr>
            <a:spLocks noGrp="1"/>
          </p:cNvSpPr>
          <p:nvPr>
            <p:ph type="dt" sz="half" idx="10"/>
          </p:nvPr>
        </p:nvSpPr>
        <p:spPr>
          <a:xfrm>
            <a:off x="0" y="6500813"/>
            <a:ext cx="2743200" cy="365125"/>
          </a:xfrm>
        </p:spPr>
        <p:txBody>
          <a:bodyPr/>
          <a:lstStyle>
            <a:lvl1pPr>
              <a:defRPr b="1">
                <a:solidFill>
                  <a:schemeClr val="bg1"/>
                </a:solidFill>
              </a:defRPr>
            </a:lvl1pPr>
          </a:lstStyle>
          <a:p>
            <a:pPr>
              <a:defRPr/>
            </a:pPr>
            <a:fld id="{7AC17328-A253-4C5B-B2C9-4DA48294863A}" type="datetime1">
              <a:rPr lang="en-US"/>
              <a:pPr>
                <a:defRPr/>
              </a:pPr>
              <a:t>2/24/2023</a:t>
            </a:fld>
            <a:endParaRPr lang="en-US" dirty="0"/>
          </a:p>
        </p:txBody>
      </p:sp>
      <p:sp>
        <p:nvSpPr>
          <p:cNvPr id="6" name="Footer Placeholder 8">
            <a:extLst>
              <a:ext uri="{FF2B5EF4-FFF2-40B4-BE49-F238E27FC236}">
                <a16:creationId xmlns:a16="http://schemas.microsoft.com/office/drawing/2014/main" id="{20C2DD25-22AE-446C-9FC9-2BDCE3674A3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9">
            <a:extLst>
              <a:ext uri="{FF2B5EF4-FFF2-40B4-BE49-F238E27FC236}">
                <a16:creationId xmlns:a16="http://schemas.microsoft.com/office/drawing/2014/main" id="{85AA2083-9C6C-4AE1-BC48-0EB52BF18700}"/>
              </a:ext>
            </a:extLst>
          </p:cNvPr>
          <p:cNvSpPr>
            <a:spLocks noGrp="1"/>
          </p:cNvSpPr>
          <p:nvPr>
            <p:ph type="sldNum" sz="quarter" idx="12"/>
          </p:nvPr>
        </p:nvSpPr>
        <p:spPr>
          <a:xfrm>
            <a:off x="9448800" y="6518275"/>
            <a:ext cx="2743200" cy="365125"/>
          </a:xfrm>
        </p:spPr>
        <p:txBody>
          <a:bodyPr/>
          <a:lstStyle>
            <a:lvl1pPr>
              <a:defRPr b="1">
                <a:solidFill>
                  <a:schemeClr val="bg1"/>
                </a:solidFill>
              </a:defRPr>
            </a:lvl1pPr>
          </a:lstStyle>
          <a:p>
            <a:pPr>
              <a:defRPr/>
            </a:pPr>
            <a:fld id="{E58B1524-9549-4C6F-982A-A4BBA9A888C3}" type="slidenum">
              <a:rPr lang="en-US"/>
              <a:pPr>
                <a:defRPr/>
              </a:pPr>
              <a:t>‹#›</a:t>
            </a:fld>
            <a:endParaRPr lang="en-US"/>
          </a:p>
        </p:txBody>
      </p:sp>
    </p:spTree>
    <p:extLst>
      <p:ext uri="{BB962C8B-B14F-4D97-AF65-F5344CB8AC3E}">
        <p14:creationId xmlns:p14="http://schemas.microsoft.com/office/powerpoint/2010/main" val="1534982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DC6CF2F-8A84-458C-B209-6FD922152EBF}"/>
              </a:ext>
            </a:extLst>
          </p:cNvPr>
          <p:cNvSpPr/>
          <p:nvPr/>
        </p:nvSpPr>
        <p:spPr>
          <a:xfrm>
            <a:off x="0" y="6518275"/>
            <a:ext cx="12192000" cy="3476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bg1"/>
              </a:solidFill>
              <a:cs typeface="Times New Roman" panose="02020603050405020304" pitchFamily="18" charset="0"/>
            </a:endParaRPr>
          </a:p>
        </p:txBody>
      </p:sp>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a:extLst>
              <a:ext uri="{FF2B5EF4-FFF2-40B4-BE49-F238E27FC236}">
                <a16:creationId xmlns:a16="http://schemas.microsoft.com/office/drawing/2014/main" id="{8C01AF98-A09F-4D2E-A5AC-1126EDC691F2}"/>
              </a:ext>
            </a:extLst>
          </p:cNvPr>
          <p:cNvSpPr>
            <a:spLocks noGrp="1"/>
          </p:cNvSpPr>
          <p:nvPr>
            <p:ph type="ftr" sz="quarter" idx="10"/>
          </p:nvPr>
        </p:nvSpPr>
        <p:spPr/>
        <p:txBody>
          <a:bodyPr/>
          <a:lstStyle>
            <a:lvl1pPr>
              <a:defRPr/>
            </a:lvl1pPr>
          </a:lstStyle>
          <a:p>
            <a:pPr>
              <a:defRPr/>
            </a:pPr>
            <a:endParaRPr lang="en-US"/>
          </a:p>
        </p:txBody>
      </p:sp>
      <p:sp>
        <p:nvSpPr>
          <p:cNvPr id="6" name="Date Placeholder 3">
            <a:extLst>
              <a:ext uri="{FF2B5EF4-FFF2-40B4-BE49-F238E27FC236}">
                <a16:creationId xmlns:a16="http://schemas.microsoft.com/office/drawing/2014/main" id="{E2582724-6FE3-42EF-ABAD-96192E37D4FC}"/>
              </a:ext>
            </a:extLst>
          </p:cNvPr>
          <p:cNvSpPr>
            <a:spLocks noGrp="1"/>
          </p:cNvSpPr>
          <p:nvPr>
            <p:ph type="dt" sz="half" idx="11"/>
          </p:nvPr>
        </p:nvSpPr>
        <p:spPr>
          <a:xfrm>
            <a:off x="0" y="6500813"/>
            <a:ext cx="2743200" cy="365125"/>
          </a:xfrm>
        </p:spPr>
        <p:txBody>
          <a:bodyPr/>
          <a:lstStyle>
            <a:lvl1pPr>
              <a:defRPr b="1">
                <a:solidFill>
                  <a:schemeClr val="bg1"/>
                </a:solidFill>
                <a:latin typeface="Times New Roman" panose="02020603050405020304" pitchFamily="18" charset="0"/>
                <a:cs typeface="Times New Roman" panose="02020603050405020304" pitchFamily="18" charset="0"/>
              </a:defRPr>
            </a:lvl1pPr>
          </a:lstStyle>
          <a:p>
            <a:pPr>
              <a:defRPr/>
            </a:pPr>
            <a:fld id="{2636A67F-8D71-4188-8A4F-3AEAE5249E78}" type="datetime1">
              <a:rPr lang="en-US"/>
              <a:pPr>
                <a:defRPr/>
              </a:pPr>
              <a:t>2/24/2023</a:t>
            </a:fld>
            <a:endParaRPr lang="en-US"/>
          </a:p>
        </p:txBody>
      </p:sp>
      <p:sp>
        <p:nvSpPr>
          <p:cNvPr id="7" name="Slide Number Placeholder 5">
            <a:extLst>
              <a:ext uri="{FF2B5EF4-FFF2-40B4-BE49-F238E27FC236}">
                <a16:creationId xmlns:a16="http://schemas.microsoft.com/office/drawing/2014/main" id="{AD39E9F1-F139-478C-8936-C87A990C5C73}"/>
              </a:ext>
            </a:extLst>
          </p:cNvPr>
          <p:cNvSpPr>
            <a:spLocks noGrp="1"/>
          </p:cNvSpPr>
          <p:nvPr>
            <p:ph type="sldNum" sz="quarter" idx="12"/>
          </p:nvPr>
        </p:nvSpPr>
        <p:spPr>
          <a:xfrm>
            <a:off x="9429750" y="6510338"/>
            <a:ext cx="2743200" cy="365125"/>
          </a:xfrm>
        </p:spPr>
        <p:txBody>
          <a:bodyPr/>
          <a:lstStyle>
            <a:lvl1pPr>
              <a:defRPr b="1">
                <a:solidFill>
                  <a:schemeClr val="bg1"/>
                </a:solidFill>
                <a:latin typeface="Times New Roman" panose="02020603050405020304" pitchFamily="18" charset="0"/>
                <a:cs typeface="Times New Roman" panose="02020603050405020304" pitchFamily="18" charset="0"/>
              </a:defRPr>
            </a:lvl1pPr>
          </a:lstStyle>
          <a:p>
            <a:pPr>
              <a:defRPr/>
            </a:pPr>
            <a:fld id="{A94CBEED-FD91-4865-B9B2-BF1958596C50}" type="slidenum">
              <a:rPr lang="en-US"/>
              <a:pPr>
                <a:defRPr/>
              </a:pPr>
              <a:t>‹#›</a:t>
            </a:fld>
            <a:endParaRPr lang="en-US" dirty="0"/>
          </a:p>
        </p:txBody>
      </p:sp>
    </p:spTree>
    <p:extLst>
      <p:ext uri="{BB962C8B-B14F-4D97-AF65-F5344CB8AC3E}">
        <p14:creationId xmlns:p14="http://schemas.microsoft.com/office/powerpoint/2010/main" val="2931834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6CCA3F9-C355-4076-B0E2-A5E001F1558A}"/>
              </a:ext>
            </a:extLst>
          </p:cNvPr>
          <p:cNvSpPr/>
          <p:nvPr/>
        </p:nvSpPr>
        <p:spPr>
          <a:xfrm>
            <a:off x="0" y="6518275"/>
            <a:ext cx="12192000" cy="3476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bg1"/>
              </a:solidFill>
              <a:cs typeface="Times New Roman" panose="02020603050405020304" pitchFamily="18" charset="0"/>
            </a:endParaRPr>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CC1189AB-4D41-47F2-B724-973B4449B31C}"/>
              </a:ext>
            </a:extLst>
          </p:cNvPr>
          <p:cNvSpPr>
            <a:spLocks noGrp="1"/>
          </p:cNvSpPr>
          <p:nvPr>
            <p:ph type="ftr" sz="quarter" idx="10"/>
          </p:nvPr>
        </p:nvSpPr>
        <p:spPr/>
        <p:txBody>
          <a:bodyPr/>
          <a:lstStyle>
            <a:lvl1pPr>
              <a:defRPr/>
            </a:lvl1pPr>
          </a:lstStyle>
          <a:p>
            <a:pPr>
              <a:defRPr/>
            </a:pPr>
            <a:endParaRPr lang="en-US"/>
          </a:p>
        </p:txBody>
      </p:sp>
      <p:sp>
        <p:nvSpPr>
          <p:cNvPr id="7" name="Date Placeholder 4">
            <a:extLst>
              <a:ext uri="{FF2B5EF4-FFF2-40B4-BE49-F238E27FC236}">
                <a16:creationId xmlns:a16="http://schemas.microsoft.com/office/drawing/2014/main" id="{F3CF17BB-D4F2-4BDF-AC1C-B116E5E24064}"/>
              </a:ext>
            </a:extLst>
          </p:cNvPr>
          <p:cNvSpPr>
            <a:spLocks noGrp="1"/>
          </p:cNvSpPr>
          <p:nvPr>
            <p:ph type="dt" sz="half" idx="11"/>
          </p:nvPr>
        </p:nvSpPr>
        <p:spPr>
          <a:xfrm>
            <a:off x="0" y="6518275"/>
            <a:ext cx="2743200" cy="365125"/>
          </a:xfrm>
        </p:spPr>
        <p:txBody>
          <a:bodyPr/>
          <a:lstStyle>
            <a:lvl1pPr>
              <a:defRPr b="1">
                <a:solidFill>
                  <a:schemeClr val="bg1"/>
                </a:solidFill>
                <a:latin typeface="Times New Roman" panose="02020603050405020304" pitchFamily="18" charset="0"/>
                <a:cs typeface="Times New Roman" panose="02020603050405020304" pitchFamily="18" charset="0"/>
              </a:defRPr>
            </a:lvl1pPr>
          </a:lstStyle>
          <a:p>
            <a:pPr>
              <a:defRPr/>
            </a:pPr>
            <a:fld id="{86DD4CBB-D577-4AA3-A8DE-91BEB79E682A}" type="datetime1">
              <a:rPr lang="en-US"/>
              <a:pPr>
                <a:defRPr/>
              </a:pPr>
              <a:t>2/24/2023</a:t>
            </a:fld>
            <a:endParaRPr lang="en-US"/>
          </a:p>
        </p:txBody>
      </p:sp>
      <p:sp>
        <p:nvSpPr>
          <p:cNvPr id="8" name="Slide Number Placeholder 6">
            <a:extLst>
              <a:ext uri="{FF2B5EF4-FFF2-40B4-BE49-F238E27FC236}">
                <a16:creationId xmlns:a16="http://schemas.microsoft.com/office/drawing/2014/main" id="{DBDCB8D6-2CA1-46B1-B908-F026494EEDA1}"/>
              </a:ext>
            </a:extLst>
          </p:cNvPr>
          <p:cNvSpPr>
            <a:spLocks noGrp="1"/>
          </p:cNvSpPr>
          <p:nvPr>
            <p:ph type="sldNum" sz="quarter" idx="12"/>
          </p:nvPr>
        </p:nvSpPr>
        <p:spPr>
          <a:xfrm>
            <a:off x="9448800" y="6492875"/>
            <a:ext cx="2743200" cy="365125"/>
          </a:xfrm>
        </p:spPr>
        <p:txBody>
          <a:bodyPr/>
          <a:lstStyle>
            <a:lvl1pPr>
              <a:defRPr b="1">
                <a:solidFill>
                  <a:schemeClr val="bg1"/>
                </a:solidFill>
                <a:latin typeface="Times New Roman" panose="02020603050405020304" pitchFamily="18" charset="0"/>
                <a:cs typeface="Times New Roman" panose="02020603050405020304" pitchFamily="18" charset="0"/>
              </a:defRPr>
            </a:lvl1pPr>
          </a:lstStyle>
          <a:p>
            <a:pPr>
              <a:defRPr/>
            </a:pPr>
            <a:fld id="{7AFC50FC-11F2-4F3B-BC71-5972D1E57F0A}" type="slidenum">
              <a:rPr lang="en-US"/>
              <a:pPr>
                <a:defRPr/>
              </a:pPr>
              <a:t>‹#›</a:t>
            </a:fld>
            <a:endParaRPr lang="en-US"/>
          </a:p>
        </p:txBody>
      </p:sp>
    </p:spTree>
    <p:extLst>
      <p:ext uri="{BB962C8B-B14F-4D97-AF65-F5344CB8AC3E}">
        <p14:creationId xmlns:p14="http://schemas.microsoft.com/office/powerpoint/2010/main" val="313375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9566D4E-62CB-4620-B9DF-55191498937E}"/>
              </a:ext>
            </a:extLst>
          </p:cNvPr>
          <p:cNvSpPr/>
          <p:nvPr/>
        </p:nvSpPr>
        <p:spPr>
          <a:xfrm>
            <a:off x="0" y="6518275"/>
            <a:ext cx="12192000" cy="3476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bg1"/>
              </a:solidFill>
              <a:cs typeface="Times New Roman" panose="02020603050405020304" pitchFamily="18" charset="0"/>
            </a:endParaRPr>
          </a:p>
        </p:txBody>
      </p:sp>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B6A44015-71FD-41AF-B95B-95A51AF9C491}"/>
              </a:ext>
            </a:extLst>
          </p:cNvPr>
          <p:cNvSpPr>
            <a:spLocks noGrp="1"/>
          </p:cNvSpPr>
          <p:nvPr>
            <p:ph type="ftr" sz="quarter" idx="10"/>
          </p:nvPr>
        </p:nvSpPr>
        <p:spPr/>
        <p:txBody>
          <a:bodyPr/>
          <a:lstStyle>
            <a:lvl1pPr>
              <a:defRPr/>
            </a:lvl1pPr>
          </a:lstStyle>
          <a:p>
            <a:pPr>
              <a:defRPr/>
            </a:pPr>
            <a:endParaRPr lang="en-US"/>
          </a:p>
        </p:txBody>
      </p:sp>
      <p:sp>
        <p:nvSpPr>
          <p:cNvPr id="9" name="Date Placeholder 6">
            <a:extLst>
              <a:ext uri="{FF2B5EF4-FFF2-40B4-BE49-F238E27FC236}">
                <a16:creationId xmlns:a16="http://schemas.microsoft.com/office/drawing/2014/main" id="{0FB741EE-F061-4F57-88E3-682093ED8341}"/>
              </a:ext>
            </a:extLst>
          </p:cNvPr>
          <p:cNvSpPr>
            <a:spLocks noGrp="1"/>
          </p:cNvSpPr>
          <p:nvPr>
            <p:ph type="dt" sz="half" idx="11"/>
          </p:nvPr>
        </p:nvSpPr>
        <p:spPr>
          <a:xfrm>
            <a:off x="0" y="6518275"/>
            <a:ext cx="2743200" cy="365125"/>
          </a:xfrm>
        </p:spPr>
        <p:txBody>
          <a:bodyPr/>
          <a:lstStyle>
            <a:lvl1pPr>
              <a:defRPr b="1">
                <a:solidFill>
                  <a:schemeClr val="bg1"/>
                </a:solidFill>
                <a:latin typeface="Times New Roman" panose="02020603050405020304" pitchFamily="18" charset="0"/>
                <a:cs typeface="Times New Roman" panose="02020603050405020304" pitchFamily="18" charset="0"/>
              </a:defRPr>
            </a:lvl1pPr>
          </a:lstStyle>
          <a:p>
            <a:pPr>
              <a:defRPr/>
            </a:pPr>
            <a:fld id="{ACE38AA4-6E0E-4D67-876E-9C7D3F730818}" type="datetime1">
              <a:rPr lang="en-US"/>
              <a:pPr>
                <a:defRPr/>
              </a:pPr>
              <a:t>2/24/2023</a:t>
            </a:fld>
            <a:endParaRPr lang="en-US" dirty="0"/>
          </a:p>
        </p:txBody>
      </p:sp>
      <p:sp>
        <p:nvSpPr>
          <p:cNvPr id="10" name="Slide Number Placeholder 8">
            <a:extLst>
              <a:ext uri="{FF2B5EF4-FFF2-40B4-BE49-F238E27FC236}">
                <a16:creationId xmlns:a16="http://schemas.microsoft.com/office/drawing/2014/main" id="{03FF1AF1-8403-47D0-901A-58A9857599FD}"/>
              </a:ext>
            </a:extLst>
          </p:cNvPr>
          <p:cNvSpPr>
            <a:spLocks noGrp="1"/>
          </p:cNvSpPr>
          <p:nvPr>
            <p:ph type="sldNum" sz="quarter" idx="12"/>
          </p:nvPr>
        </p:nvSpPr>
        <p:spPr>
          <a:xfrm>
            <a:off x="9448800" y="6538913"/>
            <a:ext cx="2743200" cy="365125"/>
          </a:xfrm>
        </p:spPr>
        <p:txBody>
          <a:bodyPr/>
          <a:lstStyle>
            <a:lvl1pPr>
              <a:defRPr b="1">
                <a:solidFill>
                  <a:schemeClr val="bg1"/>
                </a:solidFill>
                <a:latin typeface="Times New Roman" panose="02020603050405020304" pitchFamily="18" charset="0"/>
                <a:cs typeface="Times New Roman" panose="02020603050405020304" pitchFamily="18" charset="0"/>
              </a:defRPr>
            </a:lvl1pPr>
          </a:lstStyle>
          <a:p>
            <a:pPr>
              <a:defRPr/>
            </a:pPr>
            <a:fld id="{C7D53DF8-740E-40F4-A0E9-430A1980CFAA}" type="slidenum">
              <a:rPr lang="en-US"/>
              <a:pPr>
                <a:defRPr/>
              </a:pPr>
              <a:t>‹#›</a:t>
            </a:fld>
            <a:endParaRPr lang="en-US"/>
          </a:p>
        </p:txBody>
      </p:sp>
    </p:spTree>
    <p:extLst>
      <p:ext uri="{BB962C8B-B14F-4D97-AF65-F5344CB8AC3E}">
        <p14:creationId xmlns:p14="http://schemas.microsoft.com/office/powerpoint/2010/main" val="4248305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F156156-69A4-4ABD-B4F4-41268CB83342}"/>
              </a:ext>
            </a:extLst>
          </p:cNvPr>
          <p:cNvSpPr/>
          <p:nvPr/>
        </p:nvSpPr>
        <p:spPr>
          <a:xfrm>
            <a:off x="0" y="6518275"/>
            <a:ext cx="12192000" cy="3476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bg1"/>
              </a:solidFill>
              <a:cs typeface="Times New Roman" panose="02020603050405020304" pitchFamily="18" charset="0"/>
            </a:endParaRPr>
          </a:p>
        </p:txBody>
      </p:sp>
      <p:sp>
        <p:nvSpPr>
          <p:cNvPr id="2" name="Title 1"/>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C0E2AE45-1903-45FC-9A7D-9E09DFD8A3A6}"/>
              </a:ext>
            </a:extLst>
          </p:cNvPr>
          <p:cNvSpPr>
            <a:spLocks noGrp="1"/>
          </p:cNvSpPr>
          <p:nvPr>
            <p:ph type="ftr" sz="quarter" idx="10"/>
          </p:nvPr>
        </p:nvSpPr>
        <p:spPr/>
        <p:txBody>
          <a:bodyPr/>
          <a:lstStyle>
            <a:lvl1pPr>
              <a:defRPr/>
            </a:lvl1pPr>
          </a:lstStyle>
          <a:p>
            <a:pPr>
              <a:defRPr/>
            </a:pPr>
            <a:endParaRPr lang="en-US"/>
          </a:p>
        </p:txBody>
      </p:sp>
      <p:sp>
        <p:nvSpPr>
          <p:cNvPr id="5" name="Date Placeholder 2">
            <a:extLst>
              <a:ext uri="{FF2B5EF4-FFF2-40B4-BE49-F238E27FC236}">
                <a16:creationId xmlns:a16="http://schemas.microsoft.com/office/drawing/2014/main" id="{81752533-66A5-4C65-879D-FBC910F0F6A8}"/>
              </a:ext>
            </a:extLst>
          </p:cNvPr>
          <p:cNvSpPr>
            <a:spLocks noGrp="1"/>
          </p:cNvSpPr>
          <p:nvPr>
            <p:ph type="dt" sz="half" idx="11"/>
          </p:nvPr>
        </p:nvSpPr>
        <p:spPr>
          <a:xfrm>
            <a:off x="0" y="6500813"/>
            <a:ext cx="2743200" cy="365125"/>
          </a:xfrm>
        </p:spPr>
        <p:txBody>
          <a:bodyPr/>
          <a:lstStyle>
            <a:lvl1pPr>
              <a:defRPr b="1">
                <a:solidFill>
                  <a:schemeClr val="bg1"/>
                </a:solidFill>
                <a:latin typeface="Times New Roman" panose="02020603050405020304" pitchFamily="18" charset="0"/>
                <a:cs typeface="Times New Roman" panose="02020603050405020304" pitchFamily="18" charset="0"/>
              </a:defRPr>
            </a:lvl1pPr>
          </a:lstStyle>
          <a:p>
            <a:pPr>
              <a:defRPr/>
            </a:pPr>
            <a:fld id="{0DE99586-000E-4233-80F0-0AB39CB1F957}" type="datetime1">
              <a:rPr lang="en-US"/>
              <a:pPr>
                <a:defRPr/>
              </a:pPr>
              <a:t>2/24/2023</a:t>
            </a:fld>
            <a:endParaRPr lang="en-US"/>
          </a:p>
        </p:txBody>
      </p:sp>
      <p:sp>
        <p:nvSpPr>
          <p:cNvPr id="6" name="Slide Number Placeholder 4">
            <a:extLst>
              <a:ext uri="{FF2B5EF4-FFF2-40B4-BE49-F238E27FC236}">
                <a16:creationId xmlns:a16="http://schemas.microsoft.com/office/drawing/2014/main" id="{BD5B4306-32D7-411D-A866-7CB531DBFBF3}"/>
              </a:ext>
            </a:extLst>
          </p:cNvPr>
          <p:cNvSpPr>
            <a:spLocks noGrp="1"/>
          </p:cNvSpPr>
          <p:nvPr>
            <p:ph type="sldNum" sz="quarter" idx="12"/>
          </p:nvPr>
        </p:nvSpPr>
        <p:spPr>
          <a:xfrm>
            <a:off x="9448800" y="6480175"/>
            <a:ext cx="2743200" cy="365125"/>
          </a:xfrm>
        </p:spPr>
        <p:txBody>
          <a:bodyPr/>
          <a:lstStyle>
            <a:lvl1pPr>
              <a:defRPr b="1">
                <a:solidFill>
                  <a:schemeClr val="bg1"/>
                </a:solidFill>
                <a:latin typeface="Times New Roman" panose="02020603050405020304" pitchFamily="18" charset="0"/>
                <a:cs typeface="Times New Roman" panose="02020603050405020304" pitchFamily="18" charset="0"/>
              </a:defRPr>
            </a:lvl1pPr>
          </a:lstStyle>
          <a:p>
            <a:pPr>
              <a:defRPr/>
            </a:pPr>
            <a:fld id="{BA12DD24-C0BA-447A-AE77-2EEAF19DF285}" type="slidenum">
              <a:rPr lang="en-US"/>
              <a:pPr>
                <a:defRPr/>
              </a:pPr>
              <a:t>‹#›</a:t>
            </a:fld>
            <a:endParaRPr lang="en-US"/>
          </a:p>
        </p:txBody>
      </p:sp>
    </p:spTree>
    <p:extLst>
      <p:ext uri="{BB962C8B-B14F-4D97-AF65-F5344CB8AC3E}">
        <p14:creationId xmlns:p14="http://schemas.microsoft.com/office/powerpoint/2010/main" val="153474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597E6AB-D457-4FA7-B423-4136FEBC3556}"/>
              </a:ext>
            </a:extLst>
          </p:cNvPr>
          <p:cNvSpPr/>
          <p:nvPr/>
        </p:nvSpPr>
        <p:spPr>
          <a:xfrm>
            <a:off x="0" y="6518275"/>
            <a:ext cx="12192000" cy="3476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bg1"/>
              </a:solidFill>
              <a:cs typeface="Times New Roman" panose="02020603050405020304" pitchFamily="18" charset="0"/>
            </a:endParaRPr>
          </a:p>
        </p:txBody>
      </p:sp>
      <p:sp>
        <p:nvSpPr>
          <p:cNvPr id="3" name="Footer Placeholder 2">
            <a:extLst>
              <a:ext uri="{FF2B5EF4-FFF2-40B4-BE49-F238E27FC236}">
                <a16:creationId xmlns:a16="http://schemas.microsoft.com/office/drawing/2014/main" id="{0E87C2F3-A75F-4864-A7EE-B0944C4EF664}"/>
              </a:ext>
            </a:extLst>
          </p:cNvPr>
          <p:cNvSpPr>
            <a:spLocks noGrp="1"/>
          </p:cNvSpPr>
          <p:nvPr>
            <p:ph type="ftr" sz="quarter" idx="10"/>
          </p:nvPr>
        </p:nvSpPr>
        <p:spPr/>
        <p:txBody>
          <a:bodyPr/>
          <a:lstStyle>
            <a:lvl1pPr>
              <a:defRPr/>
            </a:lvl1pPr>
          </a:lstStyle>
          <a:p>
            <a:pPr>
              <a:defRPr/>
            </a:pPr>
            <a:endParaRPr lang="en-US"/>
          </a:p>
        </p:txBody>
      </p:sp>
      <p:sp>
        <p:nvSpPr>
          <p:cNvPr id="4" name="Date Placeholder 1">
            <a:extLst>
              <a:ext uri="{FF2B5EF4-FFF2-40B4-BE49-F238E27FC236}">
                <a16:creationId xmlns:a16="http://schemas.microsoft.com/office/drawing/2014/main" id="{9304EDAB-10DD-4C16-9971-D096D8508048}"/>
              </a:ext>
            </a:extLst>
          </p:cNvPr>
          <p:cNvSpPr>
            <a:spLocks noGrp="1"/>
          </p:cNvSpPr>
          <p:nvPr>
            <p:ph type="dt" sz="half" idx="11"/>
          </p:nvPr>
        </p:nvSpPr>
        <p:spPr>
          <a:xfrm>
            <a:off x="0" y="6492875"/>
            <a:ext cx="2743200" cy="365125"/>
          </a:xfrm>
        </p:spPr>
        <p:txBody>
          <a:bodyPr/>
          <a:lstStyle>
            <a:lvl1pPr>
              <a:defRPr b="1">
                <a:solidFill>
                  <a:schemeClr val="bg1"/>
                </a:solidFill>
                <a:latin typeface="Times New Roman" panose="02020603050405020304" pitchFamily="18" charset="0"/>
                <a:cs typeface="Times New Roman" panose="02020603050405020304" pitchFamily="18" charset="0"/>
              </a:defRPr>
            </a:lvl1pPr>
          </a:lstStyle>
          <a:p>
            <a:pPr>
              <a:defRPr/>
            </a:pPr>
            <a:fld id="{12968D20-A2E7-424D-BFD0-71C1858F051F}" type="datetime1">
              <a:rPr lang="en-US"/>
              <a:pPr>
                <a:defRPr/>
              </a:pPr>
              <a:t>2/24/2023</a:t>
            </a:fld>
            <a:endParaRPr lang="en-US"/>
          </a:p>
        </p:txBody>
      </p:sp>
      <p:sp>
        <p:nvSpPr>
          <p:cNvPr id="5" name="Slide Number Placeholder 3">
            <a:extLst>
              <a:ext uri="{FF2B5EF4-FFF2-40B4-BE49-F238E27FC236}">
                <a16:creationId xmlns:a16="http://schemas.microsoft.com/office/drawing/2014/main" id="{443AE971-37B1-4D7C-B3C2-E5696392B756}"/>
              </a:ext>
            </a:extLst>
          </p:cNvPr>
          <p:cNvSpPr>
            <a:spLocks noGrp="1"/>
          </p:cNvSpPr>
          <p:nvPr>
            <p:ph type="sldNum" sz="quarter" idx="12"/>
          </p:nvPr>
        </p:nvSpPr>
        <p:spPr>
          <a:xfrm>
            <a:off x="9448800" y="6483350"/>
            <a:ext cx="2743200" cy="365125"/>
          </a:xfrm>
        </p:spPr>
        <p:txBody>
          <a:bodyPr/>
          <a:lstStyle>
            <a:lvl1pPr>
              <a:defRPr b="1">
                <a:solidFill>
                  <a:schemeClr val="bg1"/>
                </a:solidFill>
                <a:latin typeface="Times New Roman" panose="02020603050405020304" pitchFamily="18" charset="0"/>
                <a:cs typeface="Times New Roman" panose="02020603050405020304" pitchFamily="18" charset="0"/>
              </a:defRPr>
            </a:lvl1pPr>
          </a:lstStyle>
          <a:p>
            <a:pPr>
              <a:defRPr/>
            </a:pPr>
            <a:fld id="{63D74974-B073-43DF-9301-6F75A65DE0A3}" type="slidenum">
              <a:rPr lang="en-US"/>
              <a:pPr>
                <a:defRPr/>
              </a:pPr>
              <a:t>‹#›</a:t>
            </a:fld>
            <a:endParaRPr lang="en-US"/>
          </a:p>
        </p:txBody>
      </p:sp>
    </p:spTree>
    <p:extLst>
      <p:ext uri="{BB962C8B-B14F-4D97-AF65-F5344CB8AC3E}">
        <p14:creationId xmlns:p14="http://schemas.microsoft.com/office/powerpoint/2010/main" val="326592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6EB6C68B-DA96-4D1F-BA14-7038629E2282}"/>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15872A75-FA32-40BA-9844-5AA0A0AF738A}"/>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F0324285-ED06-45A9-9880-623E091FD7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586DEB10-948E-4C3B-B2BE-D2483833BED9}" type="datetime1">
              <a:rPr lang="en-US"/>
              <a:pPr>
                <a:defRPr/>
              </a:pPr>
              <a:t>2/24/2023</a:t>
            </a:fld>
            <a:endParaRPr lang="en-US"/>
          </a:p>
        </p:txBody>
      </p:sp>
      <p:sp>
        <p:nvSpPr>
          <p:cNvPr id="5" name="Footer Placeholder 4">
            <a:extLst>
              <a:ext uri="{FF2B5EF4-FFF2-40B4-BE49-F238E27FC236}">
                <a16:creationId xmlns:a16="http://schemas.microsoft.com/office/drawing/2014/main" id="{9E0AC7DE-2360-4FF0-9FB9-5857AB4142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B1EE27D7-0FD5-4EB8-9ACF-830DF17285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defRPr>
            </a:lvl1pPr>
          </a:lstStyle>
          <a:p>
            <a:pPr>
              <a:defRPr/>
            </a:pPr>
            <a:fld id="{8A78EEC4-A080-48C4-A6ED-123107169FA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Lst>
  <p:hf hdr="0" ftr="0"/>
  <p:txStyles>
    <p:titleStyle>
      <a:lvl1pPr algn="l" rtl="0" eaLnBrk="1" fontAlgn="base" hangingPunct="1">
        <a:lnSpc>
          <a:spcPct val="90000"/>
        </a:lnSpc>
        <a:spcBef>
          <a:spcPct val="0"/>
        </a:spcBef>
        <a:spcAft>
          <a:spcPct val="0"/>
        </a:spcAft>
        <a:defRPr sz="4400" kern="12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Times New Roman" panose="02020603050405020304" pitchFamily="18" charset="0"/>
        </a:defRPr>
      </a:lvl2pPr>
      <a:lvl3pPr algn="l" rtl="0" eaLnBrk="1" fontAlgn="base" hangingPunct="1">
        <a:lnSpc>
          <a:spcPct val="90000"/>
        </a:lnSpc>
        <a:spcBef>
          <a:spcPct val="0"/>
        </a:spcBef>
        <a:spcAft>
          <a:spcPct val="0"/>
        </a:spcAft>
        <a:defRPr sz="4400">
          <a:solidFill>
            <a:schemeClr val="tx1"/>
          </a:solidFill>
          <a:latin typeface="Times New Roman" panose="02020603050405020304" pitchFamily="18" charset="0"/>
        </a:defRPr>
      </a:lvl3pPr>
      <a:lvl4pPr algn="l" rtl="0" eaLnBrk="1" fontAlgn="base" hangingPunct="1">
        <a:lnSpc>
          <a:spcPct val="90000"/>
        </a:lnSpc>
        <a:spcBef>
          <a:spcPct val="0"/>
        </a:spcBef>
        <a:spcAft>
          <a:spcPct val="0"/>
        </a:spcAft>
        <a:defRPr sz="4400">
          <a:solidFill>
            <a:schemeClr val="tx1"/>
          </a:solidFill>
          <a:latin typeface="Times New Roman" panose="02020603050405020304" pitchFamily="18" charset="0"/>
        </a:defRPr>
      </a:lvl4pPr>
      <a:lvl5pPr algn="l" rtl="0" eaLnBrk="1" fontAlgn="base" hangingPunct="1">
        <a:lnSpc>
          <a:spcPct val="90000"/>
        </a:lnSpc>
        <a:spcBef>
          <a:spcPct val="0"/>
        </a:spcBef>
        <a:spcAft>
          <a:spcPct val="0"/>
        </a:spcAft>
        <a:defRPr sz="4400">
          <a:solidFill>
            <a:schemeClr val="tx1"/>
          </a:solidFill>
          <a:latin typeface="Times New Roman" panose="02020603050405020304" pitchFamily="18"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slideshare.net/bibrainz/how-to-make-your-first-big-data-visualization" TargetMode="External"/><Relationship Id="rId2" Type="http://schemas.openxmlformats.org/officeDocument/2006/relationships/hyperlink" Target="https://www.tableau.com/" TargetMode="External"/><Relationship Id="rId1" Type="http://schemas.openxmlformats.org/officeDocument/2006/relationships/slideLayout" Target="../slideLayouts/slideLayout2.xml"/><Relationship Id="rId5" Type="http://schemas.openxmlformats.org/officeDocument/2006/relationships/hyperlink" Target="https://www.w3schools.com/sql/" TargetMode="External"/><Relationship Id="rId4" Type="http://schemas.openxmlformats.org/officeDocument/2006/relationships/hyperlink" Target="https://www.udemy.com/share/101Wde3@zwhAUJbJepGoigyg_2Y4OoYkXD-0hojfE9zStrr056XwpoVwrWSE7O_2Y7tumXgP/"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844577ED-68A7-43FC-BE53-F67CDB000BA8}"/>
              </a:ext>
            </a:extLst>
          </p:cNvPr>
          <p:cNvSpPr>
            <a:spLocks noGrp="1" noChangeArrowheads="1"/>
          </p:cNvSpPr>
          <p:nvPr>
            <p:ph type="ctrTitle"/>
          </p:nvPr>
        </p:nvSpPr>
        <p:spPr>
          <a:xfrm>
            <a:off x="1617663" y="1146175"/>
            <a:ext cx="9144000" cy="2439988"/>
          </a:xfrm>
        </p:spPr>
        <p:txBody>
          <a:bodyPr/>
          <a:lstStyle/>
          <a:p>
            <a:r>
              <a:rPr lang="en-US" altLang="en-US" sz="4000" dirty="0"/>
              <a:t>DATA ANALYTICS FOR CLIENT- 010 </a:t>
            </a:r>
            <a:br>
              <a:rPr lang="en-US" altLang="en-US" sz="4000" dirty="0"/>
            </a:br>
            <a:r>
              <a:rPr lang="en-US" altLang="en-US" sz="4000" dirty="0"/>
              <a:t>while interning for </a:t>
            </a:r>
            <a:br>
              <a:rPr lang="en-US" altLang="en-US" sz="4000" dirty="0"/>
            </a:br>
            <a:r>
              <a:rPr lang="en-US" altLang="en-US" sz="4000" dirty="0"/>
              <a:t>AVM COMPUTERS PVT LTD. </a:t>
            </a:r>
            <a:br>
              <a:rPr lang="en-US" altLang="en-US" sz="4000" dirty="0"/>
            </a:br>
            <a:endParaRPr lang="en-US" altLang="en-US" sz="4000" dirty="0"/>
          </a:p>
        </p:txBody>
      </p:sp>
      <p:sp>
        <p:nvSpPr>
          <p:cNvPr id="10243" name="Text Placeholder 2">
            <a:extLst>
              <a:ext uri="{FF2B5EF4-FFF2-40B4-BE49-F238E27FC236}">
                <a16:creationId xmlns:a16="http://schemas.microsoft.com/office/drawing/2014/main" id="{34AE22B9-0BB1-470B-B9E6-B23E33D35449}"/>
              </a:ext>
            </a:extLst>
          </p:cNvPr>
          <p:cNvSpPr>
            <a:spLocks noGrp="1" noChangeArrowheads="1"/>
          </p:cNvSpPr>
          <p:nvPr>
            <p:ph type="body" sz="quarter" idx="10"/>
          </p:nvPr>
        </p:nvSpPr>
        <p:spPr>
          <a:xfrm>
            <a:off x="1706563" y="4090988"/>
            <a:ext cx="2836862" cy="414337"/>
          </a:xfrm>
        </p:spPr>
        <p:txBody>
          <a:bodyPr/>
          <a:lstStyle/>
          <a:p>
            <a:r>
              <a:rPr lang="en-US" altLang="en-US" dirty="0"/>
              <a:t>External Guide</a:t>
            </a:r>
          </a:p>
        </p:txBody>
      </p:sp>
      <p:sp>
        <p:nvSpPr>
          <p:cNvPr id="10244" name="Text Placeholder 3">
            <a:extLst>
              <a:ext uri="{FF2B5EF4-FFF2-40B4-BE49-F238E27FC236}">
                <a16:creationId xmlns:a16="http://schemas.microsoft.com/office/drawing/2014/main" id="{D92B46DF-F96A-43FC-B36F-37DB00CABE9F}"/>
              </a:ext>
            </a:extLst>
          </p:cNvPr>
          <p:cNvSpPr>
            <a:spLocks noGrp="1" noChangeArrowheads="1"/>
          </p:cNvSpPr>
          <p:nvPr>
            <p:ph type="body" sz="quarter" idx="11"/>
          </p:nvPr>
        </p:nvSpPr>
        <p:spPr>
          <a:xfrm>
            <a:off x="4932363" y="4083050"/>
            <a:ext cx="2836862" cy="422275"/>
          </a:xfrm>
        </p:spPr>
        <p:txBody>
          <a:bodyPr/>
          <a:lstStyle/>
          <a:p>
            <a:r>
              <a:rPr lang="en-US" altLang="en-US" dirty="0"/>
              <a:t>Internal Guide</a:t>
            </a:r>
          </a:p>
        </p:txBody>
      </p:sp>
      <p:sp>
        <p:nvSpPr>
          <p:cNvPr id="10245" name="Text Placeholder 4">
            <a:extLst>
              <a:ext uri="{FF2B5EF4-FFF2-40B4-BE49-F238E27FC236}">
                <a16:creationId xmlns:a16="http://schemas.microsoft.com/office/drawing/2014/main" id="{E4744A11-86A1-404B-BF50-2B48F00288F0}"/>
              </a:ext>
            </a:extLst>
          </p:cNvPr>
          <p:cNvSpPr>
            <a:spLocks noGrp="1" noChangeArrowheads="1"/>
          </p:cNvSpPr>
          <p:nvPr>
            <p:ph type="body" sz="quarter" idx="12"/>
          </p:nvPr>
        </p:nvSpPr>
        <p:spPr>
          <a:xfrm>
            <a:off x="8034338" y="4083050"/>
            <a:ext cx="2836862" cy="422275"/>
          </a:xfrm>
        </p:spPr>
        <p:txBody>
          <a:bodyPr/>
          <a:lstStyle/>
          <a:p>
            <a:r>
              <a:rPr lang="en-US" altLang="en-US" dirty="0"/>
              <a:t>Prepared By</a:t>
            </a:r>
          </a:p>
        </p:txBody>
      </p:sp>
      <p:sp>
        <p:nvSpPr>
          <p:cNvPr id="10246" name="Content Placeholder 6">
            <a:extLst>
              <a:ext uri="{FF2B5EF4-FFF2-40B4-BE49-F238E27FC236}">
                <a16:creationId xmlns:a16="http://schemas.microsoft.com/office/drawing/2014/main" id="{5789DE8B-3960-4AD7-AB3F-907E23DBC90A}"/>
              </a:ext>
            </a:extLst>
          </p:cNvPr>
          <p:cNvSpPr>
            <a:spLocks noGrp="1" noChangeArrowheads="1"/>
          </p:cNvSpPr>
          <p:nvPr>
            <p:ph sz="quarter" idx="13"/>
          </p:nvPr>
        </p:nvSpPr>
        <p:spPr>
          <a:xfrm>
            <a:off x="1706563" y="4600575"/>
            <a:ext cx="2836862" cy="1663700"/>
          </a:xfrm>
        </p:spPr>
        <p:txBody>
          <a:bodyPr/>
          <a:lstStyle/>
          <a:p>
            <a:r>
              <a:rPr lang="en-US" altLang="en-US" dirty="0"/>
              <a:t>Mr. Ajay Shah (Team Lead)</a:t>
            </a:r>
          </a:p>
        </p:txBody>
      </p:sp>
      <p:sp>
        <p:nvSpPr>
          <p:cNvPr id="10247" name="Content Placeholder 7">
            <a:extLst>
              <a:ext uri="{FF2B5EF4-FFF2-40B4-BE49-F238E27FC236}">
                <a16:creationId xmlns:a16="http://schemas.microsoft.com/office/drawing/2014/main" id="{AE83B9B3-B719-4958-8DD3-9389DDF52971}"/>
              </a:ext>
            </a:extLst>
          </p:cNvPr>
          <p:cNvSpPr>
            <a:spLocks noGrp="1" noChangeArrowheads="1"/>
          </p:cNvSpPr>
          <p:nvPr>
            <p:ph sz="quarter" idx="14"/>
          </p:nvPr>
        </p:nvSpPr>
        <p:spPr>
          <a:xfrm>
            <a:off x="4932363" y="4600575"/>
            <a:ext cx="2836862" cy="1663700"/>
          </a:xfrm>
        </p:spPr>
        <p:txBody>
          <a:bodyPr/>
          <a:lstStyle/>
          <a:p>
            <a:r>
              <a:rPr lang="en-US" altLang="en-US" dirty="0"/>
              <a:t>Prof. Dipak </a:t>
            </a:r>
            <a:r>
              <a:rPr lang="en-US" altLang="en-US" dirty="0" err="1"/>
              <a:t>Ramoliya</a:t>
            </a:r>
            <a:r>
              <a:rPr lang="en-US" altLang="en-US" dirty="0"/>
              <a:t>    (Asst. Professor)</a:t>
            </a:r>
          </a:p>
        </p:txBody>
      </p:sp>
      <p:sp>
        <p:nvSpPr>
          <p:cNvPr id="10248" name="Content Placeholder 9">
            <a:extLst>
              <a:ext uri="{FF2B5EF4-FFF2-40B4-BE49-F238E27FC236}">
                <a16:creationId xmlns:a16="http://schemas.microsoft.com/office/drawing/2014/main" id="{24F84F3A-0400-4979-9716-CA6637E4F8A5}"/>
              </a:ext>
            </a:extLst>
          </p:cNvPr>
          <p:cNvSpPr>
            <a:spLocks noGrp="1" noChangeArrowheads="1"/>
          </p:cNvSpPr>
          <p:nvPr>
            <p:ph sz="quarter" idx="15"/>
          </p:nvPr>
        </p:nvSpPr>
        <p:spPr>
          <a:xfrm>
            <a:off x="8034338" y="4592638"/>
            <a:ext cx="2836862" cy="1663700"/>
          </a:xfrm>
        </p:spPr>
        <p:txBody>
          <a:bodyPr/>
          <a:lstStyle/>
          <a:p>
            <a:r>
              <a:rPr lang="en-US" altLang="en-US" dirty="0"/>
              <a:t>Parth N Patel (19DCS098)      </a:t>
            </a:r>
            <a:r>
              <a:rPr lang="en-US" altLang="en-US" sz="2000" dirty="0"/>
              <a:t>(</a:t>
            </a:r>
            <a:r>
              <a:rPr lang="en-US" altLang="en-US" sz="2000" dirty="0" err="1"/>
              <a:t>TeamId</a:t>
            </a:r>
            <a:r>
              <a:rPr lang="en-US" altLang="en-US" sz="2000" dirty="0"/>
              <a:t> – 003-I)</a:t>
            </a:r>
            <a:endParaRPr lang="en-US" altLang="en-US" dirty="0"/>
          </a:p>
        </p:txBody>
      </p:sp>
      <p:sp>
        <p:nvSpPr>
          <p:cNvPr id="10249" name="Slide Number Placeholder 9">
            <a:extLst>
              <a:ext uri="{FF2B5EF4-FFF2-40B4-BE49-F238E27FC236}">
                <a16:creationId xmlns:a16="http://schemas.microsoft.com/office/drawing/2014/main" id="{9329E369-1452-4F4F-9526-A19B88DE6C70}"/>
              </a:ext>
            </a:extLst>
          </p:cNvPr>
          <p:cNvSpPr>
            <a:spLocks noGrp="1" noChangeArrowheads="1"/>
          </p:cNvSpPr>
          <p:nvPr>
            <p:ph type="sldNum" sz="quarter" idx="4"/>
          </p:nvPr>
        </p:nvSpPr>
        <p:spPr bwMode="auto">
          <a:xfrm>
            <a:off x="9448800" y="6492875"/>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l" eaLnBrk="0" fontAlgn="base" hangingPunct="0">
              <a:lnSpc>
                <a:spcPct val="100000"/>
              </a:lnSpc>
              <a:spcBef>
                <a:spcPct val="0"/>
              </a:spcBef>
              <a:spcAft>
                <a:spcPct val="0"/>
              </a:spcAft>
              <a:buFontTx/>
              <a:buNone/>
            </a:pPr>
            <a:fld id="{C30C108A-D61D-4E67-A3B8-77586608C32F}" type="slidenum">
              <a:rPr lang="en-US" altLang="en-US" sz="1800" smtClean="0">
                <a:latin typeface="Calibri" panose="020F0502020204030204" pitchFamily="34" charset="0"/>
              </a:rPr>
              <a:pPr algn="l" eaLnBrk="0" fontAlgn="base" hangingPunct="0">
                <a:lnSpc>
                  <a:spcPct val="100000"/>
                </a:lnSpc>
                <a:spcBef>
                  <a:spcPct val="0"/>
                </a:spcBef>
                <a:spcAft>
                  <a:spcPct val="0"/>
                </a:spcAft>
                <a:buFontTx/>
                <a:buNone/>
              </a:pPr>
              <a:t>1</a:t>
            </a:fld>
            <a:endParaRPr lang="en-US" altLang="en-US" sz="1800">
              <a:latin typeface="Calibri" panose="020F0502020204030204" pitchFamily="34" charset="0"/>
            </a:endParaRPr>
          </a:p>
        </p:txBody>
      </p:sp>
      <p:pic>
        <p:nvPicPr>
          <p:cNvPr id="10250" name="Picture 3">
            <a:extLst>
              <a:ext uri="{FF2B5EF4-FFF2-40B4-BE49-F238E27FC236}">
                <a16:creationId xmlns:a16="http://schemas.microsoft.com/office/drawing/2014/main" id="{E5CB22F9-F67A-44F0-B642-0454464AE6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17275" y="-11113"/>
            <a:ext cx="971550" cy="882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1" name="Picture 4">
            <a:extLst>
              <a:ext uri="{FF2B5EF4-FFF2-40B4-BE49-F238E27FC236}">
                <a16:creationId xmlns:a16="http://schemas.microsoft.com/office/drawing/2014/main" id="{C479A933-CDEE-4669-B91E-A1951D6CD5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50" y="-11113"/>
            <a:ext cx="1030288" cy="962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a:extLst>
              <a:ext uri="{FF2B5EF4-FFF2-40B4-BE49-F238E27FC236}">
                <a16:creationId xmlns:a16="http://schemas.microsoft.com/office/drawing/2014/main" id="{126F8C04-3913-41D9-BEE3-1C6159B04498}"/>
              </a:ext>
            </a:extLst>
          </p:cNvPr>
          <p:cNvCxnSpPr>
            <a:cxnSpLocks/>
          </p:cNvCxnSpPr>
          <p:nvPr/>
        </p:nvCxnSpPr>
        <p:spPr>
          <a:xfrm>
            <a:off x="1520825" y="1103313"/>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0253" name="TextBox 6">
            <a:extLst>
              <a:ext uri="{FF2B5EF4-FFF2-40B4-BE49-F238E27FC236}">
                <a16:creationId xmlns:a16="http://schemas.microsoft.com/office/drawing/2014/main" id="{F56440B5-1A3F-4852-8A93-A029AD2B69F6}"/>
              </a:ext>
            </a:extLst>
          </p:cNvPr>
          <p:cNvSpPr txBox="1">
            <a:spLocks noChangeArrowheads="1"/>
          </p:cNvSpPr>
          <p:nvPr/>
        </p:nvSpPr>
        <p:spPr bwMode="auto">
          <a:xfrm>
            <a:off x="1520825" y="255588"/>
            <a:ext cx="9144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defRPr>
            </a:lvl9pPr>
          </a:lstStyle>
          <a:p>
            <a:pPr algn="ctr" eaLnBrk="1" hangingPunct="1">
              <a:lnSpc>
                <a:spcPct val="100000"/>
              </a:lnSpc>
              <a:spcBef>
                <a:spcPct val="0"/>
              </a:spcBef>
              <a:buFontTx/>
              <a:buNone/>
            </a:pPr>
            <a:r>
              <a:rPr lang="en-US" altLang="en-US" sz="1800" b="1">
                <a:cs typeface="Times New Roman" panose="02020603050405020304" pitchFamily="18" charset="0"/>
              </a:rPr>
              <a:t>DEVANG PATEL INSTITUTE OF ADVANCE TECHNOLOGY AND RESEARCH</a:t>
            </a:r>
          </a:p>
        </p:txBody>
      </p:sp>
      <p:sp>
        <p:nvSpPr>
          <p:cNvPr id="9" name="Rectangle 8">
            <a:extLst>
              <a:ext uri="{FF2B5EF4-FFF2-40B4-BE49-F238E27FC236}">
                <a16:creationId xmlns:a16="http://schemas.microsoft.com/office/drawing/2014/main" id="{3C688F77-D1DF-4A9B-8A58-3363391D1DA2}"/>
              </a:ext>
            </a:extLst>
          </p:cNvPr>
          <p:cNvSpPr/>
          <p:nvPr/>
        </p:nvSpPr>
        <p:spPr>
          <a:xfrm>
            <a:off x="-3175" y="6499225"/>
            <a:ext cx="12192000" cy="3476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4" name="Content Placeholder 2">
            <a:extLst>
              <a:ext uri="{FF2B5EF4-FFF2-40B4-BE49-F238E27FC236}">
                <a16:creationId xmlns:a16="http://schemas.microsoft.com/office/drawing/2014/main" id="{A5C10FFE-A6E3-C461-3629-9F46CC4C0F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5808663" y="2992037"/>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10245">
                                            <p:txEl>
                                              <p:pRg st="0" end="0"/>
                                            </p:txEl>
                                          </p:spTgt>
                                        </p:tgtEl>
                                        <p:attrNameLst>
                                          <p:attrName>style.visibility</p:attrName>
                                        </p:attrNameLst>
                                      </p:cBhvr>
                                      <p:to>
                                        <p:strVal val="visible"/>
                                      </p:to>
                                    </p:set>
                                    <p:animEffect transition="in" filter="fade">
                                      <p:cBhvr>
                                        <p:cTn id="11" dur="1000"/>
                                        <p:tgtEl>
                                          <p:spTgt spid="10245">
                                            <p:txEl>
                                              <p:pRg st="0" end="0"/>
                                            </p:txEl>
                                          </p:spTgt>
                                        </p:tgtEl>
                                      </p:cBhvr>
                                    </p:animEffect>
                                    <p:anim calcmode="lin" valueType="num">
                                      <p:cBhvr>
                                        <p:cTn id="12" dur="1000" fill="hold"/>
                                        <p:tgtEl>
                                          <p:spTgt spid="10245">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1024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0248">
                                            <p:txEl>
                                              <p:pRg st="0" end="0"/>
                                            </p:txEl>
                                          </p:spTgt>
                                        </p:tgtEl>
                                        <p:attrNameLst>
                                          <p:attrName>style.visibility</p:attrName>
                                        </p:attrNameLst>
                                      </p:cBhvr>
                                      <p:to>
                                        <p:strVal val="visible"/>
                                      </p:to>
                                    </p:set>
                                    <p:anim calcmode="lin" valueType="num">
                                      <p:cBhvr additive="base">
                                        <p:cTn id="18" dur="500" fill="hold"/>
                                        <p:tgtEl>
                                          <p:spTgt spid="10248">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024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0244">
                                            <p:txEl>
                                              <p:pRg st="0" end="0"/>
                                            </p:txEl>
                                          </p:spTgt>
                                        </p:tgtEl>
                                        <p:attrNameLst>
                                          <p:attrName>style.visibility</p:attrName>
                                        </p:attrNameLst>
                                      </p:cBhvr>
                                      <p:to>
                                        <p:strVal val="visible"/>
                                      </p:to>
                                    </p:set>
                                    <p:animEffect transition="in" filter="fade">
                                      <p:cBhvr>
                                        <p:cTn id="24" dur="1000"/>
                                        <p:tgtEl>
                                          <p:spTgt spid="10244">
                                            <p:txEl>
                                              <p:pRg st="0" end="0"/>
                                            </p:txEl>
                                          </p:spTgt>
                                        </p:tgtEl>
                                      </p:cBhvr>
                                    </p:animEffect>
                                    <p:anim calcmode="lin" valueType="num">
                                      <p:cBhvr>
                                        <p:cTn id="25" dur="1000" fill="hold"/>
                                        <p:tgtEl>
                                          <p:spTgt spid="10244">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1024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247">
                                            <p:txEl>
                                              <p:pRg st="0" end="0"/>
                                            </p:txEl>
                                          </p:spTgt>
                                        </p:tgtEl>
                                        <p:attrNameLst>
                                          <p:attrName>style.visibility</p:attrName>
                                        </p:attrNameLst>
                                      </p:cBhvr>
                                      <p:to>
                                        <p:strVal val="visible"/>
                                      </p:to>
                                    </p:set>
                                    <p:anim calcmode="lin" valueType="num">
                                      <p:cBhvr additive="base">
                                        <p:cTn id="31" dur="500" fill="hold"/>
                                        <p:tgtEl>
                                          <p:spTgt spid="10247">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2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10243">
                                            <p:txEl>
                                              <p:pRg st="0" end="0"/>
                                            </p:txEl>
                                          </p:spTgt>
                                        </p:tgtEl>
                                        <p:attrNameLst>
                                          <p:attrName>style.visibility</p:attrName>
                                        </p:attrNameLst>
                                      </p:cBhvr>
                                      <p:to>
                                        <p:strVal val="visible"/>
                                      </p:to>
                                    </p:set>
                                    <p:animEffect transition="in" filter="fade">
                                      <p:cBhvr>
                                        <p:cTn id="37" dur="1000"/>
                                        <p:tgtEl>
                                          <p:spTgt spid="10243">
                                            <p:txEl>
                                              <p:pRg st="0" end="0"/>
                                            </p:txEl>
                                          </p:spTgt>
                                        </p:tgtEl>
                                      </p:cBhvr>
                                    </p:animEffect>
                                    <p:anim calcmode="lin" valueType="num">
                                      <p:cBhvr>
                                        <p:cTn id="38" dur="10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p:cTn id="39" dur="1000" fill="hold"/>
                                        <p:tgtEl>
                                          <p:spTgt spid="102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10246">
                                            <p:txEl>
                                              <p:pRg st="0" end="0"/>
                                            </p:txEl>
                                          </p:spTgt>
                                        </p:tgtEl>
                                        <p:attrNameLst>
                                          <p:attrName>style.visibility</p:attrName>
                                        </p:attrNameLst>
                                      </p:cBhvr>
                                      <p:to>
                                        <p:strVal val="visible"/>
                                      </p:to>
                                    </p:set>
                                    <p:anim calcmode="lin" valueType="num">
                                      <p:cBhvr additive="base">
                                        <p:cTn id="44" dur="500" fill="hold"/>
                                        <p:tgtEl>
                                          <p:spTgt spid="10246">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1024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p:bldP spid="10244" grpId="0" build="p"/>
      <p:bldP spid="10245" grpId="0" build="p"/>
      <p:bldP spid="10247"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BF599-66A0-74A5-C8B7-F30C1C6B1D23}"/>
              </a:ext>
            </a:extLst>
          </p:cNvPr>
          <p:cNvSpPr>
            <a:spLocks noGrp="1"/>
          </p:cNvSpPr>
          <p:nvPr>
            <p:ph type="title"/>
          </p:nvPr>
        </p:nvSpPr>
        <p:spPr/>
        <p:txBody>
          <a:bodyPr/>
          <a:lstStyle/>
          <a:p>
            <a:r>
              <a:rPr lang="en-US" dirty="0"/>
              <a:t>DIAGRAMS</a:t>
            </a:r>
            <a:endParaRPr lang="en-IN" dirty="0"/>
          </a:p>
        </p:txBody>
      </p:sp>
      <p:sp>
        <p:nvSpPr>
          <p:cNvPr id="3" name="Content Placeholder 2">
            <a:extLst>
              <a:ext uri="{FF2B5EF4-FFF2-40B4-BE49-F238E27FC236}">
                <a16:creationId xmlns:a16="http://schemas.microsoft.com/office/drawing/2014/main" id="{325E010D-CFDF-B411-7B57-20AAC3CE6782}"/>
              </a:ext>
            </a:extLst>
          </p:cNvPr>
          <p:cNvSpPr>
            <a:spLocks noGrp="1"/>
          </p:cNvSpPr>
          <p:nvPr>
            <p:ph idx="1"/>
          </p:nvPr>
        </p:nvSpPr>
        <p:spPr/>
        <p:txBody>
          <a:bodyPr/>
          <a:lstStyle/>
          <a:p>
            <a:r>
              <a:rPr lang="en-US" sz="2400" dirty="0"/>
              <a:t>UML diagrams are primarily used to model software systems and their behavior</a:t>
            </a:r>
          </a:p>
          <a:p>
            <a:r>
              <a:rPr lang="en-US" sz="2400" dirty="0"/>
              <a:t>They are used to capture the functional requirements, the structure of the system, and the relationships between different software components. </a:t>
            </a:r>
          </a:p>
          <a:p>
            <a:r>
              <a:rPr lang="en-US" sz="2400" dirty="0"/>
              <a:t>These diagrams are essential for communicating complex software design ideas between developers, stakeholders, and other team members.</a:t>
            </a:r>
          </a:p>
          <a:p>
            <a:r>
              <a:rPr lang="en-US" sz="2400" dirty="0"/>
              <a:t>Data analytics and data visualization projects are primarily focused on extracting insights from data and presenting them in a visually appealing manner. They typically do not involve designing software systems or implementing complex software architectures</a:t>
            </a:r>
          </a:p>
          <a:p>
            <a:r>
              <a:rPr lang="en-US" sz="2400" dirty="0"/>
              <a:t>The emphasis in data analytics and data visualization projects is on understanding the data and using it to inform decision-making, rather than on modeling the software system that processes the data.</a:t>
            </a:r>
            <a:endParaRPr lang="en-IN" sz="2400" dirty="0"/>
          </a:p>
        </p:txBody>
      </p:sp>
      <p:sp>
        <p:nvSpPr>
          <p:cNvPr id="4" name="Date Placeholder 3">
            <a:extLst>
              <a:ext uri="{FF2B5EF4-FFF2-40B4-BE49-F238E27FC236}">
                <a16:creationId xmlns:a16="http://schemas.microsoft.com/office/drawing/2014/main" id="{76BC7028-CF40-66B4-281D-7628DADC4B5F}"/>
              </a:ext>
            </a:extLst>
          </p:cNvPr>
          <p:cNvSpPr>
            <a:spLocks noGrp="1"/>
          </p:cNvSpPr>
          <p:nvPr>
            <p:ph type="dt" sz="half" idx="10"/>
          </p:nvPr>
        </p:nvSpPr>
        <p:spPr/>
        <p:txBody>
          <a:bodyPr/>
          <a:lstStyle/>
          <a:p>
            <a:pPr>
              <a:defRPr/>
            </a:pPr>
            <a:fld id="{7AC17328-A253-4C5B-B2C9-4DA48294863A}" type="datetime1">
              <a:rPr lang="en-US" smtClean="0"/>
              <a:pPr>
                <a:defRPr/>
              </a:pPr>
              <a:t>2/24/2023</a:t>
            </a:fld>
            <a:endParaRPr lang="en-US" dirty="0"/>
          </a:p>
        </p:txBody>
      </p:sp>
      <p:sp>
        <p:nvSpPr>
          <p:cNvPr id="5" name="Slide Number Placeholder 4">
            <a:extLst>
              <a:ext uri="{FF2B5EF4-FFF2-40B4-BE49-F238E27FC236}">
                <a16:creationId xmlns:a16="http://schemas.microsoft.com/office/drawing/2014/main" id="{7E4E859F-8769-FBB2-9C69-05A4C27EFF4E}"/>
              </a:ext>
            </a:extLst>
          </p:cNvPr>
          <p:cNvSpPr>
            <a:spLocks noGrp="1"/>
          </p:cNvSpPr>
          <p:nvPr>
            <p:ph type="sldNum" sz="quarter" idx="12"/>
          </p:nvPr>
        </p:nvSpPr>
        <p:spPr/>
        <p:txBody>
          <a:bodyPr/>
          <a:lstStyle/>
          <a:p>
            <a:pPr>
              <a:defRPr/>
            </a:pPr>
            <a:fld id="{E58B1524-9549-4C6F-982A-A4BBA9A888C3}" type="slidenum">
              <a:rPr lang="en-US" smtClean="0"/>
              <a:pPr>
                <a:defRPr/>
              </a:pPr>
              <a:t>10</a:t>
            </a:fld>
            <a:endParaRPr lang="en-US"/>
          </a:p>
        </p:txBody>
      </p:sp>
    </p:spTree>
    <p:extLst>
      <p:ext uri="{BB962C8B-B14F-4D97-AF65-F5344CB8AC3E}">
        <p14:creationId xmlns:p14="http://schemas.microsoft.com/office/powerpoint/2010/main" val="1874539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40996-3EF5-45B1-558F-B3C4FD0A84DF}"/>
              </a:ext>
            </a:extLst>
          </p:cNvPr>
          <p:cNvSpPr>
            <a:spLocks noGrp="1"/>
          </p:cNvSpPr>
          <p:nvPr>
            <p:ph type="title"/>
          </p:nvPr>
        </p:nvSpPr>
        <p:spPr/>
        <p:txBody>
          <a:bodyPr/>
          <a:lstStyle/>
          <a:p>
            <a:r>
              <a:rPr lang="en-US" dirty="0"/>
              <a:t>SCREENSHOTS</a:t>
            </a:r>
            <a:endParaRPr lang="en-IN" dirty="0"/>
          </a:p>
        </p:txBody>
      </p:sp>
      <p:pic>
        <p:nvPicPr>
          <p:cNvPr id="7" name="Content Placeholder 6">
            <a:extLst>
              <a:ext uri="{FF2B5EF4-FFF2-40B4-BE49-F238E27FC236}">
                <a16:creationId xmlns:a16="http://schemas.microsoft.com/office/drawing/2014/main" id="{D223695B-C3F6-31F2-AD81-7F76B1356841}"/>
              </a:ext>
            </a:extLst>
          </p:cNvPr>
          <p:cNvPicPr>
            <a:picLocks noGrp="1" noChangeAspect="1"/>
          </p:cNvPicPr>
          <p:nvPr>
            <p:ph idx="1"/>
          </p:nvPr>
        </p:nvPicPr>
        <p:blipFill>
          <a:blip r:embed="rId2"/>
          <a:stretch>
            <a:fillRect/>
          </a:stretch>
        </p:blipFill>
        <p:spPr>
          <a:xfrm>
            <a:off x="2213924" y="1825625"/>
            <a:ext cx="7764151" cy="43513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Date Placeholder 3">
            <a:extLst>
              <a:ext uri="{FF2B5EF4-FFF2-40B4-BE49-F238E27FC236}">
                <a16:creationId xmlns:a16="http://schemas.microsoft.com/office/drawing/2014/main" id="{074BE2F9-9325-962B-545F-3CCF4BEB3D79}"/>
              </a:ext>
            </a:extLst>
          </p:cNvPr>
          <p:cNvSpPr>
            <a:spLocks noGrp="1"/>
          </p:cNvSpPr>
          <p:nvPr>
            <p:ph type="dt" sz="half" idx="10"/>
          </p:nvPr>
        </p:nvSpPr>
        <p:spPr/>
        <p:txBody>
          <a:bodyPr/>
          <a:lstStyle/>
          <a:p>
            <a:pPr>
              <a:defRPr/>
            </a:pPr>
            <a:fld id="{7AC17328-A253-4C5B-B2C9-4DA48294863A}" type="datetime1">
              <a:rPr lang="en-US" smtClean="0"/>
              <a:pPr>
                <a:defRPr/>
              </a:pPr>
              <a:t>2/24/2023</a:t>
            </a:fld>
            <a:endParaRPr lang="en-US" dirty="0"/>
          </a:p>
        </p:txBody>
      </p:sp>
      <p:sp>
        <p:nvSpPr>
          <p:cNvPr id="5" name="Slide Number Placeholder 4">
            <a:extLst>
              <a:ext uri="{FF2B5EF4-FFF2-40B4-BE49-F238E27FC236}">
                <a16:creationId xmlns:a16="http://schemas.microsoft.com/office/drawing/2014/main" id="{6CB89BA2-2BEC-0300-0E4D-E686D16F2E82}"/>
              </a:ext>
            </a:extLst>
          </p:cNvPr>
          <p:cNvSpPr>
            <a:spLocks noGrp="1"/>
          </p:cNvSpPr>
          <p:nvPr>
            <p:ph type="sldNum" sz="quarter" idx="12"/>
          </p:nvPr>
        </p:nvSpPr>
        <p:spPr/>
        <p:txBody>
          <a:bodyPr/>
          <a:lstStyle/>
          <a:p>
            <a:pPr>
              <a:defRPr/>
            </a:pPr>
            <a:fld id="{E58B1524-9549-4C6F-982A-A4BBA9A888C3}" type="slidenum">
              <a:rPr lang="en-US" smtClean="0"/>
              <a:pPr>
                <a:defRPr/>
              </a:pPr>
              <a:t>11</a:t>
            </a:fld>
            <a:endParaRPr lang="en-US"/>
          </a:p>
        </p:txBody>
      </p:sp>
    </p:spTree>
    <p:extLst>
      <p:ext uri="{BB962C8B-B14F-4D97-AF65-F5344CB8AC3E}">
        <p14:creationId xmlns:p14="http://schemas.microsoft.com/office/powerpoint/2010/main" val="280641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C3628-1955-7A6E-A3C9-57A109A2693F}"/>
              </a:ext>
            </a:extLst>
          </p:cNvPr>
          <p:cNvSpPr>
            <a:spLocks noGrp="1"/>
          </p:cNvSpPr>
          <p:nvPr>
            <p:ph type="title"/>
          </p:nvPr>
        </p:nvSpPr>
        <p:spPr/>
        <p:txBody>
          <a:bodyPr/>
          <a:lstStyle/>
          <a:p>
            <a:r>
              <a:rPr lang="en-IN" dirty="0"/>
              <a:t>SCREENSHOTS</a:t>
            </a:r>
          </a:p>
        </p:txBody>
      </p:sp>
      <p:pic>
        <p:nvPicPr>
          <p:cNvPr id="7" name="Content Placeholder 6">
            <a:extLst>
              <a:ext uri="{FF2B5EF4-FFF2-40B4-BE49-F238E27FC236}">
                <a16:creationId xmlns:a16="http://schemas.microsoft.com/office/drawing/2014/main" id="{543ABF1B-E5DB-C82D-7DE0-AFC077673582}"/>
              </a:ext>
            </a:extLst>
          </p:cNvPr>
          <p:cNvPicPr>
            <a:picLocks noGrp="1" noChangeAspect="1"/>
          </p:cNvPicPr>
          <p:nvPr>
            <p:ph idx="1"/>
          </p:nvPr>
        </p:nvPicPr>
        <p:blipFill>
          <a:blip r:embed="rId2"/>
          <a:stretch>
            <a:fillRect/>
          </a:stretch>
        </p:blipFill>
        <p:spPr>
          <a:xfrm>
            <a:off x="1926739" y="1825625"/>
            <a:ext cx="8338521" cy="43513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Date Placeholder 3">
            <a:extLst>
              <a:ext uri="{FF2B5EF4-FFF2-40B4-BE49-F238E27FC236}">
                <a16:creationId xmlns:a16="http://schemas.microsoft.com/office/drawing/2014/main" id="{D69D0599-A391-6061-0699-EB0999BBDD53}"/>
              </a:ext>
            </a:extLst>
          </p:cNvPr>
          <p:cNvSpPr>
            <a:spLocks noGrp="1"/>
          </p:cNvSpPr>
          <p:nvPr>
            <p:ph type="dt" sz="half" idx="10"/>
          </p:nvPr>
        </p:nvSpPr>
        <p:spPr/>
        <p:txBody>
          <a:bodyPr/>
          <a:lstStyle/>
          <a:p>
            <a:pPr>
              <a:defRPr/>
            </a:pPr>
            <a:fld id="{7AC17328-A253-4C5B-B2C9-4DA48294863A}" type="datetime1">
              <a:rPr lang="en-US" smtClean="0"/>
              <a:pPr>
                <a:defRPr/>
              </a:pPr>
              <a:t>2/24/2023</a:t>
            </a:fld>
            <a:endParaRPr lang="en-US" dirty="0"/>
          </a:p>
        </p:txBody>
      </p:sp>
      <p:sp>
        <p:nvSpPr>
          <p:cNvPr id="5" name="Slide Number Placeholder 4">
            <a:extLst>
              <a:ext uri="{FF2B5EF4-FFF2-40B4-BE49-F238E27FC236}">
                <a16:creationId xmlns:a16="http://schemas.microsoft.com/office/drawing/2014/main" id="{74913CFE-5EC4-BA9D-8336-4CCDD6B2500A}"/>
              </a:ext>
            </a:extLst>
          </p:cNvPr>
          <p:cNvSpPr>
            <a:spLocks noGrp="1"/>
          </p:cNvSpPr>
          <p:nvPr>
            <p:ph type="sldNum" sz="quarter" idx="12"/>
          </p:nvPr>
        </p:nvSpPr>
        <p:spPr/>
        <p:txBody>
          <a:bodyPr/>
          <a:lstStyle/>
          <a:p>
            <a:pPr>
              <a:defRPr/>
            </a:pPr>
            <a:fld id="{E58B1524-9549-4C6F-982A-A4BBA9A888C3}" type="slidenum">
              <a:rPr lang="en-US" smtClean="0"/>
              <a:pPr>
                <a:defRPr/>
              </a:pPr>
              <a:t>12</a:t>
            </a:fld>
            <a:endParaRPr lang="en-US"/>
          </a:p>
        </p:txBody>
      </p:sp>
    </p:spTree>
    <p:extLst>
      <p:ext uri="{BB962C8B-B14F-4D97-AF65-F5344CB8AC3E}">
        <p14:creationId xmlns:p14="http://schemas.microsoft.com/office/powerpoint/2010/main" val="869339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C9E41-8432-EA31-8F65-7E0DF01846D4}"/>
              </a:ext>
            </a:extLst>
          </p:cNvPr>
          <p:cNvSpPr>
            <a:spLocks noGrp="1"/>
          </p:cNvSpPr>
          <p:nvPr>
            <p:ph type="title"/>
          </p:nvPr>
        </p:nvSpPr>
        <p:spPr/>
        <p:txBody>
          <a:bodyPr/>
          <a:lstStyle/>
          <a:p>
            <a:r>
              <a:rPr lang="en-IN" dirty="0"/>
              <a:t>SCREENSHOTS</a:t>
            </a:r>
          </a:p>
        </p:txBody>
      </p:sp>
      <p:pic>
        <p:nvPicPr>
          <p:cNvPr id="7" name="Content Placeholder 6">
            <a:extLst>
              <a:ext uri="{FF2B5EF4-FFF2-40B4-BE49-F238E27FC236}">
                <a16:creationId xmlns:a16="http://schemas.microsoft.com/office/drawing/2014/main" id="{78B57ED3-E571-3137-FA6E-393C59869B92}"/>
              </a:ext>
            </a:extLst>
          </p:cNvPr>
          <p:cNvPicPr>
            <a:picLocks noGrp="1" noChangeAspect="1"/>
          </p:cNvPicPr>
          <p:nvPr>
            <p:ph idx="1"/>
          </p:nvPr>
        </p:nvPicPr>
        <p:blipFill>
          <a:blip r:embed="rId2"/>
          <a:stretch>
            <a:fillRect/>
          </a:stretch>
        </p:blipFill>
        <p:spPr>
          <a:xfrm>
            <a:off x="1819778" y="1825625"/>
            <a:ext cx="8552444" cy="43513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Date Placeholder 3">
            <a:extLst>
              <a:ext uri="{FF2B5EF4-FFF2-40B4-BE49-F238E27FC236}">
                <a16:creationId xmlns:a16="http://schemas.microsoft.com/office/drawing/2014/main" id="{757B6EC0-C979-1C6E-F872-C5CD99F521F8}"/>
              </a:ext>
            </a:extLst>
          </p:cNvPr>
          <p:cNvSpPr>
            <a:spLocks noGrp="1"/>
          </p:cNvSpPr>
          <p:nvPr>
            <p:ph type="dt" sz="half" idx="10"/>
          </p:nvPr>
        </p:nvSpPr>
        <p:spPr/>
        <p:txBody>
          <a:bodyPr/>
          <a:lstStyle/>
          <a:p>
            <a:pPr>
              <a:defRPr/>
            </a:pPr>
            <a:fld id="{7AC17328-A253-4C5B-B2C9-4DA48294863A}" type="datetime1">
              <a:rPr lang="en-US" smtClean="0"/>
              <a:pPr>
                <a:defRPr/>
              </a:pPr>
              <a:t>2/24/2023</a:t>
            </a:fld>
            <a:endParaRPr lang="en-US" dirty="0"/>
          </a:p>
        </p:txBody>
      </p:sp>
      <p:sp>
        <p:nvSpPr>
          <p:cNvPr id="5" name="Slide Number Placeholder 4">
            <a:extLst>
              <a:ext uri="{FF2B5EF4-FFF2-40B4-BE49-F238E27FC236}">
                <a16:creationId xmlns:a16="http://schemas.microsoft.com/office/drawing/2014/main" id="{A50E0E68-7B88-1A0A-6633-D380F5D7881A}"/>
              </a:ext>
            </a:extLst>
          </p:cNvPr>
          <p:cNvSpPr>
            <a:spLocks noGrp="1"/>
          </p:cNvSpPr>
          <p:nvPr>
            <p:ph type="sldNum" sz="quarter" idx="12"/>
          </p:nvPr>
        </p:nvSpPr>
        <p:spPr/>
        <p:txBody>
          <a:bodyPr/>
          <a:lstStyle/>
          <a:p>
            <a:pPr>
              <a:defRPr/>
            </a:pPr>
            <a:fld id="{E58B1524-9549-4C6F-982A-A4BBA9A888C3}" type="slidenum">
              <a:rPr lang="en-US" smtClean="0"/>
              <a:pPr>
                <a:defRPr/>
              </a:pPr>
              <a:t>13</a:t>
            </a:fld>
            <a:endParaRPr lang="en-US"/>
          </a:p>
        </p:txBody>
      </p:sp>
    </p:spTree>
    <p:extLst>
      <p:ext uri="{BB962C8B-B14F-4D97-AF65-F5344CB8AC3E}">
        <p14:creationId xmlns:p14="http://schemas.microsoft.com/office/powerpoint/2010/main" val="2948157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AB84F-2E11-0CC8-9AC0-EE6F90896A8A}"/>
              </a:ext>
            </a:extLst>
          </p:cNvPr>
          <p:cNvSpPr>
            <a:spLocks noGrp="1"/>
          </p:cNvSpPr>
          <p:nvPr>
            <p:ph type="title"/>
          </p:nvPr>
        </p:nvSpPr>
        <p:spPr/>
        <p:txBody>
          <a:bodyPr/>
          <a:lstStyle/>
          <a:p>
            <a:r>
              <a:rPr lang="en-IN" dirty="0"/>
              <a:t>SCREENSHOTS</a:t>
            </a:r>
          </a:p>
        </p:txBody>
      </p:sp>
      <p:pic>
        <p:nvPicPr>
          <p:cNvPr id="7" name="Content Placeholder 6">
            <a:extLst>
              <a:ext uri="{FF2B5EF4-FFF2-40B4-BE49-F238E27FC236}">
                <a16:creationId xmlns:a16="http://schemas.microsoft.com/office/drawing/2014/main" id="{F3494C20-0183-612C-15B4-46B987D2159F}"/>
              </a:ext>
            </a:extLst>
          </p:cNvPr>
          <p:cNvPicPr>
            <a:picLocks noGrp="1" noChangeAspect="1"/>
          </p:cNvPicPr>
          <p:nvPr>
            <p:ph idx="1"/>
          </p:nvPr>
        </p:nvPicPr>
        <p:blipFill>
          <a:blip r:embed="rId2"/>
          <a:stretch>
            <a:fillRect/>
          </a:stretch>
        </p:blipFill>
        <p:spPr>
          <a:xfrm>
            <a:off x="1774392" y="1825625"/>
            <a:ext cx="8643216" cy="43513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Date Placeholder 3">
            <a:extLst>
              <a:ext uri="{FF2B5EF4-FFF2-40B4-BE49-F238E27FC236}">
                <a16:creationId xmlns:a16="http://schemas.microsoft.com/office/drawing/2014/main" id="{B159A319-59FD-E0DA-C44B-31983498581B}"/>
              </a:ext>
            </a:extLst>
          </p:cNvPr>
          <p:cNvSpPr>
            <a:spLocks noGrp="1"/>
          </p:cNvSpPr>
          <p:nvPr>
            <p:ph type="dt" sz="half" idx="10"/>
          </p:nvPr>
        </p:nvSpPr>
        <p:spPr/>
        <p:txBody>
          <a:bodyPr/>
          <a:lstStyle/>
          <a:p>
            <a:pPr>
              <a:defRPr/>
            </a:pPr>
            <a:fld id="{7AC17328-A253-4C5B-B2C9-4DA48294863A}" type="datetime1">
              <a:rPr lang="en-US" smtClean="0"/>
              <a:pPr>
                <a:defRPr/>
              </a:pPr>
              <a:t>2/24/2023</a:t>
            </a:fld>
            <a:endParaRPr lang="en-US" dirty="0"/>
          </a:p>
        </p:txBody>
      </p:sp>
      <p:sp>
        <p:nvSpPr>
          <p:cNvPr id="5" name="Slide Number Placeholder 4">
            <a:extLst>
              <a:ext uri="{FF2B5EF4-FFF2-40B4-BE49-F238E27FC236}">
                <a16:creationId xmlns:a16="http://schemas.microsoft.com/office/drawing/2014/main" id="{C962374A-7415-AE20-BEF6-ECBA68365157}"/>
              </a:ext>
            </a:extLst>
          </p:cNvPr>
          <p:cNvSpPr>
            <a:spLocks noGrp="1"/>
          </p:cNvSpPr>
          <p:nvPr>
            <p:ph type="sldNum" sz="quarter" idx="12"/>
          </p:nvPr>
        </p:nvSpPr>
        <p:spPr/>
        <p:txBody>
          <a:bodyPr/>
          <a:lstStyle/>
          <a:p>
            <a:pPr>
              <a:defRPr/>
            </a:pPr>
            <a:fld id="{E58B1524-9549-4C6F-982A-A4BBA9A888C3}" type="slidenum">
              <a:rPr lang="en-US" smtClean="0"/>
              <a:pPr>
                <a:defRPr/>
              </a:pPr>
              <a:t>14</a:t>
            </a:fld>
            <a:endParaRPr lang="en-US"/>
          </a:p>
        </p:txBody>
      </p:sp>
    </p:spTree>
    <p:extLst>
      <p:ext uri="{BB962C8B-B14F-4D97-AF65-F5344CB8AC3E}">
        <p14:creationId xmlns:p14="http://schemas.microsoft.com/office/powerpoint/2010/main" val="33526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9C7E9-A778-9342-BA11-B10B50476559}"/>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id="{DC4EE5DA-CACE-1D50-28D1-FAFEF5228C85}"/>
              </a:ext>
            </a:extLst>
          </p:cNvPr>
          <p:cNvSpPr>
            <a:spLocks noGrp="1"/>
          </p:cNvSpPr>
          <p:nvPr>
            <p:ph idx="1"/>
          </p:nvPr>
        </p:nvSpPr>
        <p:spPr/>
        <p:txBody>
          <a:bodyPr/>
          <a:lstStyle/>
          <a:p>
            <a:r>
              <a:rPr lang="en-IN" dirty="0"/>
              <a:t>Thus, this is the completion of Phase-1 of the internship.</a:t>
            </a:r>
          </a:p>
          <a:p>
            <a:r>
              <a:rPr lang="en-IN" dirty="0"/>
              <a:t>From March 1 2023, Phase-2 will begin</a:t>
            </a:r>
          </a:p>
        </p:txBody>
      </p:sp>
      <p:sp>
        <p:nvSpPr>
          <p:cNvPr id="4" name="Date Placeholder 3">
            <a:extLst>
              <a:ext uri="{FF2B5EF4-FFF2-40B4-BE49-F238E27FC236}">
                <a16:creationId xmlns:a16="http://schemas.microsoft.com/office/drawing/2014/main" id="{857AE783-9A7E-5A06-63E4-8B6508E08AF9}"/>
              </a:ext>
            </a:extLst>
          </p:cNvPr>
          <p:cNvSpPr>
            <a:spLocks noGrp="1"/>
          </p:cNvSpPr>
          <p:nvPr>
            <p:ph type="dt" sz="half" idx="10"/>
          </p:nvPr>
        </p:nvSpPr>
        <p:spPr/>
        <p:txBody>
          <a:bodyPr/>
          <a:lstStyle/>
          <a:p>
            <a:pPr>
              <a:defRPr/>
            </a:pPr>
            <a:fld id="{7AC17328-A253-4C5B-B2C9-4DA48294863A}" type="datetime1">
              <a:rPr lang="en-US" smtClean="0"/>
              <a:pPr>
                <a:defRPr/>
              </a:pPr>
              <a:t>2/24/2023</a:t>
            </a:fld>
            <a:endParaRPr lang="en-US" dirty="0"/>
          </a:p>
        </p:txBody>
      </p:sp>
      <p:sp>
        <p:nvSpPr>
          <p:cNvPr id="5" name="Slide Number Placeholder 4">
            <a:extLst>
              <a:ext uri="{FF2B5EF4-FFF2-40B4-BE49-F238E27FC236}">
                <a16:creationId xmlns:a16="http://schemas.microsoft.com/office/drawing/2014/main" id="{BB799136-49B8-7A2B-1F2F-2EE948FFBC4F}"/>
              </a:ext>
            </a:extLst>
          </p:cNvPr>
          <p:cNvSpPr>
            <a:spLocks noGrp="1"/>
          </p:cNvSpPr>
          <p:nvPr>
            <p:ph type="sldNum" sz="quarter" idx="12"/>
          </p:nvPr>
        </p:nvSpPr>
        <p:spPr/>
        <p:txBody>
          <a:bodyPr/>
          <a:lstStyle/>
          <a:p>
            <a:pPr>
              <a:defRPr/>
            </a:pPr>
            <a:fld id="{E58B1524-9549-4C6F-982A-A4BBA9A888C3}" type="slidenum">
              <a:rPr lang="en-US" smtClean="0"/>
              <a:pPr>
                <a:defRPr/>
              </a:pPr>
              <a:t>15</a:t>
            </a:fld>
            <a:endParaRPr lang="en-US"/>
          </a:p>
        </p:txBody>
      </p:sp>
    </p:spTree>
    <p:extLst>
      <p:ext uri="{BB962C8B-B14F-4D97-AF65-F5344CB8AC3E}">
        <p14:creationId xmlns:p14="http://schemas.microsoft.com/office/powerpoint/2010/main" val="2248475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84F18-51F4-1A46-7210-CDCFEB497C49}"/>
              </a:ext>
            </a:extLst>
          </p:cNvPr>
          <p:cNvSpPr>
            <a:spLocks noGrp="1"/>
          </p:cNvSpPr>
          <p:nvPr>
            <p:ph type="title"/>
          </p:nvPr>
        </p:nvSpPr>
        <p:spPr/>
        <p:txBody>
          <a:bodyPr/>
          <a:lstStyle/>
          <a:p>
            <a:r>
              <a:rPr lang="en-IN" dirty="0"/>
              <a:t>BIBLIOGRAPHY</a:t>
            </a:r>
          </a:p>
        </p:txBody>
      </p:sp>
      <p:sp>
        <p:nvSpPr>
          <p:cNvPr id="3" name="Content Placeholder 2">
            <a:extLst>
              <a:ext uri="{FF2B5EF4-FFF2-40B4-BE49-F238E27FC236}">
                <a16:creationId xmlns:a16="http://schemas.microsoft.com/office/drawing/2014/main" id="{D15571AE-10D4-9611-CDEE-FFD7803608C0}"/>
              </a:ext>
            </a:extLst>
          </p:cNvPr>
          <p:cNvSpPr>
            <a:spLocks noGrp="1"/>
          </p:cNvSpPr>
          <p:nvPr>
            <p:ph idx="1"/>
          </p:nvPr>
        </p:nvSpPr>
        <p:spPr/>
        <p:txBody>
          <a:bodyPr/>
          <a:lstStyle/>
          <a:p>
            <a:r>
              <a:rPr lang="en-IN" dirty="0">
                <a:hlinkClick r:id="rId2"/>
              </a:rPr>
              <a:t>https://www.tableau.com/</a:t>
            </a:r>
            <a:endParaRPr lang="en-IN" dirty="0"/>
          </a:p>
          <a:p>
            <a:r>
              <a:rPr lang="en-IN" dirty="0">
                <a:hlinkClick r:id="rId3"/>
              </a:rPr>
              <a:t>https://www.slideshare.net/bibrainz/how-to-make-your-first-big-data-visualization</a:t>
            </a:r>
            <a:endParaRPr lang="en-IN" dirty="0"/>
          </a:p>
          <a:p>
            <a:r>
              <a:rPr lang="en-IN" dirty="0">
                <a:hlinkClick r:id="rId4"/>
              </a:rPr>
              <a:t>https://www.udemy.com/share/101Wde3@zwhAUJbJepGoigyg_2Y4OoYkXD-0hojfE9zStrr056XwpoVwrWSE7O_2Y7tumXgP/</a:t>
            </a:r>
            <a:endParaRPr lang="en-IN" dirty="0"/>
          </a:p>
          <a:p>
            <a:r>
              <a:rPr lang="en-IN" dirty="0">
                <a:hlinkClick r:id="rId5"/>
              </a:rPr>
              <a:t>https://www.w3schools.com/sql/</a:t>
            </a:r>
            <a:endParaRPr lang="en-IN" dirty="0"/>
          </a:p>
          <a:p>
            <a:endParaRPr lang="en-IN" dirty="0"/>
          </a:p>
        </p:txBody>
      </p:sp>
      <p:sp>
        <p:nvSpPr>
          <p:cNvPr id="4" name="Date Placeholder 3">
            <a:extLst>
              <a:ext uri="{FF2B5EF4-FFF2-40B4-BE49-F238E27FC236}">
                <a16:creationId xmlns:a16="http://schemas.microsoft.com/office/drawing/2014/main" id="{AC069349-BB4A-3DCD-3031-EE1CDECEE6A8}"/>
              </a:ext>
            </a:extLst>
          </p:cNvPr>
          <p:cNvSpPr>
            <a:spLocks noGrp="1"/>
          </p:cNvSpPr>
          <p:nvPr>
            <p:ph type="dt" sz="half" idx="10"/>
          </p:nvPr>
        </p:nvSpPr>
        <p:spPr/>
        <p:txBody>
          <a:bodyPr/>
          <a:lstStyle/>
          <a:p>
            <a:pPr>
              <a:defRPr/>
            </a:pPr>
            <a:fld id="{7AC17328-A253-4C5B-B2C9-4DA48294863A}" type="datetime1">
              <a:rPr lang="en-US" smtClean="0"/>
              <a:pPr>
                <a:defRPr/>
              </a:pPr>
              <a:t>2/24/2023</a:t>
            </a:fld>
            <a:endParaRPr lang="en-US" dirty="0"/>
          </a:p>
        </p:txBody>
      </p:sp>
      <p:sp>
        <p:nvSpPr>
          <p:cNvPr id="5" name="Slide Number Placeholder 4">
            <a:extLst>
              <a:ext uri="{FF2B5EF4-FFF2-40B4-BE49-F238E27FC236}">
                <a16:creationId xmlns:a16="http://schemas.microsoft.com/office/drawing/2014/main" id="{AC3B9D05-F6BB-EF51-8E7A-77C6FE0394AB}"/>
              </a:ext>
            </a:extLst>
          </p:cNvPr>
          <p:cNvSpPr>
            <a:spLocks noGrp="1"/>
          </p:cNvSpPr>
          <p:nvPr>
            <p:ph type="sldNum" sz="quarter" idx="12"/>
          </p:nvPr>
        </p:nvSpPr>
        <p:spPr/>
        <p:txBody>
          <a:bodyPr/>
          <a:lstStyle/>
          <a:p>
            <a:pPr>
              <a:defRPr/>
            </a:pPr>
            <a:fld id="{E58B1524-9549-4C6F-982A-A4BBA9A888C3}" type="slidenum">
              <a:rPr lang="en-US" smtClean="0"/>
              <a:pPr>
                <a:defRPr/>
              </a:pPr>
              <a:t>16</a:t>
            </a:fld>
            <a:endParaRPr lang="en-US"/>
          </a:p>
        </p:txBody>
      </p:sp>
    </p:spTree>
    <p:extLst>
      <p:ext uri="{BB962C8B-B14F-4D97-AF65-F5344CB8AC3E}">
        <p14:creationId xmlns:p14="http://schemas.microsoft.com/office/powerpoint/2010/main" val="24828034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61F025-BA3E-0FAF-9223-0D264526D801}"/>
              </a:ext>
            </a:extLst>
          </p:cNvPr>
          <p:cNvSpPr>
            <a:spLocks noGrp="1"/>
          </p:cNvSpPr>
          <p:nvPr>
            <p:ph idx="1"/>
          </p:nvPr>
        </p:nvSpPr>
        <p:spPr/>
        <p:txBody>
          <a:bodyPr/>
          <a:lstStyle/>
          <a:p>
            <a:pPr marL="0" indent="0">
              <a:buNone/>
            </a:pPr>
            <a:r>
              <a:rPr lang="en-IN" dirty="0"/>
              <a:t>                              </a:t>
            </a:r>
          </a:p>
          <a:p>
            <a:pPr marL="0" indent="0">
              <a:buNone/>
            </a:pPr>
            <a:endParaRPr lang="en-IN" dirty="0"/>
          </a:p>
          <a:p>
            <a:pPr marL="0" indent="0">
              <a:buNone/>
            </a:pPr>
            <a:endParaRPr lang="en-IN" dirty="0"/>
          </a:p>
          <a:p>
            <a:pPr marL="0" indent="0" algn="ctr">
              <a:buNone/>
            </a:pPr>
            <a:r>
              <a:rPr lang="en-IN" sz="8000" b="1" dirty="0">
                <a:solidFill>
                  <a:srgbClr val="FF0000"/>
                </a:solidFill>
              </a:rPr>
              <a:t>THANK YOU!</a:t>
            </a:r>
            <a:endParaRPr lang="en-IN" b="1" dirty="0">
              <a:solidFill>
                <a:srgbClr val="FF0000"/>
              </a:solidFill>
            </a:endParaRPr>
          </a:p>
        </p:txBody>
      </p:sp>
      <p:sp>
        <p:nvSpPr>
          <p:cNvPr id="4" name="Date Placeholder 3">
            <a:extLst>
              <a:ext uri="{FF2B5EF4-FFF2-40B4-BE49-F238E27FC236}">
                <a16:creationId xmlns:a16="http://schemas.microsoft.com/office/drawing/2014/main" id="{5B12290B-8401-D6CB-F2A1-518A12132ABE}"/>
              </a:ext>
            </a:extLst>
          </p:cNvPr>
          <p:cNvSpPr>
            <a:spLocks noGrp="1"/>
          </p:cNvSpPr>
          <p:nvPr>
            <p:ph type="dt" sz="half" idx="10"/>
          </p:nvPr>
        </p:nvSpPr>
        <p:spPr/>
        <p:txBody>
          <a:bodyPr/>
          <a:lstStyle/>
          <a:p>
            <a:pPr>
              <a:defRPr/>
            </a:pPr>
            <a:fld id="{7AC17328-A253-4C5B-B2C9-4DA48294863A}" type="datetime1">
              <a:rPr lang="en-US" smtClean="0"/>
              <a:pPr>
                <a:defRPr/>
              </a:pPr>
              <a:t>2/24/2023</a:t>
            </a:fld>
            <a:endParaRPr lang="en-US" dirty="0"/>
          </a:p>
        </p:txBody>
      </p:sp>
      <p:sp>
        <p:nvSpPr>
          <p:cNvPr id="5" name="Slide Number Placeholder 4">
            <a:extLst>
              <a:ext uri="{FF2B5EF4-FFF2-40B4-BE49-F238E27FC236}">
                <a16:creationId xmlns:a16="http://schemas.microsoft.com/office/drawing/2014/main" id="{9E36F8B4-8A1B-93C5-5D09-1CB0A8C294D4}"/>
              </a:ext>
            </a:extLst>
          </p:cNvPr>
          <p:cNvSpPr>
            <a:spLocks noGrp="1"/>
          </p:cNvSpPr>
          <p:nvPr>
            <p:ph type="sldNum" sz="quarter" idx="12"/>
          </p:nvPr>
        </p:nvSpPr>
        <p:spPr/>
        <p:txBody>
          <a:bodyPr/>
          <a:lstStyle/>
          <a:p>
            <a:pPr>
              <a:defRPr/>
            </a:pPr>
            <a:fld id="{E58B1524-9549-4C6F-982A-A4BBA9A888C3}" type="slidenum">
              <a:rPr lang="en-US" smtClean="0"/>
              <a:pPr>
                <a:defRPr/>
              </a:pPr>
              <a:t>17</a:t>
            </a:fld>
            <a:endParaRPr lang="en-US"/>
          </a:p>
        </p:txBody>
      </p:sp>
    </p:spTree>
    <p:extLst>
      <p:ext uri="{BB962C8B-B14F-4D97-AF65-F5344CB8AC3E}">
        <p14:creationId xmlns:p14="http://schemas.microsoft.com/office/powerpoint/2010/main" val="2118389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F52B0BF7-B900-4A69-A712-4E89390A4D51}"/>
              </a:ext>
            </a:extLst>
          </p:cNvPr>
          <p:cNvSpPr>
            <a:spLocks noGrp="1" noChangeArrowheads="1"/>
          </p:cNvSpPr>
          <p:nvPr>
            <p:ph type="title"/>
          </p:nvPr>
        </p:nvSpPr>
        <p:spPr/>
        <p:txBody>
          <a:bodyPr/>
          <a:lstStyle/>
          <a:p>
            <a:pPr eaLnBrk="1" hangingPunct="1"/>
            <a:r>
              <a:rPr lang="en-US" altLang="en-US" dirty="0"/>
              <a:t>CONTENT</a:t>
            </a:r>
          </a:p>
        </p:txBody>
      </p:sp>
      <p:sp>
        <p:nvSpPr>
          <p:cNvPr id="11267" name="Content Placeholder 2">
            <a:extLst>
              <a:ext uri="{FF2B5EF4-FFF2-40B4-BE49-F238E27FC236}">
                <a16:creationId xmlns:a16="http://schemas.microsoft.com/office/drawing/2014/main" id="{20674C0F-FA2F-4081-8210-31CB18FF600F}"/>
              </a:ext>
            </a:extLst>
          </p:cNvPr>
          <p:cNvSpPr>
            <a:spLocks noGrp="1" noChangeArrowheads="1"/>
          </p:cNvSpPr>
          <p:nvPr>
            <p:ph idx="1"/>
          </p:nvPr>
        </p:nvSpPr>
        <p:spPr/>
        <p:txBody>
          <a:bodyPr/>
          <a:lstStyle/>
          <a:p>
            <a:pPr eaLnBrk="1" hangingPunct="1"/>
            <a:r>
              <a:rPr lang="en-US" altLang="en-US" dirty="0"/>
              <a:t>All about the project</a:t>
            </a:r>
          </a:p>
          <a:p>
            <a:pPr eaLnBrk="1" hangingPunct="1"/>
            <a:r>
              <a:rPr lang="en-US" altLang="en-US" dirty="0"/>
              <a:t>Project Plan</a:t>
            </a:r>
          </a:p>
          <a:p>
            <a:pPr eaLnBrk="1" hangingPunct="1"/>
            <a:r>
              <a:rPr lang="en-US" altLang="en-US" dirty="0"/>
              <a:t>Role of team members</a:t>
            </a:r>
          </a:p>
          <a:p>
            <a:pPr eaLnBrk="1" hangingPunct="1"/>
            <a:r>
              <a:rPr lang="en-US" altLang="en-US" dirty="0"/>
              <a:t>Requirements</a:t>
            </a:r>
          </a:p>
          <a:p>
            <a:pPr eaLnBrk="1" hangingPunct="1"/>
            <a:r>
              <a:rPr lang="en-US" altLang="en-US" dirty="0"/>
              <a:t>Diagrams</a:t>
            </a:r>
          </a:p>
          <a:p>
            <a:pPr eaLnBrk="1" hangingPunct="1"/>
            <a:r>
              <a:rPr lang="en-US" altLang="en-US" dirty="0"/>
              <a:t>Screenshots</a:t>
            </a:r>
          </a:p>
          <a:p>
            <a:pPr eaLnBrk="1" hangingPunct="1"/>
            <a:r>
              <a:rPr lang="en-US" altLang="en-US" dirty="0"/>
              <a:t>Conclusion</a:t>
            </a:r>
          </a:p>
          <a:p>
            <a:pPr eaLnBrk="1" hangingPunct="1"/>
            <a:r>
              <a:rPr lang="en-US" altLang="en-US" dirty="0"/>
              <a:t>Bibliography</a:t>
            </a:r>
          </a:p>
          <a:p>
            <a:pPr marL="0" indent="0" eaLnBrk="1" hangingPunct="1">
              <a:buNone/>
            </a:pPr>
            <a:endParaRPr lang="en-US" altLang="en-US" dirty="0"/>
          </a:p>
        </p:txBody>
      </p:sp>
      <p:sp>
        <p:nvSpPr>
          <p:cNvPr id="4" name="Slide Number Placeholder 3">
            <a:extLst>
              <a:ext uri="{FF2B5EF4-FFF2-40B4-BE49-F238E27FC236}">
                <a16:creationId xmlns:a16="http://schemas.microsoft.com/office/drawing/2014/main" id="{EE669976-2012-42A9-926E-685A10E71229}"/>
              </a:ext>
            </a:extLst>
          </p:cNvPr>
          <p:cNvSpPr>
            <a:spLocks noGrp="1"/>
          </p:cNvSpPr>
          <p:nvPr>
            <p:ph type="sldNum" sz="quarter" idx="12"/>
          </p:nvPr>
        </p:nvSpPr>
        <p:spPr/>
        <p:txBody>
          <a:bodyPr/>
          <a:lstStyle/>
          <a:p>
            <a:pPr>
              <a:defRPr/>
            </a:pPr>
            <a:fld id="{BA97248E-30B3-4B19-B15E-E4907B080C27}" type="slidenum">
              <a:rPr lang="en-US"/>
              <a:pPr>
                <a:defRPr/>
              </a:pPr>
              <a:t>2</a:t>
            </a:fld>
            <a:endParaRPr lang="en-US"/>
          </a:p>
        </p:txBody>
      </p:sp>
      <p:sp>
        <p:nvSpPr>
          <p:cNvPr id="5" name="Date Placeholder 4">
            <a:extLst>
              <a:ext uri="{FF2B5EF4-FFF2-40B4-BE49-F238E27FC236}">
                <a16:creationId xmlns:a16="http://schemas.microsoft.com/office/drawing/2014/main" id="{34A0EF78-F56A-4290-A319-83F61183B676}"/>
              </a:ext>
            </a:extLst>
          </p:cNvPr>
          <p:cNvSpPr>
            <a:spLocks noGrp="1"/>
          </p:cNvSpPr>
          <p:nvPr>
            <p:ph type="dt" sz="quarter" idx="10"/>
          </p:nvPr>
        </p:nvSpPr>
        <p:spPr/>
        <p:txBody>
          <a:bodyPr/>
          <a:lstStyle/>
          <a:p>
            <a:pPr>
              <a:defRPr/>
            </a:pPr>
            <a:fld id="{1463CAAC-3577-4D42-84F6-B3857E718625}" type="datetime1">
              <a:rPr lang="en-US"/>
              <a:pPr>
                <a:defRPr/>
              </a:pPr>
              <a:t>2/24/2023</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 calcmode="lin" valueType="num">
                                      <p:cBhvr additive="base">
                                        <p:cTn id="7" dur="500" fill="hold"/>
                                        <p:tgtEl>
                                          <p:spTgt spid="112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267">
                                            <p:txEl>
                                              <p:pRg st="1" end="1"/>
                                            </p:txEl>
                                          </p:spTgt>
                                        </p:tgtEl>
                                        <p:attrNameLst>
                                          <p:attrName>style.visibility</p:attrName>
                                        </p:attrNameLst>
                                      </p:cBhvr>
                                      <p:to>
                                        <p:strVal val="visible"/>
                                      </p:to>
                                    </p:set>
                                    <p:anim calcmode="lin" valueType="num">
                                      <p:cBhvr additive="base">
                                        <p:cTn id="13" dur="500" fill="hold"/>
                                        <p:tgtEl>
                                          <p:spTgt spid="112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2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267">
                                            <p:txEl>
                                              <p:pRg st="2" end="2"/>
                                            </p:txEl>
                                          </p:spTgt>
                                        </p:tgtEl>
                                        <p:attrNameLst>
                                          <p:attrName>style.visibility</p:attrName>
                                        </p:attrNameLst>
                                      </p:cBhvr>
                                      <p:to>
                                        <p:strVal val="visible"/>
                                      </p:to>
                                    </p:set>
                                    <p:anim calcmode="lin" valueType="num">
                                      <p:cBhvr additive="base">
                                        <p:cTn id="19" dur="500" fill="hold"/>
                                        <p:tgtEl>
                                          <p:spTgt spid="112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267">
                                            <p:txEl>
                                              <p:pRg st="3" end="3"/>
                                            </p:txEl>
                                          </p:spTgt>
                                        </p:tgtEl>
                                        <p:attrNameLst>
                                          <p:attrName>style.visibility</p:attrName>
                                        </p:attrNameLst>
                                      </p:cBhvr>
                                      <p:to>
                                        <p:strVal val="visible"/>
                                      </p:to>
                                    </p:set>
                                    <p:anim calcmode="lin" valueType="num">
                                      <p:cBhvr additive="base">
                                        <p:cTn id="25" dur="500" fill="hold"/>
                                        <p:tgtEl>
                                          <p:spTgt spid="1126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2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267">
                                            <p:txEl>
                                              <p:pRg st="4" end="4"/>
                                            </p:txEl>
                                          </p:spTgt>
                                        </p:tgtEl>
                                        <p:attrNameLst>
                                          <p:attrName>style.visibility</p:attrName>
                                        </p:attrNameLst>
                                      </p:cBhvr>
                                      <p:to>
                                        <p:strVal val="visible"/>
                                      </p:to>
                                    </p:set>
                                    <p:anim calcmode="lin" valueType="num">
                                      <p:cBhvr additive="base">
                                        <p:cTn id="31" dur="500" fill="hold"/>
                                        <p:tgtEl>
                                          <p:spTgt spid="1126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2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267">
                                            <p:txEl>
                                              <p:pRg st="5" end="5"/>
                                            </p:txEl>
                                          </p:spTgt>
                                        </p:tgtEl>
                                        <p:attrNameLst>
                                          <p:attrName>style.visibility</p:attrName>
                                        </p:attrNameLst>
                                      </p:cBhvr>
                                      <p:to>
                                        <p:strVal val="visible"/>
                                      </p:to>
                                    </p:set>
                                    <p:anim calcmode="lin" valueType="num">
                                      <p:cBhvr additive="base">
                                        <p:cTn id="37" dur="500" fill="hold"/>
                                        <p:tgtEl>
                                          <p:spTgt spid="1126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26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267">
                                            <p:txEl>
                                              <p:pRg st="6" end="6"/>
                                            </p:txEl>
                                          </p:spTgt>
                                        </p:tgtEl>
                                        <p:attrNameLst>
                                          <p:attrName>style.visibility</p:attrName>
                                        </p:attrNameLst>
                                      </p:cBhvr>
                                      <p:to>
                                        <p:strVal val="visible"/>
                                      </p:to>
                                    </p:set>
                                    <p:anim calcmode="lin" valueType="num">
                                      <p:cBhvr additive="base">
                                        <p:cTn id="43" dur="500" fill="hold"/>
                                        <p:tgtEl>
                                          <p:spTgt spid="1126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26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267">
                                            <p:txEl>
                                              <p:pRg st="7" end="7"/>
                                            </p:txEl>
                                          </p:spTgt>
                                        </p:tgtEl>
                                        <p:attrNameLst>
                                          <p:attrName>style.visibility</p:attrName>
                                        </p:attrNameLst>
                                      </p:cBhvr>
                                      <p:to>
                                        <p:strVal val="visible"/>
                                      </p:to>
                                    </p:set>
                                    <p:anim calcmode="lin" valueType="num">
                                      <p:cBhvr additive="base">
                                        <p:cTn id="49" dur="500" fill="hold"/>
                                        <p:tgtEl>
                                          <p:spTgt spid="1126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26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CA8D2E89-4B8C-4637-99A5-54D573B3EA60}"/>
              </a:ext>
            </a:extLst>
          </p:cNvPr>
          <p:cNvSpPr>
            <a:spLocks noGrp="1" noChangeArrowheads="1"/>
          </p:cNvSpPr>
          <p:nvPr>
            <p:ph type="title"/>
          </p:nvPr>
        </p:nvSpPr>
        <p:spPr/>
        <p:txBody>
          <a:bodyPr/>
          <a:lstStyle/>
          <a:p>
            <a:pPr eaLnBrk="1" hangingPunct="1"/>
            <a:r>
              <a:rPr lang="en-US" altLang="en-US" dirty="0"/>
              <a:t>ALL ABOUT THE PROJECT</a:t>
            </a:r>
          </a:p>
        </p:txBody>
      </p:sp>
      <p:sp>
        <p:nvSpPr>
          <p:cNvPr id="12291" name="Content Placeholder 2">
            <a:extLst>
              <a:ext uri="{FF2B5EF4-FFF2-40B4-BE49-F238E27FC236}">
                <a16:creationId xmlns:a16="http://schemas.microsoft.com/office/drawing/2014/main" id="{6E329A46-8959-4240-BD53-766ACFCE7323}"/>
              </a:ext>
            </a:extLst>
          </p:cNvPr>
          <p:cNvSpPr>
            <a:spLocks noGrp="1" noChangeArrowheads="1"/>
          </p:cNvSpPr>
          <p:nvPr>
            <p:ph idx="1"/>
          </p:nvPr>
        </p:nvSpPr>
        <p:spPr/>
        <p:txBody>
          <a:bodyPr/>
          <a:lstStyle/>
          <a:p>
            <a:pPr eaLnBrk="1" hangingPunct="1"/>
            <a:r>
              <a:rPr lang="en-US" altLang="en-US" dirty="0"/>
              <a:t>Firstly, we will use the alias name of the client as client-010</a:t>
            </a:r>
          </a:p>
          <a:p>
            <a:pPr eaLnBrk="1" hangingPunct="1"/>
            <a:r>
              <a:rPr lang="en-US" altLang="en-US" dirty="0"/>
              <a:t>The client-010 is based in </a:t>
            </a:r>
            <a:r>
              <a:rPr lang="en-US" altLang="en-US" dirty="0" err="1"/>
              <a:t>Kittleby</a:t>
            </a:r>
            <a:r>
              <a:rPr lang="en-US" altLang="en-US" dirty="0"/>
              <a:t>, Canada.</a:t>
            </a:r>
          </a:p>
          <a:p>
            <a:pPr eaLnBrk="1" hangingPunct="1"/>
            <a:r>
              <a:rPr lang="en-US" altLang="en-US" dirty="0"/>
              <a:t>The project is about finding the business solutions and to facilitate the future steps that should be taken by the client-010 for maximizing the profits in upcoming fiscal session.</a:t>
            </a:r>
          </a:p>
          <a:p>
            <a:pPr eaLnBrk="1" hangingPunct="1"/>
            <a:r>
              <a:rPr lang="en-US" altLang="en-US" dirty="0"/>
              <a:t>The client-010 has also demanded to design and build interactive dashboards for future references.</a:t>
            </a:r>
          </a:p>
          <a:p>
            <a:pPr eaLnBrk="1" hangingPunct="1"/>
            <a:r>
              <a:rPr lang="en-US" altLang="en-US" dirty="0"/>
              <a:t>Team-003 is responsible for the project completion and hand-over.</a:t>
            </a:r>
          </a:p>
        </p:txBody>
      </p:sp>
      <p:sp>
        <p:nvSpPr>
          <p:cNvPr id="4" name="Slide Number Placeholder 3">
            <a:extLst>
              <a:ext uri="{FF2B5EF4-FFF2-40B4-BE49-F238E27FC236}">
                <a16:creationId xmlns:a16="http://schemas.microsoft.com/office/drawing/2014/main" id="{46E717EC-06B1-489F-AAE6-A4469C92EB31}"/>
              </a:ext>
            </a:extLst>
          </p:cNvPr>
          <p:cNvSpPr>
            <a:spLocks noGrp="1"/>
          </p:cNvSpPr>
          <p:nvPr>
            <p:ph type="sldNum" sz="quarter" idx="12"/>
          </p:nvPr>
        </p:nvSpPr>
        <p:spPr/>
        <p:txBody>
          <a:bodyPr/>
          <a:lstStyle/>
          <a:p>
            <a:pPr>
              <a:defRPr/>
            </a:pPr>
            <a:fld id="{DF01D80A-CDF9-4342-841C-B0BA902C87D4}" type="slidenum">
              <a:rPr lang="en-US"/>
              <a:pPr>
                <a:defRPr/>
              </a:pPr>
              <a:t>3</a:t>
            </a:fld>
            <a:endParaRPr lang="en-US"/>
          </a:p>
        </p:txBody>
      </p:sp>
      <p:sp>
        <p:nvSpPr>
          <p:cNvPr id="5" name="Date Placeholder 4">
            <a:extLst>
              <a:ext uri="{FF2B5EF4-FFF2-40B4-BE49-F238E27FC236}">
                <a16:creationId xmlns:a16="http://schemas.microsoft.com/office/drawing/2014/main" id="{3CD90F4E-1A86-48B1-9D21-C897F16312F2}"/>
              </a:ext>
            </a:extLst>
          </p:cNvPr>
          <p:cNvSpPr>
            <a:spLocks noGrp="1"/>
          </p:cNvSpPr>
          <p:nvPr>
            <p:ph type="dt" sz="quarter" idx="10"/>
          </p:nvPr>
        </p:nvSpPr>
        <p:spPr/>
        <p:txBody>
          <a:bodyPr/>
          <a:lstStyle/>
          <a:p>
            <a:pPr>
              <a:defRPr/>
            </a:pPr>
            <a:fld id="{C0046645-9AE1-443B-BE16-228BD12CA24B}" type="datetime1">
              <a:rPr lang="en-US"/>
              <a:pPr>
                <a:defRPr/>
              </a:pPr>
              <a:t>2/24/2023</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 calcmode="lin" valueType="num">
                                      <p:cBhvr additive="base">
                                        <p:cTn id="7" dur="500" fill="hold"/>
                                        <p:tgtEl>
                                          <p:spTgt spid="122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291">
                                            <p:txEl>
                                              <p:pRg st="1" end="1"/>
                                            </p:txEl>
                                          </p:spTgt>
                                        </p:tgtEl>
                                        <p:attrNameLst>
                                          <p:attrName>style.visibility</p:attrName>
                                        </p:attrNameLst>
                                      </p:cBhvr>
                                      <p:to>
                                        <p:strVal val="visible"/>
                                      </p:to>
                                    </p:set>
                                    <p:anim calcmode="lin" valueType="num">
                                      <p:cBhvr additive="base">
                                        <p:cTn id="13" dur="500" fill="hold"/>
                                        <p:tgtEl>
                                          <p:spTgt spid="1229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2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291">
                                            <p:txEl>
                                              <p:pRg st="2" end="2"/>
                                            </p:txEl>
                                          </p:spTgt>
                                        </p:tgtEl>
                                        <p:attrNameLst>
                                          <p:attrName>style.visibility</p:attrName>
                                        </p:attrNameLst>
                                      </p:cBhvr>
                                      <p:to>
                                        <p:strVal val="visible"/>
                                      </p:to>
                                    </p:set>
                                    <p:anim calcmode="lin" valueType="num">
                                      <p:cBhvr additive="base">
                                        <p:cTn id="19" dur="500" fill="hold"/>
                                        <p:tgtEl>
                                          <p:spTgt spid="1229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2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291">
                                            <p:txEl>
                                              <p:pRg st="3" end="3"/>
                                            </p:txEl>
                                          </p:spTgt>
                                        </p:tgtEl>
                                        <p:attrNameLst>
                                          <p:attrName>style.visibility</p:attrName>
                                        </p:attrNameLst>
                                      </p:cBhvr>
                                      <p:to>
                                        <p:strVal val="visible"/>
                                      </p:to>
                                    </p:set>
                                    <p:anim calcmode="lin" valueType="num">
                                      <p:cBhvr additive="base">
                                        <p:cTn id="25" dur="500" fill="hold"/>
                                        <p:tgtEl>
                                          <p:spTgt spid="1229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29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291">
                                            <p:txEl>
                                              <p:pRg st="4" end="4"/>
                                            </p:txEl>
                                          </p:spTgt>
                                        </p:tgtEl>
                                        <p:attrNameLst>
                                          <p:attrName>style.visibility</p:attrName>
                                        </p:attrNameLst>
                                      </p:cBhvr>
                                      <p:to>
                                        <p:strVal val="visible"/>
                                      </p:to>
                                    </p:set>
                                    <p:anim calcmode="lin" valueType="num">
                                      <p:cBhvr additive="base">
                                        <p:cTn id="31" dur="500" fill="hold"/>
                                        <p:tgtEl>
                                          <p:spTgt spid="1229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29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50BB9-A090-DB9C-2EF7-E1952B112648}"/>
              </a:ext>
            </a:extLst>
          </p:cNvPr>
          <p:cNvSpPr>
            <a:spLocks noGrp="1"/>
          </p:cNvSpPr>
          <p:nvPr>
            <p:ph type="title"/>
          </p:nvPr>
        </p:nvSpPr>
        <p:spPr/>
        <p:txBody>
          <a:bodyPr/>
          <a:lstStyle/>
          <a:p>
            <a:r>
              <a:rPr lang="en-IN" dirty="0"/>
              <a:t>PROJECT PLAN	</a:t>
            </a:r>
          </a:p>
        </p:txBody>
      </p:sp>
      <p:sp>
        <p:nvSpPr>
          <p:cNvPr id="3" name="Content Placeholder 2">
            <a:extLst>
              <a:ext uri="{FF2B5EF4-FFF2-40B4-BE49-F238E27FC236}">
                <a16:creationId xmlns:a16="http://schemas.microsoft.com/office/drawing/2014/main" id="{65397959-A2A0-04C4-97AC-E8F874F1348F}"/>
              </a:ext>
            </a:extLst>
          </p:cNvPr>
          <p:cNvSpPr>
            <a:spLocks noGrp="1"/>
          </p:cNvSpPr>
          <p:nvPr>
            <p:ph idx="1"/>
          </p:nvPr>
        </p:nvSpPr>
        <p:spPr/>
        <p:txBody>
          <a:bodyPr/>
          <a:lstStyle/>
          <a:p>
            <a:pPr marL="0" indent="0">
              <a:buNone/>
            </a:pPr>
            <a:r>
              <a:rPr lang="en-IN" dirty="0"/>
              <a:t>Primary Goal:</a:t>
            </a:r>
          </a:p>
          <a:p>
            <a:r>
              <a:rPr lang="en-US" sz="1800" dirty="0"/>
              <a:t>The project is about gaining insights from the data provided by the client as well as to develop an interactive dashboard for both the team and the client for future interactions and decision making.</a:t>
            </a:r>
            <a:endParaRPr lang="en-IN" sz="1800" dirty="0"/>
          </a:p>
          <a:p>
            <a:pPr marL="0" indent="0">
              <a:buNone/>
            </a:pPr>
            <a:endParaRPr lang="en-IN" sz="1800" dirty="0"/>
          </a:p>
          <a:p>
            <a:pPr marL="0" indent="0">
              <a:buNone/>
            </a:pPr>
            <a:r>
              <a:rPr lang="en-IN" dirty="0"/>
              <a:t>Intern’s Goal:</a:t>
            </a:r>
          </a:p>
          <a:p>
            <a:r>
              <a:rPr lang="en-US" sz="1800" dirty="0"/>
              <a:t>The goal behind the project is to get appropriate training regarding how to use Data Analytics and Dashboard Development concepts in real world. The alternate goal is to enhance the grasp of the analytics concepts. </a:t>
            </a:r>
          </a:p>
          <a:p>
            <a:pPr marL="0" indent="0">
              <a:buNone/>
            </a:pPr>
            <a:endParaRPr lang="en-US" sz="1800" dirty="0"/>
          </a:p>
          <a:p>
            <a:pPr marL="0" indent="0">
              <a:buNone/>
            </a:pPr>
            <a:r>
              <a:rPr lang="en-US" dirty="0"/>
              <a:t>Objectives:</a:t>
            </a:r>
          </a:p>
          <a:p>
            <a:r>
              <a:rPr lang="en-US" sz="1800" dirty="0"/>
              <a:t>Pre-requisite Training to understand the working methodology of the team-003</a:t>
            </a:r>
          </a:p>
          <a:p>
            <a:r>
              <a:rPr lang="en-US" sz="1800" dirty="0"/>
              <a:t>Testing the working and team contributing principle of the intern via performing in the team.</a:t>
            </a:r>
          </a:p>
        </p:txBody>
      </p:sp>
      <p:sp>
        <p:nvSpPr>
          <p:cNvPr id="4" name="Date Placeholder 3">
            <a:extLst>
              <a:ext uri="{FF2B5EF4-FFF2-40B4-BE49-F238E27FC236}">
                <a16:creationId xmlns:a16="http://schemas.microsoft.com/office/drawing/2014/main" id="{094E173A-92BE-0847-66D9-CB7A2EE9929E}"/>
              </a:ext>
            </a:extLst>
          </p:cNvPr>
          <p:cNvSpPr>
            <a:spLocks noGrp="1"/>
          </p:cNvSpPr>
          <p:nvPr>
            <p:ph type="dt" sz="half" idx="10"/>
          </p:nvPr>
        </p:nvSpPr>
        <p:spPr/>
        <p:txBody>
          <a:bodyPr/>
          <a:lstStyle/>
          <a:p>
            <a:pPr>
              <a:defRPr/>
            </a:pPr>
            <a:fld id="{7AC17328-A253-4C5B-B2C9-4DA48294863A}" type="datetime1">
              <a:rPr lang="en-US" smtClean="0"/>
              <a:pPr>
                <a:defRPr/>
              </a:pPr>
              <a:t>2/24/2023</a:t>
            </a:fld>
            <a:endParaRPr lang="en-US" dirty="0"/>
          </a:p>
        </p:txBody>
      </p:sp>
      <p:sp>
        <p:nvSpPr>
          <p:cNvPr id="5" name="Slide Number Placeholder 4">
            <a:extLst>
              <a:ext uri="{FF2B5EF4-FFF2-40B4-BE49-F238E27FC236}">
                <a16:creationId xmlns:a16="http://schemas.microsoft.com/office/drawing/2014/main" id="{22EED281-6578-426B-79E8-2AD8537A33DE}"/>
              </a:ext>
            </a:extLst>
          </p:cNvPr>
          <p:cNvSpPr>
            <a:spLocks noGrp="1"/>
          </p:cNvSpPr>
          <p:nvPr>
            <p:ph type="sldNum" sz="quarter" idx="12"/>
          </p:nvPr>
        </p:nvSpPr>
        <p:spPr/>
        <p:txBody>
          <a:bodyPr/>
          <a:lstStyle/>
          <a:p>
            <a:pPr>
              <a:defRPr/>
            </a:pPr>
            <a:fld id="{E58B1524-9549-4C6F-982A-A4BBA9A888C3}" type="slidenum">
              <a:rPr lang="en-US" smtClean="0"/>
              <a:pPr>
                <a:defRPr/>
              </a:pPr>
              <a:t>4</a:t>
            </a:fld>
            <a:endParaRPr lang="en-US"/>
          </a:p>
        </p:txBody>
      </p:sp>
    </p:spTree>
    <p:extLst>
      <p:ext uri="{BB962C8B-B14F-4D97-AF65-F5344CB8AC3E}">
        <p14:creationId xmlns:p14="http://schemas.microsoft.com/office/powerpoint/2010/main" val="1279714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BCD2D-681A-F77C-F6F0-6D33A4A45A4A}"/>
              </a:ext>
            </a:extLst>
          </p:cNvPr>
          <p:cNvSpPr>
            <a:spLocks noGrp="1"/>
          </p:cNvSpPr>
          <p:nvPr>
            <p:ph type="title"/>
          </p:nvPr>
        </p:nvSpPr>
        <p:spPr/>
        <p:txBody>
          <a:bodyPr/>
          <a:lstStyle/>
          <a:p>
            <a:r>
              <a:rPr lang="en-IN" dirty="0"/>
              <a:t>PROJECT PLAN</a:t>
            </a:r>
          </a:p>
        </p:txBody>
      </p:sp>
      <p:sp>
        <p:nvSpPr>
          <p:cNvPr id="3" name="Content Placeholder 2">
            <a:extLst>
              <a:ext uri="{FF2B5EF4-FFF2-40B4-BE49-F238E27FC236}">
                <a16:creationId xmlns:a16="http://schemas.microsoft.com/office/drawing/2014/main" id="{33A6D1C9-D244-A7BA-364A-301623E2BCD4}"/>
              </a:ext>
            </a:extLst>
          </p:cNvPr>
          <p:cNvSpPr>
            <a:spLocks noGrp="1"/>
          </p:cNvSpPr>
          <p:nvPr>
            <p:ph idx="1"/>
          </p:nvPr>
        </p:nvSpPr>
        <p:spPr/>
        <p:txBody>
          <a:bodyPr/>
          <a:lstStyle/>
          <a:p>
            <a:r>
              <a:rPr lang="en-IN" dirty="0"/>
              <a:t>Team Name: Team-003</a:t>
            </a:r>
          </a:p>
          <a:p>
            <a:r>
              <a:rPr lang="en-IN" dirty="0"/>
              <a:t>Total Members: 6 (5 permanent &amp; 1 intern) </a:t>
            </a:r>
          </a:p>
          <a:p>
            <a:r>
              <a:rPr lang="en-IN" dirty="0"/>
              <a:t>Team Lead: Mr. Ajay Shah</a:t>
            </a:r>
          </a:p>
          <a:p>
            <a:r>
              <a:rPr lang="en-IN" dirty="0"/>
              <a:t>Process model to be utilized: Agile</a:t>
            </a:r>
          </a:p>
          <a:p>
            <a:r>
              <a:rPr lang="en-IN" dirty="0"/>
              <a:t>Integration tool : NA</a:t>
            </a:r>
          </a:p>
          <a:p>
            <a:r>
              <a:rPr lang="en-IN" dirty="0"/>
              <a:t>Dashboard tool: Tableau</a:t>
            </a:r>
          </a:p>
          <a:p>
            <a:r>
              <a:rPr lang="en-IN" dirty="0"/>
              <a:t>Data handling tool : Excel &amp; MySQL</a:t>
            </a:r>
          </a:p>
          <a:p>
            <a:r>
              <a:rPr lang="en-IN" dirty="0"/>
              <a:t>Data manipulation : Permitted with prior and post approval of client</a:t>
            </a:r>
          </a:p>
          <a:p>
            <a:r>
              <a:rPr lang="en-IN" dirty="0"/>
              <a:t>Mode of work: Offline (WFH if necessary)(need to take approval)</a:t>
            </a:r>
          </a:p>
        </p:txBody>
      </p:sp>
      <p:sp>
        <p:nvSpPr>
          <p:cNvPr id="4" name="Date Placeholder 3">
            <a:extLst>
              <a:ext uri="{FF2B5EF4-FFF2-40B4-BE49-F238E27FC236}">
                <a16:creationId xmlns:a16="http://schemas.microsoft.com/office/drawing/2014/main" id="{2341C63C-0E98-3C13-6301-005D0EF51313}"/>
              </a:ext>
            </a:extLst>
          </p:cNvPr>
          <p:cNvSpPr>
            <a:spLocks noGrp="1"/>
          </p:cNvSpPr>
          <p:nvPr>
            <p:ph type="dt" sz="half" idx="10"/>
          </p:nvPr>
        </p:nvSpPr>
        <p:spPr/>
        <p:txBody>
          <a:bodyPr/>
          <a:lstStyle/>
          <a:p>
            <a:pPr>
              <a:defRPr/>
            </a:pPr>
            <a:fld id="{7AC17328-A253-4C5B-B2C9-4DA48294863A}" type="datetime1">
              <a:rPr lang="en-US" smtClean="0"/>
              <a:pPr>
                <a:defRPr/>
              </a:pPr>
              <a:t>2/24/2023</a:t>
            </a:fld>
            <a:endParaRPr lang="en-US" dirty="0"/>
          </a:p>
        </p:txBody>
      </p:sp>
      <p:sp>
        <p:nvSpPr>
          <p:cNvPr id="5" name="Slide Number Placeholder 4">
            <a:extLst>
              <a:ext uri="{FF2B5EF4-FFF2-40B4-BE49-F238E27FC236}">
                <a16:creationId xmlns:a16="http://schemas.microsoft.com/office/drawing/2014/main" id="{D0949C31-E72C-27D9-3404-17609229BAC6}"/>
              </a:ext>
            </a:extLst>
          </p:cNvPr>
          <p:cNvSpPr>
            <a:spLocks noGrp="1"/>
          </p:cNvSpPr>
          <p:nvPr>
            <p:ph type="sldNum" sz="quarter" idx="12"/>
          </p:nvPr>
        </p:nvSpPr>
        <p:spPr/>
        <p:txBody>
          <a:bodyPr/>
          <a:lstStyle/>
          <a:p>
            <a:pPr>
              <a:defRPr/>
            </a:pPr>
            <a:fld id="{E58B1524-9549-4C6F-982A-A4BBA9A888C3}" type="slidenum">
              <a:rPr lang="en-US" smtClean="0"/>
              <a:pPr>
                <a:defRPr/>
              </a:pPr>
              <a:t>5</a:t>
            </a:fld>
            <a:endParaRPr lang="en-US"/>
          </a:p>
        </p:txBody>
      </p:sp>
    </p:spTree>
    <p:extLst>
      <p:ext uri="{BB962C8B-B14F-4D97-AF65-F5344CB8AC3E}">
        <p14:creationId xmlns:p14="http://schemas.microsoft.com/office/powerpoint/2010/main" val="2610612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8641B-08F4-D086-416E-73A37323AD2B}"/>
              </a:ext>
            </a:extLst>
          </p:cNvPr>
          <p:cNvSpPr>
            <a:spLocks noGrp="1"/>
          </p:cNvSpPr>
          <p:nvPr>
            <p:ph type="title"/>
          </p:nvPr>
        </p:nvSpPr>
        <p:spPr/>
        <p:txBody>
          <a:bodyPr/>
          <a:lstStyle/>
          <a:p>
            <a:r>
              <a:rPr lang="en-IN" dirty="0"/>
              <a:t>PROJECT PLAN</a:t>
            </a:r>
          </a:p>
        </p:txBody>
      </p:sp>
      <p:sp>
        <p:nvSpPr>
          <p:cNvPr id="3" name="Content Placeholder 2">
            <a:extLst>
              <a:ext uri="{FF2B5EF4-FFF2-40B4-BE49-F238E27FC236}">
                <a16:creationId xmlns:a16="http://schemas.microsoft.com/office/drawing/2014/main" id="{9C67AB36-2F4D-74FB-1096-941561F4C603}"/>
              </a:ext>
            </a:extLst>
          </p:cNvPr>
          <p:cNvSpPr>
            <a:spLocks noGrp="1"/>
          </p:cNvSpPr>
          <p:nvPr>
            <p:ph idx="1"/>
          </p:nvPr>
        </p:nvSpPr>
        <p:spPr/>
        <p:txBody>
          <a:bodyPr/>
          <a:lstStyle/>
          <a:p>
            <a:r>
              <a:rPr lang="en-IN" dirty="0"/>
              <a:t>Estimated Time : 2.5 months</a:t>
            </a:r>
          </a:p>
          <a:p>
            <a:r>
              <a:rPr lang="en-IN" dirty="0"/>
              <a:t>Project Deadline: March 1 2023</a:t>
            </a:r>
          </a:p>
          <a:p>
            <a:r>
              <a:rPr lang="en-IN" dirty="0"/>
              <a:t>CRM Update Frequency : twice in a week</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
        <p:nvSpPr>
          <p:cNvPr id="4" name="Date Placeholder 3">
            <a:extLst>
              <a:ext uri="{FF2B5EF4-FFF2-40B4-BE49-F238E27FC236}">
                <a16:creationId xmlns:a16="http://schemas.microsoft.com/office/drawing/2014/main" id="{2EF2F8BE-463A-BEE4-CAFF-9453B842A0BD}"/>
              </a:ext>
            </a:extLst>
          </p:cNvPr>
          <p:cNvSpPr>
            <a:spLocks noGrp="1"/>
          </p:cNvSpPr>
          <p:nvPr>
            <p:ph type="dt" sz="half" idx="10"/>
          </p:nvPr>
        </p:nvSpPr>
        <p:spPr/>
        <p:txBody>
          <a:bodyPr/>
          <a:lstStyle/>
          <a:p>
            <a:pPr>
              <a:defRPr/>
            </a:pPr>
            <a:fld id="{7AC17328-A253-4C5B-B2C9-4DA48294863A}" type="datetime1">
              <a:rPr lang="en-US" smtClean="0"/>
              <a:pPr>
                <a:defRPr/>
              </a:pPr>
              <a:t>2/24/2023</a:t>
            </a:fld>
            <a:endParaRPr lang="en-US" dirty="0"/>
          </a:p>
        </p:txBody>
      </p:sp>
      <p:sp>
        <p:nvSpPr>
          <p:cNvPr id="5" name="Slide Number Placeholder 4">
            <a:extLst>
              <a:ext uri="{FF2B5EF4-FFF2-40B4-BE49-F238E27FC236}">
                <a16:creationId xmlns:a16="http://schemas.microsoft.com/office/drawing/2014/main" id="{473139CC-21A1-5E9A-2ED0-54D3B66AD4B4}"/>
              </a:ext>
            </a:extLst>
          </p:cNvPr>
          <p:cNvSpPr>
            <a:spLocks noGrp="1"/>
          </p:cNvSpPr>
          <p:nvPr>
            <p:ph type="sldNum" sz="quarter" idx="12"/>
          </p:nvPr>
        </p:nvSpPr>
        <p:spPr/>
        <p:txBody>
          <a:bodyPr/>
          <a:lstStyle/>
          <a:p>
            <a:pPr>
              <a:defRPr/>
            </a:pPr>
            <a:fld id="{E58B1524-9549-4C6F-982A-A4BBA9A888C3}" type="slidenum">
              <a:rPr lang="en-US" smtClean="0"/>
              <a:pPr>
                <a:defRPr/>
              </a:pPr>
              <a:t>6</a:t>
            </a:fld>
            <a:endParaRPr lang="en-US"/>
          </a:p>
        </p:txBody>
      </p:sp>
    </p:spTree>
    <p:extLst>
      <p:ext uri="{BB962C8B-B14F-4D97-AF65-F5344CB8AC3E}">
        <p14:creationId xmlns:p14="http://schemas.microsoft.com/office/powerpoint/2010/main" val="2759095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B384E-AC29-13FC-6A9C-2CBD8E0B8B7A}"/>
              </a:ext>
            </a:extLst>
          </p:cNvPr>
          <p:cNvSpPr>
            <a:spLocks noGrp="1"/>
          </p:cNvSpPr>
          <p:nvPr>
            <p:ph type="title"/>
          </p:nvPr>
        </p:nvSpPr>
        <p:spPr/>
        <p:txBody>
          <a:bodyPr/>
          <a:lstStyle/>
          <a:p>
            <a:r>
              <a:rPr lang="en-IN" dirty="0"/>
              <a:t>ROLE OF TEAM MEMBERS</a:t>
            </a:r>
          </a:p>
        </p:txBody>
      </p:sp>
      <p:sp>
        <p:nvSpPr>
          <p:cNvPr id="3" name="Content Placeholder 2">
            <a:extLst>
              <a:ext uri="{FF2B5EF4-FFF2-40B4-BE49-F238E27FC236}">
                <a16:creationId xmlns:a16="http://schemas.microsoft.com/office/drawing/2014/main" id="{B0F479E8-E6F7-0A7C-5940-93FB0533B43A}"/>
              </a:ext>
            </a:extLst>
          </p:cNvPr>
          <p:cNvSpPr>
            <a:spLocks noGrp="1"/>
          </p:cNvSpPr>
          <p:nvPr>
            <p:ph idx="1"/>
          </p:nvPr>
        </p:nvSpPr>
        <p:spPr/>
        <p:txBody>
          <a:bodyPr/>
          <a:lstStyle/>
          <a:p>
            <a:r>
              <a:rPr lang="en-IN" sz="2400" dirty="0"/>
              <a:t>Team Lead: </a:t>
            </a:r>
          </a:p>
          <a:p>
            <a:pPr marL="0" indent="0">
              <a:buNone/>
            </a:pPr>
            <a:r>
              <a:rPr lang="en-IN" sz="2000" dirty="0"/>
              <a:t>Responsible for the overall management &amp; Synchronization</a:t>
            </a:r>
          </a:p>
          <a:p>
            <a:r>
              <a:rPr lang="en-IN" sz="2400" dirty="0"/>
              <a:t>Team-member-002 &amp; Team-member-003:</a:t>
            </a:r>
          </a:p>
          <a:p>
            <a:pPr marL="0" indent="0">
              <a:buNone/>
            </a:pPr>
            <a:r>
              <a:rPr lang="en-IN" sz="2000" dirty="0"/>
              <a:t>Data Gathering and pre-processing</a:t>
            </a:r>
          </a:p>
          <a:p>
            <a:r>
              <a:rPr lang="en-IN" sz="2400" dirty="0"/>
              <a:t>Team-member-004:</a:t>
            </a:r>
          </a:p>
          <a:p>
            <a:pPr marL="0" indent="0">
              <a:buNone/>
            </a:pPr>
            <a:r>
              <a:rPr lang="en-IN" sz="2000" dirty="0"/>
              <a:t>Dashboard Development</a:t>
            </a:r>
          </a:p>
          <a:p>
            <a:r>
              <a:rPr lang="en-IN" sz="2400" dirty="0"/>
              <a:t>Team-member-005:</a:t>
            </a:r>
          </a:p>
          <a:p>
            <a:pPr marL="0" indent="0">
              <a:buNone/>
            </a:pPr>
            <a:r>
              <a:rPr lang="en-IN" sz="2000" dirty="0"/>
              <a:t>Communication and Data Management and Security</a:t>
            </a:r>
          </a:p>
          <a:p>
            <a:r>
              <a:rPr lang="en-IN" sz="2400" dirty="0"/>
              <a:t>Team Member-003-I:</a:t>
            </a:r>
          </a:p>
          <a:p>
            <a:pPr marL="0" indent="0">
              <a:buNone/>
            </a:pPr>
            <a:r>
              <a:rPr lang="en-IN" sz="2000" dirty="0"/>
              <a:t>Assist all the team members (except for team-member-005) and handle CRM</a:t>
            </a:r>
          </a:p>
          <a:p>
            <a:pPr marL="0" indent="0">
              <a:buNone/>
            </a:pPr>
            <a:endParaRPr lang="en-IN" dirty="0"/>
          </a:p>
          <a:p>
            <a:pPr marL="0" indent="0">
              <a:buNone/>
            </a:pPr>
            <a:endParaRPr lang="en-IN" dirty="0"/>
          </a:p>
        </p:txBody>
      </p:sp>
      <p:sp>
        <p:nvSpPr>
          <p:cNvPr id="4" name="Date Placeholder 3">
            <a:extLst>
              <a:ext uri="{FF2B5EF4-FFF2-40B4-BE49-F238E27FC236}">
                <a16:creationId xmlns:a16="http://schemas.microsoft.com/office/drawing/2014/main" id="{4703D852-A574-D984-B734-A7136A7B300A}"/>
              </a:ext>
            </a:extLst>
          </p:cNvPr>
          <p:cNvSpPr>
            <a:spLocks noGrp="1"/>
          </p:cNvSpPr>
          <p:nvPr>
            <p:ph type="dt" sz="half" idx="10"/>
          </p:nvPr>
        </p:nvSpPr>
        <p:spPr/>
        <p:txBody>
          <a:bodyPr/>
          <a:lstStyle/>
          <a:p>
            <a:pPr>
              <a:defRPr/>
            </a:pPr>
            <a:fld id="{7AC17328-A253-4C5B-B2C9-4DA48294863A}" type="datetime1">
              <a:rPr lang="en-US" smtClean="0"/>
              <a:pPr>
                <a:defRPr/>
              </a:pPr>
              <a:t>2/24/2023</a:t>
            </a:fld>
            <a:endParaRPr lang="en-US" dirty="0"/>
          </a:p>
        </p:txBody>
      </p:sp>
      <p:sp>
        <p:nvSpPr>
          <p:cNvPr id="5" name="Slide Number Placeholder 4">
            <a:extLst>
              <a:ext uri="{FF2B5EF4-FFF2-40B4-BE49-F238E27FC236}">
                <a16:creationId xmlns:a16="http://schemas.microsoft.com/office/drawing/2014/main" id="{57FB5A7D-14F6-9383-A763-D8589B683794}"/>
              </a:ext>
            </a:extLst>
          </p:cNvPr>
          <p:cNvSpPr>
            <a:spLocks noGrp="1"/>
          </p:cNvSpPr>
          <p:nvPr>
            <p:ph type="sldNum" sz="quarter" idx="12"/>
          </p:nvPr>
        </p:nvSpPr>
        <p:spPr/>
        <p:txBody>
          <a:bodyPr/>
          <a:lstStyle/>
          <a:p>
            <a:pPr>
              <a:defRPr/>
            </a:pPr>
            <a:fld id="{E58B1524-9549-4C6F-982A-A4BBA9A888C3}" type="slidenum">
              <a:rPr lang="en-US" smtClean="0"/>
              <a:pPr>
                <a:defRPr/>
              </a:pPr>
              <a:t>7</a:t>
            </a:fld>
            <a:endParaRPr lang="en-US"/>
          </a:p>
        </p:txBody>
      </p:sp>
    </p:spTree>
    <p:extLst>
      <p:ext uri="{BB962C8B-B14F-4D97-AF65-F5344CB8AC3E}">
        <p14:creationId xmlns:p14="http://schemas.microsoft.com/office/powerpoint/2010/main" val="1718951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999C2-39EC-28AB-534C-BAF287ED820F}"/>
              </a:ext>
            </a:extLst>
          </p:cNvPr>
          <p:cNvSpPr>
            <a:spLocks noGrp="1"/>
          </p:cNvSpPr>
          <p:nvPr>
            <p:ph type="title"/>
          </p:nvPr>
        </p:nvSpPr>
        <p:spPr/>
        <p:txBody>
          <a:bodyPr/>
          <a:lstStyle/>
          <a:p>
            <a:r>
              <a:rPr lang="en-IN" dirty="0"/>
              <a:t>Requirements</a:t>
            </a:r>
          </a:p>
        </p:txBody>
      </p:sp>
      <p:sp>
        <p:nvSpPr>
          <p:cNvPr id="3" name="Content Placeholder 2">
            <a:extLst>
              <a:ext uri="{FF2B5EF4-FFF2-40B4-BE49-F238E27FC236}">
                <a16:creationId xmlns:a16="http://schemas.microsoft.com/office/drawing/2014/main" id="{AAC249E4-CAA2-2E53-61D2-49A95E42E92E}"/>
              </a:ext>
            </a:extLst>
          </p:cNvPr>
          <p:cNvSpPr>
            <a:spLocks noGrp="1"/>
          </p:cNvSpPr>
          <p:nvPr>
            <p:ph idx="1"/>
          </p:nvPr>
        </p:nvSpPr>
        <p:spPr/>
        <p:txBody>
          <a:bodyPr/>
          <a:lstStyle/>
          <a:p>
            <a:r>
              <a:rPr lang="en-IN" dirty="0"/>
              <a:t>Software Requirements: </a:t>
            </a:r>
          </a:p>
          <a:p>
            <a:pPr lvl="1"/>
            <a:r>
              <a:rPr lang="en-IN" dirty="0"/>
              <a:t>Tableau (premium)</a:t>
            </a:r>
          </a:p>
          <a:p>
            <a:pPr lvl="1"/>
            <a:r>
              <a:rPr lang="en-IN" dirty="0"/>
              <a:t>Active Internet Connections</a:t>
            </a:r>
          </a:p>
          <a:p>
            <a:pPr marL="0" indent="0">
              <a:buNone/>
            </a:pPr>
            <a:endParaRPr lang="en-IN" sz="3200" dirty="0"/>
          </a:p>
          <a:p>
            <a:r>
              <a:rPr lang="en-IN" dirty="0"/>
              <a:t>Hardware Requirements:</a:t>
            </a:r>
          </a:p>
          <a:p>
            <a:pPr lvl="1"/>
            <a:r>
              <a:rPr lang="en-IN" dirty="0"/>
              <a:t>NA</a:t>
            </a:r>
          </a:p>
        </p:txBody>
      </p:sp>
      <p:sp>
        <p:nvSpPr>
          <p:cNvPr id="4" name="Date Placeholder 3">
            <a:extLst>
              <a:ext uri="{FF2B5EF4-FFF2-40B4-BE49-F238E27FC236}">
                <a16:creationId xmlns:a16="http://schemas.microsoft.com/office/drawing/2014/main" id="{18C88CD5-CD12-A37F-5268-3FE046661375}"/>
              </a:ext>
            </a:extLst>
          </p:cNvPr>
          <p:cNvSpPr>
            <a:spLocks noGrp="1"/>
          </p:cNvSpPr>
          <p:nvPr>
            <p:ph type="dt" sz="half" idx="10"/>
          </p:nvPr>
        </p:nvSpPr>
        <p:spPr/>
        <p:txBody>
          <a:bodyPr/>
          <a:lstStyle/>
          <a:p>
            <a:pPr>
              <a:defRPr/>
            </a:pPr>
            <a:fld id="{7AC17328-A253-4C5B-B2C9-4DA48294863A}" type="datetime1">
              <a:rPr lang="en-US" smtClean="0"/>
              <a:pPr>
                <a:defRPr/>
              </a:pPr>
              <a:t>2/24/2023</a:t>
            </a:fld>
            <a:endParaRPr lang="en-US" dirty="0"/>
          </a:p>
        </p:txBody>
      </p:sp>
      <p:sp>
        <p:nvSpPr>
          <p:cNvPr id="5" name="Slide Number Placeholder 4">
            <a:extLst>
              <a:ext uri="{FF2B5EF4-FFF2-40B4-BE49-F238E27FC236}">
                <a16:creationId xmlns:a16="http://schemas.microsoft.com/office/drawing/2014/main" id="{13DCABA9-99AA-5393-0F48-375967A8A129}"/>
              </a:ext>
            </a:extLst>
          </p:cNvPr>
          <p:cNvSpPr>
            <a:spLocks noGrp="1"/>
          </p:cNvSpPr>
          <p:nvPr>
            <p:ph type="sldNum" sz="quarter" idx="12"/>
          </p:nvPr>
        </p:nvSpPr>
        <p:spPr/>
        <p:txBody>
          <a:bodyPr/>
          <a:lstStyle/>
          <a:p>
            <a:pPr>
              <a:defRPr/>
            </a:pPr>
            <a:fld id="{E58B1524-9549-4C6F-982A-A4BBA9A888C3}" type="slidenum">
              <a:rPr lang="en-US" smtClean="0"/>
              <a:pPr>
                <a:defRPr/>
              </a:pPr>
              <a:t>8</a:t>
            </a:fld>
            <a:endParaRPr lang="en-US"/>
          </a:p>
        </p:txBody>
      </p:sp>
    </p:spTree>
    <p:extLst>
      <p:ext uri="{BB962C8B-B14F-4D97-AF65-F5344CB8AC3E}">
        <p14:creationId xmlns:p14="http://schemas.microsoft.com/office/powerpoint/2010/main" val="3098157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71FCB-3F07-9554-019B-76E60E1BBDC9}"/>
              </a:ext>
            </a:extLst>
          </p:cNvPr>
          <p:cNvSpPr>
            <a:spLocks noGrp="1"/>
          </p:cNvSpPr>
          <p:nvPr>
            <p:ph type="title"/>
          </p:nvPr>
        </p:nvSpPr>
        <p:spPr/>
        <p:txBody>
          <a:bodyPr/>
          <a:lstStyle/>
          <a:p>
            <a:r>
              <a:rPr lang="en-IN" dirty="0"/>
              <a:t>REQUIREMENTS</a:t>
            </a:r>
          </a:p>
        </p:txBody>
      </p:sp>
      <p:sp>
        <p:nvSpPr>
          <p:cNvPr id="3" name="Content Placeholder 2">
            <a:extLst>
              <a:ext uri="{FF2B5EF4-FFF2-40B4-BE49-F238E27FC236}">
                <a16:creationId xmlns:a16="http://schemas.microsoft.com/office/drawing/2014/main" id="{E1E6C4C3-0CED-9906-898E-31EDFA187AB0}"/>
              </a:ext>
            </a:extLst>
          </p:cNvPr>
          <p:cNvSpPr>
            <a:spLocks noGrp="1"/>
          </p:cNvSpPr>
          <p:nvPr>
            <p:ph idx="1"/>
          </p:nvPr>
        </p:nvSpPr>
        <p:spPr/>
        <p:txBody>
          <a:bodyPr/>
          <a:lstStyle/>
          <a:p>
            <a:r>
              <a:rPr lang="en-IN" dirty="0"/>
              <a:t>Functional Requirements:</a:t>
            </a:r>
          </a:p>
          <a:p>
            <a:pPr lvl="1"/>
            <a:r>
              <a:rPr lang="en-IN" dirty="0"/>
              <a:t>Dashboard Interaction Pattern</a:t>
            </a:r>
          </a:p>
          <a:p>
            <a:pPr lvl="1"/>
            <a:r>
              <a:rPr lang="en-IN" dirty="0"/>
              <a:t>Data Partitioning</a:t>
            </a:r>
          </a:p>
          <a:p>
            <a:pPr lvl="1"/>
            <a:r>
              <a:rPr lang="en-IN" dirty="0"/>
              <a:t>System Responsiveness</a:t>
            </a:r>
          </a:p>
          <a:p>
            <a:endParaRPr lang="en-IN" dirty="0"/>
          </a:p>
          <a:p>
            <a:r>
              <a:rPr lang="en-IN" dirty="0"/>
              <a:t>Non-Functional Requirements:</a:t>
            </a:r>
          </a:p>
          <a:p>
            <a:pPr lvl="1"/>
            <a:r>
              <a:rPr lang="en-IN" dirty="0"/>
              <a:t>Scalability</a:t>
            </a:r>
          </a:p>
          <a:p>
            <a:pPr lvl="1"/>
            <a:r>
              <a:rPr lang="en-IN" dirty="0"/>
              <a:t>Reliability</a:t>
            </a:r>
          </a:p>
          <a:p>
            <a:pPr lvl="1"/>
            <a:r>
              <a:rPr lang="en-IN" dirty="0"/>
              <a:t>Maintainability</a:t>
            </a:r>
          </a:p>
          <a:p>
            <a:pPr marL="457200" lvl="1" indent="0">
              <a:buNone/>
            </a:pPr>
            <a:endParaRPr lang="en-IN" dirty="0"/>
          </a:p>
        </p:txBody>
      </p:sp>
      <p:sp>
        <p:nvSpPr>
          <p:cNvPr id="4" name="Date Placeholder 3">
            <a:extLst>
              <a:ext uri="{FF2B5EF4-FFF2-40B4-BE49-F238E27FC236}">
                <a16:creationId xmlns:a16="http://schemas.microsoft.com/office/drawing/2014/main" id="{83D0FB1A-EDDE-3936-308F-7D67E8206A10}"/>
              </a:ext>
            </a:extLst>
          </p:cNvPr>
          <p:cNvSpPr>
            <a:spLocks noGrp="1"/>
          </p:cNvSpPr>
          <p:nvPr>
            <p:ph type="dt" sz="half" idx="10"/>
          </p:nvPr>
        </p:nvSpPr>
        <p:spPr/>
        <p:txBody>
          <a:bodyPr/>
          <a:lstStyle/>
          <a:p>
            <a:pPr>
              <a:defRPr/>
            </a:pPr>
            <a:fld id="{7AC17328-A253-4C5B-B2C9-4DA48294863A}" type="datetime1">
              <a:rPr lang="en-US" smtClean="0"/>
              <a:pPr>
                <a:defRPr/>
              </a:pPr>
              <a:t>2/24/2023</a:t>
            </a:fld>
            <a:endParaRPr lang="en-US" dirty="0"/>
          </a:p>
        </p:txBody>
      </p:sp>
      <p:sp>
        <p:nvSpPr>
          <p:cNvPr id="5" name="Slide Number Placeholder 4">
            <a:extLst>
              <a:ext uri="{FF2B5EF4-FFF2-40B4-BE49-F238E27FC236}">
                <a16:creationId xmlns:a16="http://schemas.microsoft.com/office/drawing/2014/main" id="{E3CB5F0E-0DCB-D4BC-7360-06A9994CF2B4}"/>
              </a:ext>
            </a:extLst>
          </p:cNvPr>
          <p:cNvSpPr>
            <a:spLocks noGrp="1"/>
          </p:cNvSpPr>
          <p:nvPr>
            <p:ph type="sldNum" sz="quarter" idx="12"/>
          </p:nvPr>
        </p:nvSpPr>
        <p:spPr/>
        <p:txBody>
          <a:bodyPr/>
          <a:lstStyle/>
          <a:p>
            <a:pPr>
              <a:defRPr/>
            </a:pPr>
            <a:fld id="{E58B1524-9549-4C6F-982A-A4BBA9A888C3}" type="slidenum">
              <a:rPr lang="en-US" smtClean="0"/>
              <a:pPr>
                <a:defRPr/>
              </a:pPr>
              <a:t>9</a:t>
            </a:fld>
            <a:endParaRPr lang="en-US"/>
          </a:p>
        </p:txBody>
      </p:sp>
    </p:spTree>
    <p:extLst>
      <p:ext uri="{BB962C8B-B14F-4D97-AF65-F5344CB8AC3E}">
        <p14:creationId xmlns:p14="http://schemas.microsoft.com/office/powerpoint/2010/main" val="331633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SPM">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PM">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M.pot [Compatibility Mode]" id="{A78B955A-8155-4AFA-9AC7-B4A34E5AC684}" vid="{1EA59779-79AC-488B-90CC-DFE4E8134B2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SPM</Template>
  <TotalTime>107</TotalTime>
  <Words>676</Words>
  <Application>Microsoft Office PowerPoint</Application>
  <PresentationFormat>Widescreen</PresentationFormat>
  <Paragraphs>133</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SPM</vt:lpstr>
      <vt:lpstr>DATA ANALYTICS FOR CLIENT- 010  while interning for  AVM COMPUTERS PVT LTD.  </vt:lpstr>
      <vt:lpstr>CONTENT</vt:lpstr>
      <vt:lpstr>ALL ABOUT THE PROJECT</vt:lpstr>
      <vt:lpstr>PROJECT PLAN </vt:lpstr>
      <vt:lpstr>PROJECT PLAN</vt:lpstr>
      <vt:lpstr>PROJECT PLAN</vt:lpstr>
      <vt:lpstr>ROLE OF TEAM MEMBERS</vt:lpstr>
      <vt:lpstr>Requirements</vt:lpstr>
      <vt:lpstr>REQUIREMENTS</vt:lpstr>
      <vt:lpstr>DIAGRAMS</vt:lpstr>
      <vt:lpstr>SCREENSHOTS</vt:lpstr>
      <vt:lpstr>SCREENSHOTS</vt:lpstr>
      <vt:lpstr>SCREENSHOTS</vt:lpstr>
      <vt:lpstr>SCREENSHOTS</vt:lpstr>
      <vt:lpstr>CONCLUSION  </vt:lpstr>
      <vt:lpstr>BIBLIOGRAPHY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KHUSHI PATEL</dc:creator>
  <cp:lastModifiedBy>parth.642001@outlook.com</cp:lastModifiedBy>
  <cp:revision>6</cp:revision>
  <dcterms:created xsi:type="dcterms:W3CDTF">2022-02-24T04:45:45Z</dcterms:created>
  <dcterms:modified xsi:type="dcterms:W3CDTF">2023-02-24T11:34:49Z</dcterms:modified>
</cp:coreProperties>
</file>