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74" r:id="rId14"/>
    <p:sldId id="270" r:id="rId15"/>
    <p:sldId id="271" r:id="rId16"/>
    <p:sldId id="272"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44C3C0-2F80-4CD8-A782-B42939FA00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B06DFD8-AC1C-4D86-93D7-6C534CE6709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225B0E7-2D7F-4CF5-8281-9EDB744753EC}" type="datetimeFigureOut">
              <a:rPr lang="en-US"/>
              <a:pPr>
                <a:defRPr/>
              </a:pPr>
              <a:t>4/7/2023</a:t>
            </a:fld>
            <a:endParaRPr lang="en-US"/>
          </a:p>
        </p:txBody>
      </p:sp>
      <p:sp>
        <p:nvSpPr>
          <p:cNvPr id="4" name="Slide Image Placeholder 3">
            <a:extLst>
              <a:ext uri="{FF2B5EF4-FFF2-40B4-BE49-F238E27FC236}">
                <a16:creationId xmlns:a16="http://schemas.microsoft.com/office/drawing/2014/main" id="{A9688679-4C0F-4D0C-9E54-C40544A93F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780FDE5-5C32-421D-93A8-918D750434E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57D738B-0A68-4652-9E12-6C6735D295E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1582345-D8C4-43CB-9519-C853BD352E7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72B9B29-0C7C-4730-8B0B-EDA3ECFDAC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2ABBFA78-EB1B-4E99-80A7-C6047FD9E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450" y="0"/>
            <a:ext cx="9715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C65F3BB7-91C0-4755-9B81-7B5C2A74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0"/>
            <a:ext cx="103028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500B8A26-2C83-4222-8497-2AE82A7F9CE6}"/>
              </a:ext>
            </a:extLst>
          </p:cNvPr>
          <p:cNvCxnSpPr>
            <a:cxnSpLocks/>
          </p:cNvCxnSpPr>
          <p:nvPr/>
        </p:nvCxnSpPr>
        <p:spPr>
          <a:xfrm>
            <a:off x="1524000" y="111442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6D7179-FB88-4D63-9B07-27AB5631D8E6}"/>
              </a:ext>
            </a:extLst>
          </p:cNvPr>
          <p:cNvSpPr txBox="1">
            <a:spLocks noChangeArrowheads="1"/>
          </p:cNvSpPr>
          <p:nvPr/>
        </p:nvSpPr>
        <p:spPr bwMode="auto">
          <a:xfrm>
            <a:off x="1524000" y="266700"/>
            <a:ext cx="9144000" cy="369888"/>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a:latin typeface="Times New Roman" panose="02020603050405020304" pitchFamily="18" charset="0"/>
                <a:cs typeface="Times New Roman" panose="02020603050405020304" pitchFamily="18" charset="0"/>
              </a:rPr>
              <a:t>DEVANG PATEL INSTITUTE OF ADVANCE TECHNOLOGY AND RESEARCH</a:t>
            </a:r>
          </a:p>
        </p:txBody>
      </p:sp>
      <p:cxnSp>
        <p:nvCxnSpPr>
          <p:cNvPr id="16" name="Straight Connector 15">
            <a:extLst>
              <a:ext uri="{FF2B5EF4-FFF2-40B4-BE49-F238E27FC236}">
                <a16:creationId xmlns:a16="http://schemas.microsoft.com/office/drawing/2014/main" id="{B4751614-3A1D-49C5-B46C-32D80D49DF75}"/>
              </a:ext>
            </a:extLst>
          </p:cNvPr>
          <p:cNvCxnSpPr>
            <a:cxnSpLocks/>
          </p:cNvCxnSpPr>
          <p:nvPr/>
        </p:nvCxnSpPr>
        <p:spPr>
          <a:xfrm>
            <a:off x="1538288" y="371157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10C6DC8-BE28-41C8-81B6-141306C1638E}"/>
              </a:ext>
            </a:extLst>
          </p:cNvPr>
          <p:cNvSpPr/>
          <p:nvPr/>
        </p:nvSpPr>
        <p:spPr>
          <a:xfrm>
            <a:off x="0" y="6510338"/>
            <a:ext cx="12192000" cy="347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618268" y="1145639"/>
            <a:ext cx="9144000" cy="2441232"/>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13" name="Text Placeholder 12"/>
          <p:cNvSpPr>
            <a:spLocks noGrp="1"/>
          </p:cNvSpPr>
          <p:nvPr>
            <p:ph type="body" sz="quarter" idx="10"/>
          </p:nvPr>
        </p:nvSpPr>
        <p:spPr>
          <a:xfrm>
            <a:off x="1706563" y="4090989"/>
            <a:ext cx="2836862" cy="415024"/>
          </a:xfrm>
        </p:spPr>
        <p:txBody>
          <a:bodyPr/>
          <a:lstStyle>
            <a:lvl1pPr marL="0" indent="0">
              <a:buNone/>
              <a:defRPr b="1">
                <a:solidFill>
                  <a:schemeClr val="tx2"/>
                </a:solidFill>
              </a:defRPr>
            </a:lvl1pPr>
          </a:lstStyle>
          <a:p>
            <a:pPr lvl="0"/>
            <a:r>
              <a:rPr lang="en-US"/>
              <a:t>Click to edit Master text styles</a:t>
            </a:r>
          </a:p>
          <a:p>
            <a:pPr lvl="1"/>
            <a:r>
              <a:rPr lang="en-US"/>
              <a:t>Second level</a:t>
            </a:r>
          </a:p>
        </p:txBody>
      </p:sp>
      <p:sp>
        <p:nvSpPr>
          <p:cNvPr id="14" name="Text Placeholder 12"/>
          <p:cNvSpPr>
            <a:spLocks noGrp="1"/>
          </p:cNvSpPr>
          <p:nvPr>
            <p:ph type="body" sz="quarter" idx="11"/>
          </p:nvPr>
        </p:nvSpPr>
        <p:spPr>
          <a:xfrm>
            <a:off x="4932100" y="4082888"/>
            <a:ext cx="2836862" cy="423126"/>
          </a:xfrm>
        </p:spPr>
        <p:txBody>
          <a:bodyPr/>
          <a:lstStyle>
            <a:lvl1pPr marL="0" indent="0">
              <a:buNone/>
              <a:defRPr b="1">
                <a:solidFill>
                  <a:schemeClr val="tx2"/>
                </a:solidFill>
              </a:defRPr>
            </a:lvl1pPr>
          </a:lstStyle>
          <a:p>
            <a:pPr lvl="0"/>
            <a:r>
              <a:rPr lang="en-US"/>
              <a:t>Click to edit Master text styles</a:t>
            </a:r>
          </a:p>
        </p:txBody>
      </p:sp>
      <p:sp>
        <p:nvSpPr>
          <p:cNvPr id="15" name="Text Placeholder 12"/>
          <p:cNvSpPr>
            <a:spLocks noGrp="1"/>
          </p:cNvSpPr>
          <p:nvPr>
            <p:ph type="body" sz="quarter" idx="12"/>
          </p:nvPr>
        </p:nvSpPr>
        <p:spPr>
          <a:xfrm>
            <a:off x="8035090" y="4082887"/>
            <a:ext cx="2836862" cy="423126"/>
          </a:xfrm>
        </p:spPr>
        <p:txBody>
          <a:bodyPr/>
          <a:lstStyle>
            <a:lvl1pPr marL="0" indent="0">
              <a:buNone/>
              <a:defRPr b="1">
                <a:solidFill>
                  <a:schemeClr val="tx2"/>
                </a:solidFill>
              </a:defRPr>
            </a:lvl1pPr>
          </a:lstStyle>
          <a:p>
            <a:pPr lvl="0"/>
            <a:r>
              <a:rPr lang="en-US"/>
              <a:t>Click to edit Master text styles</a:t>
            </a:r>
          </a:p>
        </p:txBody>
      </p:sp>
      <p:sp>
        <p:nvSpPr>
          <p:cNvPr id="17" name="Content Placeholder 16"/>
          <p:cNvSpPr>
            <a:spLocks noGrp="1"/>
          </p:cNvSpPr>
          <p:nvPr>
            <p:ph sz="quarter" idx="13"/>
          </p:nvPr>
        </p:nvSpPr>
        <p:spPr>
          <a:xfrm>
            <a:off x="1706564"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4"/>
          </p:nvPr>
        </p:nvSpPr>
        <p:spPr>
          <a:xfrm>
            <a:off x="4932100"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6"/>
          <p:cNvSpPr>
            <a:spLocks noGrp="1"/>
          </p:cNvSpPr>
          <p:nvPr>
            <p:ph sz="quarter" idx="15"/>
          </p:nvPr>
        </p:nvSpPr>
        <p:spPr>
          <a:xfrm>
            <a:off x="8035090" y="4592116"/>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0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BF9FF7-5352-4AC4-A667-C92A600C3CFC}"/>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D6023540-7675-4A32-9A22-FDBE6CCD7AF2}"/>
              </a:ext>
            </a:extLst>
          </p:cNvPr>
          <p:cNvSpPr>
            <a:spLocks noGrp="1"/>
          </p:cNvSpPr>
          <p:nvPr>
            <p:ph type="dt" sz="half" idx="10"/>
          </p:nvPr>
        </p:nvSpPr>
        <p:spPr>
          <a:xfrm>
            <a:off x="0" y="6500813"/>
            <a:ext cx="2743200" cy="365125"/>
          </a:xfrm>
        </p:spPr>
        <p:txBody>
          <a:bodyPr/>
          <a:lstStyle>
            <a:lvl1pPr>
              <a:defRPr b="1">
                <a:solidFill>
                  <a:schemeClr val="bg1"/>
                </a:solidFill>
              </a:defRPr>
            </a:lvl1pPr>
          </a:lstStyle>
          <a:p>
            <a:pPr>
              <a:defRPr/>
            </a:pPr>
            <a:fld id="{7AC17328-A253-4C5B-B2C9-4DA48294863A}" type="datetime1">
              <a:rPr lang="en-US"/>
              <a:pPr>
                <a:defRPr/>
              </a:pPr>
              <a:t>4/7/2023</a:t>
            </a:fld>
            <a:endParaRPr lang="en-US" dirty="0"/>
          </a:p>
        </p:txBody>
      </p:sp>
      <p:sp>
        <p:nvSpPr>
          <p:cNvPr id="6" name="Footer Placeholder 8">
            <a:extLst>
              <a:ext uri="{FF2B5EF4-FFF2-40B4-BE49-F238E27FC236}">
                <a16:creationId xmlns:a16="http://schemas.microsoft.com/office/drawing/2014/main" id="{20C2DD25-22AE-446C-9FC9-2BDCE3674A3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9">
            <a:extLst>
              <a:ext uri="{FF2B5EF4-FFF2-40B4-BE49-F238E27FC236}">
                <a16:creationId xmlns:a16="http://schemas.microsoft.com/office/drawing/2014/main" id="{85AA2083-9C6C-4AE1-BC48-0EB52BF18700}"/>
              </a:ext>
            </a:extLst>
          </p:cNvPr>
          <p:cNvSpPr>
            <a:spLocks noGrp="1"/>
          </p:cNvSpPr>
          <p:nvPr>
            <p:ph type="sldNum" sz="quarter" idx="12"/>
          </p:nvPr>
        </p:nvSpPr>
        <p:spPr>
          <a:xfrm>
            <a:off x="9448800" y="6518275"/>
            <a:ext cx="2743200" cy="365125"/>
          </a:xfrm>
        </p:spPr>
        <p:txBody>
          <a:bodyPr/>
          <a:lstStyle>
            <a:lvl1pPr>
              <a:defRPr b="1">
                <a:solidFill>
                  <a:schemeClr val="bg1"/>
                </a:solidFill>
              </a:defRPr>
            </a:lvl1pPr>
          </a:lstStyle>
          <a:p>
            <a:pPr>
              <a:defRPr/>
            </a:pPr>
            <a:fld id="{E58B1524-9549-4C6F-982A-A4BBA9A888C3}" type="slidenum">
              <a:rPr lang="en-US"/>
              <a:pPr>
                <a:defRPr/>
              </a:pPr>
              <a:t>‹#›</a:t>
            </a:fld>
            <a:endParaRPr lang="en-US"/>
          </a:p>
        </p:txBody>
      </p:sp>
    </p:spTree>
    <p:extLst>
      <p:ext uri="{BB962C8B-B14F-4D97-AF65-F5344CB8AC3E}">
        <p14:creationId xmlns:p14="http://schemas.microsoft.com/office/powerpoint/2010/main" val="153498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C6CF2F-8A84-458C-B209-6FD922152EBF}"/>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C01AF98-A09F-4D2E-A5AC-1126EDC691F2}"/>
              </a:ext>
            </a:extLst>
          </p:cNvPr>
          <p:cNvSpPr>
            <a:spLocks noGrp="1"/>
          </p:cNvSpPr>
          <p:nvPr>
            <p:ph type="ftr" sz="quarter" idx="10"/>
          </p:nvPr>
        </p:nvSpPr>
        <p:spPr/>
        <p:txBody>
          <a:bodyPr/>
          <a:lstStyle>
            <a:lvl1pPr>
              <a:defRPr/>
            </a:lvl1pPr>
          </a:lstStyle>
          <a:p>
            <a:pPr>
              <a:defRPr/>
            </a:pPr>
            <a:endParaRPr lang="en-US"/>
          </a:p>
        </p:txBody>
      </p:sp>
      <p:sp>
        <p:nvSpPr>
          <p:cNvPr id="6" name="Date Placeholder 3">
            <a:extLst>
              <a:ext uri="{FF2B5EF4-FFF2-40B4-BE49-F238E27FC236}">
                <a16:creationId xmlns:a16="http://schemas.microsoft.com/office/drawing/2014/main" id="{E2582724-6FE3-42EF-ABAD-96192E37D4FC}"/>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2636A67F-8D71-4188-8A4F-3AEAE5249E78}" type="datetime1">
              <a:rPr lang="en-US"/>
              <a:pPr>
                <a:defRPr/>
              </a:pPr>
              <a:t>4/7/2023</a:t>
            </a:fld>
            <a:endParaRPr lang="en-US"/>
          </a:p>
        </p:txBody>
      </p:sp>
      <p:sp>
        <p:nvSpPr>
          <p:cNvPr id="7" name="Slide Number Placeholder 5">
            <a:extLst>
              <a:ext uri="{FF2B5EF4-FFF2-40B4-BE49-F238E27FC236}">
                <a16:creationId xmlns:a16="http://schemas.microsoft.com/office/drawing/2014/main" id="{AD39E9F1-F139-478C-8936-C87A990C5C73}"/>
              </a:ext>
            </a:extLst>
          </p:cNvPr>
          <p:cNvSpPr>
            <a:spLocks noGrp="1"/>
          </p:cNvSpPr>
          <p:nvPr>
            <p:ph type="sldNum" sz="quarter" idx="12"/>
          </p:nvPr>
        </p:nvSpPr>
        <p:spPr>
          <a:xfrm>
            <a:off x="9429750" y="6510338"/>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94CBEED-FD91-4865-B9B2-BF1958596C50}" type="slidenum">
              <a:rPr lang="en-US"/>
              <a:pPr>
                <a:defRPr/>
              </a:pPr>
              <a:t>‹#›</a:t>
            </a:fld>
            <a:endParaRPr lang="en-US" dirty="0"/>
          </a:p>
        </p:txBody>
      </p:sp>
    </p:spTree>
    <p:extLst>
      <p:ext uri="{BB962C8B-B14F-4D97-AF65-F5344CB8AC3E}">
        <p14:creationId xmlns:p14="http://schemas.microsoft.com/office/powerpoint/2010/main" val="29318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CCA3F9-C355-4076-B0E2-A5E001F1558A}"/>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C1189AB-4D41-47F2-B724-973B4449B31C}"/>
              </a:ext>
            </a:extLst>
          </p:cNvPr>
          <p:cNvSpPr>
            <a:spLocks noGrp="1"/>
          </p:cNvSpPr>
          <p:nvPr>
            <p:ph type="ftr" sz="quarter" idx="10"/>
          </p:nvPr>
        </p:nvSpPr>
        <p:spPr/>
        <p:txBody>
          <a:bodyPr/>
          <a:lstStyle>
            <a:lvl1pPr>
              <a:defRPr/>
            </a:lvl1pPr>
          </a:lstStyle>
          <a:p>
            <a:pPr>
              <a:defRPr/>
            </a:pPr>
            <a:endParaRPr lang="en-US"/>
          </a:p>
        </p:txBody>
      </p:sp>
      <p:sp>
        <p:nvSpPr>
          <p:cNvPr id="7" name="Date Placeholder 4">
            <a:extLst>
              <a:ext uri="{FF2B5EF4-FFF2-40B4-BE49-F238E27FC236}">
                <a16:creationId xmlns:a16="http://schemas.microsoft.com/office/drawing/2014/main" id="{F3CF17BB-D4F2-4BDF-AC1C-B116E5E24064}"/>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86DD4CBB-D577-4AA3-A8DE-91BEB79E682A}" type="datetime1">
              <a:rPr lang="en-US"/>
              <a:pPr>
                <a:defRPr/>
              </a:pPr>
              <a:t>4/7/2023</a:t>
            </a:fld>
            <a:endParaRPr lang="en-US"/>
          </a:p>
        </p:txBody>
      </p:sp>
      <p:sp>
        <p:nvSpPr>
          <p:cNvPr id="8" name="Slide Number Placeholder 6">
            <a:extLst>
              <a:ext uri="{FF2B5EF4-FFF2-40B4-BE49-F238E27FC236}">
                <a16:creationId xmlns:a16="http://schemas.microsoft.com/office/drawing/2014/main" id="{DBDCB8D6-2CA1-46B1-B908-F026494EEDA1}"/>
              </a:ext>
            </a:extLst>
          </p:cNvPr>
          <p:cNvSpPr>
            <a:spLocks noGrp="1"/>
          </p:cNvSpPr>
          <p:nvPr>
            <p:ph type="sldNum" sz="quarter" idx="12"/>
          </p:nvPr>
        </p:nvSpPr>
        <p:spPr>
          <a:xfrm>
            <a:off x="944880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7AFC50FC-11F2-4F3B-BC71-5972D1E57F0A}" type="slidenum">
              <a:rPr lang="en-US"/>
              <a:pPr>
                <a:defRPr/>
              </a:pPr>
              <a:t>‹#›</a:t>
            </a:fld>
            <a:endParaRPr lang="en-US"/>
          </a:p>
        </p:txBody>
      </p:sp>
    </p:spTree>
    <p:extLst>
      <p:ext uri="{BB962C8B-B14F-4D97-AF65-F5344CB8AC3E}">
        <p14:creationId xmlns:p14="http://schemas.microsoft.com/office/powerpoint/2010/main" val="3133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566D4E-62CB-4620-B9DF-55191498937E}"/>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6A44015-71FD-41AF-B95B-95A51AF9C491}"/>
              </a:ext>
            </a:extLst>
          </p:cNvPr>
          <p:cNvSpPr>
            <a:spLocks noGrp="1"/>
          </p:cNvSpPr>
          <p:nvPr>
            <p:ph type="ftr" sz="quarter" idx="10"/>
          </p:nvPr>
        </p:nvSpPr>
        <p:spPr/>
        <p:txBody>
          <a:bodyPr/>
          <a:lstStyle>
            <a:lvl1pPr>
              <a:defRPr/>
            </a:lvl1pPr>
          </a:lstStyle>
          <a:p>
            <a:pPr>
              <a:defRPr/>
            </a:pPr>
            <a:endParaRPr lang="en-US"/>
          </a:p>
        </p:txBody>
      </p:sp>
      <p:sp>
        <p:nvSpPr>
          <p:cNvPr id="9" name="Date Placeholder 6">
            <a:extLst>
              <a:ext uri="{FF2B5EF4-FFF2-40B4-BE49-F238E27FC236}">
                <a16:creationId xmlns:a16="http://schemas.microsoft.com/office/drawing/2014/main" id="{0FB741EE-F061-4F57-88E3-682093ED8341}"/>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CE38AA4-6E0E-4D67-876E-9C7D3F730818}" type="datetime1">
              <a:rPr lang="en-US"/>
              <a:pPr>
                <a:defRPr/>
              </a:pPr>
              <a:t>4/7/2023</a:t>
            </a:fld>
            <a:endParaRPr lang="en-US" dirty="0"/>
          </a:p>
        </p:txBody>
      </p:sp>
      <p:sp>
        <p:nvSpPr>
          <p:cNvPr id="10" name="Slide Number Placeholder 8">
            <a:extLst>
              <a:ext uri="{FF2B5EF4-FFF2-40B4-BE49-F238E27FC236}">
                <a16:creationId xmlns:a16="http://schemas.microsoft.com/office/drawing/2014/main" id="{03FF1AF1-8403-47D0-901A-58A9857599FD}"/>
              </a:ext>
            </a:extLst>
          </p:cNvPr>
          <p:cNvSpPr>
            <a:spLocks noGrp="1"/>
          </p:cNvSpPr>
          <p:nvPr>
            <p:ph type="sldNum" sz="quarter" idx="12"/>
          </p:nvPr>
        </p:nvSpPr>
        <p:spPr>
          <a:xfrm>
            <a:off x="9448800" y="65389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C7D53DF8-740E-40F4-A0E9-430A1980CFAA}" type="slidenum">
              <a:rPr lang="en-US"/>
              <a:pPr>
                <a:defRPr/>
              </a:pPr>
              <a:t>‹#›</a:t>
            </a:fld>
            <a:endParaRPr lang="en-US"/>
          </a:p>
        </p:txBody>
      </p:sp>
    </p:spTree>
    <p:extLst>
      <p:ext uri="{BB962C8B-B14F-4D97-AF65-F5344CB8AC3E}">
        <p14:creationId xmlns:p14="http://schemas.microsoft.com/office/powerpoint/2010/main" val="424830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56156-69A4-4ABD-B4F4-41268CB83342}"/>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C0E2AE45-1903-45FC-9A7D-9E09DFD8A3A6}"/>
              </a:ext>
            </a:extLst>
          </p:cNvPr>
          <p:cNvSpPr>
            <a:spLocks noGrp="1"/>
          </p:cNvSpPr>
          <p:nvPr>
            <p:ph type="ftr" sz="quarter" idx="10"/>
          </p:nvPr>
        </p:nvSpPr>
        <p:spPr/>
        <p:txBody>
          <a:bodyPr/>
          <a:lstStyle>
            <a:lvl1pPr>
              <a:defRPr/>
            </a:lvl1pPr>
          </a:lstStyle>
          <a:p>
            <a:pPr>
              <a:defRPr/>
            </a:pPr>
            <a:endParaRPr lang="en-US"/>
          </a:p>
        </p:txBody>
      </p:sp>
      <p:sp>
        <p:nvSpPr>
          <p:cNvPr id="5" name="Date Placeholder 2">
            <a:extLst>
              <a:ext uri="{FF2B5EF4-FFF2-40B4-BE49-F238E27FC236}">
                <a16:creationId xmlns:a16="http://schemas.microsoft.com/office/drawing/2014/main" id="{81752533-66A5-4C65-879D-FBC910F0F6A8}"/>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0DE99586-000E-4233-80F0-0AB39CB1F957}" type="datetime1">
              <a:rPr lang="en-US"/>
              <a:pPr>
                <a:defRPr/>
              </a:pPr>
              <a:t>4/7/2023</a:t>
            </a:fld>
            <a:endParaRPr lang="en-US"/>
          </a:p>
        </p:txBody>
      </p:sp>
      <p:sp>
        <p:nvSpPr>
          <p:cNvPr id="6" name="Slide Number Placeholder 4">
            <a:extLst>
              <a:ext uri="{FF2B5EF4-FFF2-40B4-BE49-F238E27FC236}">
                <a16:creationId xmlns:a16="http://schemas.microsoft.com/office/drawing/2014/main" id="{BD5B4306-32D7-411D-A866-7CB531DBFBF3}"/>
              </a:ext>
            </a:extLst>
          </p:cNvPr>
          <p:cNvSpPr>
            <a:spLocks noGrp="1"/>
          </p:cNvSpPr>
          <p:nvPr>
            <p:ph type="sldNum" sz="quarter" idx="12"/>
          </p:nvPr>
        </p:nvSpPr>
        <p:spPr>
          <a:xfrm>
            <a:off x="9448800" y="64801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BA12DD24-C0BA-447A-AE77-2EEAF19DF285}" type="slidenum">
              <a:rPr lang="en-US"/>
              <a:pPr>
                <a:defRPr/>
              </a:pPr>
              <a:t>‹#›</a:t>
            </a:fld>
            <a:endParaRPr lang="en-US"/>
          </a:p>
        </p:txBody>
      </p:sp>
    </p:spTree>
    <p:extLst>
      <p:ext uri="{BB962C8B-B14F-4D97-AF65-F5344CB8AC3E}">
        <p14:creationId xmlns:p14="http://schemas.microsoft.com/office/powerpoint/2010/main" val="1534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7E6AB-D457-4FA7-B423-4136FEBC3556}"/>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3" name="Footer Placeholder 2">
            <a:extLst>
              <a:ext uri="{FF2B5EF4-FFF2-40B4-BE49-F238E27FC236}">
                <a16:creationId xmlns:a16="http://schemas.microsoft.com/office/drawing/2014/main" id="{0E87C2F3-A75F-4864-A7EE-B0944C4EF664}"/>
              </a:ext>
            </a:extLst>
          </p:cNvPr>
          <p:cNvSpPr>
            <a:spLocks noGrp="1"/>
          </p:cNvSpPr>
          <p:nvPr>
            <p:ph type="ftr" sz="quarter" idx="10"/>
          </p:nvPr>
        </p:nvSpPr>
        <p:spPr/>
        <p:txBody>
          <a:bodyPr/>
          <a:lstStyle>
            <a:lvl1pPr>
              <a:defRPr/>
            </a:lvl1pPr>
          </a:lstStyle>
          <a:p>
            <a:pPr>
              <a:defRPr/>
            </a:pPr>
            <a:endParaRPr lang="en-US"/>
          </a:p>
        </p:txBody>
      </p:sp>
      <p:sp>
        <p:nvSpPr>
          <p:cNvPr id="4" name="Date Placeholder 1">
            <a:extLst>
              <a:ext uri="{FF2B5EF4-FFF2-40B4-BE49-F238E27FC236}">
                <a16:creationId xmlns:a16="http://schemas.microsoft.com/office/drawing/2014/main" id="{9304EDAB-10DD-4C16-9971-D096D8508048}"/>
              </a:ext>
            </a:extLst>
          </p:cNvPr>
          <p:cNvSpPr>
            <a:spLocks noGrp="1"/>
          </p:cNvSpPr>
          <p:nvPr>
            <p:ph type="dt" sz="half" idx="11"/>
          </p:nvPr>
        </p:nvSpPr>
        <p:spPr>
          <a:xfrm>
            <a:off x="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12968D20-A2E7-424D-BFD0-71C1858F051F}" type="datetime1">
              <a:rPr lang="en-US"/>
              <a:pPr>
                <a:defRPr/>
              </a:pPr>
              <a:t>4/7/2023</a:t>
            </a:fld>
            <a:endParaRPr lang="en-US"/>
          </a:p>
        </p:txBody>
      </p:sp>
      <p:sp>
        <p:nvSpPr>
          <p:cNvPr id="5" name="Slide Number Placeholder 3">
            <a:extLst>
              <a:ext uri="{FF2B5EF4-FFF2-40B4-BE49-F238E27FC236}">
                <a16:creationId xmlns:a16="http://schemas.microsoft.com/office/drawing/2014/main" id="{443AE971-37B1-4D7C-B3C2-E5696392B756}"/>
              </a:ext>
            </a:extLst>
          </p:cNvPr>
          <p:cNvSpPr>
            <a:spLocks noGrp="1"/>
          </p:cNvSpPr>
          <p:nvPr>
            <p:ph type="sldNum" sz="quarter" idx="12"/>
          </p:nvPr>
        </p:nvSpPr>
        <p:spPr>
          <a:xfrm>
            <a:off x="9448800" y="6483350"/>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63D74974-B073-43DF-9301-6F75A65DE0A3}" type="slidenum">
              <a:rPr lang="en-US"/>
              <a:pPr>
                <a:defRPr/>
              </a:pPr>
              <a:t>‹#›</a:t>
            </a:fld>
            <a:endParaRPr lang="en-US"/>
          </a:p>
        </p:txBody>
      </p:sp>
    </p:spTree>
    <p:extLst>
      <p:ext uri="{BB962C8B-B14F-4D97-AF65-F5344CB8AC3E}">
        <p14:creationId xmlns:p14="http://schemas.microsoft.com/office/powerpoint/2010/main" val="32659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B6C68B-DA96-4D1F-BA14-7038629E228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5872A75-FA32-40BA-9844-5AA0A0AF738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0324285-ED06-45A9-9880-623E091FD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86DEB10-948E-4C3B-B2BE-D2483833BED9}" type="datetime1">
              <a:rPr lang="en-US"/>
              <a:pPr>
                <a:defRPr/>
              </a:pPr>
              <a:t>4/7/2023</a:t>
            </a:fld>
            <a:endParaRPr lang="en-US"/>
          </a:p>
        </p:txBody>
      </p:sp>
      <p:sp>
        <p:nvSpPr>
          <p:cNvPr id="5" name="Footer Placeholder 4">
            <a:extLst>
              <a:ext uri="{FF2B5EF4-FFF2-40B4-BE49-F238E27FC236}">
                <a16:creationId xmlns:a16="http://schemas.microsoft.com/office/drawing/2014/main" id="{9E0AC7DE-2360-4FF0-9FB9-5857AB414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1EE27D7-0FD5-4EB8-9ACF-830DF1728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A78EEC4-A080-48C4-A6ED-123107169F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hdr="0" ft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2pPr>
      <a:lvl3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3pPr>
      <a:lvl4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4pPr>
      <a:lvl5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learn.pwskills.com/" TargetMode="External"/><Relationship Id="rId3" Type="http://schemas.openxmlformats.org/officeDocument/2006/relationships/hyperlink" Target="https://www.slideshare.net/bibrainz/how-to-make-your-first-big-data-visualization" TargetMode="External"/><Relationship Id="rId7" Type="http://schemas.openxmlformats.org/officeDocument/2006/relationships/hyperlink" Target="https://classroom.codingninjas.com/app/classroom/courses" TargetMode="External"/><Relationship Id="rId2" Type="http://schemas.openxmlformats.org/officeDocument/2006/relationships/hyperlink" Target="https://www.tableau.com/" TargetMode="External"/><Relationship Id="rId1" Type="http://schemas.openxmlformats.org/officeDocument/2006/relationships/slideLayout" Target="../slideLayouts/slideLayout2.xml"/><Relationship Id="rId6" Type="http://schemas.openxmlformats.org/officeDocument/2006/relationships/hyperlink" Target="https://colab.research.google.com/" TargetMode="External"/><Relationship Id="rId5" Type="http://schemas.openxmlformats.org/officeDocument/2006/relationships/hyperlink" Target="https://www.w3schools.com/sql/" TargetMode="External"/><Relationship Id="rId4" Type="http://schemas.openxmlformats.org/officeDocument/2006/relationships/hyperlink" Target="https://www.udemy.com/share/101Wde3@zwhAUJbJepGoigyg_2Y4OoYkXD-0hojfE9zStrr056XwpoVwrWSE7O_2Y7tumXgP/" TargetMode="External"/><Relationship Id="rId9" Type="http://schemas.openxmlformats.org/officeDocument/2006/relationships/hyperlink" Target="https://data-flair.training/blogs/data-science-tutorials-ho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44577ED-68A7-43FC-BE53-F67CDB000BA8}"/>
              </a:ext>
            </a:extLst>
          </p:cNvPr>
          <p:cNvSpPr>
            <a:spLocks noGrp="1" noChangeArrowheads="1"/>
          </p:cNvSpPr>
          <p:nvPr>
            <p:ph type="ctrTitle"/>
          </p:nvPr>
        </p:nvSpPr>
        <p:spPr>
          <a:xfrm>
            <a:off x="1617663" y="1146175"/>
            <a:ext cx="9144000" cy="2439988"/>
          </a:xfrm>
        </p:spPr>
        <p:txBody>
          <a:bodyPr/>
          <a:lstStyle/>
          <a:p>
            <a:r>
              <a:rPr lang="en-US" altLang="en-US" sz="3200" dirty="0"/>
              <a:t>DATA SCIENCE, ANALYTICS &amp; MANAGEMENT </a:t>
            </a:r>
            <a:br>
              <a:rPr lang="en-US" altLang="en-US" sz="4000" dirty="0"/>
            </a:br>
            <a:r>
              <a:rPr lang="en-US" altLang="en-US" sz="4000" dirty="0"/>
              <a:t>while interning for </a:t>
            </a:r>
            <a:br>
              <a:rPr lang="en-US" altLang="en-US" sz="4000" dirty="0"/>
            </a:br>
            <a:r>
              <a:rPr lang="en-US" altLang="en-US" sz="3600" dirty="0"/>
              <a:t>AVM COMPUTERS PVT LTD. </a:t>
            </a:r>
            <a:br>
              <a:rPr lang="en-US" altLang="en-US" sz="4000" dirty="0"/>
            </a:br>
            <a:endParaRPr lang="en-US" altLang="en-US" sz="4000" dirty="0"/>
          </a:p>
        </p:txBody>
      </p:sp>
      <p:sp>
        <p:nvSpPr>
          <p:cNvPr id="10243" name="Text Placeholder 2">
            <a:extLst>
              <a:ext uri="{FF2B5EF4-FFF2-40B4-BE49-F238E27FC236}">
                <a16:creationId xmlns:a16="http://schemas.microsoft.com/office/drawing/2014/main" id="{34AE22B9-0BB1-470B-B9E6-B23E33D35449}"/>
              </a:ext>
            </a:extLst>
          </p:cNvPr>
          <p:cNvSpPr>
            <a:spLocks noGrp="1" noChangeArrowheads="1"/>
          </p:cNvSpPr>
          <p:nvPr>
            <p:ph type="body" sz="quarter" idx="10"/>
          </p:nvPr>
        </p:nvSpPr>
        <p:spPr>
          <a:xfrm>
            <a:off x="1706563" y="4090988"/>
            <a:ext cx="2836862" cy="414337"/>
          </a:xfrm>
        </p:spPr>
        <p:txBody>
          <a:bodyPr/>
          <a:lstStyle/>
          <a:p>
            <a:r>
              <a:rPr lang="en-US" altLang="en-US" dirty="0"/>
              <a:t>External Guide</a:t>
            </a:r>
          </a:p>
        </p:txBody>
      </p:sp>
      <p:sp>
        <p:nvSpPr>
          <p:cNvPr id="10244" name="Text Placeholder 3">
            <a:extLst>
              <a:ext uri="{FF2B5EF4-FFF2-40B4-BE49-F238E27FC236}">
                <a16:creationId xmlns:a16="http://schemas.microsoft.com/office/drawing/2014/main" id="{D92B46DF-F96A-43FC-B36F-37DB00CABE9F}"/>
              </a:ext>
            </a:extLst>
          </p:cNvPr>
          <p:cNvSpPr>
            <a:spLocks noGrp="1" noChangeArrowheads="1"/>
          </p:cNvSpPr>
          <p:nvPr>
            <p:ph type="body" sz="quarter" idx="11"/>
          </p:nvPr>
        </p:nvSpPr>
        <p:spPr>
          <a:xfrm>
            <a:off x="4932363" y="4083050"/>
            <a:ext cx="2836862" cy="422275"/>
          </a:xfrm>
        </p:spPr>
        <p:txBody>
          <a:bodyPr/>
          <a:lstStyle/>
          <a:p>
            <a:r>
              <a:rPr lang="en-US" altLang="en-US" dirty="0"/>
              <a:t>Internal Guide</a:t>
            </a:r>
          </a:p>
        </p:txBody>
      </p:sp>
      <p:sp>
        <p:nvSpPr>
          <p:cNvPr id="10245" name="Text Placeholder 4">
            <a:extLst>
              <a:ext uri="{FF2B5EF4-FFF2-40B4-BE49-F238E27FC236}">
                <a16:creationId xmlns:a16="http://schemas.microsoft.com/office/drawing/2014/main" id="{E4744A11-86A1-404B-BF50-2B48F00288F0}"/>
              </a:ext>
            </a:extLst>
          </p:cNvPr>
          <p:cNvSpPr>
            <a:spLocks noGrp="1" noChangeArrowheads="1"/>
          </p:cNvSpPr>
          <p:nvPr>
            <p:ph type="body" sz="quarter" idx="12"/>
          </p:nvPr>
        </p:nvSpPr>
        <p:spPr>
          <a:xfrm>
            <a:off x="8034338" y="4083050"/>
            <a:ext cx="2836862" cy="422275"/>
          </a:xfrm>
        </p:spPr>
        <p:txBody>
          <a:bodyPr/>
          <a:lstStyle/>
          <a:p>
            <a:r>
              <a:rPr lang="en-US" altLang="en-US" dirty="0"/>
              <a:t>Prepared By</a:t>
            </a:r>
          </a:p>
        </p:txBody>
      </p:sp>
      <p:sp>
        <p:nvSpPr>
          <p:cNvPr id="10246" name="Content Placeholder 6">
            <a:extLst>
              <a:ext uri="{FF2B5EF4-FFF2-40B4-BE49-F238E27FC236}">
                <a16:creationId xmlns:a16="http://schemas.microsoft.com/office/drawing/2014/main" id="{5789DE8B-3960-4AD7-AB3F-907E23DBC90A}"/>
              </a:ext>
            </a:extLst>
          </p:cNvPr>
          <p:cNvSpPr>
            <a:spLocks noGrp="1" noChangeArrowheads="1"/>
          </p:cNvSpPr>
          <p:nvPr>
            <p:ph sz="quarter" idx="13"/>
          </p:nvPr>
        </p:nvSpPr>
        <p:spPr>
          <a:xfrm>
            <a:off x="1706563" y="4600575"/>
            <a:ext cx="2836862" cy="1663700"/>
          </a:xfrm>
        </p:spPr>
        <p:txBody>
          <a:bodyPr/>
          <a:lstStyle/>
          <a:p>
            <a:r>
              <a:rPr lang="en-US" altLang="en-US" dirty="0"/>
              <a:t>Mr. Ajay Shah (Team Lead)</a:t>
            </a:r>
          </a:p>
        </p:txBody>
      </p:sp>
      <p:sp>
        <p:nvSpPr>
          <p:cNvPr id="10247" name="Content Placeholder 7">
            <a:extLst>
              <a:ext uri="{FF2B5EF4-FFF2-40B4-BE49-F238E27FC236}">
                <a16:creationId xmlns:a16="http://schemas.microsoft.com/office/drawing/2014/main" id="{AE83B9B3-B719-4958-8DD3-9389DDF52971}"/>
              </a:ext>
            </a:extLst>
          </p:cNvPr>
          <p:cNvSpPr>
            <a:spLocks noGrp="1" noChangeArrowheads="1"/>
          </p:cNvSpPr>
          <p:nvPr>
            <p:ph sz="quarter" idx="14"/>
          </p:nvPr>
        </p:nvSpPr>
        <p:spPr>
          <a:xfrm>
            <a:off x="4932363" y="4600575"/>
            <a:ext cx="2836862" cy="1663700"/>
          </a:xfrm>
        </p:spPr>
        <p:txBody>
          <a:bodyPr/>
          <a:lstStyle/>
          <a:p>
            <a:r>
              <a:rPr lang="en-US" altLang="en-US" dirty="0"/>
              <a:t>Prof. Dipak </a:t>
            </a:r>
            <a:r>
              <a:rPr lang="en-US" altLang="en-US" dirty="0" err="1"/>
              <a:t>Ramoliya</a:t>
            </a:r>
            <a:r>
              <a:rPr lang="en-US" altLang="en-US" dirty="0"/>
              <a:t>    (Asst. Professor)</a:t>
            </a:r>
          </a:p>
        </p:txBody>
      </p:sp>
      <p:sp>
        <p:nvSpPr>
          <p:cNvPr id="10248" name="Content Placeholder 9">
            <a:extLst>
              <a:ext uri="{FF2B5EF4-FFF2-40B4-BE49-F238E27FC236}">
                <a16:creationId xmlns:a16="http://schemas.microsoft.com/office/drawing/2014/main" id="{24F84F3A-0400-4979-9716-CA6637E4F8A5}"/>
              </a:ext>
            </a:extLst>
          </p:cNvPr>
          <p:cNvSpPr>
            <a:spLocks noGrp="1" noChangeArrowheads="1"/>
          </p:cNvSpPr>
          <p:nvPr>
            <p:ph sz="quarter" idx="15"/>
          </p:nvPr>
        </p:nvSpPr>
        <p:spPr>
          <a:xfrm>
            <a:off x="8034338" y="4592638"/>
            <a:ext cx="2836862" cy="1663700"/>
          </a:xfrm>
        </p:spPr>
        <p:txBody>
          <a:bodyPr/>
          <a:lstStyle/>
          <a:p>
            <a:r>
              <a:rPr lang="en-US" altLang="en-US" dirty="0"/>
              <a:t>Parth N Patel (19DCS098)      </a:t>
            </a:r>
            <a:r>
              <a:rPr lang="en-US" altLang="en-US" sz="2000" dirty="0"/>
              <a:t>(</a:t>
            </a:r>
            <a:r>
              <a:rPr lang="en-US" altLang="en-US" sz="2000" dirty="0" err="1"/>
              <a:t>TeamId</a:t>
            </a:r>
            <a:r>
              <a:rPr lang="en-US" altLang="en-US" sz="2000" dirty="0"/>
              <a:t> – 003-I)</a:t>
            </a:r>
            <a:endParaRPr lang="en-US" altLang="en-US" dirty="0"/>
          </a:p>
        </p:txBody>
      </p:sp>
      <p:sp>
        <p:nvSpPr>
          <p:cNvPr id="10249" name="Slide Number Placeholder 9">
            <a:extLst>
              <a:ext uri="{FF2B5EF4-FFF2-40B4-BE49-F238E27FC236}">
                <a16:creationId xmlns:a16="http://schemas.microsoft.com/office/drawing/2014/main" id="{9329E369-1452-4F4F-9526-A19B88DE6C70}"/>
              </a:ext>
            </a:extLst>
          </p:cNvPr>
          <p:cNvSpPr>
            <a:spLocks noGrp="1" noChangeArrowheads="1"/>
          </p:cNvSpPr>
          <p:nvPr>
            <p:ph type="sldNum" sz="quarter" idx="4"/>
          </p:nvPr>
        </p:nvSpPr>
        <p:spPr bwMode="auto">
          <a:xfrm>
            <a:off x="9448800" y="64928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eaLnBrk="0" fontAlgn="base" hangingPunct="0">
              <a:lnSpc>
                <a:spcPct val="100000"/>
              </a:lnSpc>
              <a:spcBef>
                <a:spcPct val="0"/>
              </a:spcBef>
              <a:spcAft>
                <a:spcPct val="0"/>
              </a:spcAft>
              <a:buFontTx/>
              <a:buNone/>
            </a:pPr>
            <a:fld id="{C30C108A-D61D-4E67-A3B8-77586608C32F}" type="slidenum">
              <a:rPr lang="en-US" altLang="en-US" sz="1800" smtClean="0">
                <a:latin typeface="Calibri" panose="020F0502020204030204" pitchFamily="34" charset="0"/>
              </a:rPr>
              <a:pPr algn="l" eaLnBrk="0" fontAlgn="base" hangingPunct="0">
                <a:lnSpc>
                  <a:spcPct val="100000"/>
                </a:lnSpc>
                <a:spcBef>
                  <a:spcPct val="0"/>
                </a:spcBef>
                <a:spcAft>
                  <a:spcPct val="0"/>
                </a:spcAft>
                <a:buFontTx/>
                <a:buNone/>
              </a:pPr>
              <a:t>1</a:t>
            </a:fld>
            <a:endParaRPr lang="en-US" altLang="en-US" sz="1800">
              <a:latin typeface="Calibri" panose="020F0502020204030204" pitchFamily="34" charset="0"/>
            </a:endParaRPr>
          </a:p>
        </p:txBody>
      </p:sp>
      <p:pic>
        <p:nvPicPr>
          <p:cNvPr id="10250" name="Picture 3">
            <a:extLst>
              <a:ext uri="{FF2B5EF4-FFF2-40B4-BE49-F238E27FC236}">
                <a16:creationId xmlns:a16="http://schemas.microsoft.com/office/drawing/2014/main" id="{E5CB22F9-F67A-44F0-B642-0454464A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7275" y="-11113"/>
            <a:ext cx="971550" cy="8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4">
            <a:extLst>
              <a:ext uri="{FF2B5EF4-FFF2-40B4-BE49-F238E27FC236}">
                <a16:creationId xmlns:a16="http://schemas.microsoft.com/office/drawing/2014/main" id="{C479A933-CDEE-4669-B91E-A1951D6CD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11113"/>
            <a:ext cx="1030288" cy="9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26F8C04-3913-41D9-BEE3-1C6159B04498}"/>
              </a:ext>
            </a:extLst>
          </p:cNvPr>
          <p:cNvCxnSpPr>
            <a:cxnSpLocks/>
          </p:cNvCxnSpPr>
          <p:nvPr/>
        </p:nvCxnSpPr>
        <p:spPr>
          <a:xfrm>
            <a:off x="1520825" y="1103313"/>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53" name="TextBox 6">
            <a:extLst>
              <a:ext uri="{FF2B5EF4-FFF2-40B4-BE49-F238E27FC236}">
                <a16:creationId xmlns:a16="http://schemas.microsoft.com/office/drawing/2014/main" id="{F56440B5-1A3F-4852-8A93-A029AD2B69F6}"/>
              </a:ext>
            </a:extLst>
          </p:cNvPr>
          <p:cNvSpPr txBox="1">
            <a:spLocks noChangeArrowheads="1"/>
          </p:cNvSpPr>
          <p:nvPr/>
        </p:nvSpPr>
        <p:spPr bwMode="auto">
          <a:xfrm>
            <a:off x="1520825" y="2555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0"/>
              </a:spcBef>
              <a:buFontTx/>
              <a:buNone/>
            </a:pPr>
            <a:r>
              <a:rPr lang="en-US" altLang="en-US" sz="1800" b="1">
                <a:cs typeface="Times New Roman" panose="02020603050405020304" pitchFamily="18" charset="0"/>
              </a:rPr>
              <a:t>DEVANG PATEL INSTITUTE OF ADVANCE TECHNOLOGY AND RESEARCH</a:t>
            </a:r>
          </a:p>
        </p:txBody>
      </p:sp>
      <p:sp>
        <p:nvSpPr>
          <p:cNvPr id="9" name="Rectangle 8">
            <a:extLst>
              <a:ext uri="{FF2B5EF4-FFF2-40B4-BE49-F238E27FC236}">
                <a16:creationId xmlns:a16="http://schemas.microsoft.com/office/drawing/2014/main" id="{3C688F77-D1DF-4A9B-8A58-3363391D1DA2}"/>
              </a:ext>
            </a:extLst>
          </p:cNvPr>
          <p:cNvSpPr/>
          <p:nvPr/>
        </p:nvSpPr>
        <p:spPr>
          <a:xfrm>
            <a:off x="-3175" y="649922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Content Placeholder 2">
            <a:extLst>
              <a:ext uri="{FF2B5EF4-FFF2-40B4-BE49-F238E27FC236}">
                <a16:creationId xmlns:a16="http://schemas.microsoft.com/office/drawing/2014/main" id="{A5C10FFE-A6E3-C461-3629-9F46CC4C0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808663" y="29920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245">
                                            <p:txEl>
                                              <p:pRg st="0" end="0"/>
                                            </p:txEl>
                                          </p:spTgt>
                                        </p:tgtEl>
                                        <p:attrNameLst>
                                          <p:attrName>style.visibility</p:attrName>
                                        </p:attrNameLst>
                                      </p:cBhvr>
                                      <p:to>
                                        <p:strVal val="visible"/>
                                      </p:to>
                                    </p:set>
                                    <p:animEffect transition="in" filter="fade">
                                      <p:cBhvr>
                                        <p:cTn id="11" dur="1000"/>
                                        <p:tgtEl>
                                          <p:spTgt spid="10245">
                                            <p:txEl>
                                              <p:pRg st="0" end="0"/>
                                            </p:txEl>
                                          </p:spTgt>
                                        </p:tgtEl>
                                      </p:cBhvr>
                                    </p:animEffect>
                                    <p:anim calcmode="lin" valueType="num">
                                      <p:cBhvr>
                                        <p:cTn id="12" dur="10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2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8">
                                            <p:txEl>
                                              <p:pRg st="0" end="0"/>
                                            </p:txEl>
                                          </p:spTgt>
                                        </p:tgtEl>
                                        <p:attrNameLst>
                                          <p:attrName>style.visibility</p:attrName>
                                        </p:attrNameLst>
                                      </p:cBhvr>
                                      <p:to>
                                        <p:strVal val="visible"/>
                                      </p:to>
                                    </p:set>
                                    <p:anim calcmode="lin" valueType="num">
                                      <p:cBhvr additive="base">
                                        <p:cTn id="18" dur="500" fill="hold"/>
                                        <p:tgtEl>
                                          <p:spTgt spid="1024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244">
                                            <p:txEl>
                                              <p:pRg st="0" end="0"/>
                                            </p:txEl>
                                          </p:spTgt>
                                        </p:tgtEl>
                                        <p:attrNameLst>
                                          <p:attrName>style.visibility</p:attrName>
                                        </p:attrNameLst>
                                      </p:cBhvr>
                                      <p:to>
                                        <p:strVal val="visible"/>
                                      </p:to>
                                    </p:set>
                                    <p:animEffect transition="in" filter="fade">
                                      <p:cBhvr>
                                        <p:cTn id="24" dur="1000"/>
                                        <p:tgtEl>
                                          <p:spTgt spid="10244">
                                            <p:txEl>
                                              <p:pRg st="0" end="0"/>
                                            </p:txEl>
                                          </p:spTgt>
                                        </p:tgtEl>
                                      </p:cBhvr>
                                    </p:animEffect>
                                    <p:anim calcmode="lin" valueType="num">
                                      <p:cBhvr>
                                        <p:cTn id="25" dur="10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2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7">
                                            <p:txEl>
                                              <p:pRg st="0" end="0"/>
                                            </p:txEl>
                                          </p:spTgt>
                                        </p:tgtEl>
                                        <p:attrNameLst>
                                          <p:attrName>style.visibility</p:attrName>
                                        </p:attrNameLst>
                                      </p:cBhvr>
                                      <p:to>
                                        <p:strVal val="visible"/>
                                      </p:to>
                                    </p:set>
                                    <p:anim calcmode="lin" valueType="num">
                                      <p:cBhvr additive="base">
                                        <p:cTn id="31" dur="5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243">
                                            <p:txEl>
                                              <p:pRg st="0" end="0"/>
                                            </p:txEl>
                                          </p:spTgt>
                                        </p:tgtEl>
                                        <p:attrNameLst>
                                          <p:attrName>style.visibility</p:attrName>
                                        </p:attrNameLst>
                                      </p:cBhvr>
                                      <p:to>
                                        <p:strVal val="visible"/>
                                      </p:to>
                                    </p:set>
                                    <p:animEffect transition="in" filter="fade">
                                      <p:cBhvr>
                                        <p:cTn id="37" dur="1000"/>
                                        <p:tgtEl>
                                          <p:spTgt spid="10243">
                                            <p:txEl>
                                              <p:pRg st="0" end="0"/>
                                            </p:txEl>
                                          </p:spTgt>
                                        </p:tgtEl>
                                      </p:cBhvr>
                                    </p:animEffect>
                                    <p:anim calcmode="lin" valueType="num">
                                      <p:cBhvr>
                                        <p:cTn id="3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246">
                                            <p:txEl>
                                              <p:pRg st="0" end="0"/>
                                            </p:txEl>
                                          </p:spTgt>
                                        </p:tgtEl>
                                        <p:attrNameLst>
                                          <p:attrName>style.visibility</p:attrName>
                                        </p:attrNameLst>
                                      </p:cBhvr>
                                      <p:to>
                                        <p:strVal val="visible"/>
                                      </p:to>
                                    </p:set>
                                    <p:anim calcmode="lin" valueType="num">
                                      <p:cBhvr additive="base">
                                        <p:cTn id="44" dur="500" fill="hold"/>
                                        <p:tgtEl>
                                          <p:spTgt spid="10246">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2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build="p"/>
      <p:bldP spid="10245" grpId="0" build="p"/>
      <p:bldP spid="102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1FCB-3F07-9554-019B-76E60E1BBDC9}"/>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E1E6C4C3-0CED-9906-898E-31EDFA187AB0}"/>
              </a:ext>
            </a:extLst>
          </p:cNvPr>
          <p:cNvSpPr>
            <a:spLocks noGrp="1"/>
          </p:cNvSpPr>
          <p:nvPr>
            <p:ph idx="1"/>
          </p:nvPr>
        </p:nvSpPr>
        <p:spPr/>
        <p:txBody>
          <a:bodyPr/>
          <a:lstStyle/>
          <a:p>
            <a:r>
              <a:rPr lang="en-IN" dirty="0"/>
              <a:t>Functional Requirements:</a:t>
            </a:r>
          </a:p>
          <a:p>
            <a:pPr lvl="1"/>
            <a:r>
              <a:rPr lang="en-IN" dirty="0"/>
              <a:t>Dashboard Interaction Pattern</a:t>
            </a:r>
          </a:p>
          <a:p>
            <a:pPr lvl="1"/>
            <a:r>
              <a:rPr lang="en-IN" dirty="0"/>
              <a:t>Data Partitioning</a:t>
            </a:r>
          </a:p>
          <a:p>
            <a:pPr lvl="1"/>
            <a:r>
              <a:rPr lang="en-IN" dirty="0"/>
              <a:t>System Responsiveness</a:t>
            </a:r>
          </a:p>
          <a:p>
            <a:pPr lvl="1"/>
            <a:r>
              <a:rPr lang="en-IN" dirty="0"/>
              <a:t>Accuracy of the insights</a:t>
            </a:r>
          </a:p>
          <a:p>
            <a:pPr marL="457200" lvl="1" indent="0">
              <a:buNone/>
            </a:pPr>
            <a:endParaRPr lang="en-IN" dirty="0"/>
          </a:p>
          <a:p>
            <a:r>
              <a:rPr lang="en-IN" dirty="0"/>
              <a:t>Non-Functional Requirements:</a:t>
            </a:r>
          </a:p>
          <a:p>
            <a:pPr lvl="1"/>
            <a:r>
              <a:rPr lang="en-IN" dirty="0"/>
              <a:t>Scalability</a:t>
            </a:r>
          </a:p>
          <a:p>
            <a:pPr lvl="1"/>
            <a:r>
              <a:rPr lang="en-IN" dirty="0"/>
              <a:t>Reliability</a:t>
            </a:r>
          </a:p>
          <a:p>
            <a:pPr lvl="1"/>
            <a:r>
              <a:rPr lang="en-IN" dirty="0"/>
              <a:t>Maintainability</a:t>
            </a:r>
          </a:p>
          <a:p>
            <a:pPr marL="457200" lvl="1" indent="0">
              <a:buNone/>
            </a:pPr>
            <a:endParaRPr lang="en-IN" dirty="0"/>
          </a:p>
        </p:txBody>
      </p:sp>
      <p:sp>
        <p:nvSpPr>
          <p:cNvPr id="4" name="Date Placeholder 3">
            <a:extLst>
              <a:ext uri="{FF2B5EF4-FFF2-40B4-BE49-F238E27FC236}">
                <a16:creationId xmlns:a16="http://schemas.microsoft.com/office/drawing/2014/main" id="{83D0FB1A-EDDE-3936-308F-7D67E8206A10}"/>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E3CB5F0E-0DCB-D4BC-7360-06A9994CF2B4}"/>
              </a:ext>
            </a:extLst>
          </p:cNvPr>
          <p:cNvSpPr>
            <a:spLocks noGrp="1"/>
          </p:cNvSpPr>
          <p:nvPr>
            <p:ph type="sldNum" sz="quarter" idx="12"/>
          </p:nvPr>
        </p:nvSpPr>
        <p:spPr/>
        <p:txBody>
          <a:bodyPr/>
          <a:lstStyle/>
          <a:p>
            <a:pPr>
              <a:defRPr/>
            </a:pPr>
            <a:fld id="{E58B1524-9549-4C6F-982A-A4BBA9A888C3}" type="slidenum">
              <a:rPr lang="en-US" smtClean="0"/>
              <a:pPr>
                <a:defRPr/>
              </a:pPr>
              <a:t>10</a:t>
            </a:fld>
            <a:endParaRPr lang="en-US"/>
          </a:p>
        </p:txBody>
      </p:sp>
    </p:spTree>
    <p:extLst>
      <p:ext uri="{BB962C8B-B14F-4D97-AF65-F5344CB8AC3E}">
        <p14:creationId xmlns:p14="http://schemas.microsoft.com/office/powerpoint/2010/main" val="33163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F599-66A0-74A5-C8B7-F30C1C6B1D23}"/>
              </a:ext>
            </a:extLst>
          </p:cNvPr>
          <p:cNvSpPr>
            <a:spLocks noGrp="1"/>
          </p:cNvSpPr>
          <p:nvPr>
            <p:ph type="title"/>
          </p:nvPr>
        </p:nvSpPr>
        <p:spPr/>
        <p:txBody>
          <a:bodyPr/>
          <a:lstStyle/>
          <a:p>
            <a:r>
              <a:rPr lang="en-US" dirty="0"/>
              <a:t>DIAGRAMS</a:t>
            </a:r>
            <a:endParaRPr lang="en-IN" dirty="0"/>
          </a:p>
        </p:txBody>
      </p:sp>
      <p:sp>
        <p:nvSpPr>
          <p:cNvPr id="3" name="Content Placeholder 2">
            <a:extLst>
              <a:ext uri="{FF2B5EF4-FFF2-40B4-BE49-F238E27FC236}">
                <a16:creationId xmlns:a16="http://schemas.microsoft.com/office/drawing/2014/main" id="{325E010D-CFDF-B411-7B57-20AAC3CE6782}"/>
              </a:ext>
            </a:extLst>
          </p:cNvPr>
          <p:cNvSpPr>
            <a:spLocks noGrp="1"/>
          </p:cNvSpPr>
          <p:nvPr>
            <p:ph idx="1"/>
          </p:nvPr>
        </p:nvSpPr>
        <p:spPr>
          <a:xfrm>
            <a:off x="664945" y="1411739"/>
            <a:ext cx="10515600" cy="4351338"/>
          </a:xfrm>
        </p:spPr>
        <p:txBody>
          <a:bodyPr/>
          <a:lstStyle/>
          <a:p>
            <a:r>
              <a:rPr lang="en-US" sz="2400" dirty="0"/>
              <a:t>UML (Unified Modeling Language) diagrams are not typically used in data science projects as they are primarily designed for software engineering projects. </a:t>
            </a:r>
          </a:p>
          <a:p>
            <a:r>
              <a:rPr lang="en-US" sz="2400" dirty="0"/>
              <a:t>Data science projects often require different types of modeling and analysis techniques, such as statistical modeling, machine learning, and data visualization. </a:t>
            </a:r>
          </a:p>
          <a:p>
            <a:r>
              <a:rPr lang="en-US" sz="2400" dirty="0"/>
              <a:t>While UML diagrams can be useful for describing software architecture and design, they may not be as effective for representing the complex data structures and relationships that are typically encountered in data science projects. </a:t>
            </a:r>
          </a:p>
          <a:p>
            <a:r>
              <a:rPr lang="en-US" sz="2400" dirty="0"/>
              <a:t>Additionally, data science projects often require a more iterative and exploratory approach, which may not align well with the more rigid structure and planning that UML diagrams tend to emphasize. </a:t>
            </a:r>
          </a:p>
          <a:p>
            <a:r>
              <a:rPr lang="en-US" sz="2400" dirty="0"/>
              <a:t>Overall, while UML diagrams can be a useful tool in some contexts, they may not be as relevant or important in data science projects.</a:t>
            </a:r>
          </a:p>
        </p:txBody>
      </p:sp>
      <p:sp>
        <p:nvSpPr>
          <p:cNvPr id="4" name="Date Placeholder 3">
            <a:extLst>
              <a:ext uri="{FF2B5EF4-FFF2-40B4-BE49-F238E27FC236}">
                <a16:creationId xmlns:a16="http://schemas.microsoft.com/office/drawing/2014/main" id="{76BC7028-CF40-66B4-281D-7628DADC4B5F}"/>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7E4E859F-8769-FBB2-9C69-05A4C27EFF4E}"/>
              </a:ext>
            </a:extLst>
          </p:cNvPr>
          <p:cNvSpPr>
            <a:spLocks noGrp="1"/>
          </p:cNvSpPr>
          <p:nvPr>
            <p:ph type="sldNum" sz="quarter" idx="12"/>
          </p:nvPr>
        </p:nvSpPr>
        <p:spPr/>
        <p:txBody>
          <a:bodyPr/>
          <a:lstStyle/>
          <a:p>
            <a:pPr>
              <a:defRPr/>
            </a:pPr>
            <a:fld id="{E58B1524-9549-4C6F-982A-A4BBA9A888C3}" type="slidenum">
              <a:rPr lang="en-US" smtClean="0"/>
              <a:pPr>
                <a:defRPr/>
              </a:pPr>
              <a:t>11</a:t>
            </a:fld>
            <a:endParaRPr lang="en-US"/>
          </a:p>
        </p:txBody>
      </p:sp>
    </p:spTree>
    <p:extLst>
      <p:ext uri="{BB962C8B-B14F-4D97-AF65-F5344CB8AC3E}">
        <p14:creationId xmlns:p14="http://schemas.microsoft.com/office/powerpoint/2010/main" val="18745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0996-3EF5-45B1-558F-B3C4FD0A84DF}"/>
              </a:ext>
            </a:extLst>
          </p:cNvPr>
          <p:cNvSpPr>
            <a:spLocks noGrp="1"/>
          </p:cNvSpPr>
          <p:nvPr>
            <p:ph type="title"/>
          </p:nvPr>
        </p:nvSpPr>
        <p:spPr/>
        <p:txBody>
          <a:bodyPr/>
          <a:lstStyle/>
          <a:p>
            <a:r>
              <a:rPr lang="en-US" dirty="0"/>
              <a:t>IMPLEMENTATION</a:t>
            </a:r>
            <a:endParaRPr lang="en-IN" dirty="0"/>
          </a:p>
        </p:txBody>
      </p:sp>
      <p:sp>
        <p:nvSpPr>
          <p:cNvPr id="4" name="Date Placeholder 3">
            <a:extLst>
              <a:ext uri="{FF2B5EF4-FFF2-40B4-BE49-F238E27FC236}">
                <a16:creationId xmlns:a16="http://schemas.microsoft.com/office/drawing/2014/main" id="{074BE2F9-9325-962B-545F-3CCF4BEB3D79}"/>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6CB89BA2-2BEC-0300-0E4D-E686D16F2E82}"/>
              </a:ext>
            </a:extLst>
          </p:cNvPr>
          <p:cNvSpPr>
            <a:spLocks noGrp="1"/>
          </p:cNvSpPr>
          <p:nvPr>
            <p:ph type="sldNum" sz="quarter" idx="12"/>
          </p:nvPr>
        </p:nvSpPr>
        <p:spPr/>
        <p:txBody>
          <a:bodyPr/>
          <a:lstStyle/>
          <a:p>
            <a:pPr>
              <a:defRPr/>
            </a:pPr>
            <a:fld id="{E58B1524-9549-4C6F-982A-A4BBA9A888C3}" type="slidenum">
              <a:rPr lang="en-US" smtClean="0"/>
              <a:pPr>
                <a:defRPr/>
              </a:pPr>
              <a:t>12</a:t>
            </a:fld>
            <a:endParaRPr lang="en-US"/>
          </a:p>
        </p:txBody>
      </p:sp>
      <p:pic>
        <p:nvPicPr>
          <p:cNvPr id="9" name="Content Placeholder 8">
            <a:extLst>
              <a:ext uri="{FF2B5EF4-FFF2-40B4-BE49-F238E27FC236}">
                <a16:creationId xmlns:a16="http://schemas.microsoft.com/office/drawing/2014/main" id="{E70FF1E3-6F67-BFBC-85BB-8D92BC784C2D}"/>
              </a:ext>
            </a:extLst>
          </p:cNvPr>
          <p:cNvPicPr>
            <a:picLocks noGrp="1" noChangeAspect="1"/>
          </p:cNvPicPr>
          <p:nvPr>
            <p:ph idx="1"/>
          </p:nvPr>
        </p:nvPicPr>
        <p:blipFill>
          <a:blip r:embed="rId2"/>
          <a:stretch>
            <a:fillRect/>
          </a:stretch>
        </p:blipFill>
        <p:spPr>
          <a:xfrm>
            <a:off x="3073244" y="1902511"/>
            <a:ext cx="6045511" cy="4197566"/>
          </a:xfrm>
        </p:spPr>
      </p:pic>
    </p:spTree>
    <p:extLst>
      <p:ext uri="{BB962C8B-B14F-4D97-AF65-F5344CB8AC3E}">
        <p14:creationId xmlns:p14="http://schemas.microsoft.com/office/powerpoint/2010/main" val="28064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8EDD-719A-6F93-28BB-0608F3F43E5A}"/>
              </a:ext>
            </a:extLst>
          </p:cNvPr>
          <p:cNvSpPr>
            <a:spLocks noGrp="1"/>
          </p:cNvSpPr>
          <p:nvPr>
            <p:ph type="title"/>
          </p:nvPr>
        </p:nvSpPr>
        <p:spPr/>
        <p:txBody>
          <a:bodyPr/>
          <a:lstStyle/>
          <a:p>
            <a:r>
              <a:rPr lang="en-IN" dirty="0"/>
              <a:t>IMPLEMENTATION	</a:t>
            </a:r>
          </a:p>
        </p:txBody>
      </p:sp>
      <p:pic>
        <p:nvPicPr>
          <p:cNvPr id="7" name="Content Placeholder 6">
            <a:extLst>
              <a:ext uri="{FF2B5EF4-FFF2-40B4-BE49-F238E27FC236}">
                <a16:creationId xmlns:a16="http://schemas.microsoft.com/office/drawing/2014/main" id="{40CC493E-19D7-A54E-BD48-D620A612FAEB}"/>
              </a:ext>
            </a:extLst>
          </p:cNvPr>
          <p:cNvPicPr>
            <a:picLocks noGrp="1" noChangeAspect="1"/>
          </p:cNvPicPr>
          <p:nvPr>
            <p:ph idx="1"/>
          </p:nvPr>
        </p:nvPicPr>
        <p:blipFill>
          <a:blip r:embed="rId2"/>
          <a:stretch>
            <a:fillRect/>
          </a:stretch>
        </p:blipFill>
        <p:spPr>
          <a:xfrm>
            <a:off x="3520942" y="2048568"/>
            <a:ext cx="5150115" cy="3905451"/>
          </a:xfrm>
        </p:spPr>
      </p:pic>
      <p:sp>
        <p:nvSpPr>
          <p:cNvPr id="4" name="Date Placeholder 3">
            <a:extLst>
              <a:ext uri="{FF2B5EF4-FFF2-40B4-BE49-F238E27FC236}">
                <a16:creationId xmlns:a16="http://schemas.microsoft.com/office/drawing/2014/main" id="{6BB2DE0B-5E49-F767-87FE-07F3765ED25C}"/>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AE5EEA3C-7E86-7F4F-8497-072BEFD11151}"/>
              </a:ext>
            </a:extLst>
          </p:cNvPr>
          <p:cNvSpPr>
            <a:spLocks noGrp="1"/>
          </p:cNvSpPr>
          <p:nvPr>
            <p:ph type="sldNum" sz="quarter" idx="12"/>
          </p:nvPr>
        </p:nvSpPr>
        <p:spPr/>
        <p:txBody>
          <a:bodyPr/>
          <a:lstStyle/>
          <a:p>
            <a:pPr>
              <a:defRPr/>
            </a:pPr>
            <a:fld id="{E58B1524-9549-4C6F-982A-A4BBA9A888C3}" type="slidenum">
              <a:rPr lang="en-US" smtClean="0"/>
              <a:pPr>
                <a:defRPr/>
              </a:pPr>
              <a:t>13</a:t>
            </a:fld>
            <a:endParaRPr lang="en-US"/>
          </a:p>
        </p:txBody>
      </p:sp>
    </p:spTree>
    <p:extLst>
      <p:ext uri="{BB962C8B-B14F-4D97-AF65-F5344CB8AC3E}">
        <p14:creationId xmlns:p14="http://schemas.microsoft.com/office/powerpoint/2010/main" val="296078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C7E9-A778-9342-BA11-B10B5047655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C4EE5DA-CACE-1D50-28D1-FAFEF5228C85}"/>
              </a:ext>
            </a:extLst>
          </p:cNvPr>
          <p:cNvSpPr>
            <a:spLocks noGrp="1"/>
          </p:cNvSpPr>
          <p:nvPr>
            <p:ph idx="1"/>
          </p:nvPr>
        </p:nvSpPr>
        <p:spPr/>
        <p:txBody>
          <a:bodyPr/>
          <a:lstStyle/>
          <a:p>
            <a:r>
              <a:rPr lang="en-US" dirty="0"/>
              <a:t>The Phase-1 of the internship was successfully completed on February 28, 2023. Phase-2 of the internship commenced on March 1, 2023.</a:t>
            </a:r>
          </a:p>
          <a:p>
            <a:r>
              <a:rPr lang="en-US" dirty="0"/>
              <a:t>During Phase-1, my responsibilities included data collection, data consulting, CRM, and dashboard development.</a:t>
            </a:r>
          </a:p>
          <a:p>
            <a:r>
              <a:rPr lang="en-US" dirty="0"/>
              <a:t>In Phase-2, my responsibilities primarily include CRM and data consulting, as well as contributing to all project phases as directed by the team leader.</a:t>
            </a:r>
          </a:p>
          <a:p>
            <a:r>
              <a:rPr lang="en-US" dirty="0"/>
              <a:t>At present, I am unable to disclose any project details as discussions are ongoing with the manager regarding the scope and content of the final report.</a:t>
            </a:r>
          </a:p>
        </p:txBody>
      </p:sp>
      <p:sp>
        <p:nvSpPr>
          <p:cNvPr id="4" name="Date Placeholder 3">
            <a:extLst>
              <a:ext uri="{FF2B5EF4-FFF2-40B4-BE49-F238E27FC236}">
                <a16:creationId xmlns:a16="http://schemas.microsoft.com/office/drawing/2014/main" id="{857AE783-9A7E-5A06-63E4-8B6508E08AF9}"/>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BB799136-49B8-7A2B-1F2F-2EE948FFBC4F}"/>
              </a:ext>
            </a:extLst>
          </p:cNvPr>
          <p:cNvSpPr>
            <a:spLocks noGrp="1"/>
          </p:cNvSpPr>
          <p:nvPr>
            <p:ph type="sldNum" sz="quarter" idx="12"/>
          </p:nvPr>
        </p:nvSpPr>
        <p:spPr/>
        <p:txBody>
          <a:bodyPr/>
          <a:lstStyle/>
          <a:p>
            <a:pPr>
              <a:defRPr/>
            </a:pPr>
            <a:fld id="{E58B1524-9549-4C6F-982A-A4BBA9A888C3}" type="slidenum">
              <a:rPr lang="en-US" smtClean="0"/>
              <a:pPr>
                <a:defRPr/>
              </a:pPr>
              <a:t>14</a:t>
            </a:fld>
            <a:endParaRPr lang="en-US"/>
          </a:p>
        </p:txBody>
      </p:sp>
    </p:spTree>
    <p:extLst>
      <p:ext uri="{BB962C8B-B14F-4D97-AF65-F5344CB8AC3E}">
        <p14:creationId xmlns:p14="http://schemas.microsoft.com/office/powerpoint/2010/main" val="22484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4F18-51F4-1A46-7210-CDCFEB497C49}"/>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15571AE-10D4-9611-CDEE-FFD7803608C0}"/>
              </a:ext>
            </a:extLst>
          </p:cNvPr>
          <p:cNvSpPr>
            <a:spLocks noGrp="1"/>
          </p:cNvSpPr>
          <p:nvPr>
            <p:ph idx="1"/>
          </p:nvPr>
        </p:nvSpPr>
        <p:spPr/>
        <p:txBody>
          <a:bodyPr/>
          <a:lstStyle/>
          <a:p>
            <a:r>
              <a:rPr lang="en-IN" sz="2400" dirty="0">
                <a:hlinkClick r:id="rId2"/>
              </a:rPr>
              <a:t>https://www.tableau.com/</a:t>
            </a:r>
            <a:endParaRPr lang="en-IN" sz="2400" dirty="0"/>
          </a:p>
          <a:p>
            <a:r>
              <a:rPr lang="en-IN" sz="2400" dirty="0">
                <a:hlinkClick r:id="rId3"/>
              </a:rPr>
              <a:t>https://www.slideshare.net/bibrainz/how-to-make-your-first-big-data-visualization</a:t>
            </a:r>
            <a:endParaRPr lang="en-IN" sz="2400" dirty="0"/>
          </a:p>
          <a:p>
            <a:r>
              <a:rPr lang="en-IN" sz="2400" dirty="0">
                <a:hlinkClick r:id="rId4"/>
              </a:rPr>
              <a:t>https://www.udemy.com/share/101Wde3@zwhAUJbJepGoigyg_2Y4OoYkXD-0hojfE9zStrr056XwpoVwrWSE7O_2Y7tumXgP/</a:t>
            </a:r>
            <a:endParaRPr lang="en-IN" sz="2400" dirty="0"/>
          </a:p>
          <a:p>
            <a:r>
              <a:rPr lang="en-IN" sz="2400" dirty="0">
                <a:hlinkClick r:id="rId5"/>
              </a:rPr>
              <a:t>https://www.w3schools.com/sql/</a:t>
            </a:r>
            <a:endParaRPr lang="en-IN" sz="2400" dirty="0"/>
          </a:p>
          <a:p>
            <a:r>
              <a:rPr lang="en-IN" sz="2400" dirty="0">
                <a:hlinkClick r:id="rId6"/>
              </a:rPr>
              <a:t>https://colab.research.google.com/</a:t>
            </a:r>
            <a:endParaRPr lang="en-IN" sz="2400" dirty="0"/>
          </a:p>
          <a:p>
            <a:r>
              <a:rPr lang="en-IN" sz="2400" dirty="0">
                <a:hlinkClick r:id="rId7"/>
              </a:rPr>
              <a:t>https://classroom.codingninjas.com/app/classroom/courses</a:t>
            </a:r>
            <a:endParaRPr lang="en-IN" sz="2400" dirty="0"/>
          </a:p>
          <a:p>
            <a:r>
              <a:rPr lang="en-IN" sz="2400" dirty="0">
                <a:hlinkClick r:id="rId8"/>
              </a:rPr>
              <a:t>https://learn.pwskills.com/</a:t>
            </a:r>
            <a:endParaRPr lang="en-IN" sz="2400" dirty="0"/>
          </a:p>
          <a:p>
            <a:r>
              <a:rPr lang="en-IN" sz="2400" dirty="0">
                <a:hlinkClick r:id="rId9"/>
              </a:rPr>
              <a:t>https://data-flair.training/blogs/data-science-tutorials-home/</a:t>
            </a:r>
            <a:endParaRPr lang="en-IN" sz="2400" dirty="0"/>
          </a:p>
          <a:p>
            <a:pPr marL="0" indent="0">
              <a:buNone/>
            </a:pPr>
            <a:endParaRPr lang="en-IN" sz="2400" dirty="0"/>
          </a:p>
          <a:p>
            <a:pPr marL="0" indent="0">
              <a:buNone/>
            </a:pPr>
            <a:endParaRPr lang="en-IN" sz="2400" dirty="0"/>
          </a:p>
        </p:txBody>
      </p:sp>
      <p:sp>
        <p:nvSpPr>
          <p:cNvPr id="4" name="Date Placeholder 3">
            <a:extLst>
              <a:ext uri="{FF2B5EF4-FFF2-40B4-BE49-F238E27FC236}">
                <a16:creationId xmlns:a16="http://schemas.microsoft.com/office/drawing/2014/main" id="{AC069349-BB4A-3DCD-3031-EE1CDECEE6A8}"/>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AC3B9D05-F6BB-EF51-8E7A-77C6FE0394AB}"/>
              </a:ext>
            </a:extLst>
          </p:cNvPr>
          <p:cNvSpPr>
            <a:spLocks noGrp="1"/>
          </p:cNvSpPr>
          <p:nvPr>
            <p:ph type="sldNum" sz="quarter" idx="12"/>
          </p:nvPr>
        </p:nvSpPr>
        <p:spPr/>
        <p:txBody>
          <a:bodyPr/>
          <a:lstStyle/>
          <a:p>
            <a:pPr>
              <a:defRPr/>
            </a:pPr>
            <a:fld id="{E58B1524-9549-4C6F-982A-A4BBA9A888C3}" type="slidenum">
              <a:rPr lang="en-US" smtClean="0"/>
              <a:pPr>
                <a:defRPr/>
              </a:pPr>
              <a:t>15</a:t>
            </a:fld>
            <a:endParaRPr lang="en-US"/>
          </a:p>
        </p:txBody>
      </p:sp>
    </p:spTree>
    <p:extLst>
      <p:ext uri="{BB962C8B-B14F-4D97-AF65-F5344CB8AC3E}">
        <p14:creationId xmlns:p14="http://schemas.microsoft.com/office/powerpoint/2010/main" val="248280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1F025-BA3E-0FAF-9223-0D264526D80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lgn="ctr">
              <a:buNone/>
            </a:pPr>
            <a:r>
              <a:rPr lang="en-IN" sz="8000" b="1" dirty="0">
                <a:solidFill>
                  <a:srgbClr val="FF0000"/>
                </a:solidFill>
              </a:rPr>
              <a:t>THANK YOU!</a:t>
            </a:r>
            <a:endParaRPr lang="en-IN" b="1" dirty="0">
              <a:solidFill>
                <a:srgbClr val="FF0000"/>
              </a:solidFill>
            </a:endParaRPr>
          </a:p>
        </p:txBody>
      </p:sp>
      <p:sp>
        <p:nvSpPr>
          <p:cNvPr id="4" name="Date Placeholder 3">
            <a:extLst>
              <a:ext uri="{FF2B5EF4-FFF2-40B4-BE49-F238E27FC236}">
                <a16:creationId xmlns:a16="http://schemas.microsoft.com/office/drawing/2014/main" id="{5B12290B-8401-D6CB-F2A1-518A12132ABE}"/>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9E36F8B4-8A1B-93C5-5D09-1CB0A8C294D4}"/>
              </a:ext>
            </a:extLst>
          </p:cNvPr>
          <p:cNvSpPr>
            <a:spLocks noGrp="1"/>
          </p:cNvSpPr>
          <p:nvPr>
            <p:ph type="sldNum" sz="quarter" idx="12"/>
          </p:nvPr>
        </p:nvSpPr>
        <p:spPr/>
        <p:txBody>
          <a:bodyPr/>
          <a:lstStyle/>
          <a:p>
            <a:pPr>
              <a:defRPr/>
            </a:pPr>
            <a:fld id="{E58B1524-9549-4C6F-982A-A4BBA9A888C3}" type="slidenum">
              <a:rPr lang="en-US" smtClean="0"/>
              <a:pPr>
                <a:defRPr/>
              </a:pPr>
              <a:t>16</a:t>
            </a:fld>
            <a:endParaRPr lang="en-US"/>
          </a:p>
        </p:txBody>
      </p:sp>
    </p:spTree>
    <p:extLst>
      <p:ext uri="{BB962C8B-B14F-4D97-AF65-F5344CB8AC3E}">
        <p14:creationId xmlns:p14="http://schemas.microsoft.com/office/powerpoint/2010/main" val="21183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52B0BF7-B900-4A69-A712-4E89390A4D51}"/>
              </a:ext>
            </a:extLst>
          </p:cNvPr>
          <p:cNvSpPr>
            <a:spLocks noGrp="1" noChangeArrowheads="1"/>
          </p:cNvSpPr>
          <p:nvPr>
            <p:ph type="title"/>
          </p:nvPr>
        </p:nvSpPr>
        <p:spPr/>
        <p:txBody>
          <a:bodyPr/>
          <a:lstStyle/>
          <a:p>
            <a:pPr eaLnBrk="1" hangingPunct="1"/>
            <a:r>
              <a:rPr lang="en-US" altLang="en-US" dirty="0"/>
              <a:t>CONTENT</a:t>
            </a:r>
          </a:p>
        </p:txBody>
      </p:sp>
      <p:sp>
        <p:nvSpPr>
          <p:cNvPr id="11267" name="Content Placeholder 2">
            <a:extLst>
              <a:ext uri="{FF2B5EF4-FFF2-40B4-BE49-F238E27FC236}">
                <a16:creationId xmlns:a16="http://schemas.microsoft.com/office/drawing/2014/main" id="{20674C0F-FA2F-4081-8210-31CB18FF600F}"/>
              </a:ext>
            </a:extLst>
          </p:cNvPr>
          <p:cNvSpPr>
            <a:spLocks noGrp="1" noChangeArrowheads="1"/>
          </p:cNvSpPr>
          <p:nvPr>
            <p:ph idx="1"/>
          </p:nvPr>
        </p:nvSpPr>
        <p:spPr/>
        <p:txBody>
          <a:bodyPr/>
          <a:lstStyle/>
          <a:p>
            <a:pPr eaLnBrk="1" hangingPunct="1"/>
            <a:r>
              <a:rPr lang="en-US" altLang="en-US" dirty="0"/>
              <a:t>All about the project</a:t>
            </a:r>
          </a:p>
          <a:p>
            <a:pPr eaLnBrk="1" hangingPunct="1"/>
            <a:r>
              <a:rPr lang="en-US" altLang="en-US" dirty="0"/>
              <a:t>Project Plan</a:t>
            </a:r>
          </a:p>
          <a:p>
            <a:pPr eaLnBrk="1" hangingPunct="1"/>
            <a:r>
              <a:rPr lang="en-US" altLang="en-US" dirty="0"/>
              <a:t>Role of team members</a:t>
            </a:r>
          </a:p>
          <a:p>
            <a:pPr eaLnBrk="1" hangingPunct="1"/>
            <a:r>
              <a:rPr lang="en-US" altLang="en-US" dirty="0"/>
              <a:t>Requirements</a:t>
            </a:r>
          </a:p>
          <a:p>
            <a:pPr eaLnBrk="1" hangingPunct="1"/>
            <a:r>
              <a:rPr lang="en-US" altLang="en-US" dirty="0"/>
              <a:t>Diagrams</a:t>
            </a:r>
          </a:p>
          <a:p>
            <a:pPr eaLnBrk="1" hangingPunct="1"/>
            <a:r>
              <a:rPr lang="en-US" altLang="en-US" dirty="0"/>
              <a:t>Implementation</a:t>
            </a:r>
          </a:p>
          <a:p>
            <a:pPr eaLnBrk="1" hangingPunct="1"/>
            <a:r>
              <a:rPr lang="en-US" altLang="en-US" dirty="0"/>
              <a:t>Conclusion</a:t>
            </a:r>
          </a:p>
          <a:p>
            <a:pPr eaLnBrk="1" hangingPunct="1"/>
            <a:r>
              <a:rPr lang="en-US" altLang="en-US" dirty="0"/>
              <a:t>Bibliography</a:t>
            </a:r>
          </a:p>
          <a:p>
            <a:pPr marL="0" indent="0" eaLnBrk="1" hangingPunct="1">
              <a:buNone/>
            </a:pPr>
            <a:endParaRPr lang="en-US" altLang="en-US" dirty="0"/>
          </a:p>
        </p:txBody>
      </p:sp>
      <p:sp>
        <p:nvSpPr>
          <p:cNvPr id="4" name="Slide Number Placeholder 3">
            <a:extLst>
              <a:ext uri="{FF2B5EF4-FFF2-40B4-BE49-F238E27FC236}">
                <a16:creationId xmlns:a16="http://schemas.microsoft.com/office/drawing/2014/main" id="{EE669976-2012-42A9-926E-685A10E71229}"/>
              </a:ext>
            </a:extLst>
          </p:cNvPr>
          <p:cNvSpPr>
            <a:spLocks noGrp="1"/>
          </p:cNvSpPr>
          <p:nvPr>
            <p:ph type="sldNum" sz="quarter" idx="12"/>
          </p:nvPr>
        </p:nvSpPr>
        <p:spPr/>
        <p:txBody>
          <a:bodyPr/>
          <a:lstStyle/>
          <a:p>
            <a:pPr>
              <a:defRPr/>
            </a:pPr>
            <a:fld id="{BA97248E-30B3-4B19-B15E-E4907B080C27}" type="slidenum">
              <a:rPr lang="en-US"/>
              <a:pPr>
                <a:defRPr/>
              </a:pPr>
              <a:t>2</a:t>
            </a:fld>
            <a:endParaRPr lang="en-US"/>
          </a:p>
        </p:txBody>
      </p:sp>
      <p:sp>
        <p:nvSpPr>
          <p:cNvPr id="5" name="Date Placeholder 4">
            <a:extLst>
              <a:ext uri="{FF2B5EF4-FFF2-40B4-BE49-F238E27FC236}">
                <a16:creationId xmlns:a16="http://schemas.microsoft.com/office/drawing/2014/main" id="{34A0EF78-F56A-4290-A319-83F61183B676}"/>
              </a:ext>
            </a:extLst>
          </p:cNvPr>
          <p:cNvSpPr>
            <a:spLocks noGrp="1"/>
          </p:cNvSpPr>
          <p:nvPr>
            <p:ph type="dt" sz="quarter" idx="10"/>
          </p:nvPr>
        </p:nvSpPr>
        <p:spPr/>
        <p:txBody>
          <a:bodyPr/>
          <a:lstStyle/>
          <a:p>
            <a:pPr>
              <a:defRPr/>
            </a:pPr>
            <a:fld id="{1463CAAC-3577-4D42-84F6-B3857E718625}" type="datetime1">
              <a:rPr lang="en-US"/>
              <a:pPr>
                <a:defRPr/>
              </a:pPr>
              <a:t>4/7/2023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A8D2E89-4B8C-4637-99A5-54D573B3EA60}"/>
              </a:ext>
            </a:extLst>
          </p:cNvPr>
          <p:cNvSpPr>
            <a:spLocks noGrp="1" noChangeArrowheads="1"/>
          </p:cNvSpPr>
          <p:nvPr>
            <p:ph type="title"/>
          </p:nvPr>
        </p:nvSpPr>
        <p:spPr/>
        <p:txBody>
          <a:bodyPr/>
          <a:lstStyle/>
          <a:p>
            <a:pPr eaLnBrk="1" hangingPunct="1"/>
            <a:r>
              <a:rPr lang="en-US" altLang="en-US" dirty="0"/>
              <a:t>ALL ABOUT THE PROJECT</a:t>
            </a:r>
          </a:p>
        </p:txBody>
      </p:sp>
      <p:sp>
        <p:nvSpPr>
          <p:cNvPr id="12291" name="Content Placeholder 2">
            <a:extLst>
              <a:ext uri="{FF2B5EF4-FFF2-40B4-BE49-F238E27FC236}">
                <a16:creationId xmlns:a16="http://schemas.microsoft.com/office/drawing/2014/main" id="{6E329A46-8959-4240-BD53-766ACFCE7323}"/>
              </a:ext>
            </a:extLst>
          </p:cNvPr>
          <p:cNvSpPr>
            <a:spLocks noGrp="1" noChangeArrowheads="1"/>
          </p:cNvSpPr>
          <p:nvPr>
            <p:ph idx="1"/>
          </p:nvPr>
        </p:nvSpPr>
        <p:spPr>
          <a:xfrm>
            <a:off x="732322" y="1421364"/>
            <a:ext cx="10515600" cy="4351338"/>
          </a:xfrm>
        </p:spPr>
        <p:txBody>
          <a:bodyPr/>
          <a:lstStyle/>
          <a:p>
            <a:pPr eaLnBrk="1" hangingPunct="1"/>
            <a:r>
              <a:rPr lang="en-US" altLang="en-US" sz="2000" dirty="0"/>
              <a:t>Firstly, we will use the alias name of the client as client-011</a:t>
            </a:r>
          </a:p>
          <a:p>
            <a:pPr eaLnBrk="1" hangingPunct="1"/>
            <a:r>
              <a:rPr lang="en-US" altLang="en-US" sz="2000" dirty="0"/>
              <a:t>The objective of the project is to establish a data-driven business environment for our esteemed client-011, enabling their management to make informed decisions based on accurate and relevant data.</a:t>
            </a:r>
          </a:p>
          <a:p>
            <a:pPr eaLnBrk="1" hangingPunct="1"/>
            <a:r>
              <a:rPr lang="en-US" altLang="en-US" sz="2000" dirty="0"/>
              <a:t>This comprehensive business environment encompasses various aspects, including data collection, dashboard development, insightful analysis, and automation through cutting-edge Machine Learning and Data Science techniques.</a:t>
            </a:r>
          </a:p>
          <a:p>
            <a:pPr eaLnBrk="1" hangingPunct="1"/>
            <a:r>
              <a:rPr lang="en-US" altLang="en-US" sz="2000" dirty="0"/>
              <a:t>Due to the extensive nature of this project, it requires the expertise of multiple teams, each focusing on specific areas of the project.</a:t>
            </a:r>
          </a:p>
          <a:p>
            <a:pPr eaLnBrk="1" hangingPunct="1"/>
            <a:r>
              <a:rPr lang="en-US" altLang="en-US" sz="2000" dirty="0"/>
              <a:t>The project is divided into several sub-phases to ensure that the unique requirements of different departments are adequately addressed. This approach also facilitates an exploration of various domains, enabling us to deliver the project successfully and to the highest standards.</a:t>
            </a:r>
          </a:p>
          <a:p>
            <a:r>
              <a:rPr lang="en-US" sz="2000" b="1" dirty="0"/>
              <a:t>In accordance with the signed agreement, we are bound to maintain confidentiality with regard to both the client and the project. Therefore, we are not at liberty to disclose any information pertaining to either the client or the project in question.</a:t>
            </a:r>
            <a:endParaRPr lang="en-US" altLang="en-US" sz="2000" b="1" dirty="0"/>
          </a:p>
        </p:txBody>
      </p:sp>
      <p:sp>
        <p:nvSpPr>
          <p:cNvPr id="4" name="Slide Number Placeholder 3">
            <a:extLst>
              <a:ext uri="{FF2B5EF4-FFF2-40B4-BE49-F238E27FC236}">
                <a16:creationId xmlns:a16="http://schemas.microsoft.com/office/drawing/2014/main" id="{46E717EC-06B1-489F-AAE6-A4469C92EB31}"/>
              </a:ext>
            </a:extLst>
          </p:cNvPr>
          <p:cNvSpPr>
            <a:spLocks noGrp="1"/>
          </p:cNvSpPr>
          <p:nvPr>
            <p:ph type="sldNum" sz="quarter" idx="12"/>
          </p:nvPr>
        </p:nvSpPr>
        <p:spPr/>
        <p:txBody>
          <a:bodyPr/>
          <a:lstStyle/>
          <a:p>
            <a:pPr>
              <a:defRPr/>
            </a:pPr>
            <a:fld id="{DF01D80A-CDF9-4342-841C-B0BA902C87D4}" type="slidenum">
              <a:rPr lang="en-US"/>
              <a:pPr>
                <a:defRPr/>
              </a:pPr>
              <a:t>3</a:t>
            </a:fld>
            <a:endParaRPr lang="en-US"/>
          </a:p>
        </p:txBody>
      </p:sp>
      <p:sp>
        <p:nvSpPr>
          <p:cNvPr id="5" name="Date Placeholder 4">
            <a:extLst>
              <a:ext uri="{FF2B5EF4-FFF2-40B4-BE49-F238E27FC236}">
                <a16:creationId xmlns:a16="http://schemas.microsoft.com/office/drawing/2014/main" id="{3CD90F4E-1A86-48B1-9D21-C897F16312F2}"/>
              </a:ext>
            </a:extLst>
          </p:cNvPr>
          <p:cNvSpPr>
            <a:spLocks noGrp="1"/>
          </p:cNvSpPr>
          <p:nvPr>
            <p:ph type="dt" sz="quarter" idx="10"/>
          </p:nvPr>
        </p:nvSpPr>
        <p:spPr/>
        <p:txBody>
          <a:bodyPr/>
          <a:lstStyle/>
          <a:p>
            <a:pPr>
              <a:defRPr/>
            </a:pPr>
            <a:fld id="{C0046645-9AE1-443B-BE16-228BD12CA24B}" type="datetime1">
              <a:rPr lang="en-US"/>
              <a:pPr>
                <a:defRPr/>
              </a:pPr>
              <a:t>4/7/2023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0BB9-A090-DB9C-2EF7-E1952B112648}"/>
              </a:ext>
            </a:extLst>
          </p:cNvPr>
          <p:cNvSpPr>
            <a:spLocks noGrp="1"/>
          </p:cNvSpPr>
          <p:nvPr>
            <p:ph type="title"/>
          </p:nvPr>
        </p:nvSpPr>
        <p:spPr/>
        <p:txBody>
          <a:bodyPr/>
          <a:lstStyle/>
          <a:p>
            <a:r>
              <a:rPr lang="en-IN" dirty="0"/>
              <a:t>PROJECT PLAN	</a:t>
            </a:r>
          </a:p>
        </p:txBody>
      </p:sp>
      <p:sp>
        <p:nvSpPr>
          <p:cNvPr id="3" name="Content Placeholder 2">
            <a:extLst>
              <a:ext uri="{FF2B5EF4-FFF2-40B4-BE49-F238E27FC236}">
                <a16:creationId xmlns:a16="http://schemas.microsoft.com/office/drawing/2014/main" id="{65397959-A2A0-04C4-97AC-E8F874F1348F}"/>
              </a:ext>
            </a:extLst>
          </p:cNvPr>
          <p:cNvSpPr>
            <a:spLocks noGrp="1"/>
          </p:cNvSpPr>
          <p:nvPr>
            <p:ph idx="1"/>
          </p:nvPr>
        </p:nvSpPr>
        <p:spPr/>
        <p:txBody>
          <a:bodyPr/>
          <a:lstStyle/>
          <a:p>
            <a:pPr marL="0" indent="0">
              <a:buNone/>
            </a:pPr>
            <a:r>
              <a:rPr lang="en-IN" dirty="0"/>
              <a:t>Primary Goal:</a:t>
            </a:r>
          </a:p>
          <a:p>
            <a:r>
              <a:rPr lang="en-US" sz="1800" dirty="0"/>
              <a:t>Our primary objective is to meet or exceed our client's expectations by delivering the project on time, within budget, and with the utmost precision in the insights provided.</a:t>
            </a:r>
          </a:p>
          <a:p>
            <a:pPr marL="0" indent="0">
              <a:buNone/>
            </a:pPr>
            <a:endParaRPr lang="en-IN" sz="1800" dirty="0"/>
          </a:p>
          <a:p>
            <a:pPr marL="0" indent="0">
              <a:buNone/>
            </a:pPr>
            <a:r>
              <a:rPr lang="en-IN" dirty="0"/>
              <a:t>Intern’s Goal:</a:t>
            </a:r>
          </a:p>
          <a:p>
            <a:r>
              <a:rPr lang="en-US" sz="1800" dirty="0"/>
              <a:t>The primary objective is to gain a comprehensive understanding of the various techniques, tools, and methods utilized in the fields of Data Science and Machine Learning. The goal is to acquire a thorough knowledge of these technologies to better comprehend their underlying concepts and principles.</a:t>
            </a:r>
          </a:p>
          <a:p>
            <a:pPr marL="0" indent="0">
              <a:buNone/>
            </a:pPr>
            <a:endParaRPr lang="en-US" sz="1800" dirty="0"/>
          </a:p>
          <a:p>
            <a:r>
              <a:rPr lang="en-US" sz="1800" dirty="0"/>
              <a:t>Additionally, I seek to develop and enhance our leadership skills through practical experience in Customer Relationship Management (CRM), with the aim of leveraging this knowledge to deliver exceptional results for our clients. </a:t>
            </a:r>
          </a:p>
        </p:txBody>
      </p:sp>
      <p:sp>
        <p:nvSpPr>
          <p:cNvPr id="4" name="Date Placeholder 3">
            <a:extLst>
              <a:ext uri="{FF2B5EF4-FFF2-40B4-BE49-F238E27FC236}">
                <a16:creationId xmlns:a16="http://schemas.microsoft.com/office/drawing/2014/main" id="{094E173A-92BE-0847-66D9-CB7A2EE9929E}"/>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22EED281-6578-426B-79E8-2AD8537A33DE}"/>
              </a:ext>
            </a:extLst>
          </p:cNvPr>
          <p:cNvSpPr>
            <a:spLocks noGrp="1"/>
          </p:cNvSpPr>
          <p:nvPr>
            <p:ph type="sldNum" sz="quarter" idx="12"/>
          </p:nvPr>
        </p:nvSpPr>
        <p:spPr/>
        <p:txBody>
          <a:bodyPr/>
          <a:lstStyle/>
          <a:p>
            <a:pPr>
              <a:defRPr/>
            </a:pPr>
            <a:fld id="{E58B1524-9549-4C6F-982A-A4BBA9A888C3}" type="slidenum">
              <a:rPr lang="en-US" smtClean="0"/>
              <a:pPr>
                <a:defRPr/>
              </a:pPr>
              <a:t>4</a:t>
            </a:fld>
            <a:endParaRPr lang="en-US"/>
          </a:p>
        </p:txBody>
      </p:sp>
    </p:spTree>
    <p:extLst>
      <p:ext uri="{BB962C8B-B14F-4D97-AF65-F5344CB8AC3E}">
        <p14:creationId xmlns:p14="http://schemas.microsoft.com/office/powerpoint/2010/main" val="127971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F5BA-5F7F-DBDF-DE0C-ACFFB6107E8E}"/>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15C34BE5-6099-3746-CFA5-C1522B550DA4}"/>
              </a:ext>
            </a:extLst>
          </p:cNvPr>
          <p:cNvSpPr>
            <a:spLocks noGrp="1"/>
          </p:cNvSpPr>
          <p:nvPr>
            <p:ph idx="1"/>
          </p:nvPr>
        </p:nvSpPr>
        <p:spPr/>
        <p:txBody>
          <a:bodyPr/>
          <a:lstStyle/>
          <a:p>
            <a:pPr marL="0" indent="0">
              <a:buNone/>
            </a:pPr>
            <a:r>
              <a:rPr lang="en-US" sz="2000" b="1" dirty="0"/>
              <a:t>The proposed action plan is as follows:</a:t>
            </a:r>
          </a:p>
          <a:p>
            <a:r>
              <a:rPr lang="en-US" sz="2000" dirty="0"/>
              <a:t>To undergo a foundational training program to gain a comprehensive understanding of the business problem at hand, facilitating a more streamlined approach to problem-solving.</a:t>
            </a:r>
          </a:p>
          <a:p>
            <a:r>
              <a:rPr lang="en-US" sz="2000" dirty="0"/>
              <a:t>To undertake a mini-project replicating a real-world scenario, designed to test our acquired knowledge and skillset.</a:t>
            </a:r>
          </a:p>
          <a:p>
            <a:r>
              <a:rPr lang="en-US" sz="2000" dirty="0"/>
              <a:t>To carry out data pre-processing and exploratory data analysis (EDA) for the provided data, enabling us to extract meaningful insights.</a:t>
            </a:r>
          </a:p>
          <a:p>
            <a:r>
              <a:rPr lang="en-US" sz="2000" dirty="0"/>
              <a:t>To engage in productive discussions with our team members regarding the most suitable approach to take towards the project.</a:t>
            </a:r>
          </a:p>
          <a:p>
            <a:r>
              <a:rPr lang="en-US" sz="2000" dirty="0"/>
              <a:t>To ensure the timely and accurate delivery of the work assigned to us.</a:t>
            </a:r>
          </a:p>
          <a:p>
            <a:r>
              <a:rPr lang="en-US" sz="2000" dirty="0"/>
              <a:t>To actively participate in daily sprints and meetings, fostering a collaborative and interactive work culture.</a:t>
            </a:r>
          </a:p>
          <a:p>
            <a:pPr marL="0" indent="0">
              <a:buNone/>
            </a:pPr>
            <a:endParaRPr lang="en-IN" sz="2000" dirty="0"/>
          </a:p>
        </p:txBody>
      </p:sp>
      <p:sp>
        <p:nvSpPr>
          <p:cNvPr id="4" name="Date Placeholder 3">
            <a:extLst>
              <a:ext uri="{FF2B5EF4-FFF2-40B4-BE49-F238E27FC236}">
                <a16:creationId xmlns:a16="http://schemas.microsoft.com/office/drawing/2014/main" id="{F528EB78-456E-F521-7A8F-B87AC2D2BF3B}"/>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7E397A87-E6AB-B912-4EFF-926865487AD6}"/>
              </a:ext>
            </a:extLst>
          </p:cNvPr>
          <p:cNvSpPr>
            <a:spLocks noGrp="1"/>
          </p:cNvSpPr>
          <p:nvPr>
            <p:ph type="sldNum" sz="quarter" idx="12"/>
          </p:nvPr>
        </p:nvSpPr>
        <p:spPr/>
        <p:txBody>
          <a:bodyPr/>
          <a:lstStyle/>
          <a:p>
            <a:pPr>
              <a:defRPr/>
            </a:pPr>
            <a:fld id="{E58B1524-9549-4C6F-982A-A4BBA9A888C3}" type="slidenum">
              <a:rPr lang="en-US" smtClean="0"/>
              <a:pPr>
                <a:defRPr/>
              </a:pPr>
              <a:t>5</a:t>
            </a:fld>
            <a:endParaRPr lang="en-US"/>
          </a:p>
        </p:txBody>
      </p:sp>
    </p:spTree>
    <p:extLst>
      <p:ext uri="{BB962C8B-B14F-4D97-AF65-F5344CB8AC3E}">
        <p14:creationId xmlns:p14="http://schemas.microsoft.com/office/powerpoint/2010/main" val="20966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D2D-681A-F77C-F6F0-6D33A4A45A4A}"/>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33A6D1C9-D244-A7BA-364A-301623E2BCD4}"/>
              </a:ext>
            </a:extLst>
          </p:cNvPr>
          <p:cNvSpPr>
            <a:spLocks noGrp="1"/>
          </p:cNvSpPr>
          <p:nvPr>
            <p:ph idx="1"/>
          </p:nvPr>
        </p:nvSpPr>
        <p:spPr/>
        <p:txBody>
          <a:bodyPr/>
          <a:lstStyle/>
          <a:p>
            <a:r>
              <a:rPr lang="en-US" sz="2000" dirty="0"/>
              <a:t>Team Name: Collaborative Unit comprising Team-001 &amp; Team-003</a:t>
            </a:r>
          </a:p>
          <a:p>
            <a:r>
              <a:rPr lang="en-US" sz="2000" dirty="0"/>
              <a:t>Total Members: 12 (9 Permanent Members &amp; 3 Interns)</a:t>
            </a:r>
          </a:p>
          <a:p>
            <a:r>
              <a:rPr lang="en-US" sz="2000" dirty="0"/>
              <a:t>Team Lead: Mr. Ajay Shah</a:t>
            </a:r>
          </a:p>
          <a:p>
            <a:r>
              <a:rPr lang="en-US" sz="2000" dirty="0"/>
              <a:t>Process Model: Agile</a:t>
            </a:r>
          </a:p>
          <a:p>
            <a:r>
              <a:rPr lang="en-US" sz="2000" dirty="0"/>
              <a:t>Integration Tool: Git (Subject to Confirmation)</a:t>
            </a:r>
          </a:p>
          <a:p>
            <a:r>
              <a:rPr lang="en-US" sz="2000" dirty="0"/>
              <a:t>Dashboard Tool: Tableau</a:t>
            </a:r>
          </a:p>
          <a:p>
            <a:r>
              <a:rPr lang="en-US" sz="2000" dirty="0"/>
              <a:t>Data Handling Tools: Excel, MySQL, SQLite</a:t>
            </a:r>
          </a:p>
          <a:p>
            <a:r>
              <a:rPr lang="en-US" sz="2000" dirty="0"/>
              <a:t>Programming Language: Python</a:t>
            </a:r>
          </a:p>
          <a:p>
            <a:r>
              <a:rPr lang="en-US" sz="2000" dirty="0"/>
              <a:t>IDEs: Google </a:t>
            </a:r>
            <a:r>
              <a:rPr lang="en-US" sz="2000" dirty="0" err="1"/>
              <a:t>Colab</a:t>
            </a:r>
            <a:r>
              <a:rPr lang="en-US" sz="2000" dirty="0"/>
              <a:t>, VS Code</a:t>
            </a:r>
          </a:p>
          <a:p>
            <a:r>
              <a:rPr lang="en-US" sz="2000" dirty="0"/>
              <a:t>Data Manipulation: Permissible with prior and post-approval from the client</a:t>
            </a:r>
          </a:p>
          <a:p>
            <a:r>
              <a:rPr lang="en-US" sz="2000" dirty="0"/>
              <a:t>Mode of Work: Onsite (Remote Work from Home permitted, subject to approval)</a:t>
            </a:r>
            <a:endParaRPr lang="en-IN" sz="2000" dirty="0"/>
          </a:p>
        </p:txBody>
      </p:sp>
      <p:sp>
        <p:nvSpPr>
          <p:cNvPr id="4" name="Date Placeholder 3">
            <a:extLst>
              <a:ext uri="{FF2B5EF4-FFF2-40B4-BE49-F238E27FC236}">
                <a16:creationId xmlns:a16="http://schemas.microsoft.com/office/drawing/2014/main" id="{2341C63C-0E98-3C13-6301-005D0EF51313}"/>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D0949C31-E72C-27D9-3404-17609229BAC6}"/>
              </a:ext>
            </a:extLst>
          </p:cNvPr>
          <p:cNvSpPr>
            <a:spLocks noGrp="1"/>
          </p:cNvSpPr>
          <p:nvPr>
            <p:ph type="sldNum" sz="quarter" idx="12"/>
          </p:nvPr>
        </p:nvSpPr>
        <p:spPr/>
        <p:txBody>
          <a:bodyPr/>
          <a:lstStyle/>
          <a:p>
            <a:pPr>
              <a:defRPr/>
            </a:pPr>
            <a:fld id="{E58B1524-9549-4C6F-982A-A4BBA9A888C3}" type="slidenum">
              <a:rPr lang="en-US" smtClean="0"/>
              <a:pPr>
                <a:defRPr/>
              </a:pPr>
              <a:t>6</a:t>
            </a:fld>
            <a:endParaRPr lang="en-US"/>
          </a:p>
        </p:txBody>
      </p:sp>
    </p:spTree>
    <p:extLst>
      <p:ext uri="{BB962C8B-B14F-4D97-AF65-F5344CB8AC3E}">
        <p14:creationId xmlns:p14="http://schemas.microsoft.com/office/powerpoint/2010/main" val="261061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641B-08F4-D086-416E-73A37323AD2B}"/>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9C67AB36-2F4D-74FB-1096-941561F4C603}"/>
              </a:ext>
            </a:extLst>
          </p:cNvPr>
          <p:cNvSpPr>
            <a:spLocks noGrp="1"/>
          </p:cNvSpPr>
          <p:nvPr>
            <p:ph idx="1"/>
          </p:nvPr>
        </p:nvSpPr>
        <p:spPr/>
        <p:txBody>
          <a:bodyPr/>
          <a:lstStyle/>
          <a:p>
            <a:r>
              <a:rPr lang="en-US" dirty="0"/>
              <a:t>Estimated Project Duration: 18 months (subject to change)</a:t>
            </a:r>
          </a:p>
          <a:p>
            <a:r>
              <a:rPr lang="en-US" dirty="0"/>
              <a:t>Project Deadline: September 1, 2024</a:t>
            </a:r>
          </a:p>
          <a:p>
            <a:r>
              <a:rPr lang="en-US" dirty="0"/>
              <a:t>Frequency of CRM Updates: Twice Weekly</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2EF2F8BE-463A-BEE4-CAFF-9453B842A0BD}"/>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473139CC-21A1-5E9A-2ED0-54D3B66AD4B4}"/>
              </a:ext>
            </a:extLst>
          </p:cNvPr>
          <p:cNvSpPr>
            <a:spLocks noGrp="1"/>
          </p:cNvSpPr>
          <p:nvPr>
            <p:ph type="sldNum" sz="quarter" idx="12"/>
          </p:nvPr>
        </p:nvSpPr>
        <p:spPr/>
        <p:txBody>
          <a:bodyPr/>
          <a:lstStyle/>
          <a:p>
            <a:pPr>
              <a:defRPr/>
            </a:pPr>
            <a:fld id="{E58B1524-9549-4C6F-982A-A4BBA9A888C3}" type="slidenum">
              <a:rPr lang="en-US" smtClean="0"/>
              <a:pPr>
                <a:defRPr/>
              </a:pPr>
              <a:t>7</a:t>
            </a:fld>
            <a:endParaRPr lang="en-US"/>
          </a:p>
        </p:txBody>
      </p:sp>
    </p:spTree>
    <p:extLst>
      <p:ext uri="{BB962C8B-B14F-4D97-AF65-F5344CB8AC3E}">
        <p14:creationId xmlns:p14="http://schemas.microsoft.com/office/powerpoint/2010/main" val="275909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384E-AC29-13FC-6A9C-2CBD8E0B8B7A}"/>
              </a:ext>
            </a:extLst>
          </p:cNvPr>
          <p:cNvSpPr>
            <a:spLocks noGrp="1"/>
          </p:cNvSpPr>
          <p:nvPr>
            <p:ph type="title"/>
          </p:nvPr>
        </p:nvSpPr>
        <p:spPr/>
        <p:txBody>
          <a:bodyPr/>
          <a:lstStyle/>
          <a:p>
            <a:r>
              <a:rPr lang="en-IN" dirty="0"/>
              <a:t>ROLE OF TEAM MEMBERS</a:t>
            </a:r>
          </a:p>
        </p:txBody>
      </p:sp>
      <p:sp>
        <p:nvSpPr>
          <p:cNvPr id="3" name="Content Placeholder 2">
            <a:extLst>
              <a:ext uri="{FF2B5EF4-FFF2-40B4-BE49-F238E27FC236}">
                <a16:creationId xmlns:a16="http://schemas.microsoft.com/office/drawing/2014/main" id="{B0F479E8-E6F7-0A7C-5940-93FB0533B43A}"/>
              </a:ext>
            </a:extLst>
          </p:cNvPr>
          <p:cNvSpPr>
            <a:spLocks noGrp="1"/>
          </p:cNvSpPr>
          <p:nvPr>
            <p:ph idx="1"/>
          </p:nvPr>
        </p:nvSpPr>
        <p:spPr>
          <a:xfrm>
            <a:off x="443564" y="1469490"/>
            <a:ext cx="10515600" cy="4351338"/>
          </a:xfrm>
        </p:spPr>
        <p:txBody>
          <a:bodyPr/>
          <a:lstStyle/>
          <a:p>
            <a:pPr marL="0" indent="0">
              <a:buNone/>
            </a:pPr>
            <a:r>
              <a:rPr lang="en-US" sz="2000" b="1" dirty="0"/>
              <a:t>Team Structure:</a:t>
            </a:r>
          </a:p>
          <a:p>
            <a:r>
              <a:rPr lang="en-US" sz="2000" b="1" dirty="0"/>
              <a:t>Team Lead: </a:t>
            </a:r>
            <a:r>
              <a:rPr lang="en-US" sz="2000" dirty="0"/>
              <a:t>Responsible for Overall Management and Synchronization of the Project</a:t>
            </a:r>
          </a:p>
          <a:p>
            <a:pPr marL="0" indent="0">
              <a:buNone/>
            </a:pPr>
            <a:r>
              <a:rPr lang="en-US" sz="2000" b="1" dirty="0"/>
              <a:t>Team Members:</a:t>
            </a:r>
          </a:p>
          <a:p>
            <a:r>
              <a:rPr lang="en-US" sz="2000" b="1" dirty="0"/>
              <a:t>Team Members 002 and 003: </a:t>
            </a:r>
            <a:r>
              <a:rPr lang="en-US" sz="2000" dirty="0"/>
              <a:t>Responsible for Data Gathering and Pre-Processing</a:t>
            </a:r>
          </a:p>
          <a:p>
            <a:r>
              <a:rPr lang="en-US" sz="2000" b="1" dirty="0"/>
              <a:t>Team Members 004 and 005: </a:t>
            </a:r>
            <a:r>
              <a:rPr lang="en-US" sz="2000" dirty="0"/>
              <a:t>Responsible for Dashboard Development</a:t>
            </a:r>
          </a:p>
          <a:p>
            <a:r>
              <a:rPr lang="en-US" sz="2000" b="1" dirty="0"/>
              <a:t>Team Members 006 and 007: </a:t>
            </a:r>
            <a:r>
              <a:rPr lang="en-US" sz="2000" dirty="0"/>
              <a:t>Responsible for Communication, Data Management, and Security</a:t>
            </a:r>
          </a:p>
          <a:p>
            <a:r>
              <a:rPr lang="en-US" sz="2000" b="1" dirty="0"/>
              <a:t>Team Members 008, 009, and 015-I: </a:t>
            </a:r>
            <a:r>
              <a:rPr lang="en-US" sz="2000" dirty="0"/>
              <a:t>Responsible for Software Development and Testing</a:t>
            </a:r>
          </a:p>
          <a:p>
            <a:r>
              <a:rPr lang="en-US" sz="2000" b="1" dirty="0"/>
              <a:t>Team Member 009-I: </a:t>
            </a:r>
            <a:r>
              <a:rPr lang="en-US" sz="2000" dirty="0"/>
              <a:t>Responsible for Document Auditing and Synchronization with other Departments</a:t>
            </a:r>
          </a:p>
          <a:p>
            <a:r>
              <a:rPr lang="en-US" sz="2000" b="1" dirty="0"/>
              <a:t>Team Member 003-I: </a:t>
            </a:r>
            <a:r>
              <a:rPr lang="en-US" sz="2000" dirty="0"/>
              <a:t>Responsible for Assisting all Team Members (except Team Members 006, 007, 008, and 009) and Handling CRM</a:t>
            </a:r>
            <a:endParaRPr lang="en-IN" sz="2400" dirty="0"/>
          </a:p>
          <a:p>
            <a:pPr marL="0" indent="0">
              <a:buNone/>
            </a:pPr>
            <a:endParaRPr lang="en-IN" sz="3600" dirty="0"/>
          </a:p>
        </p:txBody>
      </p:sp>
      <p:sp>
        <p:nvSpPr>
          <p:cNvPr id="4" name="Date Placeholder 3">
            <a:extLst>
              <a:ext uri="{FF2B5EF4-FFF2-40B4-BE49-F238E27FC236}">
                <a16:creationId xmlns:a16="http://schemas.microsoft.com/office/drawing/2014/main" id="{4703D852-A574-D984-B734-A7136A7B300A}"/>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57FB5A7D-14F6-9383-A763-D8589B683794}"/>
              </a:ext>
            </a:extLst>
          </p:cNvPr>
          <p:cNvSpPr>
            <a:spLocks noGrp="1"/>
          </p:cNvSpPr>
          <p:nvPr>
            <p:ph type="sldNum" sz="quarter" idx="12"/>
          </p:nvPr>
        </p:nvSpPr>
        <p:spPr/>
        <p:txBody>
          <a:bodyPr/>
          <a:lstStyle/>
          <a:p>
            <a:pPr>
              <a:defRPr/>
            </a:pPr>
            <a:fld id="{E58B1524-9549-4C6F-982A-A4BBA9A888C3}" type="slidenum">
              <a:rPr lang="en-US" smtClean="0"/>
              <a:pPr>
                <a:defRPr/>
              </a:pPr>
              <a:t>8</a:t>
            </a:fld>
            <a:endParaRPr lang="en-US"/>
          </a:p>
        </p:txBody>
      </p:sp>
    </p:spTree>
    <p:extLst>
      <p:ext uri="{BB962C8B-B14F-4D97-AF65-F5344CB8AC3E}">
        <p14:creationId xmlns:p14="http://schemas.microsoft.com/office/powerpoint/2010/main" val="171895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99C2-39EC-28AB-534C-BAF287ED820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AAC249E4-CAA2-2E53-61D2-49A95E42E92E}"/>
              </a:ext>
            </a:extLst>
          </p:cNvPr>
          <p:cNvSpPr>
            <a:spLocks noGrp="1"/>
          </p:cNvSpPr>
          <p:nvPr>
            <p:ph idx="1"/>
          </p:nvPr>
        </p:nvSpPr>
        <p:spPr/>
        <p:txBody>
          <a:bodyPr/>
          <a:lstStyle/>
          <a:p>
            <a:r>
              <a:rPr lang="en-IN" dirty="0"/>
              <a:t>Software Requirements: </a:t>
            </a:r>
          </a:p>
          <a:p>
            <a:pPr marL="0" indent="0">
              <a:buNone/>
            </a:pPr>
            <a:endParaRPr lang="en-IN" dirty="0"/>
          </a:p>
          <a:p>
            <a:pPr lvl="1"/>
            <a:r>
              <a:rPr lang="en-US" dirty="0"/>
              <a:t>Details of this aspect of the project are currently confidential and will be disclosed at a later stage.</a:t>
            </a:r>
          </a:p>
          <a:p>
            <a:pPr marL="457200" lvl="1" indent="0">
              <a:buNone/>
            </a:pPr>
            <a:endParaRPr lang="en-IN" sz="3200" dirty="0"/>
          </a:p>
          <a:p>
            <a:r>
              <a:rPr lang="en-IN" dirty="0"/>
              <a:t>Hardware Requirements:</a:t>
            </a:r>
          </a:p>
          <a:p>
            <a:pPr marL="0" indent="0">
              <a:buNone/>
            </a:pPr>
            <a:endParaRPr lang="en-IN" dirty="0"/>
          </a:p>
          <a:p>
            <a:pPr lvl="1"/>
            <a:r>
              <a:rPr lang="en-US" dirty="0"/>
              <a:t>Details of this aspect of the project are currently confidential and will be disclosed at a later stage.</a:t>
            </a:r>
            <a:endParaRPr lang="en-IN" dirty="0"/>
          </a:p>
        </p:txBody>
      </p:sp>
      <p:sp>
        <p:nvSpPr>
          <p:cNvPr id="4" name="Date Placeholder 3">
            <a:extLst>
              <a:ext uri="{FF2B5EF4-FFF2-40B4-BE49-F238E27FC236}">
                <a16:creationId xmlns:a16="http://schemas.microsoft.com/office/drawing/2014/main" id="{18C88CD5-CD12-A37F-5268-3FE046661375}"/>
              </a:ext>
            </a:extLst>
          </p:cNvPr>
          <p:cNvSpPr>
            <a:spLocks noGrp="1"/>
          </p:cNvSpPr>
          <p:nvPr>
            <p:ph type="dt" sz="half" idx="10"/>
          </p:nvPr>
        </p:nvSpPr>
        <p:spPr/>
        <p:txBody>
          <a:bodyPr/>
          <a:lstStyle/>
          <a:p>
            <a:pPr>
              <a:defRPr/>
            </a:pPr>
            <a:fld id="{7AC17328-A253-4C5B-B2C9-4DA48294863A}" type="datetime1">
              <a:rPr lang="en-US" smtClean="0"/>
              <a:pPr>
                <a:defRPr/>
              </a:pPr>
              <a:t>4/7/2023</a:t>
            </a:fld>
            <a:endParaRPr lang="en-US" dirty="0"/>
          </a:p>
        </p:txBody>
      </p:sp>
      <p:sp>
        <p:nvSpPr>
          <p:cNvPr id="5" name="Slide Number Placeholder 4">
            <a:extLst>
              <a:ext uri="{FF2B5EF4-FFF2-40B4-BE49-F238E27FC236}">
                <a16:creationId xmlns:a16="http://schemas.microsoft.com/office/drawing/2014/main" id="{13DCABA9-99AA-5393-0F48-375967A8A129}"/>
              </a:ext>
            </a:extLst>
          </p:cNvPr>
          <p:cNvSpPr>
            <a:spLocks noGrp="1"/>
          </p:cNvSpPr>
          <p:nvPr>
            <p:ph type="sldNum" sz="quarter" idx="12"/>
          </p:nvPr>
        </p:nvSpPr>
        <p:spPr/>
        <p:txBody>
          <a:bodyPr/>
          <a:lstStyle/>
          <a:p>
            <a:pPr>
              <a:defRPr/>
            </a:pPr>
            <a:fld id="{E58B1524-9549-4C6F-982A-A4BBA9A888C3}" type="slidenum">
              <a:rPr lang="en-US" smtClean="0"/>
              <a:pPr>
                <a:defRPr/>
              </a:pPr>
              <a:t>9</a:t>
            </a:fld>
            <a:endParaRPr lang="en-US"/>
          </a:p>
        </p:txBody>
      </p:sp>
    </p:spTree>
    <p:extLst>
      <p:ext uri="{BB962C8B-B14F-4D97-AF65-F5344CB8AC3E}">
        <p14:creationId xmlns:p14="http://schemas.microsoft.com/office/powerpoint/2010/main" val="309815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P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M.pot [Compatibility Mode]" id="{A78B955A-8155-4AFA-9AC7-B4A34E5AC684}" vid="{1EA59779-79AC-488B-90CC-DFE4E8134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SPM</Template>
  <TotalTime>347</TotalTime>
  <Words>1195</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SPM</vt:lpstr>
      <vt:lpstr>DATA SCIENCE, ANALYTICS &amp; MANAGEMENT  while interning for  AVM COMPUTERS PVT LTD.  </vt:lpstr>
      <vt:lpstr>CONTENT</vt:lpstr>
      <vt:lpstr>ALL ABOUT THE PROJECT</vt:lpstr>
      <vt:lpstr>PROJECT PLAN </vt:lpstr>
      <vt:lpstr>PROJECT PLAN</vt:lpstr>
      <vt:lpstr>PROJECT PLAN</vt:lpstr>
      <vt:lpstr>PROJECT PLAN</vt:lpstr>
      <vt:lpstr>ROLE OF TEAM MEMBERS</vt:lpstr>
      <vt:lpstr>Requirements</vt:lpstr>
      <vt:lpstr>REQUIREMENTS</vt:lpstr>
      <vt:lpstr>DIAGRAMS</vt:lpstr>
      <vt:lpstr>IMPLEMENTATION</vt:lpstr>
      <vt:lpstr>IMPLEMENTATION </vt:lpstr>
      <vt:lpstr>CONCLUSION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PATEL</dc:creator>
  <cp:lastModifiedBy>parth.642001@outlook.com</cp:lastModifiedBy>
  <cp:revision>21</cp:revision>
  <dcterms:created xsi:type="dcterms:W3CDTF">2022-02-24T04:45:45Z</dcterms:created>
  <dcterms:modified xsi:type="dcterms:W3CDTF">2023-04-07T06:42:18Z</dcterms:modified>
</cp:coreProperties>
</file>