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82" r:id="rId4"/>
    <p:sldId id="258" r:id="rId5"/>
    <p:sldId id="259" r:id="rId6"/>
    <p:sldId id="260" r:id="rId7"/>
    <p:sldId id="261" r:id="rId8"/>
    <p:sldId id="262" r:id="rId9"/>
    <p:sldId id="263" r:id="rId10"/>
    <p:sldId id="264" r:id="rId11"/>
    <p:sldId id="265" r:id="rId12"/>
    <p:sldId id="266" r:id="rId13"/>
    <p:sldId id="267" r:id="rId14"/>
    <p:sldId id="268" r:id="rId15"/>
    <p:sldId id="269" r:id="rId16"/>
    <p:sldId id="283" r:id="rId17"/>
    <p:sldId id="273" r:id="rId18"/>
    <p:sldId id="274" r:id="rId19"/>
    <p:sldId id="275" r:id="rId20"/>
    <p:sldId id="276" r:id="rId21"/>
    <p:sldId id="277" r:id="rId22"/>
    <p:sldId id="278" r:id="rId23"/>
    <p:sldId id="279" r:id="rId24"/>
    <p:sldId id="280" r:id="rId25"/>
    <p:sldId id="281" r:id="rId26"/>
    <p:sldId id="284" r:id="rId27"/>
    <p:sldId id="285" r:id="rId28"/>
    <p:sldId id="286" r:id="rId29"/>
    <p:sldId id="287" r:id="rId30"/>
    <p:sldId id="288" r:id="rId31"/>
    <p:sldId id="271" r:id="rId32"/>
    <p:sldId id="272" r:id="rId3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6" d="100"/>
          <a:sy n="66" d="100"/>
        </p:scale>
        <p:origin x="55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44C3C0-2F80-4CD8-A782-B42939FA00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8B06DFD8-AC1C-4D86-93D7-6C534CE6709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225B0E7-2D7F-4CF5-8281-9EDB744753EC}" type="datetimeFigureOut">
              <a:rPr lang="en-US"/>
              <a:pPr>
                <a:defRPr/>
              </a:pPr>
              <a:t>4/29/2023</a:t>
            </a:fld>
            <a:endParaRPr lang="en-US"/>
          </a:p>
        </p:txBody>
      </p:sp>
      <p:sp>
        <p:nvSpPr>
          <p:cNvPr id="4" name="Slide Image Placeholder 3">
            <a:extLst>
              <a:ext uri="{FF2B5EF4-FFF2-40B4-BE49-F238E27FC236}">
                <a16:creationId xmlns:a16="http://schemas.microsoft.com/office/drawing/2014/main" id="{A9688679-4C0F-4D0C-9E54-C40544A93F2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780FDE5-5C32-421D-93A8-918D750434E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57D738B-0A68-4652-9E12-6C6735D295E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B1582345-D8C4-43CB-9519-C853BD352E7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72B9B29-0C7C-4730-8B0B-EDA3ECFDAC8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6">
            <a:extLst>
              <a:ext uri="{FF2B5EF4-FFF2-40B4-BE49-F238E27FC236}">
                <a16:creationId xmlns:a16="http://schemas.microsoft.com/office/drawing/2014/main" id="{2ABBFA78-EB1B-4E99-80A7-C6047FD9E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0450" y="0"/>
            <a:ext cx="9715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a:extLst>
              <a:ext uri="{FF2B5EF4-FFF2-40B4-BE49-F238E27FC236}">
                <a16:creationId xmlns:a16="http://schemas.microsoft.com/office/drawing/2014/main" id="{C65F3BB7-91C0-4755-9B81-7B5C2A741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0"/>
            <a:ext cx="1030288"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500B8A26-2C83-4222-8497-2AE82A7F9CE6}"/>
              </a:ext>
            </a:extLst>
          </p:cNvPr>
          <p:cNvCxnSpPr>
            <a:cxnSpLocks/>
          </p:cNvCxnSpPr>
          <p:nvPr/>
        </p:nvCxnSpPr>
        <p:spPr>
          <a:xfrm>
            <a:off x="1524000" y="1114425"/>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F6D7179-FB88-4D63-9B07-27AB5631D8E6}"/>
              </a:ext>
            </a:extLst>
          </p:cNvPr>
          <p:cNvSpPr txBox="1">
            <a:spLocks noChangeArrowheads="1"/>
          </p:cNvSpPr>
          <p:nvPr/>
        </p:nvSpPr>
        <p:spPr bwMode="auto">
          <a:xfrm>
            <a:off x="1524000" y="266700"/>
            <a:ext cx="9144000" cy="369888"/>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a:latin typeface="Times New Roman" panose="02020603050405020304" pitchFamily="18" charset="0"/>
                <a:cs typeface="Times New Roman" panose="02020603050405020304" pitchFamily="18" charset="0"/>
              </a:rPr>
              <a:t>DEVANG PATEL INSTITUTE OF ADVANCE TECHNOLOGY AND RESEARCH</a:t>
            </a:r>
          </a:p>
        </p:txBody>
      </p:sp>
      <p:cxnSp>
        <p:nvCxnSpPr>
          <p:cNvPr id="16" name="Straight Connector 15">
            <a:extLst>
              <a:ext uri="{FF2B5EF4-FFF2-40B4-BE49-F238E27FC236}">
                <a16:creationId xmlns:a16="http://schemas.microsoft.com/office/drawing/2014/main" id="{B4751614-3A1D-49C5-B46C-32D80D49DF75}"/>
              </a:ext>
            </a:extLst>
          </p:cNvPr>
          <p:cNvCxnSpPr>
            <a:cxnSpLocks/>
          </p:cNvCxnSpPr>
          <p:nvPr/>
        </p:nvCxnSpPr>
        <p:spPr>
          <a:xfrm>
            <a:off x="1538288" y="3711575"/>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10C6DC8-BE28-41C8-81B6-141306C1638E}"/>
              </a:ext>
            </a:extLst>
          </p:cNvPr>
          <p:cNvSpPr/>
          <p:nvPr/>
        </p:nvSpPr>
        <p:spPr>
          <a:xfrm>
            <a:off x="0" y="6510338"/>
            <a:ext cx="12192000" cy="347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618268" y="1145639"/>
            <a:ext cx="9144000" cy="2441232"/>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13" name="Text Placeholder 12"/>
          <p:cNvSpPr>
            <a:spLocks noGrp="1"/>
          </p:cNvSpPr>
          <p:nvPr>
            <p:ph type="body" sz="quarter" idx="10"/>
          </p:nvPr>
        </p:nvSpPr>
        <p:spPr>
          <a:xfrm>
            <a:off x="1706563" y="4090989"/>
            <a:ext cx="2836862" cy="415024"/>
          </a:xfrm>
        </p:spPr>
        <p:txBody>
          <a:bodyPr/>
          <a:lstStyle>
            <a:lvl1pPr marL="0" indent="0">
              <a:buNone/>
              <a:defRPr b="1">
                <a:solidFill>
                  <a:schemeClr val="tx2"/>
                </a:solidFill>
              </a:defRPr>
            </a:lvl1pPr>
          </a:lstStyle>
          <a:p>
            <a:pPr lvl="0"/>
            <a:r>
              <a:rPr lang="en-US"/>
              <a:t>Click to edit Master text styles</a:t>
            </a:r>
          </a:p>
          <a:p>
            <a:pPr lvl="1"/>
            <a:r>
              <a:rPr lang="en-US"/>
              <a:t>Second level</a:t>
            </a:r>
          </a:p>
        </p:txBody>
      </p:sp>
      <p:sp>
        <p:nvSpPr>
          <p:cNvPr id="14" name="Text Placeholder 12"/>
          <p:cNvSpPr>
            <a:spLocks noGrp="1"/>
          </p:cNvSpPr>
          <p:nvPr>
            <p:ph type="body" sz="quarter" idx="11"/>
          </p:nvPr>
        </p:nvSpPr>
        <p:spPr>
          <a:xfrm>
            <a:off x="4932100" y="4082888"/>
            <a:ext cx="2836862" cy="423126"/>
          </a:xfrm>
        </p:spPr>
        <p:txBody>
          <a:bodyPr/>
          <a:lstStyle>
            <a:lvl1pPr marL="0" indent="0">
              <a:buNone/>
              <a:defRPr b="1">
                <a:solidFill>
                  <a:schemeClr val="tx2"/>
                </a:solidFill>
              </a:defRPr>
            </a:lvl1pPr>
          </a:lstStyle>
          <a:p>
            <a:pPr lvl="0"/>
            <a:r>
              <a:rPr lang="en-US"/>
              <a:t>Click to edit Master text styles</a:t>
            </a:r>
          </a:p>
        </p:txBody>
      </p:sp>
      <p:sp>
        <p:nvSpPr>
          <p:cNvPr id="15" name="Text Placeholder 12"/>
          <p:cNvSpPr>
            <a:spLocks noGrp="1"/>
          </p:cNvSpPr>
          <p:nvPr>
            <p:ph type="body" sz="quarter" idx="12"/>
          </p:nvPr>
        </p:nvSpPr>
        <p:spPr>
          <a:xfrm>
            <a:off x="8035090" y="4082887"/>
            <a:ext cx="2836862" cy="423126"/>
          </a:xfrm>
        </p:spPr>
        <p:txBody>
          <a:bodyPr/>
          <a:lstStyle>
            <a:lvl1pPr marL="0" indent="0">
              <a:buNone/>
              <a:defRPr b="1">
                <a:solidFill>
                  <a:schemeClr val="tx2"/>
                </a:solidFill>
              </a:defRPr>
            </a:lvl1pPr>
          </a:lstStyle>
          <a:p>
            <a:pPr lvl="0"/>
            <a:r>
              <a:rPr lang="en-US"/>
              <a:t>Click to edit Master text styles</a:t>
            </a:r>
          </a:p>
        </p:txBody>
      </p:sp>
      <p:sp>
        <p:nvSpPr>
          <p:cNvPr id="17" name="Content Placeholder 16"/>
          <p:cNvSpPr>
            <a:spLocks noGrp="1"/>
          </p:cNvSpPr>
          <p:nvPr>
            <p:ph sz="quarter" idx="13"/>
          </p:nvPr>
        </p:nvSpPr>
        <p:spPr>
          <a:xfrm>
            <a:off x="1706564" y="4600575"/>
            <a:ext cx="2836862" cy="1663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6"/>
          <p:cNvSpPr>
            <a:spLocks noGrp="1"/>
          </p:cNvSpPr>
          <p:nvPr>
            <p:ph sz="quarter" idx="14"/>
          </p:nvPr>
        </p:nvSpPr>
        <p:spPr>
          <a:xfrm>
            <a:off x="4932100" y="4600575"/>
            <a:ext cx="2836862" cy="1663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6"/>
          <p:cNvSpPr>
            <a:spLocks noGrp="1"/>
          </p:cNvSpPr>
          <p:nvPr>
            <p:ph sz="quarter" idx="15"/>
          </p:nvPr>
        </p:nvSpPr>
        <p:spPr>
          <a:xfrm>
            <a:off x="8035090" y="4592116"/>
            <a:ext cx="2836862" cy="1663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906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BF9FF7-5352-4AC4-A667-C92A600C3CFC}"/>
              </a:ext>
            </a:extLst>
          </p:cNvPr>
          <p:cNvSpPr/>
          <p:nvPr/>
        </p:nvSpPr>
        <p:spPr>
          <a:xfrm>
            <a:off x="0" y="6518275"/>
            <a:ext cx="12192000"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cs typeface="Times New Roman" panose="02020603050405020304" pitchFamily="18" charset="0"/>
            </a:endParaRPr>
          </a:p>
        </p:txBody>
      </p:sp>
      <p:sp>
        <p:nvSpPr>
          <p:cNvPr id="2" name="Title 1"/>
          <p:cNvSpPr>
            <a:spLocks noGrp="1"/>
          </p:cNvSpPr>
          <p:nvPr>
            <p:ph type="title"/>
          </p:nvPr>
        </p:nvSpPr>
        <p:spPr/>
        <p:txBody>
          <a:bodyPr/>
          <a:lstStyle>
            <a:lvl1pPr>
              <a:defRPr>
                <a:solidFill>
                  <a:schemeClr val="tx2"/>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7">
            <a:extLst>
              <a:ext uri="{FF2B5EF4-FFF2-40B4-BE49-F238E27FC236}">
                <a16:creationId xmlns:a16="http://schemas.microsoft.com/office/drawing/2014/main" id="{D6023540-7675-4A32-9A22-FDBE6CCD7AF2}"/>
              </a:ext>
            </a:extLst>
          </p:cNvPr>
          <p:cNvSpPr>
            <a:spLocks noGrp="1"/>
          </p:cNvSpPr>
          <p:nvPr>
            <p:ph type="dt" sz="half" idx="10"/>
          </p:nvPr>
        </p:nvSpPr>
        <p:spPr>
          <a:xfrm>
            <a:off x="0" y="6500813"/>
            <a:ext cx="2743200" cy="365125"/>
          </a:xfrm>
        </p:spPr>
        <p:txBody>
          <a:bodyPr/>
          <a:lstStyle>
            <a:lvl1pPr>
              <a:defRPr b="1">
                <a:solidFill>
                  <a:schemeClr val="bg1"/>
                </a:solidFill>
              </a:defRPr>
            </a:lvl1pPr>
          </a:lstStyle>
          <a:p>
            <a:pPr>
              <a:defRPr/>
            </a:pPr>
            <a:fld id="{7AC17328-A253-4C5B-B2C9-4DA48294863A}" type="datetime1">
              <a:rPr lang="en-US"/>
              <a:pPr>
                <a:defRPr/>
              </a:pPr>
              <a:t>4/29/2023</a:t>
            </a:fld>
            <a:endParaRPr lang="en-US" dirty="0"/>
          </a:p>
        </p:txBody>
      </p:sp>
      <p:sp>
        <p:nvSpPr>
          <p:cNvPr id="6" name="Footer Placeholder 8">
            <a:extLst>
              <a:ext uri="{FF2B5EF4-FFF2-40B4-BE49-F238E27FC236}">
                <a16:creationId xmlns:a16="http://schemas.microsoft.com/office/drawing/2014/main" id="{20C2DD25-22AE-446C-9FC9-2BDCE3674A3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9">
            <a:extLst>
              <a:ext uri="{FF2B5EF4-FFF2-40B4-BE49-F238E27FC236}">
                <a16:creationId xmlns:a16="http://schemas.microsoft.com/office/drawing/2014/main" id="{85AA2083-9C6C-4AE1-BC48-0EB52BF18700}"/>
              </a:ext>
            </a:extLst>
          </p:cNvPr>
          <p:cNvSpPr>
            <a:spLocks noGrp="1"/>
          </p:cNvSpPr>
          <p:nvPr>
            <p:ph type="sldNum" sz="quarter" idx="12"/>
          </p:nvPr>
        </p:nvSpPr>
        <p:spPr>
          <a:xfrm>
            <a:off x="9448800" y="6518275"/>
            <a:ext cx="2743200" cy="365125"/>
          </a:xfrm>
        </p:spPr>
        <p:txBody>
          <a:bodyPr/>
          <a:lstStyle>
            <a:lvl1pPr>
              <a:defRPr b="1">
                <a:solidFill>
                  <a:schemeClr val="bg1"/>
                </a:solidFill>
              </a:defRPr>
            </a:lvl1pPr>
          </a:lstStyle>
          <a:p>
            <a:pPr>
              <a:defRPr/>
            </a:pPr>
            <a:fld id="{E58B1524-9549-4C6F-982A-A4BBA9A888C3}" type="slidenum">
              <a:rPr lang="en-US"/>
              <a:pPr>
                <a:defRPr/>
              </a:pPr>
              <a:t>‹#›</a:t>
            </a:fld>
            <a:endParaRPr lang="en-US"/>
          </a:p>
        </p:txBody>
      </p:sp>
    </p:spTree>
    <p:extLst>
      <p:ext uri="{BB962C8B-B14F-4D97-AF65-F5344CB8AC3E}">
        <p14:creationId xmlns:p14="http://schemas.microsoft.com/office/powerpoint/2010/main" val="1534982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C6CF2F-8A84-458C-B209-6FD922152EBF}"/>
              </a:ext>
            </a:extLst>
          </p:cNvPr>
          <p:cNvSpPr/>
          <p:nvPr/>
        </p:nvSpPr>
        <p:spPr>
          <a:xfrm>
            <a:off x="0" y="6518275"/>
            <a:ext cx="12192000"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cs typeface="Times New Roman" panose="02020603050405020304" pitchFamily="18" charset="0"/>
            </a:endParaRPr>
          </a:p>
        </p:txBody>
      </p:sp>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8C01AF98-A09F-4D2E-A5AC-1126EDC691F2}"/>
              </a:ext>
            </a:extLst>
          </p:cNvPr>
          <p:cNvSpPr>
            <a:spLocks noGrp="1"/>
          </p:cNvSpPr>
          <p:nvPr>
            <p:ph type="ftr" sz="quarter" idx="10"/>
          </p:nvPr>
        </p:nvSpPr>
        <p:spPr/>
        <p:txBody>
          <a:bodyPr/>
          <a:lstStyle>
            <a:lvl1pPr>
              <a:defRPr/>
            </a:lvl1pPr>
          </a:lstStyle>
          <a:p>
            <a:pPr>
              <a:defRPr/>
            </a:pPr>
            <a:endParaRPr lang="en-US"/>
          </a:p>
        </p:txBody>
      </p:sp>
      <p:sp>
        <p:nvSpPr>
          <p:cNvPr id="6" name="Date Placeholder 3">
            <a:extLst>
              <a:ext uri="{FF2B5EF4-FFF2-40B4-BE49-F238E27FC236}">
                <a16:creationId xmlns:a16="http://schemas.microsoft.com/office/drawing/2014/main" id="{E2582724-6FE3-42EF-ABAD-96192E37D4FC}"/>
              </a:ext>
            </a:extLst>
          </p:cNvPr>
          <p:cNvSpPr>
            <a:spLocks noGrp="1"/>
          </p:cNvSpPr>
          <p:nvPr>
            <p:ph type="dt" sz="half" idx="11"/>
          </p:nvPr>
        </p:nvSpPr>
        <p:spPr>
          <a:xfrm>
            <a:off x="0" y="6500813"/>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2636A67F-8D71-4188-8A4F-3AEAE5249E78}" type="datetime1">
              <a:rPr lang="en-US"/>
              <a:pPr>
                <a:defRPr/>
              </a:pPr>
              <a:t>4/29/2023</a:t>
            </a:fld>
            <a:endParaRPr lang="en-US"/>
          </a:p>
        </p:txBody>
      </p:sp>
      <p:sp>
        <p:nvSpPr>
          <p:cNvPr id="7" name="Slide Number Placeholder 5">
            <a:extLst>
              <a:ext uri="{FF2B5EF4-FFF2-40B4-BE49-F238E27FC236}">
                <a16:creationId xmlns:a16="http://schemas.microsoft.com/office/drawing/2014/main" id="{AD39E9F1-F139-478C-8936-C87A990C5C73}"/>
              </a:ext>
            </a:extLst>
          </p:cNvPr>
          <p:cNvSpPr>
            <a:spLocks noGrp="1"/>
          </p:cNvSpPr>
          <p:nvPr>
            <p:ph type="sldNum" sz="quarter" idx="12"/>
          </p:nvPr>
        </p:nvSpPr>
        <p:spPr>
          <a:xfrm>
            <a:off x="9429750" y="6510338"/>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A94CBEED-FD91-4865-B9B2-BF1958596C50}" type="slidenum">
              <a:rPr lang="en-US"/>
              <a:pPr>
                <a:defRPr/>
              </a:pPr>
              <a:t>‹#›</a:t>
            </a:fld>
            <a:endParaRPr lang="en-US" dirty="0"/>
          </a:p>
        </p:txBody>
      </p:sp>
    </p:spTree>
    <p:extLst>
      <p:ext uri="{BB962C8B-B14F-4D97-AF65-F5344CB8AC3E}">
        <p14:creationId xmlns:p14="http://schemas.microsoft.com/office/powerpoint/2010/main" val="293183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CCA3F9-C355-4076-B0E2-A5E001F1558A}"/>
              </a:ext>
            </a:extLst>
          </p:cNvPr>
          <p:cNvSpPr/>
          <p:nvPr/>
        </p:nvSpPr>
        <p:spPr>
          <a:xfrm>
            <a:off x="0" y="6518275"/>
            <a:ext cx="12192000"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cs typeface="Times New Roman" panose="02020603050405020304" pitchFamily="18" charset="0"/>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C1189AB-4D41-47F2-B724-973B4449B31C}"/>
              </a:ext>
            </a:extLst>
          </p:cNvPr>
          <p:cNvSpPr>
            <a:spLocks noGrp="1"/>
          </p:cNvSpPr>
          <p:nvPr>
            <p:ph type="ftr" sz="quarter" idx="10"/>
          </p:nvPr>
        </p:nvSpPr>
        <p:spPr/>
        <p:txBody>
          <a:bodyPr/>
          <a:lstStyle>
            <a:lvl1pPr>
              <a:defRPr/>
            </a:lvl1pPr>
          </a:lstStyle>
          <a:p>
            <a:pPr>
              <a:defRPr/>
            </a:pPr>
            <a:endParaRPr lang="en-US"/>
          </a:p>
        </p:txBody>
      </p:sp>
      <p:sp>
        <p:nvSpPr>
          <p:cNvPr id="7" name="Date Placeholder 4">
            <a:extLst>
              <a:ext uri="{FF2B5EF4-FFF2-40B4-BE49-F238E27FC236}">
                <a16:creationId xmlns:a16="http://schemas.microsoft.com/office/drawing/2014/main" id="{F3CF17BB-D4F2-4BDF-AC1C-B116E5E24064}"/>
              </a:ext>
            </a:extLst>
          </p:cNvPr>
          <p:cNvSpPr>
            <a:spLocks noGrp="1"/>
          </p:cNvSpPr>
          <p:nvPr>
            <p:ph type="dt" sz="half" idx="11"/>
          </p:nvPr>
        </p:nvSpPr>
        <p:spPr>
          <a:xfrm>
            <a:off x="0" y="6518275"/>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86DD4CBB-D577-4AA3-A8DE-91BEB79E682A}" type="datetime1">
              <a:rPr lang="en-US"/>
              <a:pPr>
                <a:defRPr/>
              </a:pPr>
              <a:t>4/29/2023</a:t>
            </a:fld>
            <a:endParaRPr lang="en-US"/>
          </a:p>
        </p:txBody>
      </p:sp>
      <p:sp>
        <p:nvSpPr>
          <p:cNvPr id="8" name="Slide Number Placeholder 6">
            <a:extLst>
              <a:ext uri="{FF2B5EF4-FFF2-40B4-BE49-F238E27FC236}">
                <a16:creationId xmlns:a16="http://schemas.microsoft.com/office/drawing/2014/main" id="{DBDCB8D6-2CA1-46B1-B908-F026494EEDA1}"/>
              </a:ext>
            </a:extLst>
          </p:cNvPr>
          <p:cNvSpPr>
            <a:spLocks noGrp="1"/>
          </p:cNvSpPr>
          <p:nvPr>
            <p:ph type="sldNum" sz="quarter" idx="12"/>
          </p:nvPr>
        </p:nvSpPr>
        <p:spPr>
          <a:xfrm>
            <a:off x="9448800" y="6492875"/>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7AFC50FC-11F2-4F3B-BC71-5972D1E57F0A}" type="slidenum">
              <a:rPr lang="en-US"/>
              <a:pPr>
                <a:defRPr/>
              </a:pPr>
              <a:t>‹#›</a:t>
            </a:fld>
            <a:endParaRPr lang="en-US"/>
          </a:p>
        </p:txBody>
      </p:sp>
    </p:spTree>
    <p:extLst>
      <p:ext uri="{BB962C8B-B14F-4D97-AF65-F5344CB8AC3E}">
        <p14:creationId xmlns:p14="http://schemas.microsoft.com/office/powerpoint/2010/main" val="31337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9566D4E-62CB-4620-B9DF-55191498937E}"/>
              </a:ext>
            </a:extLst>
          </p:cNvPr>
          <p:cNvSpPr/>
          <p:nvPr/>
        </p:nvSpPr>
        <p:spPr>
          <a:xfrm>
            <a:off x="0" y="6518275"/>
            <a:ext cx="12192000"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cs typeface="Times New Roman" panose="02020603050405020304" pitchFamily="18" charset="0"/>
            </a:endParaRPr>
          </a:p>
        </p:txBody>
      </p:sp>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B6A44015-71FD-41AF-B95B-95A51AF9C491}"/>
              </a:ext>
            </a:extLst>
          </p:cNvPr>
          <p:cNvSpPr>
            <a:spLocks noGrp="1"/>
          </p:cNvSpPr>
          <p:nvPr>
            <p:ph type="ftr" sz="quarter" idx="10"/>
          </p:nvPr>
        </p:nvSpPr>
        <p:spPr/>
        <p:txBody>
          <a:bodyPr/>
          <a:lstStyle>
            <a:lvl1pPr>
              <a:defRPr/>
            </a:lvl1pPr>
          </a:lstStyle>
          <a:p>
            <a:pPr>
              <a:defRPr/>
            </a:pPr>
            <a:endParaRPr lang="en-US"/>
          </a:p>
        </p:txBody>
      </p:sp>
      <p:sp>
        <p:nvSpPr>
          <p:cNvPr id="9" name="Date Placeholder 6">
            <a:extLst>
              <a:ext uri="{FF2B5EF4-FFF2-40B4-BE49-F238E27FC236}">
                <a16:creationId xmlns:a16="http://schemas.microsoft.com/office/drawing/2014/main" id="{0FB741EE-F061-4F57-88E3-682093ED8341}"/>
              </a:ext>
            </a:extLst>
          </p:cNvPr>
          <p:cNvSpPr>
            <a:spLocks noGrp="1"/>
          </p:cNvSpPr>
          <p:nvPr>
            <p:ph type="dt" sz="half" idx="11"/>
          </p:nvPr>
        </p:nvSpPr>
        <p:spPr>
          <a:xfrm>
            <a:off x="0" y="6518275"/>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ACE38AA4-6E0E-4D67-876E-9C7D3F730818}" type="datetime1">
              <a:rPr lang="en-US"/>
              <a:pPr>
                <a:defRPr/>
              </a:pPr>
              <a:t>4/29/2023</a:t>
            </a:fld>
            <a:endParaRPr lang="en-US" dirty="0"/>
          </a:p>
        </p:txBody>
      </p:sp>
      <p:sp>
        <p:nvSpPr>
          <p:cNvPr id="10" name="Slide Number Placeholder 8">
            <a:extLst>
              <a:ext uri="{FF2B5EF4-FFF2-40B4-BE49-F238E27FC236}">
                <a16:creationId xmlns:a16="http://schemas.microsoft.com/office/drawing/2014/main" id="{03FF1AF1-8403-47D0-901A-58A9857599FD}"/>
              </a:ext>
            </a:extLst>
          </p:cNvPr>
          <p:cNvSpPr>
            <a:spLocks noGrp="1"/>
          </p:cNvSpPr>
          <p:nvPr>
            <p:ph type="sldNum" sz="quarter" idx="12"/>
          </p:nvPr>
        </p:nvSpPr>
        <p:spPr>
          <a:xfrm>
            <a:off x="9448800" y="6538913"/>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C7D53DF8-740E-40F4-A0E9-430A1980CFAA}" type="slidenum">
              <a:rPr lang="en-US"/>
              <a:pPr>
                <a:defRPr/>
              </a:pPr>
              <a:t>‹#›</a:t>
            </a:fld>
            <a:endParaRPr lang="en-US"/>
          </a:p>
        </p:txBody>
      </p:sp>
    </p:spTree>
    <p:extLst>
      <p:ext uri="{BB962C8B-B14F-4D97-AF65-F5344CB8AC3E}">
        <p14:creationId xmlns:p14="http://schemas.microsoft.com/office/powerpoint/2010/main" val="424830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156156-69A4-4ABD-B4F4-41268CB83342}"/>
              </a:ext>
            </a:extLst>
          </p:cNvPr>
          <p:cNvSpPr/>
          <p:nvPr/>
        </p:nvSpPr>
        <p:spPr>
          <a:xfrm>
            <a:off x="0" y="6518275"/>
            <a:ext cx="12192000"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cs typeface="Times New Roman" panose="02020603050405020304" pitchFamily="18"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C0E2AE45-1903-45FC-9A7D-9E09DFD8A3A6}"/>
              </a:ext>
            </a:extLst>
          </p:cNvPr>
          <p:cNvSpPr>
            <a:spLocks noGrp="1"/>
          </p:cNvSpPr>
          <p:nvPr>
            <p:ph type="ftr" sz="quarter" idx="10"/>
          </p:nvPr>
        </p:nvSpPr>
        <p:spPr/>
        <p:txBody>
          <a:bodyPr/>
          <a:lstStyle>
            <a:lvl1pPr>
              <a:defRPr/>
            </a:lvl1pPr>
          </a:lstStyle>
          <a:p>
            <a:pPr>
              <a:defRPr/>
            </a:pPr>
            <a:endParaRPr lang="en-US"/>
          </a:p>
        </p:txBody>
      </p:sp>
      <p:sp>
        <p:nvSpPr>
          <p:cNvPr id="5" name="Date Placeholder 2">
            <a:extLst>
              <a:ext uri="{FF2B5EF4-FFF2-40B4-BE49-F238E27FC236}">
                <a16:creationId xmlns:a16="http://schemas.microsoft.com/office/drawing/2014/main" id="{81752533-66A5-4C65-879D-FBC910F0F6A8}"/>
              </a:ext>
            </a:extLst>
          </p:cNvPr>
          <p:cNvSpPr>
            <a:spLocks noGrp="1"/>
          </p:cNvSpPr>
          <p:nvPr>
            <p:ph type="dt" sz="half" idx="11"/>
          </p:nvPr>
        </p:nvSpPr>
        <p:spPr>
          <a:xfrm>
            <a:off x="0" y="6500813"/>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0DE99586-000E-4233-80F0-0AB39CB1F957}" type="datetime1">
              <a:rPr lang="en-US"/>
              <a:pPr>
                <a:defRPr/>
              </a:pPr>
              <a:t>4/29/2023</a:t>
            </a:fld>
            <a:endParaRPr lang="en-US"/>
          </a:p>
        </p:txBody>
      </p:sp>
      <p:sp>
        <p:nvSpPr>
          <p:cNvPr id="6" name="Slide Number Placeholder 4">
            <a:extLst>
              <a:ext uri="{FF2B5EF4-FFF2-40B4-BE49-F238E27FC236}">
                <a16:creationId xmlns:a16="http://schemas.microsoft.com/office/drawing/2014/main" id="{BD5B4306-32D7-411D-A866-7CB531DBFBF3}"/>
              </a:ext>
            </a:extLst>
          </p:cNvPr>
          <p:cNvSpPr>
            <a:spLocks noGrp="1"/>
          </p:cNvSpPr>
          <p:nvPr>
            <p:ph type="sldNum" sz="quarter" idx="12"/>
          </p:nvPr>
        </p:nvSpPr>
        <p:spPr>
          <a:xfrm>
            <a:off x="9448800" y="6480175"/>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BA12DD24-C0BA-447A-AE77-2EEAF19DF285}" type="slidenum">
              <a:rPr lang="en-US"/>
              <a:pPr>
                <a:defRPr/>
              </a:pPr>
              <a:t>‹#›</a:t>
            </a:fld>
            <a:endParaRPr lang="en-US"/>
          </a:p>
        </p:txBody>
      </p:sp>
    </p:spTree>
    <p:extLst>
      <p:ext uri="{BB962C8B-B14F-4D97-AF65-F5344CB8AC3E}">
        <p14:creationId xmlns:p14="http://schemas.microsoft.com/office/powerpoint/2010/main" val="15347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97E6AB-D457-4FA7-B423-4136FEBC3556}"/>
              </a:ext>
            </a:extLst>
          </p:cNvPr>
          <p:cNvSpPr/>
          <p:nvPr/>
        </p:nvSpPr>
        <p:spPr>
          <a:xfrm>
            <a:off x="0" y="6518275"/>
            <a:ext cx="12192000"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cs typeface="Times New Roman" panose="02020603050405020304" pitchFamily="18" charset="0"/>
            </a:endParaRPr>
          </a:p>
        </p:txBody>
      </p:sp>
      <p:sp>
        <p:nvSpPr>
          <p:cNvPr id="3" name="Footer Placeholder 2">
            <a:extLst>
              <a:ext uri="{FF2B5EF4-FFF2-40B4-BE49-F238E27FC236}">
                <a16:creationId xmlns:a16="http://schemas.microsoft.com/office/drawing/2014/main" id="{0E87C2F3-A75F-4864-A7EE-B0944C4EF664}"/>
              </a:ext>
            </a:extLst>
          </p:cNvPr>
          <p:cNvSpPr>
            <a:spLocks noGrp="1"/>
          </p:cNvSpPr>
          <p:nvPr>
            <p:ph type="ftr" sz="quarter" idx="10"/>
          </p:nvPr>
        </p:nvSpPr>
        <p:spPr/>
        <p:txBody>
          <a:bodyPr/>
          <a:lstStyle>
            <a:lvl1pPr>
              <a:defRPr/>
            </a:lvl1pPr>
          </a:lstStyle>
          <a:p>
            <a:pPr>
              <a:defRPr/>
            </a:pPr>
            <a:endParaRPr lang="en-US"/>
          </a:p>
        </p:txBody>
      </p:sp>
      <p:sp>
        <p:nvSpPr>
          <p:cNvPr id="4" name="Date Placeholder 1">
            <a:extLst>
              <a:ext uri="{FF2B5EF4-FFF2-40B4-BE49-F238E27FC236}">
                <a16:creationId xmlns:a16="http://schemas.microsoft.com/office/drawing/2014/main" id="{9304EDAB-10DD-4C16-9971-D096D8508048}"/>
              </a:ext>
            </a:extLst>
          </p:cNvPr>
          <p:cNvSpPr>
            <a:spLocks noGrp="1"/>
          </p:cNvSpPr>
          <p:nvPr>
            <p:ph type="dt" sz="half" idx="11"/>
          </p:nvPr>
        </p:nvSpPr>
        <p:spPr>
          <a:xfrm>
            <a:off x="0" y="6492875"/>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12968D20-A2E7-424D-BFD0-71C1858F051F}" type="datetime1">
              <a:rPr lang="en-US"/>
              <a:pPr>
                <a:defRPr/>
              </a:pPr>
              <a:t>4/29/2023</a:t>
            </a:fld>
            <a:endParaRPr lang="en-US"/>
          </a:p>
        </p:txBody>
      </p:sp>
      <p:sp>
        <p:nvSpPr>
          <p:cNvPr id="5" name="Slide Number Placeholder 3">
            <a:extLst>
              <a:ext uri="{FF2B5EF4-FFF2-40B4-BE49-F238E27FC236}">
                <a16:creationId xmlns:a16="http://schemas.microsoft.com/office/drawing/2014/main" id="{443AE971-37B1-4D7C-B3C2-E5696392B756}"/>
              </a:ext>
            </a:extLst>
          </p:cNvPr>
          <p:cNvSpPr>
            <a:spLocks noGrp="1"/>
          </p:cNvSpPr>
          <p:nvPr>
            <p:ph type="sldNum" sz="quarter" idx="12"/>
          </p:nvPr>
        </p:nvSpPr>
        <p:spPr>
          <a:xfrm>
            <a:off x="9448800" y="6483350"/>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63D74974-B073-43DF-9301-6F75A65DE0A3}" type="slidenum">
              <a:rPr lang="en-US"/>
              <a:pPr>
                <a:defRPr/>
              </a:pPr>
              <a:t>‹#›</a:t>
            </a:fld>
            <a:endParaRPr lang="en-US"/>
          </a:p>
        </p:txBody>
      </p:sp>
    </p:spTree>
    <p:extLst>
      <p:ext uri="{BB962C8B-B14F-4D97-AF65-F5344CB8AC3E}">
        <p14:creationId xmlns:p14="http://schemas.microsoft.com/office/powerpoint/2010/main" val="326592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EB6C68B-DA96-4D1F-BA14-7038629E228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15872A75-FA32-40BA-9844-5AA0A0AF738A}"/>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0324285-ED06-45A9-9880-623E091FD7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586DEB10-948E-4C3B-B2BE-D2483833BED9}" type="datetime1">
              <a:rPr lang="en-US"/>
              <a:pPr>
                <a:defRPr/>
              </a:pPr>
              <a:t>4/29/2023</a:t>
            </a:fld>
            <a:endParaRPr lang="en-US"/>
          </a:p>
        </p:txBody>
      </p:sp>
      <p:sp>
        <p:nvSpPr>
          <p:cNvPr id="5" name="Footer Placeholder 4">
            <a:extLst>
              <a:ext uri="{FF2B5EF4-FFF2-40B4-BE49-F238E27FC236}">
                <a16:creationId xmlns:a16="http://schemas.microsoft.com/office/drawing/2014/main" id="{9E0AC7DE-2360-4FF0-9FB9-5857AB4142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B1EE27D7-0FD5-4EB8-9ACF-830DF17285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8A78EEC4-A080-48C4-A6ED-123107169FA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Lst>
  <p:hf hdr="0" ftr="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Times New Roman" panose="02020603050405020304" pitchFamily="18" charset="0"/>
        </a:defRPr>
      </a:lvl2pPr>
      <a:lvl3pPr algn="l" rtl="0" eaLnBrk="1" fontAlgn="base" hangingPunct="1">
        <a:lnSpc>
          <a:spcPct val="90000"/>
        </a:lnSpc>
        <a:spcBef>
          <a:spcPct val="0"/>
        </a:spcBef>
        <a:spcAft>
          <a:spcPct val="0"/>
        </a:spcAft>
        <a:defRPr sz="4400">
          <a:solidFill>
            <a:schemeClr val="tx1"/>
          </a:solidFill>
          <a:latin typeface="Times New Roman" panose="02020603050405020304" pitchFamily="18" charset="0"/>
        </a:defRPr>
      </a:lvl3pPr>
      <a:lvl4pPr algn="l" rtl="0" eaLnBrk="1" fontAlgn="base" hangingPunct="1">
        <a:lnSpc>
          <a:spcPct val="90000"/>
        </a:lnSpc>
        <a:spcBef>
          <a:spcPct val="0"/>
        </a:spcBef>
        <a:spcAft>
          <a:spcPct val="0"/>
        </a:spcAft>
        <a:defRPr sz="4400">
          <a:solidFill>
            <a:schemeClr val="tx1"/>
          </a:solidFill>
          <a:latin typeface="Times New Roman" panose="02020603050405020304" pitchFamily="18" charset="0"/>
        </a:defRPr>
      </a:lvl4pPr>
      <a:lvl5pPr algn="l" rtl="0" eaLnBrk="1" fontAlgn="base" hangingPunct="1">
        <a:lnSpc>
          <a:spcPct val="90000"/>
        </a:lnSpc>
        <a:spcBef>
          <a:spcPct val="0"/>
        </a:spcBef>
        <a:spcAft>
          <a:spcPct val="0"/>
        </a:spcAft>
        <a:defRPr sz="4400">
          <a:solidFill>
            <a:schemeClr val="tx1"/>
          </a:solidFill>
          <a:latin typeface="Times New Roman" panose="02020603050405020304" pitchFamily="18"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slideshare.net/bibrainz/how-to-make-your-first-big-data-visualization" TargetMode="External"/><Relationship Id="rId2" Type="http://schemas.openxmlformats.org/officeDocument/2006/relationships/hyperlink" Target="https://www.tableau.com/" TargetMode="External"/><Relationship Id="rId1" Type="http://schemas.openxmlformats.org/officeDocument/2006/relationships/slideLayout" Target="../slideLayouts/slideLayout2.xml"/><Relationship Id="rId5" Type="http://schemas.openxmlformats.org/officeDocument/2006/relationships/hyperlink" Target="https://www.w3schools.com/sql/" TargetMode="External"/><Relationship Id="rId4" Type="http://schemas.openxmlformats.org/officeDocument/2006/relationships/hyperlink" Target="https://www.udemy.com/share/101Wde3@zwhAUJbJepGoigyg_2Y4OoYkXD-0hojfE9zStrr056XwpoVwrWSE7O_2Y7tumXg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44577ED-68A7-43FC-BE53-F67CDB000BA8}"/>
              </a:ext>
            </a:extLst>
          </p:cNvPr>
          <p:cNvSpPr>
            <a:spLocks noGrp="1" noChangeArrowheads="1"/>
          </p:cNvSpPr>
          <p:nvPr>
            <p:ph type="ctrTitle"/>
          </p:nvPr>
        </p:nvSpPr>
        <p:spPr>
          <a:xfrm>
            <a:off x="1617663" y="1146175"/>
            <a:ext cx="9144000" cy="2439988"/>
          </a:xfrm>
        </p:spPr>
        <p:txBody>
          <a:bodyPr/>
          <a:lstStyle/>
          <a:p>
            <a:r>
              <a:rPr lang="en-US" altLang="en-US" sz="4000" dirty="0"/>
              <a:t>DATA ANALYTICS </a:t>
            </a:r>
            <a:br>
              <a:rPr lang="en-US" altLang="en-US" sz="4000" dirty="0"/>
            </a:br>
            <a:r>
              <a:rPr lang="en-US" altLang="en-US" sz="4000" dirty="0"/>
              <a:t>while interning for </a:t>
            </a:r>
            <a:br>
              <a:rPr lang="en-US" altLang="en-US" sz="4000" dirty="0"/>
            </a:br>
            <a:r>
              <a:rPr lang="en-US" altLang="en-US" sz="4000" dirty="0"/>
              <a:t>AVM COMPUTERS PVT LTD. </a:t>
            </a:r>
            <a:br>
              <a:rPr lang="en-US" altLang="en-US" sz="4000" dirty="0"/>
            </a:br>
            <a:endParaRPr lang="en-US" altLang="en-US" sz="4000" dirty="0"/>
          </a:p>
        </p:txBody>
      </p:sp>
      <p:sp>
        <p:nvSpPr>
          <p:cNvPr id="10243" name="Text Placeholder 2">
            <a:extLst>
              <a:ext uri="{FF2B5EF4-FFF2-40B4-BE49-F238E27FC236}">
                <a16:creationId xmlns:a16="http://schemas.microsoft.com/office/drawing/2014/main" id="{34AE22B9-0BB1-470B-B9E6-B23E33D35449}"/>
              </a:ext>
            </a:extLst>
          </p:cNvPr>
          <p:cNvSpPr>
            <a:spLocks noGrp="1" noChangeArrowheads="1"/>
          </p:cNvSpPr>
          <p:nvPr>
            <p:ph type="body" sz="quarter" idx="10"/>
          </p:nvPr>
        </p:nvSpPr>
        <p:spPr>
          <a:xfrm>
            <a:off x="1706563" y="4090988"/>
            <a:ext cx="2836862" cy="414337"/>
          </a:xfrm>
        </p:spPr>
        <p:txBody>
          <a:bodyPr/>
          <a:lstStyle/>
          <a:p>
            <a:r>
              <a:rPr lang="en-US" altLang="en-US" dirty="0"/>
              <a:t>External Guide</a:t>
            </a:r>
          </a:p>
        </p:txBody>
      </p:sp>
      <p:sp>
        <p:nvSpPr>
          <p:cNvPr id="10244" name="Text Placeholder 3">
            <a:extLst>
              <a:ext uri="{FF2B5EF4-FFF2-40B4-BE49-F238E27FC236}">
                <a16:creationId xmlns:a16="http://schemas.microsoft.com/office/drawing/2014/main" id="{D92B46DF-F96A-43FC-B36F-37DB00CABE9F}"/>
              </a:ext>
            </a:extLst>
          </p:cNvPr>
          <p:cNvSpPr>
            <a:spLocks noGrp="1" noChangeArrowheads="1"/>
          </p:cNvSpPr>
          <p:nvPr>
            <p:ph type="body" sz="quarter" idx="11"/>
          </p:nvPr>
        </p:nvSpPr>
        <p:spPr>
          <a:xfrm>
            <a:off x="4932363" y="4083050"/>
            <a:ext cx="2836862" cy="422275"/>
          </a:xfrm>
        </p:spPr>
        <p:txBody>
          <a:bodyPr/>
          <a:lstStyle/>
          <a:p>
            <a:r>
              <a:rPr lang="en-US" altLang="en-US" dirty="0"/>
              <a:t>Internal Guide</a:t>
            </a:r>
          </a:p>
        </p:txBody>
      </p:sp>
      <p:sp>
        <p:nvSpPr>
          <p:cNvPr id="10245" name="Text Placeholder 4">
            <a:extLst>
              <a:ext uri="{FF2B5EF4-FFF2-40B4-BE49-F238E27FC236}">
                <a16:creationId xmlns:a16="http://schemas.microsoft.com/office/drawing/2014/main" id="{E4744A11-86A1-404B-BF50-2B48F00288F0}"/>
              </a:ext>
            </a:extLst>
          </p:cNvPr>
          <p:cNvSpPr>
            <a:spLocks noGrp="1" noChangeArrowheads="1"/>
          </p:cNvSpPr>
          <p:nvPr>
            <p:ph type="body" sz="quarter" idx="12"/>
          </p:nvPr>
        </p:nvSpPr>
        <p:spPr>
          <a:xfrm>
            <a:off x="8034338" y="4083050"/>
            <a:ext cx="2836862" cy="422275"/>
          </a:xfrm>
        </p:spPr>
        <p:txBody>
          <a:bodyPr/>
          <a:lstStyle/>
          <a:p>
            <a:r>
              <a:rPr lang="en-US" altLang="en-US" dirty="0"/>
              <a:t>Prepared By</a:t>
            </a:r>
          </a:p>
        </p:txBody>
      </p:sp>
      <p:sp>
        <p:nvSpPr>
          <p:cNvPr id="10246" name="Content Placeholder 6">
            <a:extLst>
              <a:ext uri="{FF2B5EF4-FFF2-40B4-BE49-F238E27FC236}">
                <a16:creationId xmlns:a16="http://schemas.microsoft.com/office/drawing/2014/main" id="{5789DE8B-3960-4AD7-AB3F-907E23DBC90A}"/>
              </a:ext>
            </a:extLst>
          </p:cNvPr>
          <p:cNvSpPr>
            <a:spLocks noGrp="1" noChangeArrowheads="1"/>
          </p:cNvSpPr>
          <p:nvPr>
            <p:ph sz="quarter" idx="13"/>
          </p:nvPr>
        </p:nvSpPr>
        <p:spPr>
          <a:xfrm>
            <a:off x="1706563" y="4600575"/>
            <a:ext cx="2836862" cy="1663700"/>
          </a:xfrm>
        </p:spPr>
        <p:txBody>
          <a:bodyPr/>
          <a:lstStyle/>
          <a:p>
            <a:r>
              <a:rPr lang="en-US" altLang="en-US" dirty="0"/>
              <a:t>Mr. Ajay Shah (Team Lead)</a:t>
            </a:r>
          </a:p>
        </p:txBody>
      </p:sp>
      <p:sp>
        <p:nvSpPr>
          <p:cNvPr id="10247" name="Content Placeholder 7">
            <a:extLst>
              <a:ext uri="{FF2B5EF4-FFF2-40B4-BE49-F238E27FC236}">
                <a16:creationId xmlns:a16="http://schemas.microsoft.com/office/drawing/2014/main" id="{AE83B9B3-B719-4958-8DD3-9389DDF52971}"/>
              </a:ext>
            </a:extLst>
          </p:cNvPr>
          <p:cNvSpPr>
            <a:spLocks noGrp="1" noChangeArrowheads="1"/>
          </p:cNvSpPr>
          <p:nvPr>
            <p:ph sz="quarter" idx="14"/>
          </p:nvPr>
        </p:nvSpPr>
        <p:spPr>
          <a:xfrm>
            <a:off x="4932363" y="4600575"/>
            <a:ext cx="2836862" cy="1663700"/>
          </a:xfrm>
        </p:spPr>
        <p:txBody>
          <a:bodyPr/>
          <a:lstStyle/>
          <a:p>
            <a:r>
              <a:rPr lang="en-US" altLang="en-US" dirty="0"/>
              <a:t>Prof. Dipak </a:t>
            </a:r>
            <a:r>
              <a:rPr lang="en-US" altLang="en-US" dirty="0" err="1"/>
              <a:t>Ramoliya</a:t>
            </a:r>
            <a:r>
              <a:rPr lang="en-US" altLang="en-US" dirty="0"/>
              <a:t>    (Asst. Professor)</a:t>
            </a:r>
          </a:p>
        </p:txBody>
      </p:sp>
      <p:sp>
        <p:nvSpPr>
          <p:cNvPr id="10248" name="Content Placeholder 9">
            <a:extLst>
              <a:ext uri="{FF2B5EF4-FFF2-40B4-BE49-F238E27FC236}">
                <a16:creationId xmlns:a16="http://schemas.microsoft.com/office/drawing/2014/main" id="{24F84F3A-0400-4979-9716-CA6637E4F8A5}"/>
              </a:ext>
            </a:extLst>
          </p:cNvPr>
          <p:cNvSpPr>
            <a:spLocks noGrp="1" noChangeArrowheads="1"/>
          </p:cNvSpPr>
          <p:nvPr>
            <p:ph sz="quarter" idx="15"/>
          </p:nvPr>
        </p:nvSpPr>
        <p:spPr>
          <a:xfrm>
            <a:off x="8034338" y="4592638"/>
            <a:ext cx="2836862" cy="1663700"/>
          </a:xfrm>
        </p:spPr>
        <p:txBody>
          <a:bodyPr/>
          <a:lstStyle/>
          <a:p>
            <a:r>
              <a:rPr lang="en-US" altLang="en-US" dirty="0"/>
              <a:t>Parth N Patel (19DCS098)      </a:t>
            </a:r>
            <a:r>
              <a:rPr lang="en-US" altLang="en-US" sz="2000" dirty="0"/>
              <a:t>(</a:t>
            </a:r>
            <a:r>
              <a:rPr lang="en-US" altLang="en-US" sz="2000" dirty="0" err="1"/>
              <a:t>TeamId</a:t>
            </a:r>
            <a:r>
              <a:rPr lang="en-US" altLang="en-US" sz="2000" dirty="0"/>
              <a:t> – 003-I)</a:t>
            </a:r>
            <a:endParaRPr lang="en-US" altLang="en-US" dirty="0"/>
          </a:p>
        </p:txBody>
      </p:sp>
      <p:sp>
        <p:nvSpPr>
          <p:cNvPr id="10249" name="Slide Number Placeholder 9">
            <a:extLst>
              <a:ext uri="{FF2B5EF4-FFF2-40B4-BE49-F238E27FC236}">
                <a16:creationId xmlns:a16="http://schemas.microsoft.com/office/drawing/2014/main" id="{9329E369-1452-4F4F-9526-A19B88DE6C70}"/>
              </a:ext>
            </a:extLst>
          </p:cNvPr>
          <p:cNvSpPr>
            <a:spLocks noGrp="1" noChangeArrowheads="1"/>
          </p:cNvSpPr>
          <p:nvPr>
            <p:ph type="sldNum" sz="quarter" idx="4"/>
          </p:nvPr>
        </p:nvSpPr>
        <p:spPr bwMode="auto">
          <a:xfrm>
            <a:off x="9448800" y="6492875"/>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eaLnBrk="0" fontAlgn="base" hangingPunct="0">
              <a:lnSpc>
                <a:spcPct val="100000"/>
              </a:lnSpc>
              <a:spcBef>
                <a:spcPct val="0"/>
              </a:spcBef>
              <a:spcAft>
                <a:spcPct val="0"/>
              </a:spcAft>
              <a:buFontTx/>
              <a:buNone/>
            </a:pPr>
            <a:fld id="{C30C108A-D61D-4E67-A3B8-77586608C32F}" type="slidenum">
              <a:rPr lang="en-US" altLang="en-US" sz="1800" smtClean="0">
                <a:latin typeface="Calibri" panose="020F0502020204030204" pitchFamily="34" charset="0"/>
              </a:rPr>
              <a:pPr algn="l" eaLnBrk="0" fontAlgn="base" hangingPunct="0">
                <a:lnSpc>
                  <a:spcPct val="100000"/>
                </a:lnSpc>
                <a:spcBef>
                  <a:spcPct val="0"/>
                </a:spcBef>
                <a:spcAft>
                  <a:spcPct val="0"/>
                </a:spcAft>
                <a:buFontTx/>
                <a:buNone/>
              </a:pPr>
              <a:t>1</a:t>
            </a:fld>
            <a:endParaRPr lang="en-US" altLang="en-US" sz="1800">
              <a:latin typeface="Calibri" panose="020F0502020204030204" pitchFamily="34" charset="0"/>
            </a:endParaRPr>
          </a:p>
        </p:txBody>
      </p:sp>
      <p:pic>
        <p:nvPicPr>
          <p:cNvPr id="10250" name="Picture 3">
            <a:extLst>
              <a:ext uri="{FF2B5EF4-FFF2-40B4-BE49-F238E27FC236}">
                <a16:creationId xmlns:a16="http://schemas.microsoft.com/office/drawing/2014/main" id="{E5CB22F9-F67A-44F0-B642-0454464AE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7275" y="-11113"/>
            <a:ext cx="971550" cy="88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1" name="Picture 4">
            <a:extLst>
              <a:ext uri="{FF2B5EF4-FFF2-40B4-BE49-F238E27FC236}">
                <a16:creationId xmlns:a16="http://schemas.microsoft.com/office/drawing/2014/main" id="{C479A933-CDEE-4669-B91E-A1951D6CD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 y="-11113"/>
            <a:ext cx="1030288" cy="96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126F8C04-3913-41D9-BEE3-1C6159B04498}"/>
              </a:ext>
            </a:extLst>
          </p:cNvPr>
          <p:cNvCxnSpPr>
            <a:cxnSpLocks/>
          </p:cNvCxnSpPr>
          <p:nvPr/>
        </p:nvCxnSpPr>
        <p:spPr>
          <a:xfrm>
            <a:off x="1520825" y="1103313"/>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253" name="TextBox 6">
            <a:extLst>
              <a:ext uri="{FF2B5EF4-FFF2-40B4-BE49-F238E27FC236}">
                <a16:creationId xmlns:a16="http://schemas.microsoft.com/office/drawing/2014/main" id="{F56440B5-1A3F-4852-8A93-A029AD2B69F6}"/>
              </a:ext>
            </a:extLst>
          </p:cNvPr>
          <p:cNvSpPr txBox="1">
            <a:spLocks noChangeArrowheads="1"/>
          </p:cNvSpPr>
          <p:nvPr/>
        </p:nvSpPr>
        <p:spPr bwMode="auto">
          <a:xfrm>
            <a:off x="1520825" y="255588"/>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lnSpc>
                <a:spcPct val="100000"/>
              </a:lnSpc>
              <a:spcBef>
                <a:spcPct val="0"/>
              </a:spcBef>
              <a:buFontTx/>
              <a:buNone/>
            </a:pPr>
            <a:r>
              <a:rPr lang="en-US" altLang="en-US" sz="1800" b="1">
                <a:cs typeface="Times New Roman" panose="02020603050405020304" pitchFamily="18" charset="0"/>
              </a:rPr>
              <a:t>DEVANG PATEL INSTITUTE OF ADVANCE TECHNOLOGY AND RESEARCH</a:t>
            </a:r>
          </a:p>
        </p:txBody>
      </p:sp>
      <p:sp>
        <p:nvSpPr>
          <p:cNvPr id="9" name="Rectangle 8">
            <a:extLst>
              <a:ext uri="{FF2B5EF4-FFF2-40B4-BE49-F238E27FC236}">
                <a16:creationId xmlns:a16="http://schemas.microsoft.com/office/drawing/2014/main" id="{3C688F77-D1DF-4A9B-8A58-3363391D1DA2}"/>
              </a:ext>
            </a:extLst>
          </p:cNvPr>
          <p:cNvSpPr/>
          <p:nvPr/>
        </p:nvSpPr>
        <p:spPr>
          <a:xfrm>
            <a:off x="-3175" y="6499225"/>
            <a:ext cx="12192000"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3" name="Picture 2">
            <a:extLst>
              <a:ext uri="{FF2B5EF4-FFF2-40B4-BE49-F238E27FC236}">
                <a16:creationId xmlns:a16="http://schemas.microsoft.com/office/drawing/2014/main" id="{1A22CA0A-B925-C23A-0BEE-C0644ECB3D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7189" y="3079804"/>
            <a:ext cx="1244947" cy="9328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0245">
                                            <p:txEl>
                                              <p:pRg st="0" end="0"/>
                                            </p:txEl>
                                          </p:spTgt>
                                        </p:tgtEl>
                                        <p:attrNameLst>
                                          <p:attrName>style.visibility</p:attrName>
                                        </p:attrNameLst>
                                      </p:cBhvr>
                                      <p:to>
                                        <p:strVal val="visible"/>
                                      </p:to>
                                    </p:set>
                                    <p:animEffect transition="in" filter="fade">
                                      <p:cBhvr>
                                        <p:cTn id="11" dur="1000"/>
                                        <p:tgtEl>
                                          <p:spTgt spid="10245">
                                            <p:txEl>
                                              <p:pRg st="0" end="0"/>
                                            </p:txEl>
                                          </p:spTgt>
                                        </p:tgtEl>
                                      </p:cBhvr>
                                    </p:animEffect>
                                    <p:anim calcmode="lin" valueType="num">
                                      <p:cBhvr>
                                        <p:cTn id="12" dur="1000" fill="hold"/>
                                        <p:tgtEl>
                                          <p:spTgt spid="1024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02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248">
                                            <p:txEl>
                                              <p:pRg st="0" end="0"/>
                                            </p:txEl>
                                          </p:spTgt>
                                        </p:tgtEl>
                                        <p:attrNameLst>
                                          <p:attrName>style.visibility</p:attrName>
                                        </p:attrNameLst>
                                      </p:cBhvr>
                                      <p:to>
                                        <p:strVal val="visible"/>
                                      </p:to>
                                    </p:set>
                                    <p:anim calcmode="lin" valueType="num">
                                      <p:cBhvr additive="base">
                                        <p:cTn id="18" dur="500" fill="hold"/>
                                        <p:tgtEl>
                                          <p:spTgt spid="10248">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2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244">
                                            <p:txEl>
                                              <p:pRg st="0" end="0"/>
                                            </p:txEl>
                                          </p:spTgt>
                                        </p:tgtEl>
                                        <p:attrNameLst>
                                          <p:attrName>style.visibility</p:attrName>
                                        </p:attrNameLst>
                                      </p:cBhvr>
                                      <p:to>
                                        <p:strVal val="visible"/>
                                      </p:to>
                                    </p:set>
                                    <p:animEffect transition="in" filter="fade">
                                      <p:cBhvr>
                                        <p:cTn id="24" dur="1000"/>
                                        <p:tgtEl>
                                          <p:spTgt spid="10244">
                                            <p:txEl>
                                              <p:pRg st="0" end="0"/>
                                            </p:txEl>
                                          </p:spTgt>
                                        </p:tgtEl>
                                      </p:cBhvr>
                                    </p:animEffect>
                                    <p:anim calcmode="lin" valueType="num">
                                      <p:cBhvr>
                                        <p:cTn id="25" dur="1000" fill="hold"/>
                                        <p:tgtEl>
                                          <p:spTgt spid="10244">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02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47">
                                            <p:txEl>
                                              <p:pRg st="0" end="0"/>
                                            </p:txEl>
                                          </p:spTgt>
                                        </p:tgtEl>
                                        <p:attrNameLst>
                                          <p:attrName>style.visibility</p:attrName>
                                        </p:attrNameLst>
                                      </p:cBhvr>
                                      <p:to>
                                        <p:strVal val="visible"/>
                                      </p:to>
                                    </p:set>
                                    <p:anim calcmode="lin" valueType="num">
                                      <p:cBhvr additive="base">
                                        <p:cTn id="31" dur="500" fill="hold"/>
                                        <p:tgtEl>
                                          <p:spTgt spid="1024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0243">
                                            <p:txEl>
                                              <p:pRg st="0" end="0"/>
                                            </p:txEl>
                                          </p:spTgt>
                                        </p:tgtEl>
                                        <p:attrNameLst>
                                          <p:attrName>style.visibility</p:attrName>
                                        </p:attrNameLst>
                                      </p:cBhvr>
                                      <p:to>
                                        <p:strVal val="visible"/>
                                      </p:to>
                                    </p:set>
                                    <p:animEffect transition="in" filter="fade">
                                      <p:cBhvr>
                                        <p:cTn id="37" dur="1000"/>
                                        <p:tgtEl>
                                          <p:spTgt spid="10243">
                                            <p:txEl>
                                              <p:pRg st="0" end="0"/>
                                            </p:txEl>
                                          </p:spTgt>
                                        </p:tgtEl>
                                      </p:cBhvr>
                                    </p:animEffect>
                                    <p:anim calcmode="lin" valueType="num">
                                      <p:cBhvr>
                                        <p:cTn id="3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0246">
                                            <p:txEl>
                                              <p:pRg st="0" end="0"/>
                                            </p:txEl>
                                          </p:spTgt>
                                        </p:tgtEl>
                                        <p:attrNameLst>
                                          <p:attrName>style.visibility</p:attrName>
                                        </p:attrNameLst>
                                      </p:cBhvr>
                                      <p:to>
                                        <p:strVal val="visible"/>
                                      </p:to>
                                    </p:set>
                                    <p:anim calcmode="lin" valueType="num">
                                      <p:cBhvr additive="base">
                                        <p:cTn id="44" dur="500" fill="hold"/>
                                        <p:tgtEl>
                                          <p:spTgt spid="10246">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02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4" grpId="0" build="p"/>
      <p:bldP spid="10245" grpId="0" build="p"/>
      <p:bldP spid="1024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1FCB-3F07-9554-019B-76E60E1BBDC9}"/>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E1E6C4C3-0CED-9906-898E-31EDFA187AB0}"/>
              </a:ext>
            </a:extLst>
          </p:cNvPr>
          <p:cNvSpPr>
            <a:spLocks noGrp="1"/>
          </p:cNvSpPr>
          <p:nvPr>
            <p:ph idx="1"/>
          </p:nvPr>
        </p:nvSpPr>
        <p:spPr/>
        <p:txBody>
          <a:bodyPr/>
          <a:lstStyle/>
          <a:p>
            <a:r>
              <a:rPr lang="en-IN" dirty="0"/>
              <a:t>Functional Requirements:</a:t>
            </a:r>
          </a:p>
          <a:p>
            <a:pPr lvl="1"/>
            <a:r>
              <a:rPr lang="en-IN" dirty="0"/>
              <a:t>Dashboard Interaction Pattern</a:t>
            </a:r>
          </a:p>
          <a:p>
            <a:pPr lvl="1"/>
            <a:r>
              <a:rPr lang="en-IN" dirty="0"/>
              <a:t>Data Partitioning</a:t>
            </a:r>
          </a:p>
          <a:p>
            <a:pPr lvl="1"/>
            <a:r>
              <a:rPr lang="en-IN" dirty="0"/>
              <a:t>System Responsiveness</a:t>
            </a:r>
          </a:p>
          <a:p>
            <a:endParaRPr lang="en-IN" dirty="0"/>
          </a:p>
          <a:p>
            <a:r>
              <a:rPr lang="en-IN" dirty="0"/>
              <a:t>Non-Functional Requirements:</a:t>
            </a:r>
          </a:p>
          <a:p>
            <a:pPr lvl="1"/>
            <a:r>
              <a:rPr lang="en-IN" dirty="0"/>
              <a:t>Scalability</a:t>
            </a:r>
          </a:p>
          <a:p>
            <a:pPr lvl="1"/>
            <a:r>
              <a:rPr lang="en-IN" dirty="0"/>
              <a:t>Reliability</a:t>
            </a:r>
          </a:p>
          <a:p>
            <a:pPr lvl="1"/>
            <a:r>
              <a:rPr lang="en-IN" dirty="0"/>
              <a:t>Maintainability</a:t>
            </a:r>
          </a:p>
          <a:p>
            <a:pPr marL="457200" lvl="1" indent="0">
              <a:buNone/>
            </a:pPr>
            <a:endParaRPr lang="en-IN" dirty="0"/>
          </a:p>
        </p:txBody>
      </p:sp>
      <p:sp>
        <p:nvSpPr>
          <p:cNvPr id="4" name="Date Placeholder 3">
            <a:extLst>
              <a:ext uri="{FF2B5EF4-FFF2-40B4-BE49-F238E27FC236}">
                <a16:creationId xmlns:a16="http://schemas.microsoft.com/office/drawing/2014/main" id="{83D0FB1A-EDDE-3936-308F-7D67E8206A10}"/>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E3CB5F0E-0DCB-D4BC-7360-06A9994CF2B4}"/>
              </a:ext>
            </a:extLst>
          </p:cNvPr>
          <p:cNvSpPr>
            <a:spLocks noGrp="1"/>
          </p:cNvSpPr>
          <p:nvPr>
            <p:ph type="sldNum" sz="quarter" idx="12"/>
          </p:nvPr>
        </p:nvSpPr>
        <p:spPr/>
        <p:txBody>
          <a:bodyPr/>
          <a:lstStyle/>
          <a:p>
            <a:pPr>
              <a:defRPr/>
            </a:pPr>
            <a:fld id="{E58B1524-9549-4C6F-982A-A4BBA9A888C3}" type="slidenum">
              <a:rPr lang="en-US" smtClean="0"/>
              <a:pPr>
                <a:defRPr/>
              </a:pPr>
              <a:t>10</a:t>
            </a:fld>
            <a:endParaRPr lang="en-US"/>
          </a:p>
        </p:txBody>
      </p:sp>
    </p:spTree>
    <p:extLst>
      <p:ext uri="{BB962C8B-B14F-4D97-AF65-F5344CB8AC3E}">
        <p14:creationId xmlns:p14="http://schemas.microsoft.com/office/powerpoint/2010/main" val="33163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F599-66A0-74A5-C8B7-F30C1C6B1D23}"/>
              </a:ext>
            </a:extLst>
          </p:cNvPr>
          <p:cNvSpPr>
            <a:spLocks noGrp="1"/>
          </p:cNvSpPr>
          <p:nvPr>
            <p:ph type="title"/>
          </p:nvPr>
        </p:nvSpPr>
        <p:spPr/>
        <p:txBody>
          <a:bodyPr/>
          <a:lstStyle/>
          <a:p>
            <a:r>
              <a:rPr lang="en-US" dirty="0"/>
              <a:t>DIAGRAMS</a:t>
            </a:r>
            <a:endParaRPr lang="en-IN" dirty="0"/>
          </a:p>
        </p:txBody>
      </p:sp>
      <p:sp>
        <p:nvSpPr>
          <p:cNvPr id="3" name="Content Placeholder 2">
            <a:extLst>
              <a:ext uri="{FF2B5EF4-FFF2-40B4-BE49-F238E27FC236}">
                <a16:creationId xmlns:a16="http://schemas.microsoft.com/office/drawing/2014/main" id="{325E010D-CFDF-B411-7B57-20AAC3CE6782}"/>
              </a:ext>
            </a:extLst>
          </p:cNvPr>
          <p:cNvSpPr>
            <a:spLocks noGrp="1"/>
          </p:cNvSpPr>
          <p:nvPr>
            <p:ph idx="1"/>
          </p:nvPr>
        </p:nvSpPr>
        <p:spPr/>
        <p:txBody>
          <a:bodyPr/>
          <a:lstStyle/>
          <a:p>
            <a:r>
              <a:rPr lang="en-US" sz="2400" dirty="0"/>
              <a:t>UML diagrams are primarily used to model software systems and their behavior</a:t>
            </a:r>
          </a:p>
          <a:p>
            <a:r>
              <a:rPr lang="en-US" sz="2400" dirty="0"/>
              <a:t>They are used to capture the functional requirements, the structure of the system, and the relationships between different software components. </a:t>
            </a:r>
          </a:p>
          <a:p>
            <a:r>
              <a:rPr lang="en-US" sz="2400" dirty="0"/>
              <a:t>These diagrams are essential for communicating complex software design ideas between developers, stakeholders, and other team members.</a:t>
            </a:r>
          </a:p>
          <a:p>
            <a:r>
              <a:rPr lang="en-US" sz="2400" dirty="0"/>
              <a:t>Data analytics and data visualization projects are primarily focused on extracting insights from data and presenting them in a visually appealing manner. They typically do not involve designing software systems or implementing complex software architectures</a:t>
            </a:r>
          </a:p>
          <a:p>
            <a:r>
              <a:rPr lang="en-US" sz="2400" dirty="0"/>
              <a:t>The emphasis in data analytics and data visualization projects is on understanding the data and using it to inform decision-making, rather than on modeling the software system that processes the data.</a:t>
            </a:r>
            <a:endParaRPr lang="en-IN" sz="2400" dirty="0"/>
          </a:p>
        </p:txBody>
      </p:sp>
      <p:sp>
        <p:nvSpPr>
          <p:cNvPr id="4" name="Date Placeholder 3">
            <a:extLst>
              <a:ext uri="{FF2B5EF4-FFF2-40B4-BE49-F238E27FC236}">
                <a16:creationId xmlns:a16="http://schemas.microsoft.com/office/drawing/2014/main" id="{76BC7028-CF40-66B4-281D-7628DADC4B5F}"/>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7E4E859F-8769-FBB2-9C69-05A4C27EFF4E}"/>
              </a:ext>
            </a:extLst>
          </p:cNvPr>
          <p:cNvSpPr>
            <a:spLocks noGrp="1"/>
          </p:cNvSpPr>
          <p:nvPr>
            <p:ph type="sldNum" sz="quarter" idx="12"/>
          </p:nvPr>
        </p:nvSpPr>
        <p:spPr/>
        <p:txBody>
          <a:bodyPr/>
          <a:lstStyle/>
          <a:p>
            <a:pPr>
              <a:defRPr/>
            </a:pPr>
            <a:fld id="{E58B1524-9549-4C6F-982A-A4BBA9A888C3}" type="slidenum">
              <a:rPr lang="en-US" smtClean="0"/>
              <a:pPr>
                <a:defRPr/>
              </a:pPr>
              <a:t>11</a:t>
            </a:fld>
            <a:endParaRPr lang="en-US"/>
          </a:p>
        </p:txBody>
      </p:sp>
    </p:spTree>
    <p:extLst>
      <p:ext uri="{BB962C8B-B14F-4D97-AF65-F5344CB8AC3E}">
        <p14:creationId xmlns:p14="http://schemas.microsoft.com/office/powerpoint/2010/main" val="187453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40996-3EF5-45B1-558F-B3C4FD0A84DF}"/>
              </a:ext>
            </a:extLst>
          </p:cNvPr>
          <p:cNvSpPr>
            <a:spLocks noGrp="1"/>
          </p:cNvSpPr>
          <p:nvPr>
            <p:ph type="title"/>
          </p:nvPr>
        </p:nvSpPr>
        <p:spPr/>
        <p:txBody>
          <a:bodyPr/>
          <a:lstStyle/>
          <a:p>
            <a:r>
              <a:rPr lang="en-US" dirty="0"/>
              <a:t>SCREENSHOTS</a:t>
            </a:r>
            <a:endParaRPr lang="en-IN" dirty="0"/>
          </a:p>
        </p:txBody>
      </p:sp>
      <p:pic>
        <p:nvPicPr>
          <p:cNvPr id="7" name="Content Placeholder 6">
            <a:extLst>
              <a:ext uri="{FF2B5EF4-FFF2-40B4-BE49-F238E27FC236}">
                <a16:creationId xmlns:a16="http://schemas.microsoft.com/office/drawing/2014/main" id="{D223695B-C3F6-31F2-AD81-7F76B1356841}"/>
              </a:ext>
            </a:extLst>
          </p:cNvPr>
          <p:cNvPicPr>
            <a:picLocks noGrp="1" noChangeAspect="1"/>
          </p:cNvPicPr>
          <p:nvPr>
            <p:ph idx="1"/>
          </p:nvPr>
        </p:nvPicPr>
        <p:blipFill>
          <a:blip r:embed="rId2"/>
          <a:stretch>
            <a:fillRect/>
          </a:stretch>
        </p:blipFill>
        <p:spPr>
          <a:xfrm>
            <a:off x="2213924" y="1825625"/>
            <a:ext cx="7764151"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Date Placeholder 3">
            <a:extLst>
              <a:ext uri="{FF2B5EF4-FFF2-40B4-BE49-F238E27FC236}">
                <a16:creationId xmlns:a16="http://schemas.microsoft.com/office/drawing/2014/main" id="{074BE2F9-9325-962B-545F-3CCF4BEB3D79}"/>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6CB89BA2-2BEC-0300-0E4D-E686D16F2E82}"/>
              </a:ext>
            </a:extLst>
          </p:cNvPr>
          <p:cNvSpPr>
            <a:spLocks noGrp="1"/>
          </p:cNvSpPr>
          <p:nvPr>
            <p:ph type="sldNum" sz="quarter" idx="12"/>
          </p:nvPr>
        </p:nvSpPr>
        <p:spPr/>
        <p:txBody>
          <a:bodyPr/>
          <a:lstStyle/>
          <a:p>
            <a:pPr>
              <a:defRPr/>
            </a:pPr>
            <a:fld id="{E58B1524-9549-4C6F-982A-A4BBA9A888C3}" type="slidenum">
              <a:rPr lang="en-US" smtClean="0"/>
              <a:pPr>
                <a:defRPr/>
              </a:pPr>
              <a:t>12</a:t>
            </a:fld>
            <a:endParaRPr lang="en-US"/>
          </a:p>
        </p:txBody>
      </p:sp>
    </p:spTree>
    <p:extLst>
      <p:ext uri="{BB962C8B-B14F-4D97-AF65-F5344CB8AC3E}">
        <p14:creationId xmlns:p14="http://schemas.microsoft.com/office/powerpoint/2010/main" val="28064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3628-1955-7A6E-A3C9-57A109A2693F}"/>
              </a:ext>
            </a:extLst>
          </p:cNvPr>
          <p:cNvSpPr>
            <a:spLocks noGrp="1"/>
          </p:cNvSpPr>
          <p:nvPr>
            <p:ph type="title"/>
          </p:nvPr>
        </p:nvSpPr>
        <p:spPr/>
        <p:txBody>
          <a:bodyPr/>
          <a:lstStyle/>
          <a:p>
            <a:r>
              <a:rPr lang="en-IN" dirty="0"/>
              <a:t>SCREENSHOTS</a:t>
            </a:r>
          </a:p>
        </p:txBody>
      </p:sp>
      <p:pic>
        <p:nvPicPr>
          <p:cNvPr id="7" name="Content Placeholder 6">
            <a:extLst>
              <a:ext uri="{FF2B5EF4-FFF2-40B4-BE49-F238E27FC236}">
                <a16:creationId xmlns:a16="http://schemas.microsoft.com/office/drawing/2014/main" id="{543ABF1B-E5DB-C82D-7DE0-AFC077673582}"/>
              </a:ext>
            </a:extLst>
          </p:cNvPr>
          <p:cNvPicPr>
            <a:picLocks noGrp="1" noChangeAspect="1"/>
          </p:cNvPicPr>
          <p:nvPr>
            <p:ph idx="1"/>
          </p:nvPr>
        </p:nvPicPr>
        <p:blipFill>
          <a:blip r:embed="rId2"/>
          <a:stretch>
            <a:fillRect/>
          </a:stretch>
        </p:blipFill>
        <p:spPr>
          <a:xfrm>
            <a:off x="1926739" y="1825625"/>
            <a:ext cx="8338521"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Date Placeholder 3">
            <a:extLst>
              <a:ext uri="{FF2B5EF4-FFF2-40B4-BE49-F238E27FC236}">
                <a16:creationId xmlns:a16="http://schemas.microsoft.com/office/drawing/2014/main" id="{D69D0599-A391-6061-0699-EB0999BBDD53}"/>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74913CFE-5EC4-BA9D-8336-4CCDD6B2500A}"/>
              </a:ext>
            </a:extLst>
          </p:cNvPr>
          <p:cNvSpPr>
            <a:spLocks noGrp="1"/>
          </p:cNvSpPr>
          <p:nvPr>
            <p:ph type="sldNum" sz="quarter" idx="12"/>
          </p:nvPr>
        </p:nvSpPr>
        <p:spPr/>
        <p:txBody>
          <a:bodyPr/>
          <a:lstStyle/>
          <a:p>
            <a:pPr>
              <a:defRPr/>
            </a:pPr>
            <a:fld id="{E58B1524-9549-4C6F-982A-A4BBA9A888C3}" type="slidenum">
              <a:rPr lang="en-US" smtClean="0"/>
              <a:pPr>
                <a:defRPr/>
              </a:pPr>
              <a:t>13</a:t>
            </a:fld>
            <a:endParaRPr lang="en-US"/>
          </a:p>
        </p:txBody>
      </p:sp>
    </p:spTree>
    <p:extLst>
      <p:ext uri="{BB962C8B-B14F-4D97-AF65-F5344CB8AC3E}">
        <p14:creationId xmlns:p14="http://schemas.microsoft.com/office/powerpoint/2010/main" val="86933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9E41-8432-EA31-8F65-7E0DF01846D4}"/>
              </a:ext>
            </a:extLst>
          </p:cNvPr>
          <p:cNvSpPr>
            <a:spLocks noGrp="1"/>
          </p:cNvSpPr>
          <p:nvPr>
            <p:ph type="title"/>
          </p:nvPr>
        </p:nvSpPr>
        <p:spPr/>
        <p:txBody>
          <a:bodyPr/>
          <a:lstStyle/>
          <a:p>
            <a:r>
              <a:rPr lang="en-IN" dirty="0"/>
              <a:t>SCREENSHOTS</a:t>
            </a:r>
          </a:p>
        </p:txBody>
      </p:sp>
      <p:pic>
        <p:nvPicPr>
          <p:cNvPr id="7" name="Content Placeholder 6">
            <a:extLst>
              <a:ext uri="{FF2B5EF4-FFF2-40B4-BE49-F238E27FC236}">
                <a16:creationId xmlns:a16="http://schemas.microsoft.com/office/drawing/2014/main" id="{78B57ED3-E571-3137-FA6E-393C59869B92}"/>
              </a:ext>
            </a:extLst>
          </p:cNvPr>
          <p:cNvPicPr>
            <a:picLocks noGrp="1" noChangeAspect="1"/>
          </p:cNvPicPr>
          <p:nvPr>
            <p:ph idx="1"/>
          </p:nvPr>
        </p:nvPicPr>
        <p:blipFill>
          <a:blip r:embed="rId2"/>
          <a:stretch>
            <a:fillRect/>
          </a:stretch>
        </p:blipFill>
        <p:spPr>
          <a:xfrm>
            <a:off x="1819778" y="1825625"/>
            <a:ext cx="8552444"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Date Placeholder 3">
            <a:extLst>
              <a:ext uri="{FF2B5EF4-FFF2-40B4-BE49-F238E27FC236}">
                <a16:creationId xmlns:a16="http://schemas.microsoft.com/office/drawing/2014/main" id="{757B6EC0-C979-1C6E-F872-C5CD99F521F8}"/>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A50E0E68-7B88-1A0A-6633-D380F5D7881A}"/>
              </a:ext>
            </a:extLst>
          </p:cNvPr>
          <p:cNvSpPr>
            <a:spLocks noGrp="1"/>
          </p:cNvSpPr>
          <p:nvPr>
            <p:ph type="sldNum" sz="quarter" idx="12"/>
          </p:nvPr>
        </p:nvSpPr>
        <p:spPr/>
        <p:txBody>
          <a:bodyPr/>
          <a:lstStyle/>
          <a:p>
            <a:pPr>
              <a:defRPr/>
            </a:pPr>
            <a:fld id="{E58B1524-9549-4C6F-982A-A4BBA9A888C3}" type="slidenum">
              <a:rPr lang="en-US" smtClean="0"/>
              <a:pPr>
                <a:defRPr/>
              </a:pPr>
              <a:t>14</a:t>
            </a:fld>
            <a:endParaRPr lang="en-US"/>
          </a:p>
        </p:txBody>
      </p:sp>
    </p:spTree>
    <p:extLst>
      <p:ext uri="{BB962C8B-B14F-4D97-AF65-F5344CB8AC3E}">
        <p14:creationId xmlns:p14="http://schemas.microsoft.com/office/powerpoint/2010/main" val="294815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B84F-2E11-0CC8-9AC0-EE6F90896A8A}"/>
              </a:ext>
            </a:extLst>
          </p:cNvPr>
          <p:cNvSpPr>
            <a:spLocks noGrp="1"/>
          </p:cNvSpPr>
          <p:nvPr>
            <p:ph type="title"/>
          </p:nvPr>
        </p:nvSpPr>
        <p:spPr/>
        <p:txBody>
          <a:bodyPr/>
          <a:lstStyle/>
          <a:p>
            <a:r>
              <a:rPr lang="en-IN" dirty="0"/>
              <a:t>SCREENSHOTS</a:t>
            </a:r>
          </a:p>
        </p:txBody>
      </p:sp>
      <p:pic>
        <p:nvPicPr>
          <p:cNvPr id="7" name="Content Placeholder 6">
            <a:extLst>
              <a:ext uri="{FF2B5EF4-FFF2-40B4-BE49-F238E27FC236}">
                <a16:creationId xmlns:a16="http://schemas.microsoft.com/office/drawing/2014/main" id="{F3494C20-0183-612C-15B4-46B987D2159F}"/>
              </a:ext>
            </a:extLst>
          </p:cNvPr>
          <p:cNvPicPr>
            <a:picLocks noGrp="1" noChangeAspect="1"/>
          </p:cNvPicPr>
          <p:nvPr>
            <p:ph idx="1"/>
          </p:nvPr>
        </p:nvPicPr>
        <p:blipFill>
          <a:blip r:embed="rId2"/>
          <a:stretch>
            <a:fillRect/>
          </a:stretch>
        </p:blipFill>
        <p:spPr>
          <a:xfrm>
            <a:off x="1774392" y="1825625"/>
            <a:ext cx="8643216"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Date Placeholder 3">
            <a:extLst>
              <a:ext uri="{FF2B5EF4-FFF2-40B4-BE49-F238E27FC236}">
                <a16:creationId xmlns:a16="http://schemas.microsoft.com/office/drawing/2014/main" id="{B159A319-59FD-E0DA-C44B-31983498581B}"/>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C962374A-7415-AE20-BEF6-ECBA68365157}"/>
              </a:ext>
            </a:extLst>
          </p:cNvPr>
          <p:cNvSpPr>
            <a:spLocks noGrp="1"/>
          </p:cNvSpPr>
          <p:nvPr>
            <p:ph type="sldNum" sz="quarter" idx="12"/>
          </p:nvPr>
        </p:nvSpPr>
        <p:spPr/>
        <p:txBody>
          <a:bodyPr/>
          <a:lstStyle/>
          <a:p>
            <a:pPr>
              <a:defRPr/>
            </a:pPr>
            <a:fld id="{E58B1524-9549-4C6F-982A-A4BBA9A888C3}" type="slidenum">
              <a:rPr lang="en-US" smtClean="0"/>
              <a:pPr>
                <a:defRPr/>
              </a:pPr>
              <a:t>15</a:t>
            </a:fld>
            <a:endParaRPr lang="en-US"/>
          </a:p>
        </p:txBody>
      </p:sp>
    </p:spTree>
    <p:extLst>
      <p:ext uri="{BB962C8B-B14F-4D97-AF65-F5344CB8AC3E}">
        <p14:creationId xmlns:p14="http://schemas.microsoft.com/office/powerpoint/2010/main" val="33526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4E66F-78CC-E4D5-FDCB-A563B16A7A64}"/>
              </a:ext>
            </a:extLst>
          </p:cNvPr>
          <p:cNvSpPr>
            <a:spLocks noGrp="1"/>
          </p:cNvSpPr>
          <p:nvPr>
            <p:ph type="title"/>
          </p:nvPr>
        </p:nvSpPr>
        <p:spPr>
          <a:xfrm>
            <a:off x="838200" y="2521184"/>
            <a:ext cx="10515600" cy="1325563"/>
          </a:xfrm>
        </p:spPr>
        <p:txBody>
          <a:bodyPr/>
          <a:lstStyle/>
          <a:p>
            <a:pPr algn="ctr"/>
            <a:r>
              <a:rPr lang="en-IN" sz="13800" dirty="0"/>
              <a:t>PHASE-2</a:t>
            </a:r>
          </a:p>
        </p:txBody>
      </p:sp>
      <p:sp>
        <p:nvSpPr>
          <p:cNvPr id="4" name="Date Placeholder 3">
            <a:extLst>
              <a:ext uri="{FF2B5EF4-FFF2-40B4-BE49-F238E27FC236}">
                <a16:creationId xmlns:a16="http://schemas.microsoft.com/office/drawing/2014/main" id="{65D0DE77-591F-0DED-7572-DC0D03B3BDAF}"/>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07AB5883-0497-FE64-3FA3-A48974975A26}"/>
              </a:ext>
            </a:extLst>
          </p:cNvPr>
          <p:cNvSpPr>
            <a:spLocks noGrp="1"/>
          </p:cNvSpPr>
          <p:nvPr>
            <p:ph type="sldNum" sz="quarter" idx="12"/>
          </p:nvPr>
        </p:nvSpPr>
        <p:spPr/>
        <p:txBody>
          <a:bodyPr/>
          <a:lstStyle/>
          <a:p>
            <a:pPr>
              <a:defRPr/>
            </a:pPr>
            <a:fld id="{E58B1524-9549-4C6F-982A-A4BBA9A888C3}" type="slidenum">
              <a:rPr lang="en-US" smtClean="0"/>
              <a:pPr>
                <a:defRPr/>
              </a:pPr>
              <a:t>16</a:t>
            </a:fld>
            <a:endParaRPr lang="en-US"/>
          </a:p>
        </p:txBody>
      </p:sp>
    </p:spTree>
    <p:extLst>
      <p:ext uri="{BB962C8B-B14F-4D97-AF65-F5344CB8AC3E}">
        <p14:creationId xmlns:p14="http://schemas.microsoft.com/office/powerpoint/2010/main" val="52925395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4FEBA-45EC-7A4A-8A30-2A672E152F24}"/>
              </a:ext>
            </a:extLst>
          </p:cNvPr>
          <p:cNvSpPr>
            <a:spLocks noGrp="1"/>
          </p:cNvSpPr>
          <p:nvPr>
            <p:ph type="title"/>
          </p:nvPr>
        </p:nvSpPr>
        <p:spPr/>
        <p:txBody>
          <a:bodyPr/>
          <a:lstStyle/>
          <a:p>
            <a:r>
              <a:rPr lang="en-US" altLang="en-US" dirty="0"/>
              <a:t>ALL ABOUT THE PROJECT</a:t>
            </a:r>
            <a:endParaRPr lang="en-IN" dirty="0"/>
          </a:p>
        </p:txBody>
      </p:sp>
      <p:sp>
        <p:nvSpPr>
          <p:cNvPr id="3" name="Content Placeholder 2">
            <a:extLst>
              <a:ext uri="{FF2B5EF4-FFF2-40B4-BE49-F238E27FC236}">
                <a16:creationId xmlns:a16="http://schemas.microsoft.com/office/drawing/2014/main" id="{97D18759-9182-7848-21C5-328315AD062A}"/>
              </a:ext>
            </a:extLst>
          </p:cNvPr>
          <p:cNvSpPr>
            <a:spLocks noGrp="1"/>
          </p:cNvSpPr>
          <p:nvPr>
            <p:ph idx="1"/>
          </p:nvPr>
        </p:nvSpPr>
        <p:spPr>
          <a:xfrm>
            <a:off x="655320" y="1402113"/>
            <a:ext cx="10515600" cy="4351338"/>
          </a:xfrm>
        </p:spPr>
        <p:txBody>
          <a:bodyPr/>
          <a:lstStyle/>
          <a:p>
            <a:r>
              <a:rPr lang="en-US" altLang="en-US" sz="2000" dirty="0"/>
              <a:t>Firstly, we will use the alias name of the client as client-011</a:t>
            </a:r>
          </a:p>
          <a:p>
            <a:r>
              <a:rPr lang="en-US" altLang="en-US" sz="2000" dirty="0"/>
              <a:t>The objective of the project is to establish a data-driven business environment for our esteemed client-011, enabling their management to make informed decisions based on accurate and relevant data.</a:t>
            </a:r>
          </a:p>
          <a:p>
            <a:r>
              <a:rPr lang="en-US" altLang="en-US" sz="2000" dirty="0"/>
              <a:t>This comprehensive business environment encompasses various aspects, including data collection, dashboard development, insightful analysis, and automation through cutting-edge Machine Learning and Data Science techniques.</a:t>
            </a:r>
          </a:p>
          <a:p>
            <a:r>
              <a:rPr lang="en-US" altLang="en-US" sz="2000" dirty="0"/>
              <a:t>Due to the extensive nature of this project, it requires the expertise of multiple teams, each focusing on specific areas of the project.</a:t>
            </a:r>
          </a:p>
          <a:p>
            <a:r>
              <a:rPr lang="en-US" altLang="en-US" sz="2000" dirty="0"/>
              <a:t>The project is divided into several sub-phases to ensure that the unique requirements of different departments are adequately addressed. This approach also facilitates an exploration of various domains, enabling us to deliver the project successfully and to the highest standards.</a:t>
            </a:r>
          </a:p>
          <a:p>
            <a:r>
              <a:rPr lang="en-US" sz="2000" b="1" dirty="0"/>
              <a:t>In accordance with the signed agreement, we are bound to maintain confidentiality with regard to both the client and the project. Therefore, we are not at liberty to disclose any information pertaining to either the client or the project in question.</a:t>
            </a:r>
            <a:endParaRPr lang="en-US" altLang="en-US" sz="2000" b="1" dirty="0"/>
          </a:p>
          <a:p>
            <a:pPr marL="0" indent="0">
              <a:buNone/>
            </a:pPr>
            <a:endParaRPr lang="en-IN" dirty="0"/>
          </a:p>
        </p:txBody>
      </p:sp>
      <p:sp>
        <p:nvSpPr>
          <p:cNvPr id="4" name="Date Placeholder 3">
            <a:extLst>
              <a:ext uri="{FF2B5EF4-FFF2-40B4-BE49-F238E27FC236}">
                <a16:creationId xmlns:a16="http://schemas.microsoft.com/office/drawing/2014/main" id="{422301B7-58C0-AD56-73A1-390B8F983900}"/>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A84CD27F-15D7-E02F-B5EC-8B6AB47CA1BD}"/>
              </a:ext>
            </a:extLst>
          </p:cNvPr>
          <p:cNvSpPr>
            <a:spLocks noGrp="1"/>
          </p:cNvSpPr>
          <p:nvPr>
            <p:ph type="sldNum" sz="quarter" idx="12"/>
          </p:nvPr>
        </p:nvSpPr>
        <p:spPr/>
        <p:txBody>
          <a:bodyPr/>
          <a:lstStyle/>
          <a:p>
            <a:pPr>
              <a:defRPr/>
            </a:pPr>
            <a:fld id="{E58B1524-9549-4C6F-982A-A4BBA9A888C3}" type="slidenum">
              <a:rPr lang="en-US" smtClean="0"/>
              <a:pPr>
                <a:defRPr/>
              </a:pPr>
              <a:t>17</a:t>
            </a:fld>
            <a:endParaRPr lang="en-US"/>
          </a:p>
        </p:txBody>
      </p:sp>
    </p:spTree>
    <p:extLst>
      <p:ext uri="{BB962C8B-B14F-4D97-AF65-F5344CB8AC3E}">
        <p14:creationId xmlns:p14="http://schemas.microsoft.com/office/powerpoint/2010/main" val="917558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0BB9-A090-DB9C-2EF7-E1952B112648}"/>
              </a:ext>
            </a:extLst>
          </p:cNvPr>
          <p:cNvSpPr>
            <a:spLocks noGrp="1"/>
          </p:cNvSpPr>
          <p:nvPr>
            <p:ph type="title"/>
          </p:nvPr>
        </p:nvSpPr>
        <p:spPr/>
        <p:txBody>
          <a:bodyPr/>
          <a:lstStyle/>
          <a:p>
            <a:r>
              <a:rPr lang="en-IN" dirty="0"/>
              <a:t>PROJECT PLAN	</a:t>
            </a:r>
          </a:p>
        </p:txBody>
      </p:sp>
      <p:sp>
        <p:nvSpPr>
          <p:cNvPr id="3" name="Content Placeholder 2">
            <a:extLst>
              <a:ext uri="{FF2B5EF4-FFF2-40B4-BE49-F238E27FC236}">
                <a16:creationId xmlns:a16="http://schemas.microsoft.com/office/drawing/2014/main" id="{65397959-A2A0-04C4-97AC-E8F874F1348F}"/>
              </a:ext>
            </a:extLst>
          </p:cNvPr>
          <p:cNvSpPr>
            <a:spLocks noGrp="1"/>
          </p:cNvSpPr>
          <p:nvPr>
            <p:ph idx="1"/>
          </p:nvPr>
        </p:nvSpPr>
        <p:spPr/>
        <p:txBody>
          <a:bodyPr/>
          <a:lstStyle/>
          <a:p>
            <a:pPr marL="0" indent="0">
              <a:buNone/>
            </a:pPr>
            <a:r>
              <a:rPr lang="en-IN" dirty="0"/>
              <a:t>Primary Goal:</a:t>
            </a:r>
          </a:p>
          <a:p>
            <a:r>
              <a:rPr lang="en-US" sz="1800" dirty="0"/>
              <a:t>Our primary objective is to meet or exceed our client's expectations by delivering the project on time, within budget, and with the utmost precision in the insights provided.</a:t>
            </a:r>
          </a:p>
          <a:p>
            <a:pPr marL="0" indent="0">
              <a:buNone/>
            </a:pPr>
            <a:endParaRPr lang="en-IN" sz="1800" dirty="0"/>
          </a:p>
          <a:p>
            <a:pPr marL="0" indent="0">
              <a:buNone/>
            </a:pPr>
            <a:r>
              <a:rPr lang="en-IN" dirty="0"/>
              <a:t>Intern’s Goal:</a:t>
            </a:r>
          </a:p>
          <a:p>
            <a:r>
              <a:rPr lang="en-US" sz="1800" dirty="0"/>
              <a:t>The primary objective is to gain a comprehensive understanding of the various techniques, tools, and methods utilized in the fields of Data Science and Machine Learning. The goal is to acquire a thorough knowledge of these technologies to better comprehend their underlying concepts and principles.</a:t>
            </a:r>
          </a:p>
          <a:p>
            <a:pPr marL="0" indent="0">
              <a:buNone/>
            </a:pPr>
            <a:endParaRPr lang="en-US" sz="1800" dirty="0"/>
          </a:p>
          <a:p>
            <a:r>
              <a:rPr lang="en-US" sz="1800" dirty="0"/>
              <a:t>Additionally, I seek to develop and enhance our leadership skills through practical experience in Customer Relationship Management (CRM), with the aim of leveraging this knowledge to deliver exceptional results for our clients. </a:t>
            </a:r>
          </a:p>
        </p:txBody>
      </p:sp>
      <p:sp>
        <p:nvSpPr>
          <p:cNvPr id="4" name="Date Placeholder 3">
            <a:extLst>
              <a:ext uri="{FF2B5EF4-FFF2-40B4-BE49-F238E27FC236}">
                <a16:creationId xmlns:a16="http://schemas.microsoft.com/office/drawing/2014/main" id="{094E173A-92BE-0847-66D9-CB7A2EE9929E}"/>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22EED281-6578-426B-79E8-2AD8537A33DE}"/>
              </a:ext>
            </a:extLst>
          </p:cNvPr>
          <p:cNvSpPr>
            <a:spLocks noGrp="1"/>
          </p:cNvSpPr>
          <p:nvPr>
            <p:ph type="sldNum" sz="quarter" idx="12"/>
          </p:nvPr>
        </p:nvSpPr>
        <p:spPr/>
        <p:txBody>
          <a:bodyPr/>
          <a:lstStyle/>
          <a:p>
            <a:pPr>
              <a:defRPr/>
            </a:pPr>
            <a:fld id="{E58B1524-9549-4C6F-982A-A4BBA9A888C3}" type="slidenum">
              <a:rPr lang="en-US" smtClean="0"/>
              <a:pPr>
                <a:defRPr/>
              </a:pPr>
              <a:t>18</a:t>
            </a:fld>
            <a:endParaRPr lang="en-US"/>
          </a:p>
        </p:txBody>
      </p:sp>
    </p:spTree>
    <p:extLst>
      <p:ext uri="{BB962C8B-B14F-4D97-AF65-F5344CB8AC3E}">
        <p14:creationId xmlns:p14="http://schemas.microsoft.com/office/powerpoint/2010/main" val="198569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0F5BA-5F7F-DBDF-DE0C-ACFFB6107E8E}"/>
              </a:ext>
            </a:extLst>
          </p:cNvPr>
          <p:cNvSpPr>
            <a:spLocks noGrp="1"/>
          </p:cNvSpPr>
          <p:nvPr>
            <p:ph type="title"/>
          </p:nvPr>
        </p:nvSpPr>
        <p:spPr/>
        <p:txBody>
          <a:bodyPr/>
          <a:lstStyle/>
          <a:p>
            <a:r>
              <a:rPr lang="en-IN" dirty="0"/>
              <a:t>PROJECT PLAN</a:t>
            </a:r>
          </a:p>
        </p:txBody>
      </p:sp>
      <p:sp>
        <p:nvSpPr>
          <p:cNvPr id="3" name="Content Placeholder 2">
            <a:extLst>
              <a:ext uri="{FF2B5EF4-FFF2-40B4-BE49-F238E27FC236}">
                <a16:creationId xmlns:a16="http://schemas.microsoft.com/office/drawing/2014/main" id="{15C34BE5-6099-3746-CFA5-C1522B550DA4}"/>
              </a:ext>
            </a:extLst>
          </p:cNvPr>
          <p:cNvSpPr>
            <a:spLocks noGrp="1"/>
          </p:cNvSpPr>
          <p:nvPr>
            <p:ph idx="1"/>
          </p:nvPr>
        </p:nvSpPr>
        <p:spPr/>
        <p:txBody>
          <a:bodyPr/>
          <a:lstStyle/>
          <a:p>
            <a:pPr marL="0" indent="0">
              <a:buNone/>
            </a:pPr>
            <a:r>
              <a:rPr lang="en-US" sz="2000" b="1" dirty="0"/>
              <a:t>The proposed action plan is as follows:</a:t>
            </a:r>
          </a:p>
          <a:p>
            <a:r>
              <a:rPr lang="en-US" sz="2000" dirty="0"/>
              <a:t>To undergo a foundational training program to gain a comprehensive understanding of the business problem at hand, facilitating a more streamlined approach to problem-solving.</a:t>
            </a:r>
          </a:p>
          <a:p>
            <a:r>
              <a:rPr lang="en-US" sz="2000" dirty="0"/>
              <a:t>To undertake a mini-project replicating a real-world scenario, designed to test our acquired knowledge and skillset.</a:t>
            </a:r>
          </a:p>
          <a:p>
            <a:r>
              <a:rPr lang="en-US" sz="2000" dirty="0"/>
              <a:t>To carry out data pre-processing and exploratory data analysis (EDA) for the provided data, enabling us to extract meaningful insights.</a:t>
            </a:r>
          </a:p>
          <a:p>
            <a:r>
              <a:rPr lang="en-US" sz="2000" dirty="0"/>
              <a:t>To engage in productive discussions with our team members regarding the most suitable approach to take towards the project.</a:t>
            </a:r>
          </a:p>
          <a:p>
            <a:r>
              <a:rPr lang="en-US" sz="2000" dirty="0"/>
              <a:t>To ensure the timely and accurate delivery of the work assigned to us.</a:t>
            </a:r>
          </a:p>
          <a:p>
            <a:r>
              <a:rPr lang="en-US" sz="2000" dirty="0"/>
              <a:t>To actively participate in daily sprints and meetings, fostering a collaborative and interactive work culture.</a:t>
            </a:r>
          </a:p>
          <a:p>
            <a:pPr marL="0" indent="0">
              <a:buNone/>
            </a:pPr>
            <a:endParaRPr lang="en-IN" sz="2000" dirty="0"/>
          </a:p>
        </p:txBody>
      </p:sp>
      <p:sp>
        <p:nvSpPr>
          <p:cNvPr id="4" name="Date Placeholder 3">
            <a:extLst>
              <a:ext uri="{FF2B5EF4-FFF2-40B4-BE49-F238E27FC236}">
                <a16:creationId xmlns:a16="http://schemas.microsoft.com/office/drawing/2014/main" id="{F528EB78-456E-F521-7A8F-B87AC2D2BF3B}"/>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7E397A87-E6AB-B912-4EFF-926865487AD6}"/>
              </a:ext>
            </a:extLst>
          </p:cNvPr>
          <p:cNvSpPr>
            <a:spLocks noGrp="1"/>
          </p:cNvSpPr>
          <p:nvPr>
            <p:ph type="sldNum" sz="quarter" idx="12"/>
          </p:nvPr>
        </p:nvSpPr>
        <p:spPr/>
        <p:txBody>
          <a:bodyPr/>
          <a:lstStyle/>
          <a:p>
            <a:pPr>
              <a:defRPr/>
            </a:pPr>
            <a:fld id="{E58B1524-9549-4C6F-982A-A4BBA9A888C3}" type="slidenum">
              <a:rPr lang="en-US" smtClean="0"/>
              <a:pPr>
                <a:defRPr/>
              </a:pPr>
              <a:t>19</a:t>
            </a:fld>
            <a:endParaRPr lang="en-US"/>
          </a:p>
        </p:txBody>
      </p:sp>
    </p:spTree>
    <p:extLst>
      <p:ext uri="{BB962C8B-B14F-4D97-AF65-F5344CB8AC3E}">
        <p14:creationId xmlns:p14="http://schemas.microsoft.com/office/powerpoint/2010/main" val="209662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F52B0BF7-B900-4A69-A712-4E89390A4D51}"/>
              </a:ext>
            </a:extLst>
          </p:cNvPr>
          <p:cNvSpPr>
            <a:spLocks noGrp="1" noChangeArrowheads="1"/>
          </p:cNvSpPr>
          <p:nvPr>
            <p:ph type="title"/>
          </p:nvPr>
        </p:nvSpPr>
        <p:spPr/>
        <p:txBody>
          <a:bodyPr/>
          <a:lstStyle/>
          <a:p>
            <a:pPr eaLnBrk="1" hangingPunct="1"/>
            <a:r>
              <a:rPr lang="en-US" altLang="en-US" dirty="0"/>
              <a:t>CONTENT</a:t>
            </a:r>
          </a:p>
        </p:txBody>
      </p:sp>
      <p:sp>
        <p:nvSpPr>
          <p:cNvPr id="11267" name="Content Placeholder 2">
            <a:extLst>
              <a:ext uri="{FF2B5EF4-FFF2-40B4-BE49-F238E27FC236}">
                <a16:creationId xmlns:a16="http://schemas.microsoft.com/office/drawing/2014/main" id="{20674C0F-FA2F-4081-8210-31CB18FF600F}"/>
              </a:ext>
            </a:extLst>
          </p:cNvPr>
          <p:cNvSpPr>
            <a:spLocks noGrp="1" noChangeArrowheads="1"/>
          </p:cNvSpPr>
          <p:nvPr>
            <p:ph idx="1"/>
          </p:nvPr>
        </p:nvSpPr>
        <p:spPr/>
        <p:txBody>
          <a:bodyPr/>
          <a:lstStyle/>
          <a:p>
            <a:pPr eaLnBrk="1" hangingPunct="1"/>
            <a:r>
              <a:rPr lang="en-US" altLang="en-US" dirty="0"/>
              <a:t>All about the project</a:t>
            </a:r>
          </a:p>
          <a:p>
            <a:pPr eaLnBrk="1" hangingPunct="1"/>
            <a:r>
              <a:rPr lang="en-US" altLang="en-US" dirty="0"/>
              <a:t>Project Plan</a:t>
            </a:r>
          </a:p>
          <a:p>
            <a:pPr eaLnBrk="1" hangingPunct="1"/>
            <a:r>
              <a:rPr lang="en-US" altLang="en-US" dirty="0"/>
              <a:t>Role of team members</a:t>
            </a:r>
          </a:p>
          <a:p>
            <a:pPr eaLnBrk="1" hangingPunct="1"/>
            <a:r>
              <a:rPr lang="en-US" altLang="en-US" dirty="0"/>
              <a:t>Requirements</a:t>
            </a:r>
          </a:p>
          <a:p>
            <a:pPr eaLnBrk="1" hangingPunct="1"/>
            <a:r>
              <a:rPr lang="en-US" altLang="en-US" dirty="0"/>
              <a:t>Diagrams</a:t>
            </a:r>
          </a:p>
          <a:p>
            <a:pPr eaLnBrk="1" hangingPunct="1"/>
            <a:r>
              <a:rPr lang="en-US" altLang="en-US" dirty="0"/>
              <a:t>Screenshots</a:t>
            </a:r>
          </a:p>
          <a:p>
            <a:pPr eaLnBrk="1" hangingPunct="1"/>
            <a:r>
              <a:rPr lang="en-US" altLang="en-US" dirty="0"/>
              <a:t>Conclusion</a:t>
            </a:r>
          </a:p>
          <a:p>
            <a:pPr eaLnBrk="1" hangingPunct="1"/>
            <a:r>
              <a:rPr lang="en-US" altLang="en-US" dirty="0"/>
              <a:t>Bibliography</a:t>
            </a:r>
          </a:p>
          <a:p>
            <a:pPr marL="0" indent="0" eaLnBrk="1" hangingPunct="1">
              <a:buNone/>
            </a:pPr>
            <a:endParaRPr lang="en-US" altLang="en-US" dirty="0"/>
          </a:p>
        </p:txBody>
      </p:sp>
      <p:sp>
        <p:nvSpPr>
          <p:cNvPr id="4" name="Slide Number Placeholder 3">
            <a:extLst>
              <a:ext uri="{FF2B5EF4-FFF2-40B4-BE49-F238E27FC236}">
                <a16:creationId xmlns:a16="http://schemas.microsoft.com/office/drawing/2014/main" id="{EE669976-2012-42A9-926E-685A10E71229}"/>
              </a:ext>
            </a:extLst>
          </p:cNvPr>
          <p:cNvSpPr>
            <a:spLocks noGrp="1"/>
          </p:cNvSpPr>
          <p:nvPr>
            <p:ph type="sldNum" sz="quarter" idx="12"/>
          </p:nvPr>
        </p:nvSpPr>
        <p:spPr/>
        <p:txBody>
          <a:bodyPr/>
          <a:lstStyle/>
          <a:p>
            <a:pPr>
              <a:defRPr/>
            </a:pPr>
            <a:fld id="{BA97248E-30B3-4B19-B15E-E4907B080C27}" type="slidenum">
              <a:rPr lang="en-US"/>
              <a:pPr>
                <a:defRPr/>
              </a:pPr>
              <a:t>2</a:t>
            </a:fld>
            <a:endParaRPr lang="en-US"/>
          </a:p>
        </p:txBody>
      </p:sp>
      <p:sp>
        <p:nvSpPr>
          <p:cNvPr id="5" name="Date Placeholder 4">
            <a:extLst>
              <a:ext uri="{FF2B5EF4-FFF2-40B4-BE49-F238E27FC236}">
                <a16:creationId xmlns:a16="http://schemas.microsoft.com/office/drawing/2014/main" id="{34A0EF78-F56A-4290-A319-83F61183B676}"/>
              </a:ext>
            </a:extLst>
          </p:cNvPr>
          <p:cNvSpPr>
            <a:spLocks noGrp="1"/>
          </p:cNvSpPr>
          <p:nvPr>
            <p:ph type="dt" sz="quarter" idx="10"/>
          </p:nvPr>
        </p:nvSpPr>
        <p:spPr/>
        <p:txBody>
          <a:bodyPr/>
          <a:lstStyle/>
          <a:p>
            <a:pPr>
              <a:defRPr/>
            </a:pPr>
            <a:fld id="{1463CAAC-3577-4D42-84F6-B3857E718625}" type="datetime1">
              <a:rPr lang="en-US"/>
              <a:pPr>
                <a:defRPr/>
              </a:pPr>
              <a:t>4/29/2023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7">
                                            <p:txEl>
                                              <p:pRg st="4" end="4"/>
                                            </p:txEl>
                                          </p:spTgt>
                                        </p:tgtEl>
                                        <p:attrNameLst>
                                          <p:attrName>style.visibility</p:attrName>
                                        </p:attrNameLst>
                                      </p:cBhvr>
                                      <p:to>
                                        <p:strVal val="visible"/>
                                      </p:to>
                                    </p:set>
                                    <p:anim calcmode="lin" valueType="num">
                                      <p:cBhvr additive="base">
                                        <p:cTn id="31"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267">
                                            <p:txEl>
                                              <p:pRg st="5" end="5"/>
                                            </p:txEl>
                                          </p:spTgt>
                                        </p:tgtEl>
                                        <p:attrNameLst>
                                          <p:attrName>style.visibility</p:attrName>
                                        </p:attrNameLst>
                                      </p:cBhvr>
                                      <p:to>
                                        <p:strVal val="visible"/>
                                      </p:to>
                                    </p:set>
                                    <p:anim calcmode="lin" valueType="num">
                                      <p:cBhvr additive="base">
                                        <p:cTn id="37"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267">
                                            <p:txEl>
                                              <p:pRg st="6" end="6"/>
                                            </p:txEl>
                                          </p:spTgt>
                                        </p:tgtEl>
                                        <p:attrNameLst>
                                          <p:attrName>style.visibility</p:attrName>
                                        </p:attrNameLst>
                                      </p:cBhvr>
                                      <p:to>
                                        <p:strVal val="visible"/>
                                      </p:to>
                                    </p:set>
                                    <p:anim calcmode="lin" valueType="num">
                                      <p:cBhvr additive="base">
                                        <p:cTn id="43"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267">
                                            <p:txEl>
                                              <p:pRg st="7" end="7"/>
                                            </p:txEl>
                                          </p:spTgt>
                                        </p:tgtEl>
                                        <p:attrNameLst>
                                          <p:attrName>style.visibility</p:attrName>
                                        </p:attrNameLst>
                                      </p:cBhvr>
                                      <p:to>
                                        <p:strVal val="visible"/>
                                      </p:to>
                                    </p:set>
                                    <p:anim calcmode="lin" valueType="num">
                                      <p:cBhvr additive="base">
                                        <p:cTn id="49" dur="5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2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CD2D-681A-F77C-F6F0-6D33A4A45A4A}"/>
              </a:ext>
            </a:extLst>
          </p:cNvPr>
          <p:cNvSpPr>
            <a:spLocks noGrp="1"/>
          </p:cNvSpPr>
          <p:nvPr>
            <p:ph type="title"/>
          </p:nvPr>
        </p:nvSpPr>
        <p:spPr/>
        <p:txBody>
          <a:bodyPr/>
          <a:lstStyle/>
          <a:p>
            <a:r>
              <a:rPr lang="en-IN" dirty="0"/>
              <a:t>PROJECT PLAN</a:t>
            </a:r>
          </a:p>
        </p:txBody>
      </p:sp>
      <p:sp>
        <p:nvSpPr>
          <p:cNvPr id="3" name="Content Placeholder 2">
            <a:extLst>
              <a:ext uri="{FF2B5EF4-FFF2-40B4-BE49-F238E27FC236}">
                <a16:creationId xmlns:a16="http://schemas.microsoft.com/office/drawing/2014/main" id="{33A6D1C9-D244-A7BA-364A-301623E2BCD4}"/>
              </a:ext>
            </a:extLst>
          </p:cNvPr>
          <p:cNvSpPr>
            <a:spLocks noGrp="1"/>
          </p:cNvSpPr>
          <p:nvPr>
            <p:ph idx="1"/>
          </p:nvPr>
        </p:nvSpPr>
        <p:spPr/>
        <p:txBody>
          <a:bodyPr/>
          <a:lstStyle/>
          <a:p>
            <a:r>
              <a:rPr lang="en-US" sz="2000" dirty="0"/>
              <a:t>Team Name: Collaborative Unit comprising Team-001 &amp; Team-003</a:t>
            </a:r>
          </a:p>
          <a:p>
            <a:r>
              <a:rPr lang="en-US" sz="2000" dirty="0"/>
              <a:t>Total Members: 12 (9 Permanent Members &amp; 3 Interns)</a:t>
            </a:r>
          </a:p>
          <a:p>
            <a:r>
              <a:rPr lang="en-US" sz="2000" dirty="0"/>
              <a:t>Team Lead: Mr. Ajay Shah</a:t>
            </a:r>
          </a:p>
          <a:p>
            <a:r>
              <a:rPr lang="en-US" sz="2000" dirty="0"/>
              <a:t>Process Model: Agile</a:t>
            </a:r>
          </a:p>
          <a:p>
            <a:r>
              <a:rPr lang="en-US" sz="2000" dirty="0"/>
              <a:t>Integration Tool: Git (Subject to Confirmation)</a:t>
            </a:r>
          </a:p>
          <a:p>
            <a:r>
              <a:rPr lang="en-US" sz="2000" dirty="0"/>
              <a:t>Dashboard Tool: Tableau</a:t>
            </a:r>
          </a:p>
          <a:p>
            <a:r>
              <a:rPr lang="en-US" sz="2000" dirty="0"/>
              <a:t>Data Handling Tools: Excel, MySQL, SQLite</a:t>
            </a:r>
          </a:p>
          <a:p>
            <a:r>
              <a:rPr lang="en-US" sz="2000" dirty="0"/>
              <a:t>Programming Language: Python</a:t>
            </a:r>
          </a:p>
          <a:p>
            <a:r>
              <a:rPr lang="en-US" sz="2000" dirty="0"/>
              <a:t>IDEs: Google </a:t>
            </a:r>
            <a:r>
              <a:rPr lang="en-US" sz="2000" dirty="0" err="1"/>
              <a:t>Colab</a:t>
            </a:r>
            <a:r>
              <a:rPr lang="en-US" sz="2000" dirty="0"/>
              <a:t>, VS Code</a:t>
            </a:r>
          </a:p>
          <a:p>
            <a:r>
              <a:rPr lang="en-US" sz="2000" dirty="0"/>
              <a:t>Data Manipulation: Permissible with prior and post-approval from the client</a:t>
            </a:r>
          </a:p>
          <a:p>
            <a:r>
              <a:rPr lang="en-US" sz="2000" dirty="0"/>
              <a:t>Mode of Work: Onsite (Remote Work from Home permitted, subject to approval)</a:t>
            </a:r>
            <a:endParaRPr lang="en-IN" sz="2000" dirty="0"/>
          </a:p>
        </p:txBody>
      </p:sp>
      <p:sp>
        <p:nvSpPr>
          <p:cNvPr id="4" name="Date Placeholder 3">
            <a:extLst>
              <a:ext uri="{FF2B5EF4-FFF2-40B4-BE49-F238E27FC236}">
                <a16:creationId xmlns:a16="http://schemas.microsoft.com/office/drawing/2014/main" id="{2341C63C-0E98-3C13-6301-005D0EF51313}"/>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D0949C31-E72C-27D9-3404-17609229BAC6}"/>
              </a:ext>
            </a:extLst>
          </p:cNvPr>
          <p:cNvSpPr>
            <a:spLocks noGrp="1"/>
          </p:cNvSpPr>
          <p:nvPr>
            <p:ph type="sldNum" sz="quarter" idx="12"/>
          </p:nvPr>
        </p:nvSpPr>
        <p:spPr/>
        <p:txBody>
          <a:bodyPr/>
          <a:lstStyle/>
          <a:p>
            <a:pPr>
              <a:defRPr/>
            </a:pPr>
            <a:fld id="{E58B1524-9549-4C6F-982A-A4BBA9A888C3}" type="slidenum">
              <a:rPr lang="en-US" smtClean="0"/>
              <a:pPr>
                <a:defRPr/>
              </a:pPr>
              <a:t>20</a:t>
            </a:fld>
            <a:endParaRPr lang="en-US"/>
          </a:p>
        </p:txBody>
      </p:sp>
    </p:spTree>
    <p:extLst>
      <p:ext uri="{BB962C8B-B14F-4D97-AF65-F5344CB8AC3E}">
        <p14:creationId xmlns:p14="http://schemas.microsoft.com/office/powerpoint/2010/main" val="309748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641B-08F4-D086-416E-73A37323AD2B}"/>
              </a:ext>
            </a:extLst>
          </p:cNvPr>
          <p:cNvSpPr>
            <a:spLocks noGrp="1"/>
          </p:cNvSpPr>
          <p:nvPr>
            <p:ph type="title"/>
          </p:nvPr>
        </p:nvSpPr>
        <p:spPr/>
        <p:txBody>
          <a:bodyPr/>
          <a:lstStyle/>
          <a:p>
            <a:r>
              <a:rPr lang="en-IN" dirty="0"/>
              <a:t>PROJECT PLAN</a:t>
            </a:r>
          </a:p>
        </p:txBody>
      </p:sp>
      <p:sp>
        <p:nvSpPr>
          <p:cNvPr id="3" name="Content Placeholder 2">
            <a:extLst>
              <a:ext uri="{FF2B5EF4-FFF2-40B4-BE49-F238E27FC236}">
                <a16:creationId xmlns:a16="http://schemas.microsoft.com/office/drawing/2014/main" id="{9C67AB36-2F4D-74FB-1096-941561F4C603}"/>
              </a:ext>
            </a:extLst>
          </p:cNvPr>
          <p:cNvSpPr>
            <a:spLocks noGrp="1"/>
          </p:cNvSpPr>
          <p:nvPr>
            <p:ph idx="1"/>
          </p:nvPr>
        </p:nvSpPr>
        <p:spPr/>
        <p:txBody>
          <a:bodyPr/>
          <a:lstStyle/>
          <a:p>
            <a:r>
              <a:rPr lang="en-US" dirty="0"/>
              <a:t>Estimated Project Duration: 18 months (subject to change)</a:t>
            </a:r>
          </a:p>
          <a:p>
            <a:r>
              <a:rPr lang="en-US" dirty="0"/>
              <a:t>Project Deadline: September 1, 2024</a:t>
            </a:r>
          </a:p>
          <a:p>
            <a:r>
              <a:rPr lang="en-US" dirty="0"/>
              <a:t>Frequency of CRM Updates: Twice Weekly</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Date Placeholder 3">
            <a:extLst>
              <a:ext uri="{FF2B5EF4-FFF2-40B4-BE49-F238E27FC236}">
                <a16:creationId xmlns:a16="http://schemas.microsoft.com/office/drawing/2014/main" id="{2EF2F8BE-463A-BEE4-CAFF-9453B842A0BD}"/>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473139CC-21A1-5E9A-2ED0-54D3B66AD4B4}"/>
              </a:ext>
            </a:extLst>
          </p:cNvPr>
          <p:cNvSpPr>
            <a:spLocks noGrp="1"/>
          </p:cNvSpPr>
          <p:nvPr>
            <p:ph type="sldNum" sz="quarter" idx="12"/>
          </p:nvPr>
        </p:nvSpPr>
        <p:spPr/>
        <p:txBody>
          <a:bodyPr/>
          <a:lstStyle/>
          <a:p>
            <a:pPr>
              <a:defRPr/>
            </a:pPr>
            <a:fld id="{E58B1524-9549-4C6F-982A-A4BBA9A888C3}" type="slidenum">
              <a:rPr lang="en-US" smtClean="0"/>
              <a:pPr>
                <a:defRPr/>
              </a:pPr>
              <a:t>21</a:t>
            </a:fld>
            <a:endParaRPr lang="en-US"/>
          </a:p>
        </p:txBody>
      </p:sp>
    </p:spTree>
    <p:extLst>
      <p:ext uri="{BB962C8B-B14F-4D97-AF65-F5344CB8AC3E}">
        <p14:creationId xmlns:p14="http://schemas.microsoft.com/office/powerpoint/2010/main" val="1907898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384E-AC29-13FC-6A9C-2CBD8E0B8B7A}"/>
              </a:ext>
            </a:extLst>
          </p:cNvPr>
          <p:cNvSpPr>
            <a:spLocks noGrp="1"/>
          </p:cNvSpPr>
          <p:nvPr>
            <p:ph type="title"/>
          </p:nvPr>
        </p:nvSpPr>
        <p:spPr/>
        <p:txBody>
          <a:bodyPr/>
          <a:lstStyle/>
          <a:p>
            <a:r>
              <a:rPr lang="en-IN" dirty="0"/>
              <a:t>ROLE OF TEAM MEMBERS</a:t>
            </a:r>
          </a:p>
        </p:txBody>
      </p:sp>
      <p:sp>
        <p:nvSpPr>
          <p:cNvPr id="3" name="Content Placeholder 2">
            <a:extLst>
              <a:ext uri="{FF2B5EF4-FFF2-40B4-BE49-F238E27FC236}">
                <a16:creationId xmlns:a16="http://schemas.microsoft.com/office/drawing/2014/main" id="{B0F479E8-E6F7-0A7C-5940-93FB0533B43A}"/>
              </a:ext>
            </a:extLst>
          </p:cNvPr>
          <p:cNvSpPr>
            <a:spLocks noGrp="1"/>
          </p:cNvSpPr>
          <p:nvPr>
            <p:ph idx="1"/>
          </p:nvPr>
        </p:nvSpPr>
        <p:spPr>
          <a:xfrm>
            <a:off x="443564" y="1469490"/>
            <a:ext cx="10515600" cy="4351338"/>
          </a:xfrm>
        </p:spPr>
        <p:txBody>
          <a:bodyPr/>
          <a:lstStyle/>
          <a:p>
            <a:pPr marL="0" indent="0">
              <a:buNone/>
            </a:pPr>
            <a:r>
              <a:rPr lang="en-US" sz="2000" b="1" dirty="0"/>
              <a:t>Team Structure:</a:t>
            </a:r>
          </a:p>
          <a:p>
            <a:r>
              <a:rPr lang="en-US" sz="2000" b="1" dirty="0"/>
              <a:t>Team Lead: </a:t>
            </a:r>
            <a:r>
              <a:rPr lang="en-US" sz="2000" dirty="0"/>
              <a:t>Responsible for Overall Management and Synchronization of the Project</a:t>
            </a:r>
          </a:p>
          <a:p>
            <a:pPr marL="0" indent="0">
              <a:buNone/>
            </a:pPr>
            <a:r>
              <a:rPr lang="en-US" sz="2000" b="1" dirty="0"/>
              <a:t>Team Members:</a:t>
            </a:r>
          </a:p>
          <a:p>
            <a:r>
              <a:rPr lang="en-US" sz="2000" b="1" dirty="0"/>
              <a:t>Team Members 002 and 003: </a:t>
            </a:r>
            <a:r>
              <a:rPr lang="en-US" sz="2000" dirty="0"/>
              <a:t>Responsible for Data Gathering and Pre-Processing</a:t>
            </a:r>
          </a:p>
          <a:p>
            <a:r>
              <a:rPr lang="en-US" sz="2000" b="1" dirty="0"/>
              <a:t>Team Members 004 and 005: </a:t>
            </a:r>
            <a:r>
              <a:rPr lang="en-US" sz="2000" dirty="0"/>
              <a:t>Responsible for Dashboard Development</a:t>
            </a:r>
          </a:p>
          <a:p>
            <a:r>
              <a:rPr lang="en-US" sz="2000" b="1" dirty="0"/>
              <a:t>Team Members 006 and 007: </a:t>
            </a:r>
            <a:r>
              <a:rPr lang="en-US" sz="2000" dirty="0"/>
              <a:t>Responsible for Communication, Data Management, and Security</a:t>
            </a:r>
          </a:p>
          <a:p>
            <a:r>
              <a:rPr lang="en-US" sz="2000" b="1" dirty="0"/>
              <a:t>Team Members 008, 009, and 015-I: </a:t>
            </a:r>
            <a:r>
              <a:rPr lang="en-US" sz="2000" dirty="0"/>
              <a:t>Responsible for Software Development and Testing</a:t>
            </a:r>
          </a:p>
          <a:p>
            <a:r>
              <a:rPr lang="en-US" sz="2000" b="1" dirty="0"/>
              <a:t>Team Member 009-I: </a:t>
            </a:r>
            <a:r>
              <a:rPr lang="en-US" sz="2000" dirty="0"/>
              <a:t>Responsible for Document Auditing and Synchronization with other Departments</a:t>
            </a:r>
          </a:p>
          <a:p>
            <a:r>
              <a:rPr lang="en-US" sz="2000" b="1" dirty="0"/>
              <a:t>Team Member 003-I: </a:t>
            </a:r>
            <a:r>
              <a:rPr lang="en-US" sz="2000" dirty="0"/>
              <a:t>Responsible for Assisting all Team Members (except Team Members 006, 007, 008, and 009) and Handling CRM</a:t>
            </a:r>
            <a:endParaRPr lang="en-IN" sz="2400" dirty="0"/>
          </a:p>
          <a:p>
            <a:pPr marL="0" indent="0">
              <a:buNone/>
            </a:pPr>
            <a:endParaRPr lang="en-IN" sz="3600" dirty="0"/>
          </a:p>
        </p:txBody>
      </p:sp>
      <p:sp>
        <p:nvSpPr>
          <p:cNvPr id="4" name="Date Placeholder 3">
            <a:extLst>
              <a:ext uri="{FF2B5EF4-FFF2-40B4-BE49-F238E27FC236}">
                <a16:creationId xmlns:a16="http://schemas.microsoft.com/office/drawing/2014/main" id="{4703D852-A574-D984-B734-A7136A7B300A}"/>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57FB5A7D-14F6-9383-A763-D8589B683794}"/>
              </a:ext>
            </a:extLst>
          </p:cNvPr>
          <p:cNvSpPr>
            <a:spLocks noGrp="1"/>
          </p:cNvSpPr>
          <p:nvPr>
            <p:ph type="sldNum" sz="quarter" idx="12"/>
          </p:nvPr>
        </p:nvSpPr>
        <p:spPr/>
        <p:txBody>
          <a:bodyPr/>
          <a:lstStyle/>
          <a:p>
            <a:pPr>
              <a:defRPr/>
            </a:pPr>
            <a:fld id="{E58B1524-9549-4C6F-982A-A4BBA9A888C3}" type="slidenum">
              <a:rPr lang="en-US" smtClean="0"/>
              <a:pPr>
                <a:defRPr/>
              </a:pPr>
              <a:t>22</a:t>
            </a:fld>
            <a:endParaRPr lang="en-US"/>
          </a:p>
        </p:txBody>
      </p:sp>
    </p:spTree>
    <p:extLst>
      <p:ext uri="{BB962C8B-B14F-4D97-AF65-F5344CB8AC3E}">
        <p14:creationId xmlns:p14="http://schemas.microsoft.com/office/powerpoint/2010/main" val="4203846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99C2-39EC-28AB-534C-BAF287ED820F}"/>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AAC249E4-CAA2-2E53-61D2-49A95E42E92E}"/>
              </a:ext>
            </a:extLst>
          </p:cNvPr>
          <p:cNvSpPr>
            <a:spLocks noGrp="1"/>
          </p:cNvSpPr>
          <p:nvPr>
            <p:ph idx="1"/>
          </p:nvPr>
        </p:nvSpPr>
        <p:spPr/>
        <p:txBody>
          <a:bodyPr/>
          <a:lstStyle/>
          <a:p>
            <a:r>
              <a:rPr lang="en-IN" dirty="0"/>
              <a:t>Software Requirements: </a:t>
            </a:r>
          </a:p>
          <a:p>
            <a:pPr marL="0" indent="0">
              <a:buNone/>
            </a:pPr>
            <a:endParaRPr lang="en-IN" dirty="0"/>
          </a:p>
          <a:p>
            <a:pPr lvl="1"/>
            <a:r>
              <a:rPr lang="en-US" dirty="0"/>
              <a:t>Details of this aspect of the project are currently confidential and will be disclosed at a later stage.</a:t>
            </a:r>
          </a:p>
          <a:p>
            <a:pPr marL="457200" lvl="1" indent="0">
              <a:buNone/>
            </a:pPr>
            <a:endParaRPr lang="en-IN" sz="3200" dirty="0"/>
          </a:p>
          <a:p>
            <a:r>
              <a:rPr lang="en-IN" dirty="0"/>
              <a:t>Hardware Requirements:</a:t>
            </a:r>
          </a:p>
          <a:p>
            <a:pPr marL="0" indent="0">
              <a:buNone/>
            </a:pPr>
            <a:endParaRPr lang="en-IN" dirty="0"/>
          </a:p>
          <a:p>
            <a:pPr lvl="1"/>
            <a:r>
              <a:rPr lang="en-US" dirty="0"/>
              <a:t>Details of this aspect of the project are currently confidential and will be disclosed at a later stage.</a:t>
            </a:r>
            <a:endParaRPr lang="en-IN" dirty="0"/>
          </a:p>
        </p:txBody>
      </p:sp>
      <p:sp>
        <p:nvSpPr>
          <p:cNvPr id="4" name="Date Placeholder 3">
            <a:extLst>
              <a:ext uri="{FF2B5EF4-FFF2-40B4-BE49-F238E27FC236}">
                <a16:creationId xmlns:a16="http://schemas.microsoft.com/office/drawing/2014/main" id="{18C88CD5-CD12-A37F-5268-3FE046661375}"/>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13DCABA9-99AA-5393-0F48-375967A8A129}"/>
              </a:ext>
            </a:extLst>
          </p:cNvPr>
          <p:cNvSpPr>
            <a:spLocks noGrp="1"/>
          </p:cNvSpPr>
          <p:nvPr>
            <p:ph type="sldNum" sz="quarter" idx="12"/>
          </p:nvPr>
        </p:nvSpPr>
        <p:spPr/>
        <p:txBody>
          <a:bodyPr/>
          <a:lstStyle/>
          <a:p>
            <a:pPr>
              <a:defRPr/>
            </a:pPr>
            <a:fld id="{E58B1524-9549-4C6F-982A-A4BBA9A888C3}" type="slidenum">
              <a:rPr lang="en-US" smtClean="0"/>
              <a:pPr>
                <a:defRPr/>
              </a:pPr>
              <a:t>23</a:t>
            </a:fld>
            <a:endParaRPr lang="en-US"/>
          </a:p>
        </p:txBody>
      </p:sp>
    </p:spTree>
    <p:extLst>
      <p:ext uri="{BB962C8B-B14F-4D97-AF65-F5344CB8AC3E}">
        <p14:creationId xmlns:p14="http://schemas.microsoft.com/office/powerpoint/2010/main" val="1933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1FCB-3F07-9554-019B-76E60E1BBDC9}"/>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E1E6C4C3-0CED-9906-898E-31EDFA187AB0}"/>
              </a:ext>
            </a:extLst>
          </p:cNvPr>
          <p:cNvSpPr>
            <a:spLocks noGrp="1"/>
          </p:cNvSpPr>
          <p:nvPr>
            <p:ph idx="1"/>
          </p:nvPr>
        </p:nvSpPr>
        <p:spPr/>
        <p:txBody>
          <a:bodyPr/>
          <a:lstStyle/>
          <a:p>
            <a:r>
              <a:rPr lang="en-IN" dirty="0"/>
              <a:t>Functional Requirements:</a:t>
            </a:r>
          </a:p>
          <a:p>
            <a:pPr lvl="1"/>
            <a:r>
              <a:rPr lang="en-IN" dirty="0"/>
              <a:t>Dashboard Interaction Pattern</a:t>
            </a:r>
          </a:p>
          <a:p>
            <a:pPr lvl="1"/>
            <a:r>
              <a:rPr lang="en-IN" dirty="0"/>
              <a:t>Data Partitioning</a:t>
            </a:r>
          </a:p>
          <a:p>
            <a:pPr lvl="1"/>
            <a:r>
              <a:rPr lang="en-IN" dirty="0"/>
              <a:t>System Responsiveness</a:t>
            </a:r>
          </a:p>
          <a:p>
            <a:pPr lvl="1"/>
            <a:r>
              <a:rPr lang="en-IN" dirty="0"/>
              <a:t>Accuracy of the insights</a:t>
            </a:r>
          </a:p>
          <a:p>
            <a:pPr marL="457200" lvl="1" indent="0">
              <a:buNone/>
            </a:pPr>
            <a:endParaRPr lang="en-IN" dirty="0"/>
          </a:p>
          <a:p>
            <a:r>
              <a:rPr lang="en-IN" dirty="0"/>
              <a:t>Non-Functional Requirements:</a:t>
            </a:r>
          </a:p>
          <a:p>
            <a:pPr lvl="1"/>
            <a:r>
              <a:rPr lang="en-IN" dirty="0"/>
              <a:t>Scalability</a:t>
            </a:r>
          </a:p>
          <a:p>
            <a:pPr lvl="1"/>
            <a:r>
              <a:rPr lang="en-IN" dirty="0"/>
              <a:t>Reliability</a:t>
            </a:r>
          </a:p>
          <a:p>
            <a:pPr lvl="1"/>
            <a:r>
              <a:rPr lang="en-IN" dirty="0"/>
              <a:t>Maintainability</a:t>
            </a:r>
          </a:p>
          <a:p>
            <a:pPr marL="457200" lvl="1" indent="0">
              <a:buNone/>
            </a:pPr>
            <a:endParaRPr lang="en-IN" dirty="0"/>
          </a:p>
        </p:txBody>
      </p:sp>
      <p:sp>
        <p:nvSpPr>
          <p:cNvPr id="4" name="Date Placeholder 3">
            <a:extLst>
              <a:ext uri="{FF2B5EF4-FFF2-40B4-BE49-F238E27FC236}">
                <a16:creationId xmlns:a16="http://schemas.microsoft.com/office/drawing/2014/main" id="{83D0FB1A-EDDE-3936-308F-7D67E8206A10}"/>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E3CB5F0E-0DCB-D4BC-7360-06A9994CF2B4}"/>
              </a:ext>
            </a:extLst>
          </p:cNvPr>
          <p:cNvSpPr>
            <a:spLocks noGrp="1"/>
          </p:cNvSpPr>
          <p:nvPr>
            <p:ph type="sldNum" sz="quarter" idx="12"/>
          </p:nvPr>
        </p:nvSpPr>
        <p:spPr/>
        <p:txBody>
          <a:bodyPr/>
          <a:lstStyle/>
          <a:p>
            <a:pPr>
              <a:defRPr/>
            </a:pPr>
            <a:fld id="{E58B1524-9549-4C6F-982A-A4BBA9A888C3}" type="slidenum">
              <a:rPr lang="en-US" smtClean="0"/>
              <a:pPr>
                <a:defRPr/>
              </a:pPr>
              <a:t>24</a:t>
            </a:fld>
            <a:endParaRPr lang="en-US"/>
          </a:p>
        </p:txBody>
      </p:sp>
    </p:spTree>
    <p:extLst>
      <p:ext uri="{BB962C8B-B14F-4D97-AF65-F5344CB8AC3E}">
        <p14:creationId xmlns:p14="http://schemas.microsoft.com/office/powerpoint/2010/main" val="33462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F599-66A0-74A5-C8B7-F30C1C6B1D23}"/>
              </a:ext>
            </a:extLst>
          </p:cNvPr>
          <p:cNvSpPr>
            <a:spLocks noGrp="1"/>
          </p:cNvSpPr>
          <p:nvPr>
            <p:ph type="title"/>
          </p:nvPr>
        </p:nvSpPr>
        <p:spPr/>
        <p:txBody>
          <a:bodyPr/>
          <a:lstStyle/>
          <a:p>
            <a:r>
              <a:rPr lang="en-US" dirty="0"/>
              <a:t>DIAGRAMS</a:t>
            </a:r>
            <a:endParaRPr lang="en-IN" dirty="0"/>
          </a:p>
        </p:txBody>
      </p:sp>
      <p:sp>
        <p:nvSpPr>
          <p:cNvPr id="3" name="Content Placeholder 2">
            <a:extLst>
              <a:ext uri="{FF2B5EF4-FFF2-40B4-BE49-F238E27FC236}">
                <a16:creationId xmlns:a16="http://schemas.microsoft.com/office/drawing/2014/main" id="{325E010D-CFDF-B411-7B57-20AAC3CE6782}"/>
              </a:ext>
            </a:extLst>
          </p:cNvPr>
          <p:cNvSpPr>
            <a:spLocks noGrp="1"/>
          </p:cNvSpPr>
          <p:nvPr>
            <p:ph idx="1"/>
          </p:nvPr>
        </p:nvSpPr>
        <p:spPr>
          <a:xfrm>
            <a:off x="664945" y="1411739"/>
            <a:ext cx="10515600" cy="4351338"/>
          </a:xfrm>
        </p:spPr>
        <p:txBody>
          <a:bodyPr/>
          <a:lstStyle/>
          <a:p>
            <a:r>
              <a:rPr lang="en-US" sz="2400" dirty="0"/>
              <a:t>UML (Unified Modeling Language) diagrams are not typically used in data science projects as they are primarily designed for software engineering projects. </a:t>
            </a:r>
          </a:p>
          <a:p>
            <a:r>
              <a:rPr lang="en-US" sz="2400" dirty="0"/>
              <a:t>Data science projects often require different types of modeling and analysis techniques, such as statistical modeling, machine learning, and data visualization. </a:t>
            </a:r>
          </a:p>
          <a:p>
            <a:r>
              <a:rPr lang="en-US" sz="2400" dirty="0"/>
              <a:t>While UML diagrams can be useful for describing software architecture and design, they may not be as effective for representing the complex data structures and relationships that are typically encountered in data science projects. </a:t>
            </a:r>
          </a:p>
          <a:p>
            <a:r>
              <a:rPr lang="en-US" sz="2400" dirty="0"/>
              <a:t>Additionally, data science projects often require a more iterative and exploratory approach, which may not align well with the more rigid structure and planning that UML diagrams tend to emphasize. </a:t>
            </a:r>
          </a:p>
          <a:p>
            <a:r>
              <a:rPr lang="en-US" sz="2400" dirty="0"/>
              <a:t>Overall, while UML diagrams can be a useful tool in some contexts, they may not be as relevant or important in data science projects.</a:t>
            </a:r>
          </a:p>
        </p:txBody>
      </p:sp>
      <p:sp>
        <p:nvSpPr>
          <p:cNvPr id="4" name="Date Placeholder 3">
            <a:extLst>
              <a:ext uri="{FF2B5EF4-FFF2-40B4-BE49-F238E27FC236}">
                <a16:creationId xmlns:a16="http://schemas.microsoft.com/office/drawing/2014/main" id="{76BC7028-CF40-66B4-281D-7628DADC4B5F}"/>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7E4E859F-8769-FBB2-9C69-05A4C27EFF4E}"/>
              </a:ext>
            </a:extLst>
          </p:cNvPr>
          <p:cNvSpPr>
            <a:spLocks noGrp="1"/>
          </p:cNvSpPr>
          <p:nvPr>
            <p:ph type="sldNum" sz="quarter" idx="12"/>
          </p:nvPr>
        </p:nvSpPr>
        <p:spPr/>
        <p:txBody>
          <a:bodyPr/>
          <a:lstStyle/>
          <a:p>
            <a:pPr>
              <a:defRPr/>
            </a:pPr>
            <a:fld id="{E58B1524-9549-4C6F-982A-A4BBA9A888C3}" type="slidenum">
              <a:rPr lang="en-US" smtClean="0"/>
              <a:pPr>
                <a:defRPr/>
              </a:pPr>
              <a:t>25</a:t>
            </a:fld>
            <a:endParaRPr lang="en-US"/>
          </a:p>
        </p:txBody>
      </p:sp>
    </p:spTree>
    <p:extLst>
      <p:ext uri="{BB962C8B-B14F-4D97-AF65-F5344CB8AC3E}">
        <p14:creationId xmlns:p14="http://schemas.microsoft.com/office/powerpoint/2010/main" val="54111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EF6-B8AF-8EE2-39E3-AB71486AB700}"/>
              </a:ext>
            </a:extLst>
          </p:cNvPr>
          <p:cNvSpPr>
            <a:spLocks noGrp="1"/>
          </p:cNvSpPr>
          <p:nvPr>
            <p:ph type="title"/>
          </p:nvPr>
        </p:nvSpPr>
        <p:spPr/>
        <p:txBody>
          <a:bodyPr/>
          <a:lstStyle/>
          <a:p>
            <a:r>
              <a:rPr lang="en-US" dirty="0"/>
              <a:t>IMPLEMENTATION SCREENSHOTS</a:t>
            </a:r>
            <a:endParaRPr lang="en-IN" dirty="0"/>
          </a:p>
        </p:txBody>
      </p:sp>
      <p:sp>
        <p:nvSpPr>
          <p:cNvPr id="4" name="Date Placeholder 3">
            <a:extLst>
              <a:ext uri="{FF2B5EF4-FFF2-40B4-BE49-F238E27FC236}">
                <a16:creationId xmlns:a16="http://schemas.microsoft.com/office/drawing/2014/main" id="{862DAD6B-80B8-42A9-7110-7C7FF9B9FFA1}"/>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CB1F1113-F5FD-E254-D1F3-68339F19C08B}"/>
              </a:ext>
            </a:extLst>
          </p:cNvPr>
          <p:cNvSpPr>
            <a:spLocks noGrp="1"/>
          </p:cNvSpPr>
          <p:nvPr>
            <p:ph type="sldNum" sz="quarter" idx="12"/>
          </p:nvPr>
        </p:nvSpPr>
        <p:spPr/>
        <p:txBody>
          <a:bodyPr/>
          <a:lstStyle/>
          <a:p>
            <a:pPr>
              <a:defRPr/>
            </a:pPr>
            <a:fld id="{E58B1524-9549-4C6F-982A-A4BBA9A888C3}" type="slidenum">
              <a:rPr lang="en-US" smtClean="0"/>
              <a:pPr>
                <a:defRPr/>
              </a:pPr>
              <a:t>26</a:t>
            </a:fld>
            <a:endParaRPr lang="en-US"/>
          </a:p>
        </p:txBody>
      </p:sp>
      <p:pic>
        <p:nvPicPr>
          <p:cNvPr id="6" name="Content Placeholder 5">
            <a:extLst>
              <a:ext uri="{FF2B5EF4-FFF2-40B4-BE49-F238E27FC236}">
                <a16:creationId xmlns:a16="http://schemas.microsoft.com/office/drawing/2014/main" id="{E72F2782-55B3-165B-2C4A-7E76D242F48B}"/>
              </a:ext>
            </a:extLst>
          </p:cNvPr>
          <p:cNvPicPr>
            <a:picLocks noGrp="1" noChangeAspect="1"/>
          </p:cNvPicPr>
          <p:nvPr>
            <p:ph idx="1"/>
          </p:nvPr>
        </p:nvPicPr>
        <p:blipFill>
          <a:blip r:embed="rId2"/>
          <a:stretch>
            <a:fillRect/>
          </a:stretch>
        </p:blipFill>
        <p:spPr>
          <a:xfrm>
            <a:off x="3759080" y="1854883"/>
            <a:ext cx="4673840" cy="4292821"/>
          </a:xfrm>
          <a:prstGeom prst="rect">
            <a:avLst/>
          </a:prstGeom>
          <a:ln w="12700">
            <a:solidFill>
              <a:schemeClr val="tx1"/>
            </a:solidFill>
          </a:ln>
        </p:spPr>
      </p:pic>
    </p:spTree>
    <p:extLst>
      <p:ext uri="{BB962C8B-B14F-4D97-AF65-F5344CB8AC3E}">
        <p14:creationId xmlns:p14="http://schemas.microsoft.com/office/powerpoint/2010/main" val="1025496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E57E-9704-8822-4CC6-67E63D77614A}"/>
              </a:ext>
            </a:extLst>
          </p:cNvPr>
          <p:cNvSpPr>
            <a:spLocks noGrp="1"/>
          </p:cNvSpPr>
          <p:nvPr>
            <p:ph type="title"/>
          </p:nvPr>
        </p:nvSpPr>
        <p:spPr/>
        <p:txBody>
          <a:bodyPr/>
          <a:lstStyle/>
          <a:p>
            <a:r>
              <a:rPr lang="en-US" dirty="0"/>
              <a:t>IMPLEMENTATION SCREENSHOTS</a:t>
            </a:r>
            <a:endParaRPr lang="en-IN" dirty="0"/>
          </a:p>
        </p:txBody>
      </p:sp>
      <p:sp>
        <p:nvSpPr>
          <p:cNvPr id="4" name="Date Placeholder 3">
            <a:extLst>
              <a:ext uri="{FF2B5EF4-FFF2-40B4-BE49-F238E27FC236}">
                <a16:creationId xmlns:a16="http://schemas.microsoft.com/office/drawing/2014/main" id="{EED29414-5AF2-3867-193B-4D47DBE62126}"/>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A988F769-DB49-15C7-545D-714427529FD7}"/>
              </a:ext>
            </a:extLst>
          </p:cNvPr>
          <p:cNvSpPr>
            <a:spLocks noGrp="1"/>
          </p:cNvSpPr>
          <p:nvPr>
            <p:ph type="sldNum" sz="quarter" idx="12"/>
          </p:nvPr>
        </p:nvSpPr>
        <p:spPr/>
        <p:txBody>
          <a:bodyPr/>
          <a:lstStyle/>
          <a:p>
            <a:pPr>
              <a:defRPr/>
            </a:pPr>
            <a:fld id="{E58B1524-9549-4C6F-982A-A4BBA9A888C3}" type="slidenum">
              <a:rPr lang="en-US" smtClean="0"/>
              <a:pPr>
                <a:defRPr/>
              </a:pPr>
              <a:t>27</a:t>
            </a:fld>
            <a:endParaRPr lang="en-US"/>
          </a:p>
        </p:txBody>
      </p:sp>
      <p:pic>
        <p:nvPicPr>
          <p:cNvPr id="10" name="Content Placeholder 9">
            <a:extLst>
              <a:ext uri="{FF2B5EF4-FFF2-40B4-BE49-F238E27FC236}">
                <a16:creationId xmlns:a16="http://schemas.microsoft.com/office/drawing/2014/main" id="{3EFB90CA-AAE7-566C-BFAA-BE76B4E7B456}"/>
              </a:ext>
            </a:extLst>
          </p:cNvPr>
          <p:cNvPicPr>
            <a:picLocks noGrp="1" noChangeAspect="1"/>
          </p:cNvPicPr>
          <p:nvPr>
            <p:ph idx="1"/>
          </p:nvPr>
        </p:nvPicPr>
        <p:blipFill>
          <a:blip r:embed="rId2"/>
          <a:stretch>
            <a:fillRect/>
          </a:stretch>
        </p:blipFill>
        <p:spPr>
          <a:xfrm>
            <a:off x="3873386" y="2115247"/>
            <a:ext cx="4445228" cy="3772094"/>
          </a:xfrm>
          <a:prstGeom prst="rect">
            <a:avLst/>
          </a:prstGeom>
          <a:ln w="12700">
            <a:solidFill>
              <a:schemeClr val="tx1"/>
            </a:solidFill>
          </a:ln>
        </p:spPr>
      </p:pic>
    </p:spTree>
    <p:extLst>
      <p:ext uri="{BB962C8B-B14F-4D97-AF65-F5344CB8AC3E}">
        <p14:creationId xmlns:p14="http://schemas.microsoft.com/office/powerpoint/2010/main" val="3009765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C360-F3BC-DBCA-A341-1A661A868B4D}"/>
              </a:ext>
            </a:extLst>
          </p:cNvPr>
          <p:cNvSpPr>
            <a:spLocks noGrp="1"/>
          </p:cNvSpPr>
          <p:nvPr>
            <p:ph type="title"/>
          </p:nvPr>
        </p:nvSpPr>
        <p:spPr/>
        <p:txBody>
          <a:bodyPr/>
          <a:lstStyle/>
          <a:p>
            <a:r>
              <a:rPr lang="en-US" dirty="0"/>
              <a:t>IMPLEMENTATION SCREENSHOTS</a:t>
            </a:r>
            <a:endParaRPr lang="en-IN" dirty="0"/>
          </a:p>
        </p:txBody>
      </p:sp>
      <p:sp>
        <p:nvSpPr>
          <p:cNvPr id="4" name="Date Placeholder 3">
            <a:extLst>
              <a:ext uri="{FF2B5EF4-FFF2-40B4-BE49-F238E27FC236}">
                <a16:creationId xmlns:a16="http://schemas.microsoft.com/office/drawing/2014/main" id="{B97B6568-7D2A-FA84-B034-C9521468DFA5}"/>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3F7B8CF8-C757-49D0-2997-2C92B36FFE6F}"/>
              </a:ext>
            </a:extLst>
          </p:cNvPr>
          <p:cNvSpPr>
            <a:spLocks noGrp="1"/>
          </p:cNvSpPr>
          <p:nvPr>
            <p:ph type="sldNum" sz="quarter" idx="12"/>
          </p:nvPr>
        </p:nvSpPr>
        <p:spPr/>
        <p:txBody>
          <a:bodyPr/>
          <a:lstStyle/>
          <a:p>
            <a:pPr>
              <a:defRPr/>
            </a:pPr>
            <a:fld id="{E58B1524-9549-4C6F-982A-A4BBA9A888C3}" type="slidenum">
              <a:rPr lang="en-US" smtClean="0"/>
              <a:pPr>
                <a:defRPr/>
              </a:pPr>
              <a:t>28</a:t>
            </a:fld>
            <a:endParaRPr lang="en-US"/>
          </a:p>
        </p:txBody>
      </p:sp>
      <p:pic>
        <p:nvPicPr>
          <p:cNvPr id="6" name="Content Placeholder 5">
            <a:extLst>
              <a:ext uri="{FF2B5EF4-FFF2-40B4-BE49-F238E27FC236}">
                <a16:creationId xmlns:a16="http://schemas.microsoft.com/office/drawing/2014/main" id="{5A3E500C-00FC-E7C1-3758-D0AF637EF549}"/>
              </a:ext>
            </a:extLst>
          </p:cNvPr>
          <p:cNvPicPr>
            <a:picLocks noGrp="1" noChangeAspect="1"/>
          </p:cNvPicPr>
          <p:nvPr>
            <p:ph idx="1"/>
          </p:nvPr>
        </p:nvPicPr>
        <p:blipFill>
          <a:blip r:embed="rId2"/>
          <a:stretch>
            <a:fillRect/>
          </a:stretch>
        </p:blipFill>
        <p:spPr>
          <a:xfrm>
            <a:off x="4314733" y="2553419"/>
            <a:ext cx="3562533" cy="2895749"/>
          </a:xfrm>
          <a:prstGeom prst="rect">
            <a:avLst/>
          </a:prstGeom>
          <a:ln w="12700">
            <a:solidFill>
              <a:schemeClr val="tx1"/>
            </a:solidFill>
          </a:ln>
        </p:spPr>
      </p:pic>
    </p:spTree>
    <p:extLst>
      <p:ext uri="{BB962C8B-B14F-4D97-AF65-F5344CB8AC3E}">
        <p14:creationId xmlns:p14="http://schemas.microsoft.com/office/powerpoint/2010/main" val="1578857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2D95-BBBC-5B2C-AEA9-C97AF08DF2D9}"/>
              </a:ext>
            </a:extLst>
          </p:cNvPr>
          <p:cNvSpPr>
            <a:spLocks noGrp="1"/>
          </p:cNvSpPr>
          <p:nvPr>
            <p:ph type="title"/>
          </p:nvPr>
        </p:nvSpPr>
        <p:spPr/>
        <p:txBody>
          <a:bodyPr/>
          <a:lstStyle/>
          <a:p>
            <a:r>
              <a:rPr lang="en-US" dirty="0"/>
              <a:t>IMPLEMENTATION SCREENSHOTS</a:t>
            </a:r>
            <a:endParaRPr lang="en-IN" dirty="0"/>
          </a:p>
        </p:txBody>
      </p:sp>
      <p:sp>
        <p:nvSpPr>
          <p:cNvPr id="4" name="Date Placeholder 3">
            <a:extLst>
              <a:ext uri="{FF2B5EF4-FFF2-40B4-BE49-F238E27FC236}">
                <a16:creationId xmlns:a16="http://schemas.microsoft.com/office/drawing/2014/main" id="{ACD52DDA-0BD7-9038-B24D-518018075F7E}"/>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48EECD57-747F-D739-618D-340974B281B1}"/>
              </a:ext>
            </a:extLst>
          </p:cNvPr>
          <p:cNvSpPr>
            <a:spLocks noGrp="1"/>
          </p:cNvSpPr>
          <p:nvPr>
            <p:ph type="sldNum" sz="quarter" idx="12"/>
          </p:nvPr>
        </p:nvSpPr>
        <p:spPr/>
        <p:txBody>
          <a:bodyPr/>
          <a:lstStyle/>
          <a:p>
            <a:pPr>
              <a:defRPr/>
            </a:pPr>
            <a:fld id="{E58B1524-9549-4C6F-982A-A4BBA9A888C3}" type="slidenum">
              <a:rPr lang="en-US" smtClean="0"/>
              <a:pPr>
                <a:defRPr/>
              </a:pPr>
              <a:t>29</a:t>
            </a:fld>
            <a:endParaRPr lang="en-US"/>
          </a:p>
        </p:txBody>
      </p:sp>
      <p:pic>
        <p:nvPicPr>
          <p:cNvPr id="6" name="Content Placeholder 5">
            <a:extLst>
              <a:ext uri="{FF2B5EF4-FFF2-40B4-BE49-F238E27FC236}">
                <a16:creationId xmlns:a16="http://schemas.microsoft.com/office/drawing/2014/main" id="{CA4579BC-D977-E2E3-E1C4-E80203CC0CBA}"/>
              </a:ext>
            </a:extLst>
          </p:cNvPr>
          <p:cNvPicPr>
            <a:picLocks noGrp="1" noChangeAspect="1"/>
          </p:cNvPicPr>
          <p:nvPr>
            <p:ph idx="1"/>
          </p:nvPr>
        </p:nvPicPr>
        <p:blipFill>
          <a:blip r:embed="rId2"/>
          <a:stretch>
            <a:fillRect/>
          </a:stretch>
        </p:blipFill>
        <p:spPr>
          <a:xfrm>
            <a:off x="3962813" y="1825625"/>
            <a:ext cx="4266374" cy="4351338"/>
          </a:xfrm>
          <a:prstGeom prst="rect">
            <a:avLst/>
          </a:prstGeom>
          <a:ln w="12700">
            <a:solidFill>
              <a:schemeClr val="tx1"/>
            </a:solidFill>
          </a:ln>
        </p:spPr>
      </p:pic>
    </p:spTree>
    <p:extLst>
      <p:ext uri="{BB962C8B-B14F-4D97-AF65-F5344CB8AC3E}">
        <p14:creationId xmlns:p14="http://schemas.microsoft.com/office/powerpoint/2010/main" val="2906550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4E66F-78CC-E4D5-FDCB-A563B16A7A64}"/>
              </a:ext>
            </a:extLst>
          </p:cNvPr>
          <p:cNvSpPr>
            <a:spLocks noGrp="1"/>
          </p:cNvSpPr>
          <p:nvPr>
            <p:ph type="title"/>
          </p:nvPr>
        </p:nvSpPr>
        <p:spPr>
          <a:xfrm>
            <a:off x="838200" y="2521184"/>
            <a:ext cx="10515600" cy="1325563"/>
          </a:xfrm>
        </p:spPr>
        <p:txBody>
          <a:bodyPr/>
          <a:lstStyle/>
          <a:p>
            <a:pPr algn="ctr"/>
            <a:r>
              <a:rPr lang="en-IN" sz="13800" dirty="0"/>
              <a:t>PHASE-1</a:t>
            </a:r>
          </a:p>
        </p:txBody>
      </p:sp>
      <p:sp>
        <p:nvSpPr>
          <p:cNvPr id="4" name="Date Placeholder 3">
            <a:extLst>
              <a:ext uri="{FF2B5EF4-FFF2-40B4-BE49-F238E27FC236}">
                <a16:creationId xmlns:a16="http://schemas.microsoft.com/office/drawing/2014/main" id="{65D0DE77-591F-0DED-7572-DC0D03B3BDAF}"/>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07AB5883-0497-FE64-3FA3-A48974975A26}"/>
              </a:ext>
            </a:extLst>
          </p:cNvPr>
          <p:cNvSpPr>
            <a:spLocks noGrp="1"/>
          </p:cNvSpPr>
          <p:nvPr>
            <p:ph type="sldNum" sz="quarter" idx="12"/>
          </p:nvPr>
        </p:nvSpPr>
        <p:spPr/>
        <p:txBody>
          <a:bodyPr/>
          <a:lstStyle/>
          <a:p>
            <a:pPr>
              <a:defRPr/>
            </a:pPr>
            <a:fld id="{E58B1524-9549-4C6F-982A-A4BBA9A888C3}" type="slidenum">
              <a:rPr lang="en-US" smtClean="0"/>
              <a:pPr>
                <a:defRPr/>
              </a:pPr>
              <a:t>3</a:t>
            </a:fld>
            <a:endParaRPr lang="en-US"/>
          </a:p>
        </p:txBody>
      </p:sp>
    </p:spTree>
    <p:extLst>
      <p:ext uri="{BB962C8B-B14F-4D97-AF65-F5344CB8AC3E}">
        <p14:creationId xmlns:p14="http://schemas.microsoft.com/office/powerpoint/2010/main" val="227884266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2BBB3-AD43-3FB9-91BB-D6059E6EBE97}"/>
              </a:ext>
            </a:extLst>
          </p:cNvPr>
          <p:cNvSpPr>
            <a:spLocks noGrp="1"/>
          </p:cNvSpPr>
          <p:nvPr>
            <p:ph type="title"/>
          </p:nvPr>
        </p:nvSpPr>
        <p:spPr/>
        <p:txBody>
          <a:bodyPr/>
          <a:lstStyle/>
          <a:p>
            <a:r>
              <a:rPr lang="en-US" dirty="0"/>
              <a:t>IMPLEMENTATION SCREENSHOTS</a:t>
            </a:r>
            <a:endParaRPr lang="en-IN" dirty="0"/>
          </a:p>
        </p:txBody>
      </p:sp>
      <p:sp>
        <p:nvSpPr>
          <p:cNvPr id="4" name="Date Placeholder 3">
            <a:extLst>
              <a:ext uri="{FF2B5EF4-FFF2-40B4-BE49-F238E27FC236}">
                <a16:creationId xmlns:a16="http://schemas.microsoft.com/office/drawing/2014/main" id="{52CC413E-0670-FA8C-0EA4-3A99AF821713}"/>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E1CAC08A-CCEF-DFBC-C3D2-51B3C8A2D658}"/>
              </a:ext>
            </a:extLst>
          </p:cNvPr>
          <p:cNvSpPr>
            <a:spLocks noGrp="1"/>
          </p:cNvSpPr>
          <p:nvPr>
            <p:ph type="sldNum" sz="quarter" idx="12"/>
          </p:nvPr>
        </p:nvSpPr>
        <p:spPr/>
        <p:txBody>
          <a:bodyPr/>
          <a:lstStyle/>
          <a:p>
            <a:pPr>
              <a:defRPr/>
            </a:pPr>
            <a:fld id="{E58B1524-9549-4C6F-982A-A4BBA9A888C3}" type="slidenum">
              <a:rPr lang="en-US" smtClean="0"/>
              <a:pPr>
                <a:defRPr/>
              </a:pPr>
              <a:t>30</a:t>
            </a:fld>
            <a:endParaRPr lang="en-US"/>
          </a:p>
        </p:txBody>
      </p:sp>
      <p:pic>
        <p:nvPicPr>
          <p:cNvPr id="6" name="Content Placeholder 5">
            <a:extLst>
              <a:ext uri="{FF2B5EF4-FFF2-40B4-BE49-F238E27FC236}">
                <a16:creationId xmlns:a16="http://schemas.microsoft.com/office/drawing/2014/main" id="{0C677D60-C795-2CF7-D3DF-B343F3B7D74D}"/>
              </a:ext>
            </a:extLst>
          </p:cNvPr>
          <p:cNvPicPr>
            <a:picLocks noGrp="1" noChangeAspect="1"/>
          </p:cNvPicPr>
          <p:nvPr>
            <p:ph idx="1"/>
          </p:nvPr>
        </p:nvPicPr>
        <p:blipFill>
          <a:blip r:embed="rId2"/>
          <a:stretch>
            <a:fillRect/>
          </a:stretch>
        </p:blipFill>
        <p:spPr>
          <a:xfrm>
            <a:off x="3112225" y="1825625"/>
            <a:ext cx="5967549" cy="4351338"/>
          </a:xfrm>
          <a:prstGeom prst="rect">
            <a:avLst/>
          </a:prstGeom>
          <a:ln w="12700">
            <a:solidFill>
              <a:schemeClr val="tx1"/>
            </a:solidFill>
          </a:ln>
        </p:spPr>
      </p:pic>
    </p:spTree>
    <p:extLst>
      <p:ext uri="{BB962C8B-B14F-4D97-AF65-F5344CB8AC3E}">
        <p14:creationId xmlns:p14="http://schemas.microsoft.com/office/powerpoint/2010/main" val="2158471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4F18-51F4-1A46-7210-CDCFEB497C49}"/>
              </a:ext>
            </a:extLst>
          </p:cNvPr>
          <p:cNvSpPr>
            <a:spLocks noGrp="1"/>
          </p:cNvSpPr>
          <p:nvPr>
            <p:ph type="title"/>
          </p:nvPr>
        </p:nvSpPr>
        <p:spPr/>
        <p:txBody>
          <a:bodyPr/>
          <a:lstStyle/>
          <a:p>
            <a:r>
              <a:rPr lang="en-IN" dirty="0"/>
              <a:t>BIBLIOGRAPHY</a:t>
            </a:r>
          </a:p>
        </p:txBody>
      </p:sp>
      <p:sp>
        <p:nvSpPr>
          <p:cNvPr id="3" name="Content Placeholder 2">
            <a:extLst>
              <a:ext uri="{FF2B5EF4-FFF2-40B4-BE49-F238E27FC236}">
                <a16:creationId xmlns:a16="http://schemas.microsoft.com/office/drawing/2014/main" id="{D15571AE-10D4-9611-CDEE-FFD7803608C0}"/>
              </a:ext>
            </a:extLst>
          </p:cNvPr>
          <p:cNvSpPr>
            <a:spLocks noGrp="1"/>
          </p:cNvSpPr>
          <p:nvPr>
            <p:ph idx="1"/>
          </p:nvPr>
        </p:nvSpPr>
        <p:spPr/>
        <p:txBody>
          <a:bodyPr/>
          <a:lstStyle/>
          <a:p>
            <a:r>
              <a:rPr lang="en-IN" dirty="0">
                <a:hlinkClick r:id="rId2"/>
              </a:rPr>
              <a:t>https://www.tableau.com/</a:t>
            </a:r>
            <a:endParaRPr lang="en-IN" dirty="0"/>
          </a:p>
          <a:p>
            <a:r>
              <a:rPr lang="en-IN" dirty="0">
                <a:hlinkClick r:id="rId3"/>
              </a:rPr>
              <a:t>https://www.slideshare.net/bibrainz/how-to-make-your-first-big-data-visualization</a:t>
            </a:r>
            <a:endParaRPr lang="en-IN" dirty="0"/>
          </a:p>
          <a:p>
            <a:r>
              <a:rPr lang="en-IN" dirty="0">
                <a:hlinkClick r:id="rId4"/>
              </a:rPr>
              <a:t>https://www.udemy.com/share/101Wde3@zwhAUJbJepGoigyg_2Y4OoYkXD-0hojfE9zStrr056XwpoVwrWSE7O_2Y7tumXgP/</a:t>
            </a:r>
            <a:endParaRPr lang="en-IN" dirty="0"/>
          </a:p>
          <a:p>
            <a:r>
              <a:rPr lang="en-IN" dirty="0">
                <a:hlinkClick r:id="rId5"/>
              </a:rPr>
              <a:t>https://www.w3schools.com/sql/</a:t>
            </a:r>
            <a:endParaRPr lang="en-IN" dirty="0"/>
          </a:p>
          <a:p>
            <a:endParaRPr lang="en-IN" dirty="0"/>
          </a:p>
        </p:txBody>
      </p:sp>
      <p:sp>
        <p:nvSpPr>
          <p:cNvPr id="4" name="Date Placeholder 3">
            <a:extLst>
              <a:ext uri="{FF2B5EF4-FFF2-40B4-BE49-F238E27FC236}">
                <a16:creationId xmlns:a16="http://schemas.microsoft.com/office/drawing/2014/main" id="{AC069349-BB4A-3DCD-3031-EE1CDECEE6A8}"/>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AC3B9D05-F6BB-EF51-8E7A-77C6FE0394AB}"/>
              </a:ext>
            </a:extLst>
          </p:cNvPr>
          <p:cNvSpPr>
            <a:spLocks noGrp="1"/>
          </p:cNvSpPr>
          <p:nvPr>
            <p:ph type="sldNum" sz="quarter" idx="12"/>
          </p:nvPr>
        </p:nvSpPr>
        <p:spPr/>
        <p:txBody>
          <a:bodyPr/>
          <a:lstStyle/>
          <a:p>
            <a:pPr>
              <a:defRPr/>
            </a:pPr>
            <a:fld id="{E58B1524-9549-4C6F-982A-A4BBA9A888C3}" type="slidenum">
              <a:rPr lang="en-US" smtClean="0"/>
              <a:pPr>
                <a:defRPr/>
              </a:pPr>
              <a:t>31</a:t>
            </a:fld>
            <a:endParaRPr lang="en-US"/>
          </a:p>
        </p:txBody>
      </p:sp>
    </p:spTree>
    <p:extLst>
      <p:ext uri="{BB962C8B-B14F-4D97-AF65-F5344CB8AC3E}">
        <p14:creationId xmlns:p14="http://schemas.microsoft.com/office/powerpoint/2010/main" val="2482803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61F025-BA3E-0FAF-9223-0D264526D801}"/>
              </a:ext>
            </a:extLst>
          </p:cNvPr>
          <p:cNvSpPr>
            <a:spLocks noGrp="1"/>
          </p:cNvSpPr>
          <p:nvPr>
            <p:ph idx="1"/>
          </p:nvPr>
        </p:nvSpPr>
        <p:spPr/>
        <p:txBody>
          <a:bodyPr/>
          <a:lstStyle/>
          <a:p>
            <a:pPr marL="0" indent="0">
              <a:buNone/>
            </a:pPr>
            <a:r>
              <a:rPr lang="en-IN" dirty="0"/>
              <a:t>                              </a:t>
            </a:r>
          </a:p>
          <a:p>
            <a:pPr marL="0" indent="0">
              <a:buNone/>
            </a:pPr>
            <a:endParaRPr lang="en-IN" dirty="0"/>
          </a:p>
          <a:p>
            <a:pPr marL="0" indent="0">
              <a:buNone/>
            </a:pPr>
            <a:endParaRPr lang="en-IN" dirty="0"/>
          </a:p>
          <a:p>
            <a:pPr marL="0" indent="0" algn="ctr">
              <a:buNone/>
            </a:pPr>
            <a:r>
              <a:rPr lang="en-IN" sz="8000" b="1" dirty="0">
                <a:solidFill>
                  <a:srgbClr val="FF0000"/>
                </a:solidFill>
              </a:rPr>
              <a:t>THANK YOU!</a:t>
            </a:r>
            <a:endParaRPr lang="en-IN" b="1" dirty="0">
              <a:solidFill>
                <a:srgbClr val="FF0000"/>
              </a:solidFill>
            </a:endParaRPr>
          </a:p>
        </p:txBody>
      </p:sp>
      <p:sp>
        <p:nvSpPr>
          <p:cNvPr id="4" name="Date Placeholder 3">
            <a:extLst>
              <a:ext uri="{FF2B5EF4-FFF2-40B4-BE49-F238E27FC236}">
                <a16:creationId xmlns:a16="http://schemas.microsoft.com/office/drawing/2014/main" id="{5B12290B-8401-D6CB-F2A1-518A12132ABE}"/>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9E36F8B4-8A1B-93C5-5D09-1CB0A8C294D4}"/>
              </a:ext>
            </a:extLst>
          </p:cNvPr>
          <p:cNvSpPr>
            <a:spLocks noGrp="1"/>
          </p:cNvSpPr>
          <p:nvPr>
            <p:ph type="sldNum" sz="quarter" idx="12"/>
          </p:nvPr>
        </p:nvSpPr>
        <p:spPr/>
        <p:txBody>
          <a:bodyPr/>
          <a:lstStyle/>
          <a:p>
            <a:pPr>
              <a:defRPr/>
            </a:pPr>
            <a:fld id="{E58B1524-9549-4C6F-982A-A4BBA9A888C3}" type="slidenum">
              <a:rPr lang="en-US" smtClean="0"/>
              <a:pPr>
                <a:defRPr/>
              </a:pPr>
              <a:t>32</a:t>
            </a:fld>
            <a:endParaRPr lang="en-US"/>
          </a:p>
        </p:txBody>
      </p:sp>
    </p:spTree>
    <p:extLst>
      <p:ext uri="{BB962C8B-B14F-4D97-AF65-F5344CB8AC3E}">
        <p14:creationId xmlns:p14="http://schemas.microsoft.com/office/powerpoint/2010/main" val="211838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A8D2E89-4B8C-4637-99A5-54D573B3EA60}"/>
              </a:ext>
            </a:extLst>
          </p:cNvPr>
          <p:cNvSpPr>
            <a:spLocks noGrp="1" noChangeArrowheads="1"/>
          </p:cNvSpPr>
          <p:nvPr>
            <p:ph type="title"/>
          </p:nvPr>
        </p:nvSpPr>
        <p:spPr/>
        <p:txBody>
          <a:bodyPr/>
          <a:lstStyle/>
          <a:p>
            <a:pPr eaLnBrk="1" hangingPunct="1"/>
            <a:r>
              <a:rPr lang="en-US" altLang="en-US" dirty="0"/>
              <a:t>ALL ABOUT THE PROJECT</a:t>
            </a:r>
          </a:p>
        </p:txBody>
      </p:sp>
      <p:sp>
        <p:nvSpPr>
          <p:cNvPr id="12291" name="Content Placeholder 2">
            <a:extLst>
              <a:ext uri="{FF2B5EF4-FFF2-40B4-BE49-F238E27FC236}">
                <a16:creationId xmlns:a16="http://schemas.microsoft.com/office/drawing/2014/main" id="{6E329A46-8959-4240-BD53-766ACFCE7323}"/>
              </a:ext>
            </a:extLst>
          </p:cNvPr>
          <p:cNvSpPr>
            <a:spLocks noGrp="1" noChangeArrowheads="1"/>
          </p:cNvSpPr>
          <p:nvPr>
            <p:ph idx="1"/>
          </p:nvPr>
        </p:nvSpPr>
        <p:spPr/>
        <p:txBody>
          <a:bodyPr/>
          <a:lstStyle/>
          <a:p>
            <a:pPr eaLnBrk="1" hangingPunct="1"/>
            <a:r>
              <a:rPr lang="en-US" altLang="en-US" dirty="0"/>
              <a:t>Firstly, we will use the alias name of the client as client-010</a:t>
            </a:r>
          </a:p>
          <a:p>
            <a:pPr eaLnBrk="1" hangingPunct="1"/>
            <a:r>
              <a:rPr lang="en-US" altLang="en-US" dirty="0"/>
              <a:t>The project is about finding the business solutions and to facilitate the future steps that should be taken by the client-010 for maximizing the profits in upcoming fiscal session.</a:t>
            </a:r>
          </a:p>
          <a:p>
            <a:pPr eaLnBrk="1" hangingPunct="1"/>
            <a:r>
              <a:rPr lang="en-US" altLang="en-US" dirty="0"/>
              <a:t>The client-010 has also demanded to design and build interactive dashboards for future references.</a:t>
            </a:r>
          </a:p>
          <a:p>
            <a:pPr eaLnBrk="1" hangingPunct="1"/>
            <a:r>
              <a:rPr lang="en-US" altLang="en-US" dirty="0"/>
              <a:t>Team-003 is responsible for the project completion and hand-over.</a:t>
            </a:r>
          </a:p>
        </p:txBody>
      </p:sp>
      <p:sp>
        <p:nvSpPr>
          <p:cNvPr id="4" name="Slide Number Placeholder 3">
            <a:extLst>
              <a:ext uri="{FF2B5EF4-FFF2-40B4-BE49-F238E27FC236}">
                <a16:creationId xmlns:a16="http://schemas.microsoft.com/office/drawing/2014/main" id="{46E717EC-06B1-489F-AAE6-A4469C92EB31}"/>
              </a:ext>
            </a:extLst>
          </p:cNvPr>
          <p:cNvSpPr>
            <a:spLocks noGrp="1"/>
          </p:cNvSpPr>
          <p:nvPr>
            <p:ph type="sldNum" sz="quarter" idx="12"/>
          </p:nvPr>
        </p:nvSpPr>
        <p:spPr/>
        <p:txBody>
          <a:bodyPr/>
          <a:lstStyle/>
          <a:p>
            <a:pPr>
              <a:defRPr/>
            </a:pPr>
            <a:fld id="{DF01D80A-CDF9-4342-841C-B0BA902C87D4}" type="slidenum">
              <a:rPr lang="en-US"/>
              <a:pPr>
                <a:defRPr/>
              </a:pPr>
              <a:t>4</a:t>
            </a:fld>
            <a:endParaRPr lang="en-US"/>
          </a:p>
        </p:txBody>
      </p:sp>
      <p:sp>
        <p:nvSpPr>
          <p:cNvPr id="5" name="Date Placeholder 4">
            <a:extLst>
              <a:ext uri="{FF2B5EF4-FFF2-40B4-BE49-F238E27FC236}">
                <a16:creationId xmlns:a16="http://schemas.microsoft.com/office/drawing/2014/main" id="{3CD90F4E-1A86-48B1-9D21-C897F16312F2}"/>
              </a:ext>
            </a:extLst>
          </p:cNvPr>
          <p:cNvSpPr>
            <a:spLocks noGrp="1"/>
          </p:cNvSpPr>
          <p:nvPr>
            <p:ph type="dt" sz="quarter" idx="10"/>
          </p:nvPr>
        </p:nvSpPr>
        <p:spPr/>
        <p:txBody>
          <a:bodyPr/>
          <a:lstStyle/>
          <a:p>
            <a:pPr>
              <a:defRPr/>
            </a:pPr>
            <a:fld id="{C0046645-9AE1-443B-BE16-228BD12CA24B}" type="datetime1">
              <a:rPr lang="en-US"/>
              <a:pPr>
                <a:defRPr/>
              </a:pPr>
              <a:t>4/29/2023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 calcmode="lin" valueType="num">
                                      <p:cBhvr additive="base">
                                        <p:cTn id="25"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0BB9-A090-DB9C-2EF7-E1952B112648}"/>
              </a:ext>
            </a:extLst>
          </p:cNvPr>
          <p:cNvSpPr>
            <a:spLocks noGrp="1"/>
          </p:cNvSpPr>
          <p:nvPr>
            <p:ph type="title"/>
          </p:nvPr>
        </p:nvSpPr>
        <p:spPr/>
        <p:txBody>
          <a:bodyPr/>
          <a:lstStyle/>
          <a:p>
            <a:r>
              <a:rPr lang="en-IN" dirty="0"/>
              <a:t>PROJECT PLAN	</a:t>
            </a:r>
          </a:p>
        </p:txBody>
      </p:sp>
      <p:sp>
        <p:nvSpPr>
          <p:cNvPr id="3" name="Content Placeholder 2">
            <a:extLst>
              <a:ext uri="{FF2B5EF4-FFF2-40B4-BE49-F238E27FC236}">
                <a16:creationId xmlns:a16="http://schemas.microsoft.com/office/drawing/2014/main" id="{65397959-A2A0-04C4-97AC-E8F874F1348F}"/>
              </a:ext>
            </a:extLst>
          </p:cNvPr>
          <p:cNvSpPr>
            <a:spLocks noGrp="1"/>
          </p:cNvSpPr>
          <p:nvPr>
            <p:ph idx="1"/>
          </p:nvPr>
        </p:nvSpPr>
        <p:spPr/>
        <p:txBody>
          <a:bodyPr/>
          <a:lstStyle/>
          <a:p>
            <a:pPr marL="0" indent="0">
              <a:buNone/>
            </a:pPr>
            <a:r>
              <a:rPr lang="en-IN" dirty="0"/>
              <a:t>Primary Goal:</a:t>
            </a:r>
          </a:p>
          <a:p>
            <a:r>
              <a:rPr lang="en-US" sz="1800" dirty="0"/>
              <a:t>The project is about gaining insights from the data provided by the client as well as to develop an interactive dashboard for both the team and the client for future interactions and decision making.</a:t>
            </a:r>
            <a:endParaRPr lang="en-IN" sz="1800" dirty="0"/>
          </a:p>
          <a:p>
            <a:pPr marL="0" indent="0">
              <a:buNone/>
            </a:pPr>
            <a:endParaRPr lang="en-IN" sz="1800" dirty="0"/>
          </a:p>
          <a:p>
            <a:pPr marL="0" indent="0">
              <a:buNone/>
            </a:pPr>
            <a:r>
              <a:rPr lang="en-IN" dirty="0"/>
              <a:t>Intern’s Goal:</a:t>
            </a:r>
          </a:p>
          <a:p>
            <a:r>
              <a:rPr lang="en-US" sz="1800" dirty="0"/>
              <a:t>The goal behind the project is to get appropriate training regarding how to use Data Analytics and Dashboard Development concepts in real world. The alternate goal is to enhance the grasp of the analytics concepts. </a:t>
            </a:r>
          </a:p>
          <a:p>
            <a:pPr marL="0" indent="0">
              <a:buNone/>
            </a:pPr>
            <a:endParaRPr lang="en-US" sz="1800" dirty="0"/>
          </a:p>
          <a:p>
            <a:pPr marL="0" indent="0">
              <a:buNone/>
            </a:pPr>
            <a:r>
              <a:rPr lang="en-US" dirty="0"/>
              <a:t>Objectives:</a:t>
            </a:r>
          </a:p>
          <a:p>
            <a:r>
              <a:rPr lang="en-US" sz="1800" dirty="0"/>
              <a:t>Pre-requisite Training to understand the working methodology of the team-003</a:t>
            </a:r>
          </a:p>
          <a:p>
            <a:r>
              <a:rPr lang="en-US" sz="1800" dirty="0"/>
              <a:t>Testing the working and team contributing principle of the intern via performing in the team.</a:t>
            </a:r>
          </a:p>
        </p:txBody>
      </p:sp>
      <p:sp>
        <p:nvSpPr>
          <p:cNvPr id="4" name="Date Placeholder 3">
            <a:extLst>
              <a:ext uri="{FF2B5EF4-FFF2-40B4-BE49-F238E27FC236}">
                <a16:creationId xmlns:a16="http://schemas.microsoft.com/office/drawing/2014/main" id="{094E173A-92BE-0847-66D9-CB7A2EE9929E}"/>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22EED281-6578-426B-79E8-2AD8537A33DE}"/>
              </a:ext>
            </a:extLst>
          </p:cNvPr>
          <p:cNvSpPr>
            <a:spLocks noGrp="1"/>
          </p:cNvSpPr>
          <p:nvPr>
            <p:ph type="sldNum" sz="quarter" idx="12"/>
          </p:nvPr>
        </p:nvSpPr>
        <p:spPr/>
        <p:txBody>
          <a:bodyPr/>
          <a:lstStyle/>
          <a:p>
            <a:pPr>
              <a:defRPr/>
            </a:pPr>
            <a:fld id="{E58B1524-9549-4C6F-982A-A4BBA9A888C3}" type="slidenum">
              <a:rPr lang="en-US" smtClean="0"/>
              <a:pPr>
                <a:defRPr/>
              </a:pPr>
              <a:t>5</a:t>
            </a:fld>
            <a:endParaRPr lang="en-US"/>
          </a:p>
        </p:txBody>
      </p:sp>
    </p:spTree>
    <p:extLst>
      <p:ext uri="{BB962C8B-B14F-4D97-AF65-F5344CB8AC3E}">
        <p14:creationId xmlns:p14="http://schemas.microsoft.com/office/powerpoint/2010/main" val="1279714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CD2D-681A-F77C-F6F0-6D33A4A45A4A}"/>
              </a:ext>
            </a:extLst>
          </p:cNvPr>
          <p:cNvSpPr>
            <a:spLocks noGrp="1"/>
          </p:cNvSpPr>
          <p:nvPr>
            <p:ph type="title"/>
          </p:nvPr>
        </p:nvSpPr>
        <p:spPr/>
        <p:txBody>
          <a:bodyPr/>
          <a:lstStyle/>
          <a:p>
            <a:r>
              <a:rPr lang="en-IN" dirty="0"/>
              <a:t>PROJECT PLAN</a:t>
            </a:r>
          </a:p>
        </p:txBody>
      </p:sp>
      <p:sp>
        <p:nvSpPr>
          <p:cNvPr id="3" name="Content Placeholder 2">
            <a:extLst>
              <a:ext uri="{FF2B5EF4-FFF2-40B4-BE49-F238E27FC236}">
                <a16:creationId xmlns:a16="http://schemas.microsoft.com/office/drawing/2014/main" id="{33A6D1C9-D244-A7BA-364A-301623E2BCD4}"/>
              </a:ext>
            </a:extLst>
          </p:cNvPr>
          <p:cNvSpPr>
            <a:spLocks noGrp="1"/>
          </p:cNvSpPr>
          <p:nvPr>
            <p:ph idx="1"/>
          </p:nvPr>
        </p:nvSpPr>
        <p:spPr/>
        <p:txBody>
          <a:bodyPr/>
          <a:lstStyle/>
          <a:p>
            <a:r>
              <a:rPr lang="en-IN" dirty="0"/>
              <a:t>Team Name: Team-003</a:t>
            </a:r>
          </a:p>
          <a:p>
            <a:r>
              <a:rPr lang="en-IN" dirty="0"/>
              <a:t>Total Members: 6 (5 permanent &amp; 1 intern) </a:t>
            </a:r>
          </a:p>
          <a:p>
            <a:r>
              <a:rPr lang="en-IN" dirty="0"/>
              <a:t>Team Lead: Mr. Ajay Shah</a:t>
            </a:r>
          </a:p>
          <a:p>
            <a:r>
              <a:rPr lang="en-IN" dirty="0"/>
              <a:t>Process model to be utilized: Agile</a:t>
            </a:r>
          </a:p>
          <a:p>
            <a:r>
              <a:rPr lang="en-IN" dirty="0"/>
              <a:t>Integration tool : NA</a:t>
            </a:r>
          </a:p>
          <a:p>
            <a:r>
              <a:rPr lang="en-IN" dirty="0"/>
              <a:t>Dashboard tool: Tableau</a:t>
            </a:r>
          </a:p>
          <a:p>
            <a:r>
              <a:rPr lang="en-IN" dirty="0"/>
              <a:t>Data handling tool : Excel &amp; MySQL</a:t>
            </a:r>
          </a:p>
          <a:p>
            <a:r>
              <a:rPr lang="en-IN" dirty="0"/>
              <a:t>Data manipulation : Permitted with prior and post approval of client</a:t>
            </a:r>
          </a:p>
          <a:p>
            <a:r>
              <a:rPr lang="en-IN" dirty="0"/>
              <a:t>Mode of work: Offline (WFH if necessary)(need to take approval)</a:t>
            </a:r>
          </a:p>
        </p:txBody>
      </p:sp>
      <p:sp>
        <p:nvSpPr>
          <p:cNvPr id="4" name="Date Placeholder 3">
            <a:extLst>
              <a:ext uri="{FF2B5EF4-FFF2-40B4-BE49-F238E27FC236}">
                <a16:creationId xmlns:a16="http://schemas.microsoft.com/office/drawing/2014/main" id="{2341C63C-0E98-3C13-6301-005D0EF51313}"/>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D0949C31-E72C-27D9-3404-17609229BAC6}"/>
              </a:ext>
            </a:extLst>
          </p:cNvPr>
          <p:cNvSpPr>
            <a:spLocks noGrp="1"/>
          </p:cNvSpPr>
          <p:nvPr>
            <p:ph type="sldNum" sz="quarter" idx="12"/>
          </p:nvPr>
        </p:nvSpPr>
        <p:spPr/>
        <p:txBody>
          <a:bodyPr/>
          <a:lstStyle/>
          <a:p>
            <a:pPr>
              <a:defRPr/>
            </a:pPr>
            <a:fld id="{E58B1524-9549-4C6F-982A-A4BBA9A888C3}" type="slidenum">
              <a:rPr lang="en-US" smtClean="0"/>
              <a:pPr>
                <a:defRPr/>
              </a:pPr>
              <a:t>6</a:t>
            </a:fld>
            <a:endParaRPr lang="en-US"/>
          </a:p>
        </p:txBody>
      </p:sp>
    </p:spTree>
    <p:extLst>
      <p:ext uri="{BB962C8B-B14F-4D97-AF65-F5344CB8AC3E}">
        <p14:creationId xmlns:p14="http://schemas.microsoft.com/office/powerpoint/2010/main" val="261061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641B-08F4-D086-416E-73A37323AD2B}"/>
              </a:ext>
            </a:extLst>
          </p:cNvPr>
          <p:cNvSpPr>
            <a:spLocks noGrp="1"/>
          </p:cNvSpPr>
          <p:nvPr>
            <p:ph type="title"/>
          </p:nvPr>
        </p:nvSpPr>
        <p:spPr/>
        <p:txBody>
          <a:bodyPr/>
          <a:lstStyle/>
          <a:p>
            <a:r>
              <a:rPr lang="en-IN" dirty="0"/>
              <a:t>PROJECT PLAN</a:t>
            </a:r>
          </a:p>
        </p:txBody>
      </p:sp>
      <p:sp>
        <p:nvSpPr>
          <p:cNvPr id="3" name="Content Placeholder 2">
            <a:extLst>
              <a:ext uri="{FF2B5EF4-FFF2-40B4-BE49-F238E27FC236}">
                <a16:creationId xmlns:a16="http://schemas.microsoft.com/office/drawing/2014/main" id="{9C67AB36-2F4D-74FB-1096-941561F4C603}"/>
              </a:ext>
            </a:extLst>
          </p:cNvPr>
          <p:cNvSpPr>
            <a:spLocks noGrp="1"/>
          </p:cNvSpPr>
          <p:nvPr>
            <p:ph idx="1"/>
          </p:nvPr>
        </p:nvSpPr>
        <p:spPr/>
        <p:txBody>
          <a:bodyPr/>
          <a:lstStyle/>
          <a:p>
            <a:r>
              <a:rPr lang="en-IN" dirty="0"/>
              <a:t>Estimated Time : 2.5 months</a:t>
            </a:r>
          </a:p>
          <a:p>
            <a:r>
              <a:rPr lang="en-IN" dirty="0"/>
              <a:t>Project Deadline: March 1 2023</a:t>
            </a:r>
          </a:p>
          <a:p>
            <a:r>
              <a:rPr lang="en-IN" dirty="0"/>
              <a:t>CRM Update Frequency : twice in a week</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Date Placeholder 3">
            <a:extLst>
              <a:ext uri="{FF2B5EF4-FFF2-40B4-BE49-F238E27FC236}">
                <a16:creationId xmlns:a16="http://schemas.microsoft.com/office/drawing/2014/main" id="{2EF2F8BE-463A-BEE4-CAFF-9453B842A0BD}"/>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473139CC-21A1-5E9A-2ED0-54D3B66AD4B4}"/>
              </a:ext>
            </a:extLst>
          </p:cNvPr>
          <p:cNvSpPr>
            <a:spLocks noGrp="1"/>
          </p:cNvSpPr>
          <p:nvPr>
            <p:ph type="sldNum" sz="quarter" idx="12"/>
          </p:nvPr>
        </p:nvSpPr>
        <p:spPr/>
        <p:txBody>
          <a:bodyPr/>
          <a:lstStyle/>
          <a:p>
            <a:pPr>
              <a:defRPr/>
            </a:pPr>
            <a:fld id="{E58B1524-9549-4C6F-982A-A4BBA9A888C3}" type="slidenum">
              <a:rPr lang="en-US" smtClean="0"/>
              <a:pPr>
                <a:defRPr/>
              </a:pPr>
              <a:t>7</a:t>
            </a:fld>
            <a:endParaRPr lang="en-US"/>
          </a:p>
        </p:txBody>
      </p:sp>
    </p:spTree>
    <p:extLst>
      <p:ext uri="{BB962C8B-B14F-4D97-AF65-F5344CB8AC3E}">
        <p14:creationId xmlns:p14="http://schemas.microsoft.com/office/powerpoint/2010/main" val="275909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384E-AC29-13FC-6A9C-2CBD8E0B8B7A}"/>
              </a:ext>
            </a:extLst>
          </p:cNvPr>
          <p:cNvSpPr>
            <a:spLocks noGrp="1"/>
          </p:cNvSpPr>
          <p:nvPr>
            <p:ph type="title"/>
          </p:nvPr>
        </p:nvSpPr>
        <p:spPr/>
        <p:txBody>
          <a:bodyPr/>
          <a:lstStyle/>
          <a:p>
            <a:r>
              <a:rPr lang="en-IN" dirty="0"/>
              <a:t>ROLE OF TEAM MEMBERS</a:t>
            </a:r>
          </a:p>
        </p:txBody>
      </p:sp>
      <p:sp>
        <p:nvSpPr>
          <p:cNvPr id="3" name="Content Placeholder 2">
            <a:extLst>
              <a:ext uri="{FF2B5EF4-FFF2-40B4-BE49-F238E27FC236}">
                <a16:creationId xmlns:a16="http://schemas.microsoft.com/office/drawing/2014/main" id="{B0F479E8-E6F7-0A7C-5940-93FB0533B43A}"/>
              </a:ext>
            </a:extLst>
          </p:cNvPr>
          <p:cNvSpPr>
            <a:spLocks noGrp="1"/>
          </p:cNvSpPr>
          <p:nvPr>
            <p:ph idx="1"/>
          </p:nvPr>
        </p:nvSpPr>
        <p:spPr/>
        <p:txBody>
          <a:bodyPr/>
          <a:lstStyle/>
          <a:p>
            <a:r>
              <a:rPr lang="en-IN" sz="2400" dirty="0"/>
              <a:t>Team Lead: </a:t>
            </a:r>
          </a:p>
          <a:p>
            <a:pPr marL="0" indent="0">
              <a:buNone/>
            </a:pPr>
            <a:r>
              <a:rPr lang="en-IN" sz="2000" dirty="0"/>
              <a:t>Responsible for the overall management &amp; Synchronization</a:t>
            </a:r>
          </a:p>
          <a:p>
            <a:r>
              <a:rPr lang="en-IN" sz="2400" dirty="0"/>
              <a:t>Team-member-002 &amp; Team-member-003:</a:t>
            </a:r>
          </a:p>
          <a:p>
            <a:pPr marL="0" indent="0">
              <a:buNone/>
            </a:pPr>
            <a:r>
              <a:rPr lang="en-IN" sz="2000" dirty="0"/>
              <a:t>Data Gathering and pre-processing</a:t>
            </a:r>
          </a:p>
          <a:p>
            <a:r>
              <a:rPr lang="en-IN" sz="2400" dirty="0"/>
              <a:t>Team-member-004:</a:t>
            </a:r>
          </a:p>
          <a:p>
            <a:pPr marL="0" indent="0">
              <a:buNone/>
            </a:pPr>
            <a:r>
              <a:rPr lang="en-IN" sz="2000" dirty="0"/>
              <a:t>Dashboard Development</a:t>
            </a:r>
          </a:p>
          <a:p>
            <a:r>
              <a:rPr lang="en-IN" sz="2400" dirty="0"/>
              <a:t>Team-member-005:</a:t>
            </a:r>
          </a:p>
          <a:p>
            <a:pPr marL="0" indent="0">
              <a:buNone/>
            </a:pPr>
            <a:r>
              <a:rPr lang="en-IN" sz="2000" dirty="0"/>
              <a:t>Communication and Data Management and Security</a:t>
            </a:r>
          </a:p>
          <a:p>
            <a:r>
              <a:rPr lang="en-IN" sz="2400" dirty="0"/>
              <a:t>Team Member-003-I:</a:t>
            </a:r>
          </a:p>
          <a:p>
            <a:pPr marL="0" indent="0">
              <a:buNone/>
            </a:pPr>
            <a:r>
              <a:rPr lang="en-IN" sz="2000" dirty="0"/>
              <a:t>Assist all the team members (except for team-member-005) and handle CRM</a:t>
            </a:r>
          </a:p>
          <a:p>
            <a:pPr marL="0" indent="0">
              <a:buNone/>
            </a:pPr>
            <a:endParaRPr lang="en-IN" dirty="0"/>
          </a:p>
          <a:p>
            <a:pPr marL="0" indent="0">
              <a:buNone/>
            </a:pPr>
            <a:endParaRPr lang="en-IN" dirty="0"/>
          </a:p>
        </p:txBody>
      </p:sp>
      <p:sp>
        <p:nvSpPr>
          <p:cNvPr id="4" name="Date Placeholder 3">
            <a:extLst>
              <a:ext uri="{FF2B5EF4-FFF2-40B4-BE49-F238E27FC236}">
                <a16:creationId xmlns:a16="http://schemas.microsoft.com/office/drawing/2014/main" id="{4703D852-A574-D984-B734-A7136A7B300A}"/>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57FB5A7D-14F6-9383-A763-D8589B683794}"/>
              </a:ext>
            </a:extLst>
          </p:cNvPr>
          <p:cNvSpPr>
            <a:spLocks noGrp="1"/>
          </p:cNvSpPr>
          <p:nvPr>
            <p:ph type="sldNum" sz="quarter" idx="12"/>
          </p:nvPr>
        </p:nvSpPr>
        <p:spPr/>
        <p:txBody>
          <a:bodyPr/>
          <a:lstStyle/>
          <a:p>
            <a:pPr>
              <a:defRPr/>
            </a:pPr>
            <a:fld id="{E58B1524-9549-4C6F-982A-A4BBA9A888C3}" type="slidenum">
              <a:rPr lang="en-US" smtClean="0"/>
              <a:pPr>
                <a:defRPr/>
              </a:pPr>
              <a:t>8</a:t>
            </a:fld>
            <a:endParaRPr lang="en-US"/>
          </a:p>
        </p:txBody>
      </p:sp>
    </p:spTree>
    <p:extLst>
      <p:ext uri="{BB962C8B-B14F-4D97-AF65-F5344CB8AC3E}">
        <p14:creationId xmlns:p14="http://schemas.microsoft.com/office/powerpoint/2010/main" val="171895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99C2-39EC-28AB-534C-BAF287ED820F}"/>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AAC249E4-CAA2-2E53-61D2-49A95E42E92E}"/>
              </a:ext>
            </a:extLst>
          </p:cNvPr>
          <p:cNvSpPr>
            <a:spLocks noGrp="1"/>
          </p:cNvSpPr>
          <p:nvPr>
            <p:ph idx="1"/>
          </p:nvPr>
        </p:nvSpPr>
        <p:spPr/>
        <p:txBody>
          <a:bodyPr/>
          <a:lstStyle/>
          <a:p>
            <a:r>
              <a:rPr lang="en-IN" dirty="0"/>
              <a:t>Software Requirements: </a:t>
            </a:r>
          </a:p>
          <a:p>
            <a:pPr lvl="1"/>
            <a:r>
              <a:rPr lang="en-IN" dirty="0"/>
              <a:t>Tableau (premium)</a:t>
            </a:r>
          </a:p>
          <a:p>
            <a:pPr lvl="1"/>
            <a:r>
              <a:rPr lang="en-IN" dirty="0"/>
              <a:t>Active Internet Connections</a:t>
            </a:r>
          </a:p>
          <a:p>
            <a:pPr marL="0" indent="0">
              <a:buNone/>
            </a:pPr>
            <a:endParaRPr lang="en-IN" sz="3200" dirty="0"/>
          </a:p>
          <a:p>
            <a:r>
              <a:rPr lang="en-IN" dirty="0"/>
              <a:t>Hardware Requirements:</a:t>
            </a:r>
          </a:p>
          <a:p>
            <a:pPr lvl="1"/>
            <a:r>
              <a:rPr lang="en-IN" dirty="0"/>
              <a:t>NA</a:t>
            </a:r>
          </a:p>
        </p:txBody>
      </p:sp>
      <p:sp>
        <p:nvSpPr>
          <p:cNvPr id="4" name="Date Placeholder 3">
            <a:extLst>
              <a:ext uri="{FF2B5EF4-FFF2-40B4-BE49-F238E27FC236}">
                <a16:creationId xmlns:a16="http://schemas.microsoft.com/office/drawing/2014/main" id="{18C88CD5-CD12-A37F-5268-3FE046661375}"/>
              </a:ext>
            </a:extLst>
          </p:cNvPr>
          <p:cNvSpPr>
            <a:spLocks noGrp="1"/>
          </p:cNvSpPr>
          <p:nvPr>
            <p:ph type="dt" sz="half" idx="10"/>
          </p:nvPr>
        </p:nvSpPr>
        <p:spPr/>
        <p:txBody>
          <a:bodyPr/>
          <a:lstStyle/>
          <a:p>
            <a:pPr>
              <a:defRPr/>
            </a:pPr>
            <a:fld id="{7AC17328-A253-4C5B-B2C9-4DA48294863A}" type="datetime1">
              <a:rPr lang="en-US" smtClean="0"/>
              <a:pPr>
                <a:defRPr/>
              </a:pPr>
              <a:t>4/29/2023</a:t>
            </a:fld>
            <a:endParaRPr lang="en-US" dirty="0"/>
          </a:p>
        </p:txBody>
      </p:sp>
      <p:sp>
        <p:nvSpPr>
          <p:cNvPr id="5" name="Slide Number Placeholder 4">
            <a:extLst>
              <a:ext uri="{FF2B5EF4-FFF2-40B4-BE49-F238E27FC236}">
                <a16:creationId xmlns:a16="http://schemas.microsoft.com/office/drawing/2014/main" id="{13DCABA9-99AA-5393-0F48-375967A8A129}"/>
              </a:ext>
            </a:extLst>
          </p:cNvPr>
          <p:cNvSpPr>
            <a:spLocks noGrp="1"/>
          </p:cNvSpPr>
          <p:nvPr>
            <p:ph type="sldNum" sz="quarter" idx="12"/>
          </p:nvPr>
        </p:nvSpPr>
        <p:spPr/>
        <p:txBody>
          <a:bodyPr/>
          <a:lstStyle/>
          <a:p>
            <a:pPr>
              <a:defRPr/>
            </a:pPr>
            <a:fld id="{E58B1524-9549-4C6F-982A-A4BBA9A888C3}" type="slidenum">
              <a:rPr lang="en-US" smtClean="0"/>
              <a:pPr>
                <a:defRPr/>
              </a:pPr>
              <a:t>9</a:t>
            </a:fld>
            <a:endParaRPr lang="en-US"/>
          </a:p>
        </p:txBody>
      </p:sp>
    </p:spTree>
    <p:extLst>
      <p:ext uri="{BB962C8B-B14F-4D97-AF65-F5344CB8AC3E}">
        <p14:creationId xmlns:p14="http://schemas.microsoft.com/office/powerpoint/2010/main" val="309815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PM">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P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M.pot [Compatibility Mode]" id="{A78B955A-8155-4AFA-9AC7-B4A34E5AC684}" vid="{1EA59779-79AC-488B-90CC-DFE4E8134B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SPM</Template>
  <TotalTime>135</TotalTime>
  <Words>1575</Words>
  <Application>Microsoft Office PowerPoint</Application>
  <PresentationFormat>Widescreen</PresentationFormat>
  <Paragraphs>242</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SPM</vt:lpstr>
      <vt:lpstr>DATA ANALYTICS  while interning for  AVM COMPUTERS PVT LTD.  </vt:lpstr>
      <vt:lpstr>CONTENT</vt:lpstr>
      <vt:lpstr>PHASE-1</vt:lpstr>
      <vt:lpstr>ALL ABOUT THE PROJECT</vt:lpstr>
      <vt:lpstr>PROJECT PLAN </vt:lpstr>
      <vt:lpstr>PROJECT PLAN</vt:lpstr>
      <vt:lpstr>PROJECT PLAN</vt:lpstr>
      <vt:lpstr>ROLE OF TEAM MEMBERS</vt:lpstr>
      <vt:lpstr>Requirements</vt:lpstr>
      <vt:lpstr>REQUIREMENTS</vt:lpstr>
      <vt:lpstr>DIAGRAMS</vt:lpstr>
      <vt:lpstr>SCREENSHOTS</vt:lpstr>
      <vt:lpstr>SCREENSHOTS</vt:lpstr>
      <vt:lpstr>SCREENSHOTS</vt:lpstr>
      <vt:lpstr>SCREENSHOTS</vt:lpstr>
      <vt:lpstr>PHASE-2</vt:lpstr>
      <vt:lpstr>ALL ABOUT THE PROJECT</vt:lpstr>
      <vt:lpstr>PROJECT PLAN </vt:lpstr>
      <vt:lpstr>PROJECT PLAN</vt:lpstr>
      <vt:lpstr>PROJECT PLAN</vt:lpstr>
      <vt:lpstr>PROJECT PLAN</vt:lpstr>
      <vt:lpstr>ROLE OF TEAM MEMBERS</vt:lpstr>
      <vt:lpstr>Requirements</vt:lpstr>
      <vt:lpstr>REQUIREMENTS</vt:lpstr>
      <vt:lpstr>DIAGRAMS</vt:lpstr>
      <vt:lpstr>IMPLEMENTATION SCREENSHOTS</vt:lpstr>
      <vt:lpstr>IMPLEMENTATION SCREENSHOTS</vt:lpstr>
      <vt:lpstr>IMPLEMENTATION SCREENSHOTS</vt:lpstr>
      <vt:lpstr>IMPLEMENTATION SCREENSHOTS</vt:lpstr>
      <vt:lpstr>IMPLEMENTATION SCREENSHOTS</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KHUSHI PATEL</dc:creator>
  <cp:lastModifiedBy>parth.642001@outlook.com</cp:lastModifiedBy>
  <cp:revision>14</cp:revision>
  <dcterms:created xsi:type="dcterms:W3CDTF">2022-02-24T04:45:45Z</dcterms:created>
  <dcterms:modified xsi:type="dcterms:W3CDTF">2023-04-29T10:13:51Z</dcterms:modified>
</cp:coreProperties>
</file>