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5" r:id="rId6"/>
    <p:sldId id="266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4/11/2022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4/11/2022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4/11/2022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4/11/2022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INFORMATION CENTRIC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PARTH N PATEL (19DCS098)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[CS 374] MODERN NETWORKS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WHAT IS ICN?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i="0" dirty="0">
                <a:solidFill>
                  <a:srgbClr val="202122"/>
                </a:solidFill>
                <a:effectLst/>
                <a:latin typeface="Arial Rounded MT Bold" panose="020F0704030504030204" pitchFamily="34" charset="0"/>
              </a:rPr>
              <a:t>Information-centric networking (ICN) is an approach to evolve the </a:t>
            </a:r>
            <a:r>
              <a:rPr lang="en-US" b="1" i="0" u="none" strike="noStrike" dirty="0">
                <a:effectLst/>
                <a:latin typeface="Arial Rounded MT Bold" panose="020F0704030504030204" pitchFamily="34" charset="0"/>
              </a:rPr>
              <a:t>Internet</a:t>
            </a:r>
            <a:r>
              <a:rPr lang="en-US" b="1" i="0" dirty="0">
                <a:solidFill>
                  <a:srgbClr val="202122"/>
                </a:solidFill>
                <a:effectLst/>
                <a:latin typeface="Arial Rounded MT Bold" panose="020F0704030504030204" pitchFamily="34" charset="0"/>
              </a:rPr>
              <a:t> infrastructure away from a host-centric paradigm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0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0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known as “CONTENT CENTRIC NETWORKING (CCN)”</a:t>
            </a:r>
          </a:p>
          <a:p>
            <a:pPr lvl="0"/>
            <a:endParaRPr lang="en-US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 centric networking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(CCN) emphasizes content by making it directly addressable and routable. Endpoints communicate based on named data instead of IP addresses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REQUIREMENT OF ICN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Internet was originally designed as a point-to-point communications network</a:t>
            </a:r>
          </a:p>
          <a:p>
            <a:pPr marL="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in modern use, it is increasingly a multipoint distribution network for various kinds of data</a:t>
            </a:r>
          </a:p>
          <a:p>
            <a:pPr marL="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result, the original architecture and layers of adaptations have led to inefficiencies in mobility, security, and scale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Star icon">
            <a:extLst>
              <a:ext uri="{FF2B5EF4-FFF2-40B4-BE49-F238E27FC236}">
                <a16:creationId xmlns:a16="http://schemas.microsoft.com/office/drawing/2014/main" id="{24249E1B-DC06-471C-9172-B97BA299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HOW ICN/CCN SOLVES PROBLEM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applications to address and request data by name rather than location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network can locate and retrieve the data dynamically from any potential source, leading to better mobility</a:t>
            </a:r>
          </a:p>
          <a:p>
            <a:pPr lvl="0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becomes independent from location, application, storage, and means of transportation, enabling in-network caching and replication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CCN is designed to run alongside, or independent of, TCP/IP and will not disrupt existing networks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5FF46-F45B-4435-B549-5873475F2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goals of CCN are to provide a more secure, flexible and scalable network thereby addressing the Internet's modern-day requirements for secure content distribution on a massive scale to a diverse set of end devices. 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712FF5-421B-4EA8-808E-B96198B1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IN" dirty="0"/>
          </a:p>
        </p:txBody>
      </p:sp>
      <p:pic>
        <p:nvPicPr>
          <p:cNvPr id="4" name="Graphic 3" descr="Gears icon">
            <a:extLst>
              <a:ext uri="{FF2B5EF4-FFF2-40B4-BE49-F238E27FC236}">
                <a16:creationId xmlns:a16="http://schemas.microsoft.com/office/drawing/2014/main" id="{BCFB144E-4408-493A-8BD2-57782CA8A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1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93A29-EFE1-4578-B018-9C5B2483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expected benefits are improved efficiency, better scalability with respect to information/bandwidth demand and better robustness in challenging communication scenarios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6B096-78C6-4489-88F1-F93DCFD8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  <a:endParaRPr lang="en-IN" dirty="0"/>
          </a:p>
        </p:txBody>
      </p:sp>
      <p:pic>
        <p:nvPicPr>
          <p:cNvPr id="4" name="Graphic 3" descr="Gears icon">
            <a:extLst>
              <a:ext uri="{FF2B5EF4-FFF2-40B4-BE49-F238E27FC236}">
                <a16:creationId xmlns:a16="http://schemas.microsoft.com/office/drawing/2014/main" id="{44054F76-375D-4E50-AF8F-1FC65BA33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35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9509FA-F092-4CAE-8DB2-276DA320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Identification - Uniqueness of information</a:t>
            </a:r>
          </a:p>
          <a:p>
            <a:r>
              <a:rPr lang="en-IN" dirty="0"/>
              <a:t>Routing Assistance-Content Reachability </a:t>
            </a:r>
          </a:p>
          <a:p>
            <a:r>
              <a:rPr lang="en-IN" dirty="0"/>
              <a:t>Routing Assistance Content Reachability </a:t>
            </a:r>
          </a:p>
          <a:p>
            <a:r>
              <a:rPr lang="en-US" dirty="0"/>
              <a:t>Security-Requested content must be verified</a:t>
            </a:r>
          </a:p>
          <a:p>
            <a:r>
              <a:rPr lang="en-US" dirty="0"/>
              <a:t>Scalability-Must move from </a:t>
            </a:r>
            <a:r>
              <a:rPr lang="en-US" dirty="0" err="1"/>
              <a:t>thcn</a:t>
            </a:r>
            <a:r>
              <a:rPr lang="en-US" dirty="0"/>
              <a:t> to </a:t>
            </a:r>
            <a:r>
              <a:rPr lang="en-US" dirty="0" err="1"/>
              <a:t>rdn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B81E30-7D77-4510-A6CC-13A56A99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Approaches</a:t>
            </a:r>
          </a:p>
        </p:txBody>
      </p:sp>
    </p:spTree>
    <p:extLst>
      <p:ext uri="{BB962C8B-B14F-4D97-AF65-F5344CB8AC3E}">
        <p14:creationId xmlns:p14="http://schemas.microsoft.com/office/powerpoint/2010/main" val="53544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A7A791-EDA2-474D-A430-436960EC2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Internet Research Task Force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(IRTF) is sponsoring a research group on Information-Centric Networking Research, which serves as a forum for the exchange and analysis of ICN research ideas and proposals.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CCN began as a research project at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Palo Alto Research Center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(PARC) in 2007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CCN Technology and its open source code base has been acquired by Cisco in February 2017.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CABA6E-5D8C-4CF6-A96D-BE90226E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FYI’S</a:t>
            </a:r>
            <a:endParaRPr lang="en-IN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EC187DB0-6D86-448A-88E8-0A220F22D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0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E311A-4132-4F42-A680-DD3DF2D70D15}"/>
              </a:ext>
            </a:extLst>
          </p:cNvPr>
          <p:cNvSpPr/>
          <p:nvPr/>
        </p:nvSpPr>
        <p:spPr>
          <a:xfrm>
            <a:off x="2110582" y="2091035"/>
            <a:ext cx="79708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3963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84</TotalTime>
  <Words>362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Gill Sans MT</vt:lpstr>
      <vt:lpstr>Gallery</vt:lpstr>
      <vt:lpstr>INFORMATION CENTRIC NETWORKING</vt:lpstr>
      <vt:lpstr>WHAT IS ICN?</vt:lpstr>
      <vt:lpstr>REQUIREMENT OF ICN</vt:lpstr>
      <vt:lpstr>HOW ICN/CCN SOLVES PROBLEM</vt:lpstr>
      <vt:lpstr>GOALS</vt:lpstr>
      <vt:lpstr>EXPECTATIONS</vt:lpstr>
      <vt:lpstr>Naming Approaches</vt:lpstr>
      <vt:lpstr>SOME FYI’S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CENTRIC NETWORKING</dc:title>
  <dc:creator>parth.642001@outlook.com</dc:creator>
  <cp:lastModifiedBy>parth.642001@outlook.com</cp:lastModifiedBy>
  <cp:revision>4</cp:revision>
  <dcterms:created xsi:type="dcterms:W3CDTF">2022-02-13T06:55:07Z</dcterms:created>
  <dcterms:modified xsi:type="dcterms:W3CDTF">2022-04-11T15:43:15Z</dcterms:modified>
</cp:coreProperties>
</file>