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4" r:id="rId5"/>
    <p:sldId id="260" r:id="rId6"/>
    <p:sldId id="315" r:id="rId7"/>
    <p:sldId id="316" r:id="rId8"/>
    <p:sldId id="319" r:id="rId9"/>
    <p:sldId id="317" r:id="rId10"/>
    <p:sldId id="318" r:id="rId11"/>
    <p:sldId id="320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Ck4oXglL9GWj5vMa+jvSw==" hashData="oDOJEctpqIn0uehHObh1mfhNVRfggnpv+xvuRB4NjS4Y9DAGGlvsdUBKvQT22Ju/7tAeKQVTgvQA5ZQr25jwU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48010"/>
            <a:ext cx="8791575" cy="238760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068265-682A-485F-9FAF-FD798904B2CE}"/>
              </a:ext>
            </a:extLst>
          </p:cNvPr>
          <p:cNvSpPr txBox="1"/>
          <p:nvPr/>
        </p:nvSpPr>
        <p:spPr>
          <a:xfrm>
            <a:off x="7262190" y="5844211"/>
            <a:ext cx="48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Ms. Vidhi Pandya</a:t>
            </a:r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24932"/>
              </p:ext>
            </p:extLst>
          </p:nvPr>
        </p:nvGraphicFramePr>
        <p:xfrm>
          <a:off x="2106142" y="12386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78420"/>
              </p:ext>
            </p:extLst>
          </p:nvPr>
        </p:nvGraphicFramePr>
        <p:xfrm>
          <a:off x="2106142" y="18387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33192"/>
              </p:ext>
            </p:extLst>
          </p:nvPr>
        </p:nvGraphicFramePr>
        <p:xfrm>
          <a:off x="2106142" y="24866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70340"/>
              </p:ext>
            </p:extLst>
          </p:nvPr>
        </p:nvGraphicFramePr>
        <p:xfrm>
          <a:off x="2106142" y="31538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67588" y="15616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42188" y="21730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2201" y="28574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92326" y="4369023"/>
            <a:ext cx="9782175" cy="47625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44588" y="7938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2880" y="5092167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1’s com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20561"/>
              </p:ext>
            </p:extLst>
          </p:nvPr>
        </p:nvGraphicFramePr>
        <p:xfrm>
          <a:off x="2106142" y="37965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42188" y="352465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26256"/>
              </p:ext>
            </p:extLst>
          </p:nvPr>
        </p:nvGraphicFramePr>
        <p:xfrm>
          <a:off x="2106142" y="45982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96838" y="8523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7063" y="8164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2176" y="8164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37192" y="5133929"/>
            <a:ext cx="748298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225538" y="5116295"/>
            <a:ext cx="748298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84060"/>
              </p:ext>
            </p:extLst>
          </p:nvPr>
        </p:nvGraphicFramePr>
        <p:xfrm>
          <a:off x="2106142" y="574277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59965"/>
              </p:ext>
            </p:extLst>
          </p:nvPr>
        </p:nvGraphicFramePr>
        <p:xfrm>
          <a:off x="2090755" y="64158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8989" y="121179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 Side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95261" y="47800"/>
            <a:ext cx="116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Unit 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3999" y="56477"/>
            <a:ext cx="426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10011001100010001001101011000001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95260" y="385105"/>
            <a:ext cx="116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Checksum: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63998" y="393782"/>
            <a:ext cx="426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988" y="73101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Unit 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CRC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31725" y="739691"/>
            <a:ext cx="1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1101011011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8006" y="1109023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G(x) Generator: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42441" y="1117700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42441" y="1883788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11010110110000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525966" y="1883788"/>
            <a:ext cx="196365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542441" y="1883788"/>
            <a:ext cx="1" cy="166672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74416" y="1883788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42441" y="2195594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42441" y="1514455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110000101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621232" y="2564926"/>
            <a:ext cx="6250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42441" y="2649876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325028" y="2195592"/>
            <a:ext cx="1" cy="52155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86603" y="2915526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2757686" y="3284858"/>
            <a:ext cx="129327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86603" y="3266126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0000010110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458365" y="2206401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77813" y="2218755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89023" y="2222874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16715" y="2226993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48522" y="2235231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25028" y="3557581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3425950" y="3926913"/>
            <a:ext cx="6250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25028" y="3986058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0010100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076213" y="2229077"/>
            <a:ext cx="1" cy="171394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203903" y="2233019"/>
            <a:ext cx="1" cy="171394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66984" y="4316597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683382" y="4685929"/>
            <a:ext cx="6250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77813" y="4751280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001110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359878" y="2195592"/>
            <a:ext cx="9535" cy="254948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85973" y="5587658"/>
            <a:ext cx="1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Stream :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13263" y="5594477"/>
            <a:ext cx="316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11010110111110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98812" y="1655805"/>
            <a:ext cx="1079157" cy="539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Side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994131" y="1613893"/>
            <a:ext cx="1079157" cy="539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Side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21277" y="1657786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110000101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553253" y="2069756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8335840" y="2027118"/>
            <a:ext cx="196365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8352315" y="2027118"/>
            <a:ext cx="1" cy="166672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413039" y="2070864"/>
            <a:ext cx="21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11010110111110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421277" y="2355699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8481923" y="2740106"/>
            <a:ext cx="6250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421277" y="2737388"/>
            <a:ext cx="97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9194637" y="2380413"/>
            <a:ext cx="988" cy="38168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553090" y="3009866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8664295" y="3379198"/>
            <a:ext cx="6250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554231" y="3376479"/>
            <a:ext cx="174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0000010111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9324845" y="2372164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444293" y="2384518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63741" y="2380397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695549" y="2396872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819118" y="2396872"/>
            <a:ext cx="0" cy="100431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191525" y="3664774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9294494" y="4025870"/>
            <a:ext cx="6250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203879" y="4064310"/>
            <a:ext cx="109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/>
              <a:t>010011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467495" y="4327924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9553987" y="4713729"/>
            <a:ext cx="62500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479849" y="4727460"/>
            <a:ext cx="8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9955980" y="2404262"/>
            <a:ext cx="8440" cy="166004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074288" y="2409522"/>
            <a:ext cx="8440" cy="166004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Horizontal Scroll 101"/>
          <p:cNvSpPr/>
          <p:nvPr/>
        </p:nvSpPr>
        <p:spPr>
          <a:xfrm>
            <a:off x="6094411" y="5000368"/>
            <a:ext cx="5759838" cy="1795848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 At the receiver side, there is no remainder so we can say that the data stream which is received is error free.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45" y="618518"/>
            <a:ext cx="5004014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Computer Networks </a:t>
            </a:r>
            <a:br>
              <a:rPr lang="en-US" dirty="0"/>
            </a:b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dirty="0"/>
              <a:t>Andrew s. tanenbaum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48"/>
            <a:ext cx="9905998" cy="147857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 of Data Link Layer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and flow control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protocols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Error Detection &amp; Correction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12" y="1850101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system – 3 Parts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Interoffice Trunks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Loops – error rate is high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Error – correcting codes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39392" y="1488609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92980" y="2349889"/>
            <a:ext cx="0" cy="202157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92980" y="2963960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orizontal Scroll 26"/>
          <p:cNvSpPr/>
          <p:nvPr/>
        </p:nvSpPr>
        <p:spPr>
          <a:xfrm>
            <a:off x="3072695" y="2360352"/>
            <a:ext cx="8934995" cy="1207216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enough redundant information along with each block of data sent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84742" y="4371461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orizontal Scroll 28"/>
          <p:cNvSpPr/>
          <p:nvPr/>
        </p:nvSpPr>
        <p:spPr>
          <a:xfrm>
            <a:off x="3072696" y="3759267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only enough redundancy to allow receiver to deduce that an error occurred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41412" y="104504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Understanding of error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1412" y="1850101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things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– data bits / message bits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– redundant / check bits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Total length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=  M + R 		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94991" y="4578576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242148" y="1075694"/>
            <a:ext cx="1012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we have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10001001		and 		10110001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242148" y="2400043"/>
            <a:ext cx="942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how many bits differ – apply X-OR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	0	0	0	1	0	0	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	0	1	1	0	0	0	1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0	0	1	1	1	0	0	0	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bit positions in which two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differ is known as Hamming Distance (d)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93557" y="4209535"/>
            <a:ext cx="3871784" cy="1647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Error Detection Techniques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12" y="1850101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Parity Check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– Cyclic Redundancy Check</a:t>
            </a:r>
          </a:p>
          <a:p>
            <a:pPr marL="1657350" lvl="3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Single Parity Check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1033" y="1424441"/>
            <a:ext cx="328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Parity Check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cxnSp>
        <p:nvCxnSpPr>
          <p:cNvPr id="5" name="Straight Connector 4"/>
          <p:cNvCxnSpPr>
            <a:endCxn id="2" idx="2"/>
          </p:cNvCxnSpPr>
          <p:nvPr/>
        </p:nvCxnSpPr>
        <p:spPr>
          <a:xfrm flipH="1">
            <a:off x="6094411" y="838899"/>
            <a:ext cx="4385" cy="36375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306972" y="1202650"/>
            <a:ext cx="7248089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302587" y="1183728"/>
            <a:ext cx="4385" cy="36375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533898" y="1177599"/>
            <a:ext cx="4385" cy="36375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79518" y="1418312"/>
            <a:ext cx="328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Parity Check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1033" y="1923344"/>
            <a:ext cx="48195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of 1’s in data are odd then add 0 at the end as odd parity bit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of 1’s in data are even then add 1 at the end as odd parity bit to convert No of 1’s in a odd number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4017" y="1923344"/>
            <a:ext cx="48195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of 1’s in data are odd then add 1 at the end as even parity bit to convert No of 1’s in a even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of 1’s in data are even then add 0 at the end as even parity bit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orizontal Scroll 2"/>
          <p:cNvSpPr/>
          <p:nvPr/>
        </p:nvSpPr>
        <p:spPr>
          <a:xfrm>
            <a:off x="378941" y="4662616"/>
            <a:ext cx="11541210" cy="2195385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Data Stream – 110110 and Odd Parity is used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transfer these data stream from sender side to receiver side, sender will add the parity bit at that last of data stream. Here, No of 1’s are  4 i.e. even number so datalink layer of sender side will add 1 as a odd parity bit and transfer the stream to receiver side.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at receiver side, data stream will be checked and calculate the parity bit. If both calculated and sent parity bit match then there is no error otherwise there is a single bit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8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2988" y="73101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Unit 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22663"/>
              </p:ext>
            </p:extLst>
          </p:nvPr>
        </p:nvGraphicFramePr>
        <p:xfrm>
          <a:off x="2460369" y="17905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9672"/>
              </p:ext>
            </p:extLst>
          </p:nvPr>
        </p:nvGraphicFramePr>
        <p:xfrm>
          <a:off x="2460369" y="239066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33942"/>
              </p:ext>
            </p:extLst>
          </p:nvPr>
        </p:nvGraphicFramePr>
        <p:xfrm>
          <a:off x="2460369" y="30385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32872"/>
              </p:ext>
            </p:extLst>
          </p:nvPr>
        </p:nvGraphicFramePr>
        <p:xfrm>
          <a:off x="2460369" y="37057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121815" y="21135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96415" y="27250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06428" y="34094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57094" y="4271324"/>
            <a:ext cx="9782175" cy="47625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24026"/>
              </p:ext>
            </p:extLst>
          </p:nvPr>
        </p:nvGraphicFramePr>
        <p:xfrm>
          <a:off x="2484181" y="44974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579765" y="1447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51065" y="1427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0286" y="13953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38761" y="14083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1419" y="5085789"/>
            <a:ext cx="748298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579765" y="5068155"/>
            <a:ext cx="748298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70627"/>
              </p:ext>
            </p:extLst>
          </p:nvPr>
        </p:nvGraphicFramePr>
        <p:xfrm>
          <a:off x="2489529" y="558290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267107" y="5644102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1’s com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8450"/>
              </p:ext>
            </p:extLst>
          </p:nvPr>
        </p:nvGraphicFramePr>
        <p:xfrm>
          <a:off x="2484181" y="63276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37955" y="189330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 Side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31725" y="739691"/>
            <a:ext cx="929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10011001100010001001101011000001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9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2FDFC9-5F66-427F-8CDF-172BF3FFBC00}"/>
</file>

<file path=customXml/itemProps2.xml><?xml version="1.0" encoding="utf-8"?>
<ds:datastoreItem xmlns:ds="http://schemas.openxmlformats.org/officeDocument/2006/customXml" ds:itemID="{4E98BC0B-66A8-4171-B19C-1A29FCBDCADC}"/>
</file>

<file path=customXml/itemProps3.xml><?xml version="1.0" encoding="utf-8"?>
<ds:datastoreItem xmlns:ds="http://schemas.openxmlformats.org/officeDocument/2006/customXml" ds:itemID="{EC8DDAD0-15CF-4034-927B-036EAF8BDDFB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7840</TotalTime>
  <Words>581</Words>
  <Application>Microsoft Office PowerPoint</Application>
  <PresentationFormat>Widescreen</PresentationFormat>
  <Paragraphs>239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Tw Cen MT</vt:lpstr>
      <vt:lpstr>Wingdings</vt:lpstr>
      <vt:lpstr>Circuit</vt:lpstr>
      <vt:lpstr> Data Link Layer</vt:lpstr>
      <vt:lpstr>Learning objectives</vt:lpstr>
      <vt:lpstr>Error Detection &amp; Correction</vt:lpstr>
      <vt:lpstr>Error – correcting codes</vt:lpstr>
      <vt:lpstr>Understanding of error</vt:lpstr>
      <vt:lpstr>PowerPoint Presentation</vt:lpstr>
      <vt:lpstr>Error Detection Techniques</vt:lpstr>
      <vt:lpstr>Single Parity Check</vt:lpstr>
      <vt:lpstr>PowerPoint Presentation</vt:lpstr>
      <vt:lpstr>PowerPoint Presentation</vt:lpstr>
      <vt:lpstr>PowerPoint Presentation</vt:lpstr>
      <vt:lpstr>Reference Book:  Computer Networks  4th edition Andrew s. tanenbaum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Resources</cp:lastModifiedBy>
  <cp:revision>326</cp:revision>
  <dcterms:created xsi:type="dcterms:W3CDTF">2019-12-03T04:28:02Z</dcterms:created>
  <dcterms:modified xsi:type="dcterms:W3CDTF">2020-10-16T06:31:21Z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