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997F-6F4A-4C69-BAA6-3A2A8776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C92AC-A26B-4867-88CD-01064FD7A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8995-43DD-4BA0-B595-3031E7EC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36D7-C155-4617-A517-85B5FDA4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321E-17EF-4DA6-B76A-EBEF6183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AAD6-ABD1-402F-BC0A-561572A6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FF32B-7933-4B99-AF0E-D6C2461F5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937E-3669-456C-B663-F7014925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3017-95DF-4300-B045-C8667F1F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9057-3280-4D58-A56E-61590504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4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919EC-D666-460A-B5C5-9C696A23B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A0C8A-8F6D-4A4D-BF10-902AE968B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FA12-6743-4998-B173-8F2FB0AC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31C-9B1F-4CCF-8068-D3495B0D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F6BA-8415-45FF-A004-20C9A218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2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B591-20E0-4D43-BC1D-177BC44B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B99B-BA07-4EB7-A3F7-6B4C5725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88632-8D07-43D7-8EE8-400B6875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267B-DA05-415A-91D9-C2B91147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C94B-7F15-440F-84C3-F1B74C37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5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039B-D15C-4FA2-8597-2B840EF3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080A-8AF4-47EA-BE86-E5175DC6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0615-EE26-449E-A35E-10F41C0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3D42-E8DF-4C6C-8154-6A370C08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D44D-FA47-4DB2-BBD8-984D0D36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4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F544-1026-46F7-9B66-CFEEF14B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40E0-904A-42CA-8E4F-6A310FDBF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8B47-0E0A-4D10-8629-EA59A431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3B51-4BE1-4762-8F7B-1C4C4B1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E3B9-F8E8-4874-A2CF-A97B0178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B02E2-7A56-4DBA-84A3-D8168718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6A9D-A03A-4D24-9614-D2CEA4DD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59DE-6D0D-462D-ABDA-AE311408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32547-0262-4BC1-A4D9-5B34DBCC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731BB-2AE9-4C24-A810-6C3A5ECA2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72B13-FD93-4850-A0AC-82973ECB0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D94C0-02A8-46E4-8B1C-ABBC9124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0BEC3-8F90-4C6E-AF5D-484E8027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557A5-9E0A-4DB6-8E0D-E45168B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6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5C86-C859-480E-8C97-27B071D3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ED3E6-73F9-46A9-A32A-C4D6C7EB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41FA-94DD-4BB3-989B-D578EBFF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1B50E-4789-43EC-8564-D15F4CAE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5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21BCE-4013-416E-964D-B764D19E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B7AFC-B411-42BC-8EF4-49F963A5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3E471-1BCC-4B1C-AE12-64B1C916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6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12D7-0EAB-4BFF-8CFE-A38715AD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C56B-94DB-46EE-82D0-10C5DFAB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9D4E-64D3-4850-8D5A-1660D6354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B46C-7724-4C3B-942C-BB7D66C9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9C24D-CD28-433E-A629-E52274A4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67A5A-6702-413F-ABCE-B58400E4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7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785-6853-4BF6-8396-8DC9D5CC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4CCDB-6999-453F-A023-7E67704D3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871EF-A3CE-430C-B684-B31BE5C3E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B540-2FE0-48E9-82E3-1EC204B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33A29-1067-4DC5-8DF3-246046B2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7A185-0573-4BF6-8467-6A5DE872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14ED7-01A5-4A3C-8F75-05FB68E7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D6754-9F4D-4DD8-9FBF-9F6BD447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9E52-1D50-4266-8967-EC4F9F8B6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2D3E-1C7A-45C2-A268-D8B76C57BFF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2F889-94A0-4BE6-8655-2E13FFA98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E81C-0200-407B-B191-228F31779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C2FC-CA9F-4BC4-9774-D31FDCDCA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1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9721-B1A5-4DCE-B6C7-CC39AC19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– Open Shortest Path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FC2D-6FE6-4119-BB17-18F7AC0A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3200" dirty="0"/>
              <a:t>Interior gateway routing protocol</a:t>
            </a:r>
          </a:p>
          <a:p>
            <a:pPr algn="just"/>
            <a:r>
              <a:rPr lang="en-IN" sz="3200" dirty="0"/>
              <a:t>A routing algorithm within autonomous system is called interior gateway routing protocol</a:t>
            </a:r>
          </a:p>
          <a:p>
            <a:pPr marL="0" indent="0" algn="just">
              <a:buNone/>
            </a:pPr>
            <a:endParaRPr lang="en-IN" sz="3200" dirty="0"/>
          </a:p>
          <a:p>
            <a:pPr algn="just"/>
            <a:r>
              <a:rPr lang="en-IN" sz="3200" dirty="0"/>
              <a:t>OSPF supports 3 kinds of connections and n/w</a:t>
            </a:r>
          </a:p>
          <a:p>
            <a:pPr marL="0" indent="0" algn="just">
              <a:buNone/>
            </a:pPr>
            <a:endParaRPr lang="en-IN" sz="3200" dirty="0"/>
          </a:p>
          <a:p>
            <a:pPr lvl="1" algn="just"/>
            <a:r>
              <a:rPr lang="en-IN" sz="2800" dirty="0"/>
              <a:t>Point-to-point lines between exactly two routers</a:t>
            </a:r>
          </a:p>
          <a:p>
            <a:pPr lvl="1" algn="just"/>
            <a:r>
              <a:rPr lang="en-IN" sz="2800" dirty="0"/>
              <a:t>Multiaccess n/</a:t>
            </a:r>
            <a:r>
              <a:rPr lang="en-IN" sz="2800" dirty="0" err="1"/>
              <a:t>ws</a:t>
            </a:r>
            <a:r>
              <a:rPr lang="en-IN" sz="2800" dirty="0"/>
              <a:t> with broadcasting</a:t>
            </a:r>
          </a:p>
          <a:p>
            <a:pPr lvl="1" algn="just"/>
            <a:r>
              <a:rPr lang="en-IN" sz="2800" dirty="0"/>
              <a:t>Multiaccess n/</a:t>
            </a:r>
            <a:r>
              <a:rPr lang="en-IN" sz="2800" dirty="0" err="1"/>
              <a:t>ws</a:t>
            </a:r>
            <a:r>
              <a:rPr lang="en-IN" sz="2800" dirty="0"/>
              <a:t> without broadcasting</a:t>
            </a:r>
          </a:p>
        </p:txBody>
      </p:sp>
    </p:spTree>
    <p:extLst>
      <p:ext uri="{BB962C8B-B14F-4D97-AF65-F5344CB8AC3E}">
        <p14:creationId xmlns:p14="http://schemas.microsoft.com/office/powerpoint/2010/main" val="36250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893E-821A-4B75-89DF-F49374C6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Large </a:t>
            </a:r>
            <a:r>
              <a:rPr lang="en-IN" sz="3200" dirty="0" err="1"/>
              <a:t>Ases</a:t>
            </a:r>
            <a:r>
              <a:rPr lang="en-IN" sz="3200" dirty="0"/>
              <a:t> is divided in to numbered areas, where area is a n/w or set of contiguous n/</a:t>
            </a:r>
            <a:r>
              <a:rPr lang="en-IN" sz="3200" dirty="0" err="1"/>
              <a:t>ws</a:t>
            </a:r>
            <a:r>
              <a:rPr lang="en-IN" sz="3200" dirty="0"/>
              <a:t>.</a:t>
            </a:r>
          </a:p>
          <a:p>
            <a:pPr algn="just"/>
            <a:r>
              <a:rPr lang="en-IN" sz="3200" dirty="0"/>
              <a:t>An area is a generalization of subnet</a:t>
            </a:r>
          </a:p>
          <a:p>
            <a:pPr algn="just"/>
            <a:r>
              <a:rPr lang="en-IN" sz="3200" dirty="0"/>
              <a:t>Outside an area, its topology and details are not visible</a:t>
            </a:r>
          </a:p>
          <a:p>
            <a:pPr algn="just"/>
            <a:r>
              <a:rPr lang="en-IN" sz="3200" dirty="0"/>
              <a:t>Every AS has a backbone area, called area 0</a:t>
            </a:r>
          </a:p>
          <a:p>
            <a:pPr algn="just"/>
            <a:r>
              <a:rPr lang="en-IN" sz="3200" dirty="0"/>
              <a:t>All areas are connected to backbone, possibly by tunnels</a:t>
            </a:r>
          </a:p>
          <a:p>
            <a:pPr algn="just"/>
            <a:r>
              <a:rPr lang="en-IN" sz="3200" dirty="0"/>
              <a:t>During normal operation, 3 kinds of routes may be needed</a:t>
            </a:r>
          </a:p>
          <a:p>
            <a:pPr lvl="1" algn="just"/>
            <a:r>
              <a:rPr lang="en-IN" sz="3200" dirty="0"/>
              <a:t>Intra-area</a:t>
            </a:r>
          </a:p>
          <a:p>
            <a:pPr lvl="1" algn="just"/>
            <a:r>
              <a:rPr lang="en-IN" sz="3200" dirty="0"/>
              <a:t>Interarea</a:t>
            </a:r>
          </a:p>
          <a:p>
            <a:pPr lvl="1" algn="just"/>
            <a:r>
              <a:rPr lang="en-IN" sz="3200" dirty="0"/>
              <a:t>Inter-AS</a:t>
            </a:r>
          </a:p>
        </p:txBody>
      </p:sp>
    </p:spTree>
    <p:extLst>
      <p:ext uri="{BB962C8B-B14F-4D97-AF65-F5344CB8AC3E}">
        <p14:creationId xmlns:p14="http://schemas.microsoft.com/office/powerpoint/2010/main" val="174193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62FA-DE3B-483D-9D21-D3096AF88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Intra-area routes are the easiest</a:t>
            </a:r>
          </a:p>
          <a:p>
            <a:pPr marL="0" indent="0" algn="just">
              <a:buNone/>
            </a:pPr>
            <a:endParaRPr lang="en-IN" sz="3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3200" dirty="0"/>
              <a:t> 3 steps:- go from source to backbone</a:t>
            </a:r>
          </a:p>
          <a:p>
            <a:pPr marL="0" indent="0" algn="just">
              <a:buNone/>
            </a:pPr>
            <a:r>
              <a:rPr lang="en-IN" sz="3200" dirty="0"/>
              <a:t>		      go across backbone to destination area</a:t>
            </a:r>
          </a:p>
          <a:p>
            <a:pPr marL="0" indent="0" algn="just">
              <a:buNone/>
            </a:pPr>
            <a:r>
              <a:rPr lang="en-IN" sz="3200" dirty="0"/>
              <a:t>		      go to destination</a:t>
            </a:r>
          </a:p>
          <a:p>
            <a:pPr marL="0" indent="0" algn="just">
              <a:buNone/>
            </a:pPr>
            <a:endParaRPr lang="en-IN" sz="3200" dirty="0"/>
          </a:p>
          <a:p>
            <a:pPr algn="just"/>
            <a:r>
              <a:rPr lang="en-IN" sz="3200" dirty="0"/>
              <a:t>This </a:t>
            </a:r>
            <a:r>
              <a:rPr lang="en-IN" sz="3200" dirty="0" err="1"/>
              <a:t>algo</a:t>
            </a:r>
            <a:r>
              <a:rPr lang="en-IN" sz="3200" dirty="0"/>
              <a:t> forces star configuration on OSPF with backbone being hub and other areas being spokes</a:t>
            </a:r>
          </a:p>
          <a:p>
            <a:pPr marL="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8268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BF74C-D505-4DD5-9E78-C597ECEC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1" y="1440873"/>
            <a:ext cx="11116408" cy="3879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6FE78F-58D7-4172-99A4-D294A0676FA3}"/>
              </a:ext>
            </a:extLst>
          </p:cNvPr>
          <p:cNvSpPr txBox="1"/>
          <p:nvPr/>
        </p:nvSpPr>
        <p:spPr>
          <a:xfrm>
            <a:off x="942109" y="914400"/>
            <a:ext cx="10196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5 types of messages in OSPF</a:t>
            </a:r>
          </a:p>
        </p:txBody>
      </p:sp>
    </p:spTree>
    <p:extLst>
      <p:ext uri="{BB962C8B-B14F-4D97-AF65-F5344CB8AC3E}">
        <p14:creationId xmlns:p14="http://schemas.microsoft.com/office/powerpoint/2010/main" val="29218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D25-1862-47F1-8298-31E3C44F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BGP – Border Gateway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600A-D70D-40D6-A8D8-0ADC5609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Exterior gateway routing protocol</a:t>
            </a:r>
          </a:p>
          <a:p>
            <a:pPr algn="just"/>
            <a:r>
              <a:rPr lang="en-IN" sz="3200" dirty="0"/>
              <a:t>n/w grouped into one o three categories</a:t>
            </a:r>
          </a:p>
          <a:p>
            <a:pPr marL="0" indent="0" algn="just">
              <a:buNone/>
            </a:pPr>
            <a:endParaRPr lang="en-IN" sz="3200" dirty="0"/>
          </a:p>
          <a:p>
            <a:pPr lvl="1" algn="just"/>
            <a:r>
              <a:rPr lang="en-IN" sz="2800" dirty="0"/>
              <a:t>1. stub n/w : only one connection to BGP graph</a:t>
            </a:r>
          </a:p>
          <a:p>
            <a:pPr lvl="1" algn="just"/>
            <a:r>
              <a:rPr lang="en-IN" sz="2800" dirty="0"/>
              <a:t>2. multiconnected n/w </a:t>
            </a:r>
          </a:p>
          <a:p>
            <a:pPr lvl="1" algn="just"/>
            <a:r>
              <a:rPr lang="en-IN" sz="2800" dirty="0"/>
              <a:t>3. transit n/w : willing to handle third party packets, possibly with some restrictions and usually for pay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IN" sz="28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800" dirty="0"/>
              <a:t>TCP connection</a:t>
            </a:r>
          </a:p>
        </p:txBody>
      </p:sp>
    </p:spTree>
    <p:extLst>
      <p:ext uri="{BB962C8B-B14F-4D97-AF65-F5344CB8AC3E}">
        <p14:creationId xmlns:p14="http://schemas.microsoft.com/office/powerpoint/2010/main" val="200427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804D58-5ED2-49BC-A805-D6AD6873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933"/>
            <a:ext cx="12167501" cy="52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6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E2DD03-F8DE-4F30-9098-96DE8530C834}"/>
</file>

<file path=customXml/itemProps2.xml><?xml version="1.0" encoding="utf-8"?>
<ds:datastoreItem xmlns:ds="http://schemas.openxmlformats.org/officeDocument/2006/customXml" ds:itemID="{F2C40AB9-50B3-4352-B5EC-A51C632B2F66}"/>
</file>

<file path=customXml/itemProps3.xml><?xml version="1.0" encoding="utf-8"?>
<ds:datastoreItem xmlns:ds="http://schemas.openxmlformats.org/officeDocument/2006/customXml" ds:itemID="{5CEEA5AD-FE51-46D0-9A15-8834B9B22466}"/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OSPF – Open Shortest Path First</vt:lpstr>
      <vt:lpstr>PowerPoint Presentation</vt:lpstr>
      <vt:lpstr>PowerPoint Presentation</vt:lpstr>
      <vt:lpstr>PowerPoint Presentation</vt:lpstr>
      <vt:lpstr>BGP – Border Gateway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 – Open Shortest Path First</dc:title>
  <dc:creator>Vidhi-PC</dc:creator>
  <cp:lastModifiedBy>Vidhi-PC</cp:lastModifiedBy>
  <cp:revision>7</cp:revision>
  <dcterms:created xsi:type="dcterms:W3CDTF">2019-09-15T10:14:04Z</dcterms:created>
  <dcterms:modified xsi:type="dcterms:W3CDTF">2019-09-15T12:20:55Z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