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1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4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43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25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708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3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1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6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5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2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C08A-2C78-4C77-87B1-11BB30846A73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21ED-18D0-4B66-BD84-B73FE44C3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1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C6AF1-C73C-4436-B7BE-EFFC5755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– Transmission Control Protocol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A2C36C5-2523-45BE-9F18-0405B5891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14" y="1981379"/>
            <a:ext cx="7706867" cy="4843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40130" y="1894703"/>
            <a:ext cx="33692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 </a:t>
            </a:r>
          </a:p>
          <a:p>
            <a:r>
              <a:rPr lang="en-US" dirty="0" smtClean="0"/>
              <a:t>Size of TCP header – 20 Bytes</a:t>
            </a:r>
          </a:p>
          <a:p>
            <a:r>
              <a:rPr lang="en-US" dirty="0" smtClean="0"/>
              <a:t>Vary – 20 to 60 bytes</a:t>
            </a:r>
          </a:p>
          <a:p>
            <a:r>
              <a:rPr lang="en-US" dirty="0" smtClean="0"/>
              <a:t>Because of options</a:t>
            </a:r>
          </a:p>
          <a:p>
            <a:endParaRPr lang="en-US" dirty="0"/>
          </a:p>
          <a:p>
            <a:r>
              <a:rPr lang="en-US" dirty="0" smtClean="0"/>
              <a:t>Advantages:</a:t>
            </a:r>
          </a:p>
          <a:p>
            <a:r>
              <a:rPr lang="en-US" dirty="0" smtClean="0"/>
              <a:t>Error control</a:t>
            </a:r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Congestion control</a:t>
            </a:r>
          </a:p>
          <a:p>
            <a:r>
              <a:rPr lang="en-US" dirty="0" smtClean="0"/>
              <a:t>Concern for ACK</a:t>
            </a:r>
          </a:p>
          <a:p>
            <a:r>
              <a:rPr lang="en-US" dirty="0" smtClean="0"/>
              <a:t>Retransmit the data</a:t>
            </a:r>
          </a:p>
          <a:p>
            <a:endParaRPr lang="en-US" dirty="0"/>
          </a:p>
          <a:p>
            <a:r>
              <a:rPr lang="en-US" dirty="0" smtClean="0"/>
              <a:t>Disadvantage: multicasting</a:t>
            </a:r>
          </a:p>
          <a:p>
            <a:r>
              <a:rPr lang="en-US" dirty="0" smtClean="0"/>
              <a:t>Broadcasting</a:t>
            </a:r>
          </a:p>
          <a:p>
            <a:r>
              <a:rPr lang="en-US" dirty="0" smtClean="0"/>
              <a:t>Note: </a:t>
            </a:r>
          </a:p>
          <a:p>
            <a:r>
              <a:rPr lang="en-US" dirty="0" smtClean="0"/>
              <a:t>Duplex connection </a:t>
            </a:r>
          </a:p>
          <a:p>
            <a:r>
              <a:rPr lang="en-US" dirty="0" smtClean="0"/>
              <a:t>Point to point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1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AA37B0-A9EC-4E3C-8BE9-2DA5E5ED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Timer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D55E31-931D-42A5-997B-643EDD53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49930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Type of Timer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Persistence Timer : designed to prevent deadlock</a:t>
            </a:r>
          </a:p>
          <a:p>
            <a:pPr marL="514350" indent="-514350">
              <a:buAutoNum type="arabicPeriod"/>
            </a:pPr>
            <a:r>
              <a:rPr lang="en-US" sz="3200" dirty="0"/>
              <a:t>Keepalive Timer : to check whether other side is still there or not</a:t>
            </a:r>
          </a:p>
          <a:p>
            <a:pPr marL="514350" indent="-514350">
              <a:buAutoNum type="arabicPeriod"/>
            </a:pPr>
            <a:r>
              <a:rPr lang="en-US" sz="3200" dirty="0"/>
              <a:t>Timed Wait Timer : runs twice maximum packet lifetime to make sure that when connection is closed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882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5080E3-FAAD-41AC-A200-75D0888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– Connection Establishment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D2B5845-7B02-4643-9C5C-3AB212CBF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290" y="1974574"/>
            <a:ext cx="9500127" cy="425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C41928-7D80-4ECB-8127-62D2C5BFB312}"/>
              </a:ext>
            </a:extLst>
          </p:cNvPr>
          <p:cNvSpPr txBox="1"/>
          <p:nvPr/>
        </p:nvSpPr>
        <p:spPr>
          <a:xfrm>
            <a:off x="318052" y="6215270"/>
            <a:ext cx="1032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Normal Connection					Call Collision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6102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21A54A-2BE4-4F28-9CA9-025B3CA9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– Connection Release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967540-D380-4390-A0F6-37277E13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46636" cy="44217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TCP connections are full duplex, but each simplex connection is released independently of its sibling</a:t>
            </a:r>
          </a:p>
          <a:p>
            <a:pPr algn="just"/>
            <a:r>
              <a:rPr lang="en-US" sz="3200" dirty="0"/>
              <a:t>To release connection, party send TCP segment with FIN bit set</a:t>
            </a:r>
          </a:p>
          <a:p>
            <a:pPr algn="just"/>
            <a:r>
              <a:rPr lang="en-US" sz="3200" dirty="0"/>
              <a:t>When FIN is acknowledged, that direction is shut down for new data</a:t>
            </a:r>
          </a:p>
          <a:p>
            <a:pPr algn="just"/>
            <a:r>
              <a:rPr lang="en-US" sz="3200" dirty="0"/>
              <a:t>When both directions have been shut down, connection is released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000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0C7A0-56E5-4ED7-B845-C8FEF934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Management Modeling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04E1BEE-2E3E-4DCC-AA78-FA104524E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593" y="2078182"/>
            <a:ext cx="7236676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370D6DB-81C2-4455-8B58-8F23D6E1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94627"/>
            <a:ext cx="7029081" cy="67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94638-8964-42BB-B7C1-0A9DDF8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Transmission Policy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4CD9C97-9D52-47C5-B3F9-6671D5091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462" y="1987826"/>
            <a:ext cx="5555947" cy="485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8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21C6407-49A2-4B1C-9B35-E50DBB01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58" y="172279"/>
            <a:ext cx="9660938" cy="5883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FB47849-A6F2-403E-8FAA-97089E03604C}"/>
              </a:ext>
            </a:extLst>
          </p:cNvPr>
          <p:cNvSpPr txBox="1"/>
          <p:nvPr/>
        </p:nvSpPr>
        <p:spPr>
          <a:xfrm>
            <a:off x="914399" y="6056243"/>
            <a:ext cx="928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Silly Window Syndrome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0804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6382E-0928-4757-9734-E2FF2272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617708-47CF-4852-B825-B9A99EBF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control congestion, TCP dynamically manipulate window size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1. Detecting congestion and then take action</a:t>
            </a:r>
          </a:p>
          <a:p>
            <a:pPr marL="0" indent="0" algn="just">
              <a:buNone/>
            </a:pPr>
            <a:r>
              <a:rPr lang="en-US" sz="3200" dirty="0"/>
              <a:t>2. Prevent congestion before occurring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IN" sz="3200" dirty="0"/>
              <a:t>Window Congestion</a:t>
            </a:r>
          </a:p>
          <a:p>
            <a:pPr marL="0" indent="0" algn="just">
              <a:buNone/>
            </a:pPr>
            <a:r>
              <a:rPr lang="en-IN" sz="3200" dirty="0"/>
              <a:t>Slow start Problem</a:t>
            </a:r>
          </a:p>
        </p:txBody>
      </p:sp>
    </p:spTree>
    <p:extLst>
      <p:ext uri="{BB962C8B-B14F-4D97-AF65-F5344CB8AC3E}">
        <p14:creationId xmlns:p14="http://schemas.microsoft.com/office/powerpoint/2010/main" val="23310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EA2B18A-30B5-4377-9C5D-DCD7C289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1" y="297080"/>
            <a:ext cx="9631832" cy="62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94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C514C2-A916-401E-8253-5D492ED637E8}"/>
</file>

<file path=customXml/itemProps2.xml><?xml version="1.0" encoding="utf-8"?>
<ds:datastoreItem xmlns:ds="http://schemas.openxmlformats.org/officeDocument/2006/customXml" ds:itemID="{24D35AC9-5EA0-4424-8BDA-4C1A0609E8EF}"/>
</file>

<file path=customXml/itemProps3.xml><?xml version="1.0" encoding="utf-8"?>
<ds:datastoreItem xmlns:ds="http://schemas.openxmlformats.org/officeDocument/2006/customXml" ds:itemID="{60BB4A97-1251-4C8E-B9BD-576BAC602A42}"/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223</TotalTime>
  <Words>193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TCP – Transmission Control Protocol</vt:lpstr>
      <vt:lpstr>TCP – Connection Establishment</vt:lpstr>
      <vt:lpstr>TCP – Connection Release</vt:lpstr>
      <vt:lpstr>TCP Connection Management Modeling</vt:lpstr>
      <vt:lpstr>PowerPoint Presentation</vt:lpstr>
      <vt:lpstr>TCP Transmission Policy</vt:lpstr>
      <vt:lpstr>PowerPoint Presentation</vt:lpstr>
      <vt:lpstr>TCP Congestion Control</vt:lpstr>
      <vt:lpstr>PowerPoint Presentation</vt:lpstr>
      <vt:lpstr>TCP Timer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Transport Protocol</dc:title>
  <dc:creator>Vidhi-PC</dc:creator>
  <cp:lastModifiedBy>Resources</cp:lastModifiedBy>
  <cp:revision>15</cp:revision>
  <dcterms:created xsi:type="dcterms:W3CDTF">2019-09-23T14:52:53Z</dcterms:created>
  <dcterms:modified xsi:type="dcterms:W3CDTF">2020-08-28T04:32:27Z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