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A889-514D-49EE-A7C1-B68108233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7964D-7EB6-45F0-86A4-ACFB8FD1C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61C2F-AC2B-4E67-A43F-1767FD629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6396-77DA-4E85-A5D8-420AF8908D22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A5EC4-1403-4D68-BFE1-2BBAABDA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9AD7F-42D9-40ED-A208-CAF5096C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98C7-9046-4F84-B8F8-590438528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74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B132-96D0-4407-93E3-EF0F60FC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82E0D-D852-41B7-A1AD-2825F3003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2352C-F8AD-4F43-A747-8345BABA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6396-77DA-4E85-A5D8-420AF8908D22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172DD-1306-43AB-8A28-692CACE9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DA911-0ED3-4501-AF31-5CDE791A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98C7-9046-4F84-B8F8-590438528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64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16588-21C1-422C-BAE4-61F924997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CE8B8-6B93-44D7-89D3-86784B3CB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10924-22B1-4B07-A92A-4C50FFD1E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6396-77DA-4E85-A5D8-420AF8908D22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FC9E7-B988-453C-BC1A-3BB609602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BB5A5-1F76-4D0C-9037-EDF1FFE7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98C7-9046-4F84-B8F8-590438528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35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8451-FE28-47BE-B71A-E3F4D7B42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38413-5A2B-48DD-9463-ED638E6F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E48C1-3C5C-4707-8435-BA155ABF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6396-77DA-4E85-A5D8-420AF8908D22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86D33-7C31-456A-959A-9B992263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BF27F-F5F9-46CD-9037-08C11634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98C7-9046-4F84-B8F8-590438528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8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936B-34AF-42C0-A01B-66C98B19B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94EF1-777D-4422-903A-3B9E90FB5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BE8D5-5A73-4363-8D1F-A291FECB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6396-77DA-4E85-A5D8-420AF8908D22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D3022-E030-4BB1-92FA-8C7781FCE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558F5-8918-439D-83EA-EDD5DEB64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98C7-9046-4F84-B8F8-590438528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03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07D4-2720-4C5F-AD29-E4047F5C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E2977-C247-4B54-80D7-AC6C228EB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469AE-0341-48CC-82C3-39AFF9C81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FD263-E5CE-44BF-BE4F-8472FA8C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6396-77DA-4E85-A5D8-420AF8908D22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7FA2E-45D8-4367-BD8E-15F409EFD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7D0A9-4C07-4623-BBF6-83519611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98C7-9046-4F84-B8F8-590438528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97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DFCC-C617-4933-8E33-19B47F03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33F14-3565-4769-91C8-C19454015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4915E-8F7E-44B4-8084-FB6A6D981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BADC77-1297-49FB-AC85-891577D5B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4D39E-1446-4433-863E-316946EC4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BD0D07-DCE6-44A0-AFA7-9DBAA3188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6396-77DA-4E85-A5D8-420AF8908D22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AF1D32-566A-4BE8-A5DD-2DC278354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3EEE50-4E1C-44E0-9276-9BA0FB19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98C7-9046-4F84-B8F8-590438528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99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17B9D-8213-4D60-869C-EBDEDAA42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C95CD8-AED4-420A-9FEC-A7EF68F75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6396-77DA-4E85-A5D8-420AF8908D22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900EF-F0C7-4B42-99A2-A33368E5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C1187-18CD-4C09-9444-04367ECF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98C7-9046-4F84-B8F8-590438528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74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E147F5-CE34-4FE4-979E-02E932F8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6396-77DA-4E85-A5D8-420AF8908D22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8E1CD-955E-4955-A1EA-EDA0BC15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A6F41-3976-4A04-A1D1-94BB610D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98C7-9046-4F84-B8F8-590438528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78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086D-FC27-4505-A7E0-5EB9EDC4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1C42C-ACE7-4404-BE85-02C71988D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0FAEC-A5A2-4B21-B526-2B9E6AD40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CDE46-8130-4210-8E97-24883495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6396-77DA-4E85-A5D8-420AF8908D22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813C6-6CDE-4ADF-B443-92CF948A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19F07-528E-4158-8B8D-2FA085A7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98C7-9046-4F84-B8F8-590438528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02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1427-6A26-43C2-9A73-F0A31AF4C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CC127-7374-4B6A-B8C4-984CFBD13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412C2-0C27-484D-9EDA-512C47A5B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58465-CE02-455B-B2EA-FFCE7720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6396-77DA-4E85-A5D8-420AF8908D22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F1FC1-5326-4DC8-BF26-C34AB99D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EABA3-CDCD-46CE-BB24-5BC8A9CF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98C7-9046-4F84-B8F8-590438528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439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732B9-5B4D-4FF1-B220-C9CEEBF7C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89A7D-B31F-4F49-A7A4-2129451A6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9C429-A2D5-4E1B-A387-A55EA3E2B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06396-77DA-4E85-A5D8-420AF8908D22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AB398-52B2-476A-B1A0-4FCB35FDA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23805-3D94-41A2-BDB4-D1CBF3E32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B98C7-9046-4F84-B8F8-590438528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06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5F1B53-57FC-4BC4-B2C7-80B9E7DC7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WIRELESS CONNECTIONS</a:t>
            </a:r>
            <a:endParaRPr lang="en-IN" sz="5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DFC11A-F094-44F9-8041-5C7CFD8A1242}"/>
              </a:ext>
            </a:extLst>
          </p:cNvPr>
          <p:cNvSpPr txBox="1"/>
          <p:nvPr/>
        </p:nvSpPr>
        <p:spPr>
          <a:xfrm>
            <a:off x="7266976" y="4648200"/>
            <a:ext cx="3996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/>
              <a:t>19DCS098 – Parth N Patel</a:t>
            </a:r>
            <a:endParaRPr lang="en-IN" sz="2800" b="1" i="1" dirty="0"/>
          </a:p>
        </p:txBody>
      </p:sp>
    </p:spTree>
    <p:extLst>
      <p:ext uri="{BB962C8B-B14F-4D97-AF65-F5344CB8AC3E}">
        <p14:creationId xmlns:p14="http://schemas.microsoft.com/office/powerpoint/2010/main" val="366417798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GSM - Wikipedia">
            <a:extLst>
              <a:ext uri="{FF2B5EF4-FFF2-40B4-BE49-F238E27FC236}">
                <a16:creationId xmlns:a16="http://schemas.microsoft.com/office/drawing/2014/main" id="{6E288AD0-AC87-4C05-84BA-3698EE305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037" y="1733549"/>
            <a:ext cx="6003925" cy="360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466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GPS definition">
            <a:extLst>
              <a:ext uri="{FF2B5EF4-FFF2-40B4-BE49-F238E27FC236}">
                <a16:creationId xmlns:a16="http://schemas.microsoft.com/office/drawing/2014/main" id="{6362C72D-BF85-4B9A-865E-CA5D163F8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819" y="1586150"/>
            <a:ext cx="5993006" cy="36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41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Wifi and Bluetooth, what's the difference? - IT Knowledge">
            <a:extLst>
              <a:ext uri="{FF2B5EF4-FFF2-40B4-BE49-F238E27FC236}">
                <a16:creationId xmlns:a16="http://schemas.microsoft.com/office/drawing/2014/main" id="{9B892CB3-956C-4B70-9EE6-C3DE5720B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6" y="1100138"/>
            <a:ext cx="4657724" cy="465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233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Bluetooth® Technology Website">
            <a:extLst>
              <a:ext uri="{FF2B5EF4-FFF2-40B4-BE49-F238E27FC236}">
                <a16:creationId xmlns:a16="http://schemas.microsoft.com/office/drawing/2014/main" id="{8A77A400-E04D-4DDD-AF9C-381DC32E3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028700"/>
            <a:ext cx="5019675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845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Frequently asked questions about NFC">
            <a:extLst>
              <a:ext uri="{FF2B5EF4-FFF2-40B4-BE49-F238E27FC236}">
                <a16:creationId xmlns:a16="http://schemas.microsoft.com/office/drawing/2014/main" id="{6B231FBC-6880-4EA0-A37A-001032610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1464469"/>
            <a:ext cx="5676900" cy="392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145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connect to wifi | Digital Unite">
            <a:extLst>
              <a:ext uri="{FF2B5EF4-FFF2-40B4-BE49-F238E27FC236}">
                <a16:creationId xmlns:a16="http://schemas.microsoft.com/office/drawing/2014/main" id="{A18EC220-38D2-49FF-A6B3-4BBF50999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572944"/>
            <a:ext cx="7133676" cy="516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068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E5922B-F95D-407E-BEB8-2FBA5D4E84C8}"/>
              </a:ext>
            </a:extLst>
          </p:cNvPr>
          <p:cNvSpPr/>
          <p:nvPr/>
        </p:nvSpPr>
        <p:spPr>
          <a:xfrm>
            <a:off x="3780144" y="357485"/>
            <a:ext cx="38506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CATEGORIES: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F19866-1109-4C63-A5A6-5A1E5ECC8215}"/>
              </a:ext>
            </a:extLst>
          </p:cNvPr>
          <p:cNvSpPr txBox="1"/>
          <p:nvPr/>
        </p:nvSpPr>
        <p:spPr>
          <a:xfrm>
            <a:off x="3192515" y="1859340"/>
            <a:ext cx="50259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3200" b="1" dirty="0"/>
              <a:t>BASED ON AREA COVERED</a:t>
            </a:r>
          </a:p>
          <a:p>
            <a:pPr marL="342900" indent="-342900" algn="just">
              <a:buAutoNum type="arabicPeriod"/>
            </a:pPr>
            <a:endParaRPr lang="en-US" sz="3200" b="1" dirty="0"/>
          </a:p>
          <a:p>
            <a:pPr marL="342900" indent="-342900" algn="just">
              <a:buAutoNum type="arabicPeriod"/>
            </a:pPr>
            <a:r>
              <a:rPr lang="en-US" sz="3200" b="1" dirty="0"/>
              <a:t>BASED ON UTILITIES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590723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FFAF11-78E8-4BF7-9751-9930E01FD221}"/>
              </a:ext>
            </a:extLst>
          </p:cNvPr>
          <p:cNvSpPr/>
          <p:nvPr/>
        </p:nvSpPr>
        <p:spPr>
          <a:xfrm>
            <a:off x="3658996" y="271760"/>
            <a:ext cx="4721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AREA COVERED: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527065-20E4-44D9-98F4-3B5227CA8F07}"/>
              </a:ext>
            </a:extLst>
          </p:cNvPr>
          <p:cNvSpPr txBox="1"/>
          <p:nvPr/>
        </p:nvSpPr>
        <p:spPr>
          <a:xfrm>
            <a:off x="4648200" y="1943100"/>
            <a:ext cx="295805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b="1" dirty="0">
                <a:solidFill>
                  <a:srgbClr val="FF0000"/>
                </a:solidFill>
              </a:rPr>
              <a:t>Wireless PAN</a:t>
            </a:r>
          </a:p>
          <a:p>
            <a:pPr marL="342900" indent="-342900">
              <a:buAutoNum type="arabicPeriod"/>
            </a:pPr>
            <a:endParaRPr lang="en-US" sz="3200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sz="3200" b="1" dirty="0">
                <a:solidFill>
                  <a:srgbClr val="FF0000"/>
                </a:solidFill>
              </a:rPr>
              <a:t>Wireless LAN</a:t>
            </a:r>
          </a:p>
          <a:p>
            <a:pPr marL="342900" indent="-342900">
              <a:buAutoNum type="arabicPeriod"/>
            </a:pPr>
            <a:endParaRPr lang="en-US" sz="3200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sz="3200" b="1" dirty="0">
                <a:solidFill>
                  <a:srgbClr val="FF0000"/>
                </a:solidFill>
              </a:rPr>
              <a:t>Wireless MAN</a:t>
            </a:r>
          </a:p>
          <a:p>
            <a:pPr marL="342900" indent="-342900">
              <a:buAutoNum type="arabicPeriod"/>
            </a:pPr>
            <a:endParaRPr lang="en-US" sz="3200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sz="3200" b="1" dirty="0">
                <a:solidFill>
                  <a:srgbClr val="FF0000"/>
                </a:solidFill>
              </a:rPr>
              <a:t>Wireless WAN</a:t>
            </a:r>
            <a:endParaRPr lang="en-I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482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Personal Area Network (PAN) in Computer Networking? Examples">
            <a:extLst>
              <a:ext uri="{FF2B5EF4-FFF2-40B4-BE49-F238E27FC236}">
                <a16:creationId xmlns:a16="http://schemas.microsoft.com/office/drawing/2014/main" id="{EF7F8F65-CE36-4D89-8AF7-B28894CEC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1885950"/>
            <a:ext cx="393382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3F4F344-FDFE-48F6-9641-99E0206AF192}"/>
              </a:ext>
            </a:extLst>
          </p:cNvPr>
          <p:cNvSpPr/>
          <p:nvPr/>
        </p:nvSpPr>
        <p:spPr>
          <a:xfrm>
            <a:off x="3637669" y="290810"/>
            <a:ext cx="42594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WIRELESS PAN</a:t>
            </a:r>
          </a:p>
        </p:txBody>
      </p:sp>
    </p:spTree>
    <p:extLst>
      <p:ext uri="{BB962C8B-B14F-4D97-AF65-F5344CB8AC3E}">
        <p14:creationId xmlns:p14="http://schemas.microsoft.com/office/powerpoint/2010/main" val="2851253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at is Wireless LAN - Work Process, Pros &amp;amp; Cons">
            <a:extLst>
              <a:ext uri="{FF2B5EF4-FFF2-40B4-BE49-F238E27FC236}">
                <a16:creationId xmlns:a16="http://schemas.microsoft.com/office/drawing/2014/main" id="{FA08CA6E-FB36-430E-A247-CA9F99E1C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600200"/>
            <a:ext cx="666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499E56-AEDD-41F8-BFAB-FD9AA759560F}"/>
              </a:ext>
            </a:extLst>
          </p:cNvPr>
          <p:cNvSpPr/>
          <p:nvPr/>
        </p:nvSpPr>
        <p:spPr>
          <a:xfrm>
            <a:off x="3621201" y="281285"/>
            <a:ext cx="42447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WIRELESS LAN</a:t>
            </a:r>
          </a:p>
        </p:txBody>
      </p:sp>
    </p:spTree>
    <p:extLst>
      <p:ext uri="{BB962C8B-B14F-4D97-AF65-F5344CB8AC3E}">
        <p14:creationId xmlns:p14="http://schemas.microsoft.com/office/powerpoint/2010/main" val="449427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0338D2-A7E3-4FCB-BB35-1773B9C77A09}"/>
              </a:ext>
            </a:extLst>
          </p:cNvPr>
          <p:cNvSpPr/>
          <p:nvPr/>
        </p:nvSpPr>
        <p:spPr>
          <a:xfrm>
            <a:off x="3623720" y="452735"/>
            <a:ext cx="45445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WIRELESS MAN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098" name="Picture 2" descr="What is WMAN with example - IT Release">
            <a:extLst>
              <a:ext uri="{FF2B5EF4-FFF2-40B4-BE49-F238E27FC236}">
                <a16:creationId xmlns:a16="http://schemas.microsoft.com/office/drawing/2014/main" id="{09A646E9-74FC-489A-AA25-8845D7F28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720" y="1914524"/>
            <a:ext cx="4986880" cy="369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260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3F9B58-D58C-4811-BE12-89A19F82554D}"/>
              </a:ext>
            </a:extLst>
          </p:cNvPr>
          <p:cNvSpPr/>
          <p:nvPr/>
        </p:nvSpPr>
        <p:spPr>
          <a:xfrm>
            <a:off x="3827429" y="233660"/>
            <a:ext cx="453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WIRELESS WAN</a:t>
            </a:r>
          </a:p>
        </p:txBody>
      </p:sp>
      <p:pic>
        <p:nvPicPr>
          <p:cNvPr id="5122" name="Picture 2" descr="Wireless Network WAN | ConceptDraw DIAGRAM is an advanced tool for  professional network diagrams creation">
            <a:extLst>
              <a:ext uri="{FF2B5EF4-FFF2-40B4-BE49-F238E27FC236}">
                <a16:creationId xmlns:a16="http://schemas.microsoft.com/office/drawing/2014/main" id="{A173868E-0819-4B0A-A02B-D5719350C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2" y="1618656"/>
            <a:ext cx="7891464" cy="48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678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8FD2DB-D80A-49C0-AAB3-0E67AC484FA9}"/>
              </a:ext>
            </a:extLst>
          </p:cNvPr>
          <p:cNvSpPr/>
          <p:nvPr/>
        </p:nvSpPr>
        <p:spPr>
          <a:xfrm>
            <a:off x="4953700" y="433685"/>
            <a:ext cx="2284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1C20D-D152-4293-9194-6143E120A637}"/>
              </a:ext>
            </a:extLst>
          </p:cNvPr>
          <p:cNvSpPr txBox="1"/>
          <p:nvPr/>
        </p:nvSpPr>
        <p:spPr>
          <a:xfrm>
            <a:off x="4953700" y="1771650"/>
            <a:ext cx="197778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GSM</a:t>
            </a:r>
          </a:p>
          <a:p>
            <a:pPr marL="342900" indent="-342900" algn="just">
              <a:buAutoNum type="arabicPeriod"/>
            </a:pPr>
            <a:endParaRPr lang="en-US" sz="2800" dirty="0">
              <a:solidFill>
                <a:srgbClr val="FF0000"/>
              </a:solidFill>
            </a:endParaRPr>
          </a:p>
          <a:p>
            <a:pPr marL="342900" indent="-342900" algn="just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GPS</a:t>
            </a:r>
          </a:p>
          <a:p>
            <a:pPr marL="342900" indent="-342900" algn="just">
              <a:buAutoNum type="arabicPeriod"/>
            </a:pPr>
            <a:endParaRPr lang="en-US" sz="2800" dirty="0">
              <a:solidFill>
                <a:srgbClr val="FF0000"/>
              </a:solidFill>
            </a:endParaRPr>
          </a:p>
          <a:p>
            <a:pPr marL="342900" indent="-342900" algn="just">
              <a:buAutoNum type="arabicPeriod"/>
            </a:pPr>
            <a:r>
              <a:rPr lang="en-US" sz="2800" dirty="0" err="1">
                <a:solidFill>
                  <a:srgbClr val="FF0000"/>
                </a:solidFill>
              </a:rPr>
              <a:t>WiFi</a:t>
            </a:r>
            <a:endParaRPr lang="en-US" sz="2800" dirty="0">
              <a:solidFill>
                <a:srgbClr val="FF0000"/>
              </a:solidFill>
            </a:endParaRPr>
          </a:p>
          <a:p>
            <a:pPr marL="342900" indent="-342900" algn="just">
              <a:buAutoNum type="arabicPeriod"/>
            </a:pPr>
            <a:endParaRPr lang="en-US" sz="2800" dirty="0">
              <a:solidFill>
                <a:srgbClr val="FF0000"/>
              </a:solidFill>
            </a:endParaRPr>
          </a:p>
          <a:p>
            <a:pPr marL="342900" indent="-342900" algn="just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Bluetooth</a:t>
            </a:r>
          </a:p>
          <a:p>
            <a:pPr marL="342900" indent="-342900" algn="just">
              <a:buAutoNum type="arabicPeriod"/>
            </a:pPr>
            <a:endParaRPr lang="en-US" sz="2800" dirty="0">
              <a:solidFill>
                <a:srgbClr val="FF0000"/>
              </a:solidFill>
            </a:endParaRPr>
          </a:p>
          <a:p>
            <a:pPr marL="342900" indent="-342900" algn="just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NFC</a:t>
            </a:r>
          </a:p>
        </p:txBody>
      </p:sp>
    </p:spTree>
    <p:extLst>
      <p:ext uri="{BB962C8B-B14F-4D97-AF65-F5344CB8AC3E}">
        <p14:creationId xmlns:p14="http://schemas.microsoft.com/office/powerpoint/2010/main" val="2452806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41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WIRELESS CONNECTIONS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parth.642001@outlook.com</dc:creator>
  <cp:lastModifiedBy>parth.642001@outlook.com</cp:lastModifiedBy>
  <cp:revision>12</cp:revision>
  <dcterms:created xsi:type="dcterms:W3CDTF">2021-09-08T07:33:00Z</dcterms:created>
  <dcterms:modified xsi:type="dcterms:W3CDTF">2021-09-08T07:50:27Z</dcterms:modified>
</cp:coreProperties>
</file>