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08"/>
  </p:notesMasterIdLst>
  <p:sldIdLst>
    <p:sldId id="597" r:id="rId2"/>
    <p:sldId id="678" r:id="rId3"/>
    <p:sldId id="747" r:id="rId4"/>
    <p:sldId id="748" r:id="rId5"/>
    <p:sldId id="827" r:id="rId6"/>
    <p:sldId id="828" r:id="rId7"/>
    <p:sldId id="829" r:id="rId8"/>
    <p:sldId id="749" r:id="rId9"/>
    <p:sldId id="750" r:id="rId10"/>
    <p:sldId id="752" r:id="rId11"/>
    <p:sldId id="754" r:id="rId12"/>
    <p:sldId id="756" r:id="rId13"/>
    <p:sldId id="758" r:id="rId14"/>
    <p:sldId id="760" r:id="rId15"/>
    <p:sldId id="762" r:id="rId16"/>
    <p:sldId id="763" r:id="rId17"/>
    <p:sldId id="764" r:id="rId18"/>
    <p:sldId id="765" r:id="rId19"/>
    <p:sldId id="766" r:id="rId20"/>
    <p:sldId id="767" r:id="rId21"/>
    <p:sldId id="768" r:id="rId22"/>
    <p:sldId id="769" r:id="rId23"/>
    <p:sldId id="770" r:id="rId24"/>
    <p:sldId id="771" r:id="rId25"/>
    <p:sldId id="772" r:id="rId26"/>
    <p:sldId id="773" r:id="rId27"/>
    <p:sldId id="774" r:id="rId28"/>
    <p:sldId id="775" r:id="rId29"/>
    <p:sldId id="776" r:id="rId30"/>
    <p:sldId id="777" r:id="rId31"/>
    <p:sldId id="778" r:id="rId32"/>
    <p:sldId id="779" r:id="rId33"/>
    <p:sldId id="780" r:id="rId34"/>
    <p:sldId id="781" r:id="rId35"/>
    <p:sldId id="782" r:id="rId36"/>
    <p:sldId id="783" r:id="rId37"/>
    <p:sldId id="784" r:id="rId38"/>
    <p:sldId id="785" r:id="rId39"/>
    <p:sldId id="786" r:id="rId40"/>
    <p:sldId id="788" r:id="rId41"/>
    <p:sldId id="790" r:id="rId42"/>
    <p:sldId id="792" r:id="rId43"/>
    <p:sldId id="793" r:id="rId44"/>
    <p:sldId id="794" r:id="rId45"/>
    <p:sldId id="797" r:id="rId46"/>
    <p:sldId id="800" r:id="rId47"/>
    <p:sldId id="801" r:id="rId48"/>
    <p:sldId id="803" r:id="rId49"/>
    <p:sldId id="804" r:id="rId50"/>
    <p:sldId id="805" r:id="rId51"/>
    <p:sldId id="806" r:id="rId52"/>
    <p:sldId id="807" r:id="rId53"/>
    <p:sldId id="809" r:id="rId54"/>
    <p:sldId id="810" r:id="rId55"/>
    <p:sldId id="811" r:id="rId56"/>
    <p:sldId id="812" r:id="rId57"/>
    <p:sldId id="813" r:id="rId58"/>
    <p:sldId id="814" r:id="rId59"/>
    <p:sldId id="817" r:id="rId60"/>
    <p:sldId id="818" r:id="rId61"/>
    <p:sldId id="819" r:id="rId62"/>
    <p:sldId id="821" r:id="rId63"/>
    <p:sldId id="830" r:id="rId64"/>
    <p:sldId id="831" r:id="rId65"/>
    <p:sldId id="832" r:id="rId66"/>
    <p:sldId id="833" r:id="rId67"/>
    <p:sldId id="834" r:id="rId68"/>
    <p:sldId id="835" r:id="rId69"/>
    <p:sldId id="836" r:id="rId70"/>
    <p:sldId id="837" r:id="rId71"/>
    <p:sldId id="838" r:id="rId72"/>
    <p:sldId id="839" r:id="rId73"/>
    <p:sldId id="841" r:id="rId74"/>
    <p:sldId id="844" r:id="rId75"/>
    <p:sldId id="843" r:id="rId76"/>
    <p:sldId id="845" r:id="rId77"/>
    <p:sldId id="847" r:id="rId78"/>
    <p:sldId id="848" r:id="rId79"/>
    <p:sldId id="849" r:id="rId80"/>
    <p:sldId id="850" r:id="rId81"/>
    <p:sldId id="851" r:id="rId82"/>
    <p:sldId id="852" r:id="rId83"/>
    <p:sldId id="853" r:id="rId84"/>
    <p:sldId id="854" r:id="rId85"/>
    <p:sldId id="855" r:id="rId86"/>
    <p:sldId id="856" r:id="rId87"/>
    <p:sldId id="857" r:id="rId88"/>
    <p:sldId id="858" r:id="rId89"/>
    <p:sldId id="859" r:id="rId90"/>
    <p:sldId id="860" r:id="rId91"/>
    <p:sldId id="861" r:id="rId92"/>
    <p:sldId id="862" r:id="rId93"/>
    <p:sldId id="864" r:id="rId94"/>
    <p:sldId id="865" r:id="rId95"/>
    <p:sldId id="866" r:id="rId96"/>
    <p:sldId id="867" r:id="rId97"/>
    <p:sldId id="868" r:id="rId98"/>
    <p:sldId id="869" r:id="rId99"/>
    <p:sldId id="870" r:id="rId100"/>
    <p:sldId id="873" r:id="rId101"/>
    <p:sldId id="874" r:id="rId102"/>
    <p:sldId id="877" r:id="rId103"/>
    <p:sldId id="878" r:id="rId104"/>
    <p:sldId id="879" r:id="rId105"/>
    <p:sldId id="880" r:id="rId106"/>
    <p:sldId id="676" r:id="rId107"/>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660066"/>
    <a:srgbClr val="0000FF"/>
    <a:srgbClr val="6699FF"/>
    <a:srgbClr val="D5B8EA"/>
    <a:srgbClr val="949494"/>
    <a:srgbClr val="FFFF66"/>
    <a:srgbClr val="D7EB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84" autoAdjust="0"/>
    <p:restoredTop sz="99112" autoAdjust="0"/>
  </p:normalViewPr>
  <p:slideViewPr>
    <p:cSldViewPr>
      <p:cViewPr varScale="1">
        <p:scale>
          <a:sx n="61" d="100"/>
          <a:sy n="61" d="100"/>
        </p:scale>
        <p:origin x="66"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E1075D-74EB-4999-8294-B118DB248342}"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A6B7FF6A-4FAB-4BAA-A132-3BA5210E4AF8}" type="parTrans" cxnId="{B967C783-281D-4209-A029-4C9D34409097}">
      <dgm:prSet/>
      <dgm:spPr/>
      <dgm:t>
        <a:bodyPr/>
        <a:lstStyle/>
        <a:p>
          <a:endParaRPr lang="en-US"/>
        </a:p>
      </dgm:t>
    </dgm:pt>
    <dgm:pt modelId="{743DD06A-049F-4C9C-8222-D1B726AE6350}">
      <dgm:prSet phldrT="[Text]" custT="1"/>
      <dgm:spPr>
        <a:xfrm>
          <a:off x="609564" y="415936"/>
          <a:ext cx="7695986" cy="832305"/>
        </a:xfrm>
        <a:prstGeom prst="rect">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Coding Standard and coding Guidelines	</a:t>
          </a:r>
          <a:endParaRPr lang="en-US" sz="2000" b="1" dirty="0">
            <a:solidFill>
              <a:sysClr val="window" lastClr="FFFFFF"/>
            </a:solidFill>
            <a:latin typeface="Calibri"/>
            <a:ea typeface="+mn-ea"/>
            <a:cs typeface="Arial"/>
          </a:endParaRPr>
        </a:p>
      </dgm:t>
    </dgm:pt>
    <dgm:pt modelId="{E01F0FC3-5348-4095-97FC-147ECF0F725B}" type="sibTrans" cxnId="{B967C783-281D-4209-A029-4C9D34409097}">
      <dgm:prSet/>
      <dgm:spPr>
        <a:xfrm>
          <a:off x="-6117401" y="-935954"/>
          <a:ext cx="7282108" cy="7282108"/>
        </a:xfrm>
        <a:prstGeom prst="blockArc">
          <a:avLst>
            <a:gd name="adj1" fmla="val 18900000"/>
            <a:gd name="adj2" fmla="val 2700000"/>
            <a:gd name="adj3" fmla="val 297"/>
          </a:avLst>
        </a:prstGeom>
        <a:noFill/>
        <a:ln w="25400" cap="flat" cmpd="sng" algn="ctr">
          <a:solidFill>
            <a:srgbClr val="9BBB59">
              <a:hueOff val="0"/>
              <a:satOff val="0"/>
              <a:lumOff val="0"/>
              <a:alphaOff val="0"/>
            </a:srgbClr>
          </a:solidFill>
          <a:prstDash val="solid"/>
        </a:ln>
        <a:effectLst/>
      </dgm:spPr>
      <dgm:t>
        <a:bodyPr/>
        <a:lstStyle/>
        <a:p>
          <a:endParaRPr lang="en-US"/>
        </a:p>
      </dgm:t>
    </dgm:pt>
    <dgm:pt modelId="{A781BD95-5174-44C1-9D48-E83C294537F6}" type="parTrans" cxnId="{851E1BCB-3CA6-4382-97E4-F29DE4DE829E}">
      <dgm:prSet/>
      <dgm:spPr/>
      <dgm:t>
        <a:bodyPr/>
        <a:lstStyle/>
        <a:p>
          <a:endParaRPr lang="en-US"/>
        </a:p>
      </dgm:t>
    </dgm:pt>
    <dgm:pt modelId="{95ED4660-8680-4890-8916-D728D88150C5}">
      <dgm:prSet phldrT="[Text]" custT="1"/>
      <dgm:spPr>
        <a:xfrm>
          <a:off x="1066820" y="1600198"/>
          <a:ext cx="7218807" cy="832305"/>
        </a:xfrm>
        <a:prstGeom prst="rect">
          <a:avLst/>
        </a:prstGeom>
        <a:solidFill>
          <a:srgbClr val="C0504D">
            <a:hueOff val="1560506"/>
            <a:satOff val="-1946"/>
            <a:lumOff val="458"/>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Code Review</a:t>
          </a:r>
        </a:p>
      </dgm:t>
    </dgm:pt>
    <dgm:pt modelId="{31FD9672-102B-4D2D-81B8-B72DFCE273C6}" type="sibTrans" cxnId="{851E1BCB-3CA6-4382-97E4-F29DE4DE829E}">
      <dgm:prSet/>
      <dgm:spPr/>
      <dgm:t>
        <a:bodyPr/>
        <a:lstStyle/>
        <a:p>
          <a:endParaRPr lang="en-US"/>
        </a:p>
      </dgm:t>
    </dgm:pt>
    <dgm:pt modelId="{4EB48BED-84B7-4050-9CDC-82240929E330}" type="parTrans" cxnId="{69583C3C-530E-4036-90DC-AAC59D8E4B74}">
      <dgm:prSet/>
      <dgm:spPr/>
      <dgm:t>
        <a:bodyPr/>
        <a:lstStyle/>
        <a:p>
          <a:endParaRPr lang="en-US"/>
        </a:p>
      </dgm:t>
    </dgm:pt>
    <dgm:pt modelId="{3B5EB7A7-560B-4A8A-8735-38621C7A39D2}">
      <dgm:prSet phldrT="[Text]" custT="1"/>
      <dgm:spPr>
        <a:xfrm>
          <a:off x="1086744" y="2895602"/>
          <a:ext cx="7218807" cy="867669"/>
        </a:xfrm>
        <a:prstGeom prst="rect">
          <a:avLst/>
        </a:prstGeom>
        <a:solidFill>
          <a:srgbClr val="C0504D">
            <a:hueOff val="3121013"/>
            <a:satOff val="-3893"/>
            <a:lumOff val="915"/>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Software Documentation	</a:t>
          </a:r>
        </a:p>
      </dgm:t>
    </dgm:pt>
    <dgm:pt modelId="{CE12AA17-8D42-4ABB-B347-234B36D5A1F8}" type="sibTrans" cxnId="{69583C3C-530E-4036-90DC-AAC59D8E4B74}">
      <dgm:prSet/>
      <dgm:spPr/>
      <dgm:t>
        <a:bodyPr/>
        <a:lstStyle/>
        <a:p>
          <a:endParaRPr lang="en-US"/>
        </a:p>
      </dgm:t>
    </dgm:pt>
    <dgm:pt modelId="{2DA0D993-94EC-4714-BAE9-BEFE80ED2CEA}" type="parTrans" cxnId="{D6D7B6F3-3F3A-4B63-A67F-1EF3997EE2EB}">
      <dgm:prSet/>
      <dgm:spPr/>
      <dgm:t>
        <a:bodyPr/>
        <a:lstStyle/>
        <a:p>
          <a:endParaRPr lang="en-US"/>
        </a:p>
      </dgm:t>
    </dgm:pt>
    <dgm:pt modelId="{56F36EBA-6E11-41F9-A59C-82E3A6852671}">
      <dgm:prSet phldrT="[Text]" custT="1"/>
      <dgm:spPr>
        <a:xfrm>
          <a:off x="609564" y="4161958"/>
          <a:ext cx="7695986" cy="832305"/>
        </a:xfrm>
        <a:prstGeom prst="rect">
          <a:avLst/>
        </a:prstGeom>
        <a:solidFill>
          <a:srgbClr val="C0504D">
            <a:hueOff val="4681519"/>
            <a:satOff val="-5839"/>
            <a:lumOff val="1373"/>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Testing Strategies</a:t>
          </a:r>
        </a:p>
      </dgm:t>
    </dgm:pt>
    <dgm:pt modelId="{3C046440-3519-4AA5-96B9-8DB4E9AE454E}" type="sibTrans" cxnId="{D6D7B6F3-3F3A-4B63-A67F-1EF3997EE2EB}">
      <dgm:prSet/>
      <dgm:spPr/>
      <dgm:t>
        <a:bodyPr/>
        <a:lstStyle/>
        <a:p>
          <a:endParaRPr lang="en-US"/>
        </a:p>
      </dgm:t>
    </dgm:pt>
    <dgm:pt modelId="{6768B448-8955-4185-A605-6781CE73B908}">
      <dgm:prSet phldrT="[Text]"/>
      <dgm:spPr>
        <a:xfrm>
          <a:off x="609564" y="4161958"/>
          <a:ext cx="7695986" cy="832305"/>
        </a:xfrm>
        <a:solidFill>
          <a:srgbClr val="002060"/>
        </a:solidFill>
        <a:ln w="25400" cap="flat" cmpd="sng" algn="ctr">
          <a:solidFill>
            <a:sysClr val="window" lastClr="FFFFFF">
              <a:hueOff val="0"/>
              <a:satOff val="0"/>
              <a:lumOff val="0"/>
              <a:alphaOff val="0"/>
            </a:sysClr>
          </a:solidFill>
          <a:prstDash val="solid"/>
        </a:ln>
        <a:effectLst/>
      </dgm:spPr>
      <dgm:t>
        <a:bodyPr/>
        <a:lstStyle/>
        <a:p>
          <a:endParaRPr lang="en-IN"/>
        </a:p>
      </dgm:t>
    </dgm:pt>
    <dgm:pt modelId="{36451982-0305-482A-A2EF-CF48F46D404E}" type="parTrans" cxnId="{F10BA672-7DAA-43C6-A60E-619018C2D0F0}">
      <dgm:prSet/>
      <dgm:spPr/>
      <dgm:t>
        <a:bodyPr/>
        <a:lstStyle/>
        <a:p>
          <a:endParaRPr lang="en-US"/>
        </a:p>
      </dgm:t>
    </dgm:pt>
    <dgm:pt modelId="{86398A7B-7D4F-4672-B270-BBAB266BF07F}" type="sibTrans" cxnId="{F10BA672-7DAA-43C6-A60E-619018C2D0F0}">
      <dgm:prSet/>
      <dgm:spPr/>
      <dgm:t>
        <a:bodyPr/>
        <a:lstStyle/>
        <a:p>
          <a:endParaRPr lang="en-US"/>
        </a:p>
      </dgm:t>
    </dgm:pt>
    <dgm:pt modelId="{3E679D66-9218-4384-97F7-05FC3901F066}">
      <dgm:prSet phldrT="[Text]"/>
      <dgm:spPr>
        <a:xfrm>
          <a:off x="609564" y="4161958"/>
          <a:ext cx="7695986" cy="832305"/>
        </a:xfrm>
        <a:solidFill>
          <a:srgbClr val="FFC000"/>
        </a:solidFill>
        <a:ln w="25400" cap="flat" cmpd="sng" algn="ctr">
          <a:solidFill>
            <a:sysClr val="window" lastClr="FFFFFF">
              <a:hueOff val="0"/>
              <a:satOff val="0"/>
              <a:lumOff val="0"/>
              <a:alphaOff val="0"/>
            </a:sysClr>
          </a:solidFill>
          <a:prstDash val="solid"/>
        </a:ln>
        <a:effectLst/>
      </dgm:spPr>
      <dgm:t>
        <a:bodyPr/>
        <a:lstStyle/>
        <a:p>
          <a:r>
            <a:rPr lang="en-US" b="1" dirty="0">
              <a:solidFill>
                <a:sysClr val="window" lastClr="FFFFFF"/>
              </a:solidFill>
              <a:latin typeface="Calibri"/>
              <a:ea typeface="+mn-ea"/>
              <a:cs typeface="Arial"/>
            </a:rPr>
            <a:t>Testing Strategies and Test cases, Test suites design</a:t>
          </a:r>
        </a:p>
      </dgm:t>
    </dgm:pt>
    <dgm:pt modelId="{6B47F289-EEDA-4F84-AB84-FDE317033B5F}" type="parTrans" cxnId="{ADB0F54B-B7D6-4B8B-804F-D1836F9DFE01}">
      <dgm:prSet/>
      <dgm:spPr/>
      <dgm:t>
        <a:bodyPr/>
        <a:lstStyle/>
        <a:p>
          <a:endParaRPr lang="en-IN"/>
        </a:p>
      </dgm:t>
    </dgm:pt>
    <dgm:pt modelId="{42B8C8C3-3606-4007-B6E8-A42514E1A476}" type="sibTrans" cxnId="{ADB0F54B-B7D6-4B8B-804F-D1836F9DFE01}">
      <dgm:prSet/>
      <dgm:spPr/>
      <dgm:t>
        <a:bodyPr/>
        <a:lstStyle/>
        <a:p>
          <a:endParaRPr lang="en-IN"/>
        </a:p>
      </dgm:t>
    </dgm:pt>
    <dgm:pt modelId="{515D1DD2-0670-4CA1-893F-A55555823F11}">
      <dgm:prSet phldrT="[Text]"/>
      <dgm:spPr>
        <a:xfrm>
          <a:off x="609564" y="4161958"/>
          <a:ext cx="7695986" cy="832305"/>
        </a:xfrm>
        <a:solidFill>
          <a:srgbClr val="339966"/>
        </a:solidFill>
        <a:ln w="25400" cap="flat" cmpd="sng" algn="ctr">
          <a:solidFill>
            <a:sysClr val="window" lastClr="FFFFFF">
              <a:hueOff val="0"/>
              <a:satOff val="0"/>
              <a:lumOff val="0"/>
              <a:alphaOff val="0"/>
            </a:sysClr>
          </a:solidFill>
          <a:prstDash val="solid"/>
        </a:ln>
        <a:effectLst/>
      </dgm:spPr>
      <dgm:t>
        <a:bodyPr/>
        <a:lstStyle/>
        <a:p>
          <a:r>
            <a:rPr lang="en-US" b="1" dirty="0">
              <a:solidFill>
                <a:sysClr val="window" lastClr="FFFFFF"/>
              </a:solidFill>
              <a:latin typeface="Calibri"/>
              <a:ea typeface="+mn-ea"/>
              <a:cs typeface="Arial"/>
            </a:rPr>
            <a:t>Testing conventional Applications and Testing Object Oriented Applications</a:t>
          </a:r>
        </a:p>
      </dgm:t>
    </dgm:pt>
    <dgm:pt modelId="{999150BC-5B52-4AE3-B19C-778950981C59}" type="parTrans" cxnId="{84DDAAAC-6B75-4FAD-A79C-026BC69298E1}">
      <dgm:prSet/>
      <dgm:spPr/>
      <dgm:t>
        <a:bodyPr/>
        <a:lstStyle/>
        <a:p>
          <a:endParaRPr lang="en-IN"/>
        </a:p>
      </dgm:t>
    </dgm:pt>
    <dgm:pt modelId="{DAD94EAB-EA86-418B-8AF3-312249C338E5}" type="sibTrans" cxnId="{84DDAAAC-6B75-4FAD-A79C-026BC69298E1}">
      <dgm:prSet/>
      <dgm:spPr/>
      <dgm:t>
        <a:bodyPr/>
        <a:lstStyle/>
        <a:p>
          <a:endParaRPr lang="en-IN"/>
        </a:p>
      </dgm:t>
    </dgm:pt>
    <dgm:pt modelId="{C81E4BD9-D848-473F-BC50-AEF25071E58B}">
      <dgm:prSet phldrT="[Text]"/>
      <dgm:spPr>
        <a:xfrm>
          <a:off x="609564" y="4161958"/>
          <a:ext cx="7695986" cy="832305"/>
        </a:xfrm>
        <a:solidFill>
          <a:schemeClr val="tx2"/>
        </a:solidFill>
        <a:ln w="25400" cap="flat" cmpd="sng" algn="ctr">
          <a:solidFill>
            <a:sysClr val="window" lastClr="FFFFFF">
              <a:hueOff val="0"/>
              <a:satOff val="0"/>
              <a:lumOff val="0"/>
              <a:alphaOff val="0"/>
            </a:sysClr>
          </a:solidFill>
          <a:prstDash val="solid"/>
        </a:ln>
        <a:effectLst/>
      </dgm:spPr>
      <dgm:t>
        <a:bodyPr/>
        <a:lstStyle/>
        <a:p>
          <a:r>
            <a:rPr lang="en-US" b="1" dirty="0">
              <a:solidFill>
                <a:sysClr val="window" lastClr="FFFFFF"/>
              </a:solidFill>
              <a:latin typeface="Calibri"/>
              <a:ea typeface="+mn-ea"/>
              <a:cs typeface="Arial"/>
            </a:rPr>
            <a:t>Testing Web and Mobile Applications, Testing Tools (Win runner, Load Runner)</a:t>
          </a:r>
        </a:p>
      </dgm:t>
    </dgm:pt>
    <dgm:pt modelId="{5236D82C-CC88-4106-98A5-57EB883FD8F7}" type="parTrans" cxnId="{9E10F5E4-2411-4E39-9581-2C7BB0F2262F}">
      <dgm:prSet/>
      <dgm:spPr/>
      <dgm:t>
        <a:bodyPr/>
        <a:lstStyle/>
        <a:p>
          <a:endParaRPr lang="en-IN"/>
        </a:p>
      </dgm:t>
    </dgm:pt>
    <dgm:pt modelId="{9C21E3C0-BD52-4E3F-A16D-7403DFF5785D}" type="sibTrans" cxnId="{9E10F5E4-2411-4E39-9581-2C7BB0F2262F}">
      <dgm:prSet/>
      <dgm:spPr/>
      <dgm:t>
        <a:bodyPr/>
        <a:lstStyle/>
        <a:p>
          <a:endParaRPr lang="en-IN"/>
        </a:p>
      </dgm:t>
    </dgm:pt>
    <dgm:pt modelId="{C17715A0-EA3E-4271-9457-79132BF4B86E}" type="pres">
      <dgm:prSet presAssocID="{0DE1075D-74EB-4999-8294-B118DB248342}" presName="Name0" presStyleCnt="0">
        <dgm:presLayoutVars>
          <dgm:chMax val="7"/>
          <dgm:chPref val="7"/>
          <dgm:dir/>
        </dgm:presLayoutVars>
      </dgm:prSet>
      <dgm:spPr/>
    </dgm:pt>
    <dgm:pt modelId="{83FEA122-277F-466E-A1B2-F828BE1B1627}" type="pres">
      <dgm:prSet presAssocID="{0DE1075D-74EB-4999-8294-B118DB248342}" presName="Name1" presStyleCnt="0"/>
      <dgm:spPr/>
    </dgm:pt>
    <dgm:pt modelId="{6E0BF429-C9E0-4F1B-ACE2-4966AE31792C}" type="pres">
      <dgm:prSet presAssocID="{0DE1075D-74EB-4999-8294-B118DB248342}" presName="cycle" presStyleCnt="0"/>
      <dgm:spPr/>
    </dgm:pt>
    <dgm:pt modelId="{42B0B903-97B5-4E6C-90B5-F6B4CBA7AAF4}" type="pres">
      <dgm:prSet presAssocID="{0DE1075D-74EB-4999-8294-B118DB248342}" presName="srcNode" presStyleLbl="node1" presStyleIdx="0" presStyleCnt="7"/>
      <dgm:spPr/>
    </dgm:pt>
    <dgm:pt modelId="{1458179C-DC03-40D8-82D0-80A450F5ACEE}" type="pres">
      <dgm:prSet presAssocID="{0DE1075D-74EB-4999-8294-B118DB248342}" presName="conn" presStyleLbl="parChTrans1D2" presStyleIdx="0" presStyleCnt="1"/>
      <dgm:spPr/>
    </dgm:pt>
    <dgm:pt modelId="{D836EF6B-91DB-4081-8874-22FB8A9111B7}" type="pres">
      <dgm:prSet presAssocID="{0DE1075D-74EB-4999-8294-B118DB248342}" presName="extraNode" presStyleLbl="node1" presStyleIdx="0" presStyleCnt="7"/>
      <dgm:spPr/>
    </dgm:pt>
    <dgm:pt modelId="{3DB73F2F-6DB6-45D2-945A-5D1A4BB061C2}" type="pres">
      <dgm:prSet presAssocID="{0DE1075D-74EB-4999-8294-B118DB248342}" presName="dstNode" presStyleLbl="node1" presStyleIdx="0" presStyleCnt="7"/>
      <dgm:spPr/>
    </dgm:pt>
    <dgm:pt modelId="{9DA49667-2944-4012-973F-73BA285795D2}" type="pres">
      <dgm:prSet presAssocID="{743DD06A-049F-4C9C-8222-D1B726AE6350}" presName="text_1" presStyleLbl="node1" presStyleIdx="0" presStyleCnt="7">
        <dgm:presLayoutVars>
          <dgm:bulletEnabled val="1"/>
        </dgm:presLayoutVars>
      </dgm:prSet>
      <dgm:spPr/>
    </dgm:pt>
    <dgm:pt modelId="{DD041454-739F-488D-8BCA-74844AEC2651}" type="pres">
      <dgm:prSet presAssocID="{743DD06A-049F-4C9C-8222-D1B726AE6350}" presName="accent_1" presStyleCnt="0"/>
      <dgm:spPr/>
    </dgm:pt>
    <dgm:pt modelId="{DE682FEE-2995-4531-B155-5478AA2538A1}" type="pres">
      <dgm:prSet presAssocID="{743DD06A-049F-4C9C-8222-D1B726AE6350}" presName="accentRepeatNode" presStyleLbl="solidFgAcc1" presStyleIdx="0" presStyleCnt="7"/>
      <dgm:spPr>
        <a:xfrm>
          <a:off x="89374" y="311898"/>
          <a:ext cx="1040381" cy="1040381"/>
        </a:xfrm>
        <a:prstGeom prst="ellipse">
          <a:avLst/>
        </a:prstGeom>
        <a:solidFill>
          <a:sysClr val="window" lastClr="FFFFFF">
            <a:hueOff val="0"/>
            <a:satOff val="0"/>
            <a:lumOff val="0"/>
            <a:alphaOff val="0"/>
          </a:sysClr>
        </a:solidFill>
        <a:ln w="25400" cap="flat" cmpd="sng" algn="ctr">
          <a:solidFill>
            <a:srgbClr val="C0504D">
              <a:hueOff val="0"/>
              <a:satOff val="0"/>
              <a:lumOff val="0"/>
              <a:alphaOff val="0"/>
            </a:srgbClr>
          </a:solidFill>
          <a:prstDash val="solid"/>
        </a:ln>
        <a:effectLst/>
      </dgm:spPr>
    </dgm:pt>
    <dgm:pt modelId="{7B7BE193-CC15-4707-BDF8-46EA685D4C4A}" type="pres">
      <dgm:prSet presAssocID="{95ED4660-8680-4890-8916-D728D88150C5}" presName="text_2" presStyleLbl="node1" presStyleIdx="1" presStyleCnt="7" custLinFactNeighborX="-276" custLinFactNeighborY="-7739">
        <dgm:presLayoutVars>
          <dgm:bulletEnabled val="1"/>
        </dgm:presLayoutVars>
      </dgm:prSet>
      <dgm:spPr/>
    </dgm:pt>
    <dgm:pt modelId="{8383D120-F14D-44D9-B01A-AC25A92569E7}" type="pres">
      <dgm:prSet presAssocID="{95ED4660-8680-4890-8916-D728D88150C5}" presName="accent_2" presStyleCnt="0"/>
      <dgm:spPr/>
    </dgm:pt>
    <dgm:pt modelId="{4628628B-7F52-485D-8109-096F26B68DDB}" type="pres">
      <dgm:prSet presAssocID="{95ED4660-8680-4890-8916-D728D88150C5}" presName="accentRepeatNode" presStyleLbl="solidFgAcc1" presStyleIdx="1" presStyleCnt="7" custLinFactNeighborX="4136" custLinFactNeighborY="-3516"/>
      <dgm:spPr>
        <a:xfrm>
          <a:off x="609584" y="1523992"/>
          <a:ext cx="1040381" cy="1040381"/>
        </a:xfrm>
        <a:prstGeom prst="ellipse">
          <a:avLst/>
        </a:prstGeom>
        <a:solidFill>
          <a:sysClr val="window" lastClr="FFFFFF">
            <a:hueOff val="0"/>
            <a:satOff val="0"/>
            <a:lumOff val="0"/>
            <a:alphaOff val="0"/>
          </a:sysClr>
        </a:solidFill>
        <a:ln w="25400" cap="flat" cmpd="sng" algn="ctr">
          <a:solidFill>
            <a:srgbClr val="C0504D">
              <a:hueOff val="1560506"/>
              <a:satOff val="-1946"/>
              <a:lumOff val="458"/>
              <a:alphaOff val="0"/>
            </a:srgbClr>
          </a:solidFill>
          <a:prstDash val="solid"/>
        </a:ln>
        <a:effectLst/>
      </dgm:spPr>
    </dgm:pt>
    <dgm:pt modelId="{43F721F4-4903-41D4-9417-312BC657C56E}" type="pres">
      <dgm:prSet presAssocID="{3B5EB7A7-560B-4A8A-8735-38621C7A39D2}" presName="text_3" presStyleLbl="node1" presStyleIdx="2" presStyleCnt="7" custScaleY="104249">
        <dgm:presLayoutVars>
          <dgm:bulletEnabled val="1"/>
        </dgm:presLayoutVars>
      </dgm:prSet>
      <dgm:spPr/>
    </dgm:pt>
    <dgm:pt modelId="{79950AFC-25F3-42CC-ABF9-1941548CAFFC}" type="pres">
      <dgm:prSet presAssocID="{3B5EB7A7-560B-4A8A-8735-38621C7A39D2}" presName="accent_3" presStyleCnt="0"/>
      <dgm:spPr/>
    </dgm:pt>
    <dgm:pt modelId="{CF200908-E1B9-4616-A61B-93390D147D78}" type="pres">
      <dgm:prSet presAssocID="{3B5EB7A7-560B-4A8A-8735-38621C7A39D2}" presName="accentRepeatNode" presStyleLbl="solidFgAcc1" presStyleIdx="2" presStyleCnt="7"/>
      <dgm:spPr>
        <a:xfrm>
          <a:off x="566553" y="2809246"/>
          <a:ext cx="1040381" cy="1040381"/>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gm:spPr>
    </dgm:pt>
    <dgm:pt modelId="{D00E308A-9211-4B14-8E5E-D16BA1039134}" type="pres">
      <dgm:prSet presAssocID="{56F36EBA-6E11-41F9-A59C-82E3A6852671}" presName="text_4" presStyleLbl="node1" presStyleIdx="3" presStyleCnt="7">
        <dgm:presLayoutVars>
          <dgm:bulletEnabled val="1"/>
        </dgm:presLayoutVars>
      </dgm:prSet>
      <dgm:spPr/>
    </dgm:pt>
    <dgm:pt modelId="{74CC8491-8224-4B59-A0E4-422768BF7135}" type="pres">
      <dgm:prSet presAssocID="{56F36EBA-6E11-41F9-A59C-82E3A6852671}" presName="accent_4" presStyleCnt="0"/>
      <dgm:spPr/>
    </dgm:pt>
    <dgm:pt modelId="{C839A187-596A-4E87-B6D5-675E6C19B548}" type="pres">
      <dgm:prSet presAssocID="{56F36EBA-6E11-41F9-A59C-82E3A6852671}" presName="accentRepeatNode" presStyleLbl="solidFgAcc1" presStyleIdx="3" presStyleCnt="7"/>
      <dgm:spPr>
        <a:xfrm>
          <a:off x="89374" y="4057920"/>
          <a:ext cx="1040381" cy="1040381"/>
        </a:xfrm>
        <a:prstGeom prst="ellipse">
          <a:avLst/>
        </a:prstGeom>
        <a:blipFill rotWithShape="0">
          <a:blip xmlns:r="http://schemas.openxmlformats.org/officeDocument/2006/relationships" r:embed="rId1"/>
          <a:stretch>
            <a:fillRect/>
          </a:stretch>
        </a:blipFill>
        <a:ln w="25400" cap="flat" cmpd="sng" algn="ctr">
          <a:solidFill>
            <a:srgbClr val="C0504D">
              <a:hueOff val="4681519"/>
              <a:satOff val="-5839"/>
              <a:lumOff val="1373"/>
              <a:alphaOff val="0"/>
            </a:srgbClr>
          </a:solidFill>
          <a:prstDash val="solid"/>
        </a:ln>
        <a:effectLst/>
      </dgm:spPr>
    </dgm:pt>
    <dgm:pt modelId="{5C09D6E8-D4E0-4EFA-969F-750CE62C3FE7}" type="pres">
      <dgm:prSet presAssocID="{3E679D66-9218-4384-97F7-05FC3901F066}" presName="text_5" presStyleLbl="node1" presStyleIdx="4" presStyleCnt="7">
        <dgm:presLayoutVars>
          <dgm:bulletEnabled val="1"/>
        </dgm:presLayoutVars>
      </dgm:prSet>
      <dgm:spPr>
        <a:prstGeom prst="rect">
          <a:avLst/>
        </a:prstGeom>
      </dgm:spPr>
    </dgm:pt>
    <dgm:pt modelId="{A11CD9C2-3F6E-4871-984C-EF0ED41B0DEC}" type="pres">
      <dgm:prSet presAssocID="{3E679D66-9218-4384-97F7-05FC3901F066}" presName="accent_5" presStyleCnt="0"/>
      <dgm:spPr/>
    </dgm:pt>
    <dgm:pt modelId="{4E190D19-9FA5-4BD0-B616-02FCDFF61266}" type="pres">
      <dgm:prSet presAssocID="{3E679D66-9218-4384-97F7-05FC3901F066}" presName="accentRepeatNode" presStyleLbl="solidFgAcc1" presStyleIdx="4" presStyleCnt="7"/>
      <dgm:spPr>
        <a:xfrm>
          <a:off x="89374" y="4057920"/>
          <a:ext cx="1040381" cy="1040381"/>
        </a:xfrm>
        <a:prstGeom prst="ellipse">
          <a:avLst/>
        </a:prstGeom>
        <a:blipFill rotWithShape="0">
          <a:blip xmlns:r="http://schemas.openxmlformats.org/officeDocument/2006/relationships" r:embed="rId1"/>
          <a:stretch>
            <a:fillRect/>
          </a:stretch>
        </a:blipFill>
        <a:ln w="25400" cap="flat" cmpd="sng" algn="ctr">
          <a:solidFill>
            <a:srgbClr val="C0504D">
              <a:hueOff val="4681519"/>
              <a:satOff val="-5839"/>
              <a:lumOff val="1373"/>
              <a:alphaOff val="0"/>
            </a:srgbClr>
          </a:solidFill>
          <a:prstDash val="solid"/>
        </a:ln>
        <a:effectLst/>
      </dgm:spPr>
    </dgm:pt>
    <dgm:pt modelId="{7D352602-32E5-4745-AAD5-27C8CD3DED97}" type="pres">
      <dgm:prSet presAssocID="{515D1DD2-0670-4CA1-893F-A55555823F11}" presName="text_6" presStyleLbl="node1" presStyleIdx="5" presStyleCnt="7">
        <dgm:presLayoutVars>
          <dgm:bulletEnabled val="1"/>
        </dgm:presLayoutVars>
      </dgm:prSet>
      <dgm:spPr>
        <a:prstGeom prst="rect">
          <a:avLst/>
        </a:prstGeom>
      </dgm:spPr>
    </dgm:pt>
    <dgm:pt modelId="{8495301D-AD87-4A17-80F8-3F62E28005A2}" type="pres">
      <dgm:prSet presAssocID="{515D1DD2-0670-4CA1-893F-A55555823F11}" presName="accent_6" presStyleCnt="0"/>
      <dgm:spPr/>
    </dgm:pt>
    <dgm:pt modelId="{C4A8F508-2B85-413F-A523-B4442E8A0166}" type="pres">
      <dgm:prSet presAssocID="{515D1DD2-0670-4CA1-893F-A55555823F11}" presName="accentRepeatNode" presStyleLbl="solidFgAcc1" presStyleIdx="5" presStyleCnt="7"/>
      <dgm:spPr>
        <a:xfrm>
          <a:off x="89374" y="4057920"/>
          <a:ext cx="1040381" cy="1040381"/>
        </a:xfrm>
        <a:prstGeom prst="ellipse">
          <a:avLst/>
        </a:prstGeom>
        <a:blipFill rotWithShape="0">
          <a:blip xmlns:r="http://schemas.openxmlformats.org/officeDocument/2006/relationships" r:embed="rId1"/>
          <a:stretch>
            <a:fillRect/>
          </a:stretch>
        </a:blipFill>
        <a:ln w="25400" cap="flat" cmpd="sng" algn="ctr">
          <a:solidFill>
            <a:srgbClr val="C0504D">
              <a:hueOff val="4681519"/>
              <a:satOff val="-5839"/>
              <a:lumOff val="1373"/>
              <a:alphaOff val="0"/>
            </a:srgbClr>
          </a:solidFill>
          <a:prstDash val="solid"/>
        </a:ln>
        <a:effectLst/>
      </dgm:spPr>
    </dgm:pt>
    <dgm:pt modelId="{71E9C6F9-52AD-4F06-9DB1-21B35DF871B1}" type="pres">
      <dgm:prSet presAssocID="{C81E4BD9-D848-473F-BC50-AEF25071E58B}" presName="text_7" presStyleLbl="node1" presStyleIdx="6" presStyleCnt="7">
        <dgm:presLayoutVars>
          <dgm:bulletEnabled val="1"/>
        </dgm:presLayoutVars>
      </dgm:prSet>
      <dgm:spPr>
        <a:prstGeom prst="rect">
          <a:avLst/>
        </a:prstGeom>
      </dgm:spPr>
    </dgm:pt>
    <dgm:pt modelId="{07F10822-D6D7-49AA-8B08-27FF985CEE05}" type="pres">
      <dgm:prSet presAssocID="{C81E4BD9-D848-473F-BC50-AEF25071E58B}" presName="accent_7" presStyleCnt="0"/>
      <dgm:spPr/>
    </dgm:pt>
    <dgm:pt modelId="{889E79D4-18D9-4625-8EF6-CE790FA2BA98}" type="pres">
      <dgm:prSet presAssocID="{C81E4BD9-D848-473F-BC50-AEF25071E58B}" presName="accentRepeatNode" presStyleLbl="solidFgAcc1" presStyleIdx="6" presStyleCnt="7" custFlipVert="1" custFlipHor="1" custScaleX="132811" custScaleY="101467" custLinFactNeighborX="-16576" custLinFactNeighborY="-13332"/>
      <dgm:spPr>
        <a:xfrm>
          <a:off x="89374" y="4057920"/>
          <a:ext cx="1040381" cy="1040381"/>
        </a:xfrm>
        <a:prstGeom prst="ellipse">
          <a:avLst/>
        </a:prstGeom>
        <a:blipFill rotWithShape="0">
          <a:blip xmlns:r="http://schemas.openxmlformats.org/officeDocument/2006/relationships" r:embed="rId1"/>
          <a:stretch>
            <a:fillRect/>
          </a:stretch>
        </a:blipFill>
        <a:ln w="25400" cap="flat" cmpd="sng" algn="ctr">
          <a:solidFill>
            <a:srgbClr val="C0504D">
              <a:hueOff val="4681519"/>
              <a:satOff val="-5839"/>
              <a:lumOff val="1373"/>
              <a:alphaOff val="0"/>
            </a:srgbClr>
          </a:solidFill>
          <a:prstDash val="solid"/>
        </a:ln>
        <a:effectLst/>
      </dgm:spPr>
    </dgm:pt>
  </dgm:ptLst>
  <dgm:cxnLst>
    <dgm:cxn modelId="{568D760E-3B1C-4A3C-BF11-3231E6FE04AD}" type="presOf" srcId="{3B5EB7A7-560B-4A8A-8735-38621C7A39D2}" destId="{43F721F4-4903-41D4-9417-312BC657C56E}" srcOrd="0" destOrd="0" presId="urn:microsoft.com/office/officeart/2008/layout/VerticalCurvedList"/>
    <dgm:cxn modelId="{3FD6EE15-7CA2-4F81-A4D1-ACAD0B599160}" type="presOf" srcId="{3E679D66-9218-4384-97F7-05FC3901F066}" destId="{5C09D6E8-D4E0-4EFA-969F-750CE62C3FE7}" srcOrd="0" destOrd="0" presId="urn:microsoft.com/office/officeart/2008/layout/VerticalCurvedList"/>
    <dgm:cxn modelId="{82524E30-2BB6-4070-A225-BB003A4678FF}" type="presOf" srcId="{0DE1075D-74EB-4999-8294-B118DB248342}" destId="{C17715A0-EA3E-4271-9457-79132BF4B86E}" srcOrd="0" destOrd="0" presId="urn:microsoft.com/office/officeart/2008/layout/VerticalCurvedList"/>
    <dgm:cxn modelId="{EF2FEC37-B3B5-4E9C-A116-FC64985C991A}" type="presOf" srcId="{56F36EBA-6E11-41F9-A59C-82E3A6852671}" destId="{D00E308A-9211-4B14-8E5E-D16BA1039134}" srcOrd="0" destOrd="0" presId="urn:microsoft.com/office/officeart/2008/layout/VerticalCurvedList"/>
    <dgm:cxn modelId="{69583C3C-530E-4036-90DC-AAC59D8E4B74}" srcId="{0DE1075D-74EB-4999-8294-B118DB248342}" destId="{3B5EB7A7-560B-4A8A-8735-38621C7A39D2}" srcOrd="2" destOrd="0" parTransId="{4EB48BED-84B7-4050-9CDC-82240929E330}" sibTransId="{CE12AA17-8D42-4ABB-B347-234B36D5A1F8}"/>
    <dgm:cxn modelId="{ADB0F54B-B7D6-4B8B-804F-D1836F9DFE01}" srcId="{0DE1075D-74EB-4999-8294-B118DB248342}" destId="{3E679D66-9218-4384-97F7-05FC3901F066}" srcOrd="4" destOrd="0" parTransId="{6B47F289-EEDA-4F84-AB84-FDE317033B5F}" sibTransId="{42B8C8C3-3606-4007-B6E8-A42514E1A476}"/>
    <dgm:cxn modelId="{F10BA672-7DAA-43C6-A60E-619018C2D0F0}" srcId="{0DE1075D-74EB-4999-8294-B118DB248342}" destId="{6768B448-8955-4185-A605-6781CE73B908}" srcOrd="7" destOrd="0" parTransId="{36451982-0305-482A-A2EF-CF48F46D404E}" sibTransId="{86398A7B-7D4F-4672-B270-BBAB266BF07F}"/>
    <dgm:cxn modelId="{9E6A5855-2C7E-442D-94B1-E2739C4C0161}" type="presOf" srcId="{C81E4BD9-D848-473F-BC50-AEF25071E58B}" destId="{71E9C6F9-52AD-4F06-9DB1-21B35DF871B1}" srcOrd="0" destOrd="0" presId="urn:microsoft.com/office/officeart/2008/layout/VerticalCurvedList"/>
    <dgm:cxn modelId="{B967C783-281D-4209-A029-4C9D34409097}" srcId="{0DE1075D-74EB-4999-8294-B118DB248342}" destId="{743DD06A-049F-4C9C-8222-D1B726AE6350}" srcOrd="0" destOrd="0" parTransId="{A6B7FF6A-4FAB-4BAA-A132-3BA5210E4AF8}" sibTransId="{E01F0FC3-5348-4095-97FC-147ECF0F725B}"/>
    <dgm:cxn modelId="{1A144085-22E5-474A-86B5-8106F45F5345}" type="presOf" srcId="{515D1DD2-0670-4CA1-893F-A55555823F11}" destId="{7D352602-32E5-4745-AAD5-27C8CD3DED97}" srcOrd="0" destOrd="0" presId="urn:microsoft.com/office/officeart/2008/layout/VerticalCurvedList"/>
    <dgm:cxn modelId="{AFF61691-F1F2-4EB6-86AD-31A5C6DEC64A}" type="presOf" srcId="{743DD06A-049F-4C9C-8222-D1B726AE6350}" destId="{9DA49667-2944-4012-973F-73BA285795D2}" srcOrd="0" destOrd="0" presId="urn:microsoft.com/office/officeart/2008/layout/VerticalCurvedList"/>
    <dgm:cxn modelId="{DEE7469D-E19E-4514-A47D-1B62BA839E2F}" type="presOf" srcId="{E01F0FC3-5348-4095-97FC-147ECF0F725B}" destId="{1458179C-DC03-40D8-82D0-80A450F5ACEE}" srcOrd="0" destOrd="0" presId="urn:microsoft.com/office/officeart/2008/layout/VerticalCurvedList"/>
    <dgm:cxn modelId="{84DDAAAC-6B75-4FAD-A79C-026BC69298E1}" srcId="{0DE1075D-74EB-4999-8294-B118DB248342}" destId="{515D1DD2-0670-4CA1-893F-A55555823F11}" srcOrd="5" destOrd="0" parTransId="{999150BC-5B52-4AE3-B19C-778950981C59}" sibTransId="{DAD94EAB-EA86-418B-8AF3-312249C338E5}"/>
    <dgm:cxn modelId="{851E1BCB-3CA6-4382-97E4-F29DE4DE829E}" srcId="{0DE1075D-74EB-4999-8294-B118DB248342}" destId="{95ED4660-8680-4890-8916-D728D88150C5}" srcOrd="1" destOrd="0" parTransId="{A781BD95-5174-44C1-9D48-E83C294537F6}" sibTransId="{31FD9672-102B-4D2D-81B8-B72DFCE273C6}"/>
    <dgm:cxn modelId="{8EA7A0D4-8566-4521-BF7B-B1645CD15C63}" type="presOf" srcId="{95ED4660-8680-4890-8916-D728D88150C5}" destId="{7B7BE193-CC15-4707-BDF8-46EA685D4C4A}" srcOrd="0" destOrd="0" presId="urn:microsoft.com/office/officeart/2008/layout/VerticalCurvedList"/>
    <dgm:cxn modelId="{9E10F5E4-2411-4E39-9581-2C7BB0F2262F}" srcId="{0DE1075D-74EB-4999-8294-B118DB248342}" destId="{C81E4BD9-D848-473F-BC50-AEF25071E58B}" srcOrd="6" destOrd="0" parTransId="{5236D82C-CC88-4106-98A5-57EB883FD8F7}" sibTransId="{9C21E3C0-BD52-4E3F-A16D-7403DFF5785D}"/>
    <dgm:cxn modelId="{D6D7B6F3-3F3A-4B63-A67F-1EF3997EE2EB}" srcId="{0DE1075D-74EB-4999-8294-B118DB248342}" destId="{56F36EBA-6E11-41F9-A59C-82E3A6852671}" srcOrd="3" destOrd="0" parTransId="{2DA0D993-94EC-4714-BAE9-BEFE80ED2CEA}" sibTransId="{3C046440-3519-4AA5-96B9-8DB4E9AE454E}"/>
    <dgm:cxn modelId="{6C92004A-584F-46B3-9911-0B090D2FAACE}" type="presParOf" srcId="{C17715A0-EA3E-4271-9457-79132BF4B86E}" destId="{83FEA122-277F-466E-A1B2-F828BE1B1627}" srcOrd="0" destOrd="0" presId="urn:microsoft.com/office/officeart/2008/layout/VerticalCurvedList"/>
    <dgm:cxn modelId="{0EA6847A-95A9-45A0-8D0E-4BD5DBF3FB3A}" type="presParOf" srcId="{83FEA122-277F-466E-A1B2-F828BE1B1627}" destId="{6E0BF429-C9E0-4F1B-ACE2-4966AE31792C}" srcOrd="0" destOrd="0" presId="urn:microsoft.com/office/officeart/2008/layout/VerticalCurvedList"/>
    <dgm:cxn modelId="{2D39B77B-83B1-479F-8155-ED70E73C9E63}" type="presParOf" srcId="{6E0BF429-C9E0-4F1B-ACE2-4966AE31792C}" destId="{42B0B903-97B5-4E6C-90B5-F6B4CBA7AAF4}" srcOrd="0" destOrd="0" presId="urn:microsoft.com/office/officeart/2008/layout/VerticalCurvedList"/>
    <dgm:cxn modelId="{001C280A-9F93-4251-9F9A-7C08EAE12672}" type="presParOf" srcId="{6E0BF429-C9E0-4F1B-ACE2-4966AE31792C}" destId="{1458179C-DC03-40D8-82D0-80A450F5ACEE}" srcOrd="1" destOrd="0" presId="urn:microsoft.com/office/officeart/2008/layout/VerticalCurvedList"/>
    <dgm:cxn modelId="{D0C864E6-591D-4131-9191-BDEE4FE17E86}" type="presParOf" srcId="{6E0BF429-C9E0-4F1B-ACE2-4966AE31792C}" destId="{D836EF6B-91DB-4081-8874-22FB8A9111B7}" srcOrd="2" destOrd="0" presId="urn:microsoft.com/office/officeart/2008/layout/VerticalCurvedList"/>
    <dgm:cxn modelId="{CDCFE96F-216C-43A8-9538-D64D048E9851}" type="presParOf" srcId="{6E0BF429-C9E0-4F1B-ACE2-4966AE31792C}" destId="{3DB73F2F-6DB6-45D2-945A-5D1A4BB061C2}" srcOrd="3" destOrd="0" presId="urn:microsoft.com/office/officeart/2008/layout/VerticalCurvedList"/>
    <dgm:cxn modelId="{3B96A0B3-4F1F-4A22-A60A-40895CF64BFA}" type="presParOf" srcId="{83FEA122-277F-466E-A1B2-F828BE1B1627}" destId="{9DA49667-2944-4012-973F-73BA285795D2}" srcOrd="1" destOrd="0" presId="urn:microsoft.com/office/officeart/2008/layout/VerticalCurvedList"/>
    <dgm:cxn modelId="{5BF47C6B-AEC2-4C02-A588-12CCAB5D6821}" type="presParOf" srcId="{83FEA122-277F-466E-A1B2-F828BE1B1627}" destId="{DD041454-739F-488D-8BCA-74844AEC2651}" srcOrd="2" destOrd="0" presId="urn:microsoft.com/office/officeart/2008/layout/VerticalCurvedList"/>
    <dgm:cxn modelId="{6AA85E81-8D2F-40CB-9DD3-406DC99BBD40}" type="presParOf" srcId="{DD041454-739F-488D-8BCA-74844AEC2651}" destId="{DE682FEE-2995-4531-B155-5478AA2538A1}" srcOrd="0" destOrd="0" presId="urn:microsoft.com/office/officeart/2008/layout/VerticalCurvedList"/>
    <dgm:cxn modelId="{791895A4-3BF3-4D00-A9E2-6D7A44C4CFEF}" type="presParOf" srcId="{83FEA122-277F-466E-A1B2-F828BE1B1627}" destId="{7B7BE193-CC15-4707-BDF8-46EA685D4C4A}" srcOrd="3" destOrd="0" presId="urn:microsoft.com/office/officeart/2008/layout/VerticalCurvedList"/>
    <dgm:cxn modelId="{96671792-4CFC-4F17-A2CF-4F82C0EDC796}" type="presParOf" srcId="{83FEA122-277F-466E-A1B2-F828BE1B1627}" destId="{8383D120-F14D-44D9-B01A-AC25A92569E7}" srcOrd="4" destOrd="0" presId="urn:microsoft.com/office/officeart/2008/layout/VerticalCurvedList"/>
    <dgm:cxn modelId="{88B01610-675A-4C08-A5F4-547F6E598DD8}" type="presParOf" srcId="{8383D120-F14D-44D9-B01A-AC25A92569E7}" destId="{4628628B-7F52-485D-8109-096F26B68DDB}" srcOrd="0" destOrd="0" presId="urn:microsoft.com/office/officeart/2008/layout/VerticalCurvedList"/>
    <dgm:cxn modelId="{297BF1CF-AE7D-463A-8413-14190F817073}" type="presParOf" srcId="{83FEA122-277F-466E-A1B2-F828BE1B1627}" destId="{43F721F4-4903-41D4-9417-312BC657C56E}" srcOrd="5" destOrd="0" presId="urn:microsoft.com/office/officeart/2008/layout/VerticalCurvedList"/>
    <dgm:cxn modelId="{EE095FDD-896A-4E32-A786-0F55467F20E6}" type="presParOf" srcId="{83FEA122-277F-466E-A1B2-F828BE1B1627}" destId="{79950AFC-25F3-42CC-ABF9-1941548CAFFC}" srcOrd="6" destOrd="0" presId="urn:microsoft.com/office/officeart/2008/layout/VerticalCurvedList"/>
    <dgm:cxn modelId="{A8AD7067-3163-4BC5-A24A-B8B98185BAEE}" type="presParOf" srcId="{79950AFC-25F3-42CC-ABF9-1941548CAFFC}" destId="{CF200908-E1B9-4616-A61B-93390D147D78}" srcOrd="0" destOrd="0" presId="urn:microsoft.com/office/officeart/2008/layout/VerticalCurvedList"/>
    <dgm:cxn modelId="{B1CE6A0C-1E83-4D65-A3AF-005F24C64E4C}" type="presParOf" srcId="{83FEA122-277F-466E-A1B2-F828BE1B1627}" destId="{D00E308A-9211-4B14-8E5E-D16BA1039134}" srcOrd="7" destOrd="0" presId="urn:microsoft.com/office/officeart/2008/layout/VerticalCurvedList"/>
    <dgm:cxn modelId="{48069034-D376-45D1-B63E-1D56A42EBEC3}" type="presParOf" srcId="{83FEA122-277F-466E-A1B2-F828BE1B1627}" destId="{74CC8491-8224-4B59-A0E4-422768BF7135}" srcOrd="8" destOrd="0" presId="urn:microsoft.com/office/officeart/2008/layout/VerticalCurvedList"/>
    <dgm:cxn modelId="{C9BCA72D-CEDD-4DA3-B516-76C24F2F4711}" type="presParOf" srcId="{74CC8491-8224-4B59-A0E4-422768BF7135}" destId="{C839A187-596A-4E87-B6D5-675E6C19B548}" srcOrd="0" destOrd="0" presId="urn:microsoft.com/office/officeart/2008/layout/VerticalCurvedList"/>
    <dgm:cxn modelId="{F514439D-C0FA-4D06-8EB9-7E8056719D2F}" type="presParOf" srcId="{83FEA122-277F-466E-A1B2-F828BE1B1627}" destId="{5C09D6E8-D4E0-4EFA-969F-750CE62C3FE7}" srcOrd="9" destOrd="0" presId="urn:microsoft.com/office/officeart/2008/layout/VerticalCurvedList"/>
    <dgm:cxn modelId="{973D9B90-AE35-41A8-91CA-EB8E0B637D80}" type="presParOf" srcId="{83FEA122-277F-466E-A1B2-F828BE1B1627}" destId="{A11CD9C2-3F6E-4871-984C-EF0ED41B0DEC}" srcOrd="10" destOrd="0" presId="urn:microsoft.com/office/officeart/2008/layout/VerticalCurvedList"/>
    <dgm:cxn modelId="{D8728886-BE2D-42CA-853B-53AB51E0C8D8}" type="presParOf" srcId="{A11CD9C2-3F6E-4871-984C-EF0ED41B0DEC}" destId="{4E190D19-9FA5-4BD0-B616-02FCDFF61266}" srcOrd="0" destOrd="0" presId="urn:microsoft.com/office/officeart/2008/layout/VerticalCurvedList"/>
    <dgm:cxn modelId="{6842E723-9A88-48BB-9F91-245473A8EF69}" type="presParOf" srcId="{83FEA122-277F-466E-A1B2-F828BE1B1627}" destId="{7D352602-32E5-4745-AAD5-27C8CD3DED97}" srcOrd="11" destOrd="0" presId="urn:microsoft.com/office/officeart/2008/layout/VerticalCurvedList"/>
    <dgm:cxn modelId="{B27BBF9C-9668-4BE4-B49D-8B1F2BBCACFA}" type="presParOf" srcId="{83FEA122-277F-466E-A1B2-F828BE1B1627}" destId="{8495301D-AD87-4A17-80F8-3F62E28005A2}" srcOrd="12" destOrd="0" presId="urn:microsoft.com/office/officeart/2008/layout/VerticalCurvedList"/>
    <dgm:cxn modelId="{7E6EC837-3262-452A-AA4F-36F25233EB31}" type="presParOf" srcId="{8495301D-AD87-4A17-80F8-3F62E28005A2}" destId="{C4A8F508-2B85-413F-A523-B4442E8A0166}" srcOrd="0" destOrd="0" presId="urn:microsoft.com/office/officeart/2008/layout/VerticalCurvedList"/>
    <dgm:cxn modelId="{0707863A-87E4-4031-A27A-45CE40173CCF}" type="presParOf" srcId="{83FEA122-277F-466E-A1B2-F828BE1B1627}" destId="{71E9C6F9-52AD-4F06-9DB1-21B35DF871B1}" srcOrd="13" destOrd="0" presId="urn:microsoft.com/office/officeart/2008/layout/VerticalCurvedList"/>
    <dgm:cxn modelId="{0277ADEB-3EBE-4F1C-95AD-1537CF04D35F}" type="presParOf" srcId="{83FEA122-277F-466E-A1B2-F828BE1B1627}" destId="{07F10822-D6D7-49AA-8B08-27FF985CEE05}" srcOrd="14" destOrd="0" presId="urn:microsoft.com/office/officeart/2008/layout/VerticalCurvedList"/>
    <dgm:cxn modelId="{2E6A0DC5-812F-420D-A5AD-211F7F35C32B}" type="presParOf" srcId="{07F10822-D6D7-49AA-8B08-27FF985CEE05}" destId="{889E79D4-18D9-4625-8EF6-CE790FA2BA9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8179C-DC03-40D8-82D0-80A450F5ACEE}">
      <dsp:nvSpPr>
        <dsp:cNvPr id="0" name=""/>
        <dsp:cNvSpPr/>
      </dsp:nvSpPr>
      <dsp:spPr>
        <a:xfrm>
          <a:off x="-6062765" y="-935954"/>
          <a:ext cx="7282108" cy="7282108"/>
        </a:xfrm>
        <a:prstGeom prst="blockArc">
          <a:avLst>
            <a:gd name="adj1" fmla="val 18900000"/>
            <a:gd name="adj2" fmla="val 2700000"/>
            <a:gd name="adj3" fmla="val 297"/>
          </a:avLst>
        </a:prstGeom>
        <a:noFill/>
        <a:ln w="25400" cap="flat" cmpd="sng" algn="ctr">
          <a:solidFill>
            <a:srgbClr val="9BBB59">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9DA49667-2944-4012-973F-73BA285795D2}">
      <dsp:nvSpPr>
        <dsp:cNvPr id="0" name=""/>
        <dsp:cNvSpPr/>
      </dsp:nvSpPr>
      <dsp:spPr>
        <a:xfrm>
          <a:off x="429939" y="245947"/>
          <a:ext cx="7930248" cy="491678"/>
        </a:xfrm>
        <a:prstGeom prst="rect">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027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ysClr val="window" lastClr="FFFFFF"/>
              </a:solidFill>
              <a:latin typeface="Calibri"/>
              <a:ea typeface="+mn-ea"/>
              <a:cs typeface="Arial"/>
            </a:rPr>
            <a:t>Coding Standard and coding Guidelines	</a:t>
          </a:r>
          <a:endParaRPr lang="en-US" sz="2000" b="1" kern="1200" dirty="0">
            <a:solidFill>
              <a:sysClr val="window" lastClr="FFFFFF"/>
            </a:solidFill>
            <a:latin typeface="Calibri"/>
            <a:ea typeface="+mn-ea"/>
            <a:cs typeface="Arial"/>
          </a:endParaRPr>
        </a:p>
      </dsp:txBody>
      <dsp:txXfrm>
        <a:off x="429939" y="245947"/>
        <a:ext cx="7930248" cy="491678"/>
      </dsp:txXfrm>
    </dsp:sp>
    <dsp:sp modelId="{DE682FEE-2995-4531-B155-5478AA2538A1}">
      <dsp:nvSpPr>
        <dsp:cNvPr id="0" name=""/>
        <dsp:cNvSpPr/>
      </dsp:nvSpPr>
      <dsp:spPr>
        <a:xfrm>
          <a:off x="122640" y="184487"/>
          <a:ext cx="614598" cy="614598"/>
        </a:xfrm>
        <a:prstGeom prst="ellipse">
          <a:avLst/>
        </a:prstGeom>
        <a:solidFill>
          <a:sysClr val="window" lastClr="FFFFFF">
            <a:hueOff val="0"/>
            <a:satOff val="0"/>
            <a:lumOff val="0"/>
            <a:alphaOff val="0"/>
          </a:sysClr>
        </a:solidFill>
        <a:ln w="25400" cap="flat" cmpd="sng" algn="ctr">
          <a:solidFill>
            <a:srgbClr val="C0504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7B7BE193-CC15-4707-BDF8-46EA685D4C4A}">
      <dsp:nvSpPr>
        <dsp:cNvPr id="0" name=""/>
        <dsp:cNvSpPr/>
      </dsp:nvSpPr>
      <dsp:spPr>
        <a:xfrm>
          <a:off x="854540" y="945847"/>
          <a:ext cx="7484988" cy="491678"/>
        </a:xfrm>
        <a:prstGeom prst="rect">
          <a:avLst/>
        </a:prstGeom>
        <a:solidFill>
          <a:srgbClr val="C0504D">
            <a:hueOff val="1560506"/>
            <a:satOff val="-1946"/>
            <a:lumOff val="45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027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ysClr val="window" lastClr="FFFFFF"/>
              </a:solidFill>
              <a:latin typeface="Calibri"/>
              <a:ea typeface="+mn-ea"/>
              <a:cs typeface="Arial"/>
            </a:rPr>
            <a:t>Code Review</a:t>
          </a:r>
        </a:p>
      </dsp:txBody>
      <dsp:txXfrm>
        <a:off x="854540" y="945847"/>
        <a:ext cx="7484988" cy="491678"/>
      </dsp:txXfrm>
    </dsp:sp>
    <dsp:sp modelId="{4628628B-7F52-485D-8109-096F26B68DDB}">
      <dsp:nvSpPr>
        <dsp:cNvPr id="0" name=""/>
        <dsp:cNvSpPr/>
      </dsp:nvSpPr>
      <dsp:spPr>
        <a:xfrm>
          <a:off x="593319" y="900829"/>
          <a:ext cx="614598" cy="614598"/>
        </a:xfrm>
        <a:prstGeom prst="ellipse">
          <a:avLst/>
        </a:prstGeom>
        <a:solidFill>
          <a:sysClr val="window" lastClr="FFFFFF">
            <a:hueOff val="0"/>
            <a:satOff val="0"/>
            <a:lumOff val="0"/>
            <a:alphaOff val="0"/>
          </a:sysClr>
        </a:solidFill>
        <a:ln w="25400" cap="flat" cmpd="sng" algn="ctr">
          <a:solidFill>
            <a:srgbClr val="C0504D">
              <a:hueOff val="1560506"/>
              <a:satOff val="-1946"/>
              <a:lumOff val="458"/>
              <a:alphaOff val="0"/>
            </a:srgbClr>
          </a:solidFill>
          <a:prstDash val="solid"/>
        </a:ln>
        <a:effectLst/>
      </dsp:spPr>
      <dsp:style>
        <a:lnRef idx="2">
          <a:scrgbClr r="0" g="0" b="0"/>
        </a:lnRef>
        <a:fillRef idx="1">
          <a:scrgbClr r="0" g="0" b="0"/>
        </a:fillRef>
        <a:effectRef idx="0">
          <a:scrgbClr r="0" g="0" b="0"/>
        </a:effectRef>
        <a:fontRef idx="minor"/>
      </dsp:style>
    </dsp:sp>
    <dsp:sp modelId="{43F721F4-4903-41D4-9417-312BC657C56E}">
      <dsp:nvSpPr>
        <dsp:cNvPr id="0" name=""/>
        <dsp:cNvSpPr/>
      </dsp:nvSpPr>
      <dsp:spPr>
        <a:xfrm>
          <a:off x="1119199" y="1710863"/>
          <a:ext cx="7240988" cy="512570"/>
        </a:xfrm>
        <a:prstGeom prst="rect">
          <a:avLst/>
        </a:prstGeom>
        <a:solidFill>
          <a:srgbClr val="C0504D">
            <a:hueOff val="3121013"/>
            <a:satOff val="-3893"/>
            <a:lumOff val="915"/>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027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ysClr val="window" lastClr="FFFFFF"/>
              </a:solidFill>
              <a:latin typeface="Calibri"/>
              <a:ea typeface="+mn-ea"/>
              <a:cs typeface="Arial"/>
            </a:rPr>
            <a:t>Software Documentation	</a:t>
          </a:r>
        </a:p>
      </dsp:txBody>
      <dsp:txXfrm>
        <a:off x="1119199" y="1710863"/>
        <a:ext cx="7240988" cy="512570"/>
      </dsp:txXfrm>
    </dsp:sp>
    <dsp:sp modelId="{CF200908-E1B9-4616-A61B-93390D147D78}">
      <dsp:nvSpPr>
        <dsp:cNvPr id="0" name=""/>
        <dsp:cNvSpPr/>
      </dsp:nvSpPr>
      <dsp:spPr>
        <a:xfrm>
          <a:off x="811899" y="1659849"/>
          <a:ext cx="614598" cy="614598"/>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sp:spPr>
      <dsp:style>
        <a:lnRef idx="2">
          <a:scrgbClr r="0" g="0" b="0"/>
        </a:lnRef>
        <a:fillRef idx="1">
          <a:scrgbClr r="0" g="0" b="0"/>
        </a:fillRef>
        <a:effectRef idx="0">
          <a:scrgbClr r="0" g="0" b="0"/>
        </a:effectRef>
        <a:fontRef idx="minor"/>
      </dsp:style>
    </dsp:sp>
    <dsp:sp modelId="{D00E308A-9211-4B14-8E5E-D16BA1039134}">
      <dsp:nvSpPr>
        <dsp:cNvPr id="0" name=""/>
        <dsp:cNvSpPr/>
      </dsp:nvSpPr>
      <dsp:spPr>
        <a:xfrm>
          <a:off x="1197105" y="2459260"/>
          <a:ext cx="7163081" cy="491678"/>
        </a:xfrm>
        <a:prstGeom prst="rect">
          <a:avLst/>
        </a:prstGeom>
        <a:solidFill>
          <a:srgbClr val="C0504D">
            <a:hueOff val="4681519"/>
            <a:satOff val="-5839"/>
            <a:lumOff val="1373"/>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027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ysClr val="window" lastClr="FFFFFF"/>
              </a:solidFill>
              <a:latin typeface="Calibri"/>
              <a:ea typeface="+mn-ea"/>
              <a:cs typeface="Arial"/>
            </a:rPr>
            <a:t>Testing Strategies</a:t>
          </a:r>
        </a:p>
      </dsp:txBody>
      <dsp:txXfrm>
        <a:off x="1197105" y="2459260"/>
        <a:ext cx="7163081" cy="491678"/>
      </dsp:txXfrm>
    </dsp:sp>
    <dsp:sp modelId="{C839A187-596A-4E87-B6D5-675E6C19B548}">
      <dsp:nvSpPr>
        <dsp:cNvPr id="0" name=""/>
        <dsp:cNvSpPr/>
      </dsp:nvSpPr>
      <dsp:spPr>
        <a:xfrm>
          <a:off x="889806" y="2397800"/>
          <a:ext cx="614598" cy="614598"/>
        </a:xfrm>
        <a:prstGeom prst="ellipse">
          <a:avLst/>
        </a:prstGeom>
        <a:blipFill rotWithShape="0">
          <a:blip xmlns:r="http://schemas.openxmlformats.org/officeDocument/2006/relationships" r:embed="rId1"/>
          <a:stretch>
            <a:fillRect/>
          </a:stretch>
        </a:blipFill>
        <a:ln w="25400" cap="flat" cmpd="sng" algn="ctr">
          <a:solidFill>
            <a:srgbClr val="C0504D">
              <a:hueOff val="4681519"/>
              <a:satOff val="-5839"/>
              <a:lumOff val="1373"/>
              <a:alphaOff val="0"/>
            </a:srgbClr>
          </a:solidFill>
          <a:prstDash val="solid"/>
        </a:ln>
        <a:effectLst/>
      </dsp:spPr>
      <dsp:style>
        <a:lnRef idx="2">
          <a:scrgbClr r="0" g="0" b="0"/>
        </a:lnRef>
        <a:fillRef idx="1">
          <a:scrgbClr r="0" g="0" b="0"/>
        </a:fillRef>
        <a:effectRef idx="0">
          <a:scrgbClr r="0" g="0" b="0"/>
        </a:effectRef>
        <a:fontRef idx="minor"/>
      </dsp:style>
    </dsp:sp>
    <dsp:sp modelId="{5C09D6E8-D4E0-4EFA-969F-750CE62C3FE7}">
      <dsp:nvSpPr>
        <dsp:cNvPr id="0" name=""/>
        <dsp:cNvSpPr/>
      </dsp:nvSpPr>
      <dsp:spPr>
        <a:xfrm>
          <a:off x="1119199" y="3197211"/>
          <a:ext cx="7240988" cy="491678"/>
        </a:xfrm>
        <a:prstGeom prst="rect">
          <a:avLst/>
        </a:prstGeom>
        <a:solidFill>
          <a:srgbClr val="FFC000"/>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0270" tIns="43180" rIns="43180" bIns="4318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ysClr val="window" lastClr="FFFFFF"/>
              </a:solidFill>
              <a:latin typeface="Calibri"/>
              <a:ea typeface="+mn-ea"/>
              <a:cs typeface="Arial"/>
            </a:rPr>
            <a:t>Testing Strategies and Test cases, Test suites design</a:t>
          </a:r>
        </a:p>
      </dsp:txBody>
      <dsp:txXfrm>
        <a:off x="1119199" y="3197211"/>
        <a:ext cx="7240988" cy="491678"/>
      </dsp:txXfrm>
    </dsp:sp>
    <dsp:sp modelId="{4E190D19-9FA5-4BD0-B616-02FCDFF61266}">
      <dsp:nvSpPr>
        <dsp:cNvPr id="0" name=""/>
        <dsp:cNvSpPr/>
      </dsp:nvSpPr>
      <dsp:spPr>
        <a:xfrm>
          <a:off x="811899" y="3135751"/>
          <a:ext cx="614598" cy="614598"/>
        </a:xfrm>
        <a:prstGeom prst="ellipse">
          <a:avLst/>
        </a:prstGeom>
        <a:blipFill rotWithShape="0">
          <a:blip xmlns:r="http://schemas.openxmlformats.org/officeDocument/2006/relationships" r:embed="rId1"/>
          <a:stretch>
            <a:fillRect/>
          </a:stretch>
        </a:blipFill>
        <a:ln w="25400" cap="flat" cmpd="sng" algn="ctr">
          <a:solidFill>
            <a:srgbClr val="C0504D">
              <a:hueOff val="4681519"/>
              <a:satOff val="-5839"/>
              <a:lumOff val="1373"/>
              <a:alphaOff val="0"/>
            </a:srgbClr>
          </a:solidFill>
          <a:prstDash val="solid"/>
        </a:ln>
        <a:effectLst/>
      </dsp:spPr>
      <dsp:style>
        <a:lnRef idx="2">
          <a:scrgbClr r="0" g="0" b="0"/>
        </a:lnRef>
        <a:fillRef idx="1">
          <a:scrgbClr r="0" g="0" b="0"/>
        </a:fillRef>
        <a:effectRef idx="0">
          <a:scrgbClr r="0" g="0" b="0"/>
        </a:effectRef>
        <a:fontRef idx="minor"/>
      </dsp:style>
    </dsp:sp>
    <dsp:sp modelId="{7D352602-32E5-4745-AAD5-27C8CD3DED97}">
      <dsp:nvSpPr>
        <dsp:cNvPr id="0" name=""/>
        <dsp:cNvSpPr/>
      </dsp:nvSpPr>
      <dsp:spPr>
        <a:xfrm>
          <a:off x="875198" y="3934622"/>
          <a:ext cx="7484988" cy="491678"/>
        </a:xfrm>
        <a:prstGeom prst="rect">
          <a:avLst/>
        </a:prstGeom>
        <a:solidFill>
          <a:srgbClr val="339966"/>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0270" tIns="43180" rIns="43180" bIns="4318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ysClr val="window" lastClr="FFFFFF"/>
              </a:solidFill>
              <a:latin typeface="Calibri"/>
              <a:ea typeface="+mn-ea"/>
              <a:cs typeface="Arial"/>
            </a:rPr>
            <a:t>Testing conventional Applications and Testing Object Oriented Applications</a:t>
          </a:r>
        </a:p>
      </dsp:txBody>
      <dsp:txXfrm>
        <a:off x="875198" y="3934622"/>
        <a:ext cx="7484988" cy="491678"/>
      </dsp:txXfrm>
    </dsp:sp>
    <dsp:sp modelId="{C4A8F508-2B85-413F-A523-B4442E8A0166}">
      <dsp:nvSpPr>
        <dsp:cNvPr id="0" name=""/>
        <dsp:cNvSpPr/>
      </dsp:nvSpPr>
      <dsp:spPr>
        <a:xfrm>
          <a:off x="567899" y="3873162"/>
          <a:ext cx="614598" cy="614598"/>
        </a:xfrm>
        <a:prstGeom prst="ellipse">
          <a:avLst/>
        </a:prstGeom>
        <a:blipFill rotWithShape="0">
          <a:blip xmlns:r="http://schemas.openxmlformats.org/officeDocument/2006/relationships" r:embed="rId1"/>
          <a:stretch>
            <a:fillRect/>
          </a:stretch>
        </a:blipFill>
        <a:ln w="25400" cap="flat" cmpd="sng" algn="ctr">
          <a:solidFill>
            <a:srgbClr val="C0504D">
              <a:hueOff val="4681519"/>
              <a:satOff val="-5839"/>
              <a:lumOff val="1373"/>
              <a:alphaOff val="0"/>
            </a:srgbClr>
          </a:solidFill>
          <a:prstDash val="solid"/>
        </a:ln>
        <a:effectLst/>
      </dsp:spPr>
      <dsp:style>
        <a:lnRef idx="2">
          <a:scrgbClr r="0" g="0" b="0"/>
        </a:lnRef>
        <a:fillRef idx="1">
          <a:scrgbClr r="0" g="0" b="0"/>
        </a:fillRef>
        <a:effectRef idx="0">
          <a:scrgbClr r="0" g="0" b="0"/>
        </a:effectRef>
        <a:fontRef idx="minor"/>
      </dsp:style>
    </dsp:sp>
    <dsp:sp modelId="{71E9C6F9-52AD-4F06-9DB1-21B35DF871B1}">
      <dsp:nvSpPr>
        <dsp:cNvPr id="0" name=""/>
        <dsp:cNvSpPr/>
      </dsp:nvSpPr>
      <dsp:spPr>
        <a:xfrm>
          <a:off x="429939" y="4672573"/>
          <a:ext cx="7930248" cy="491678"/>
        </a:xfrm>
        <a:prstGeom prst="rect">
          <a:avLst/>
        </a:prstGeom>
        <a:solidFill>
          <a:schemeClr val="tx2"/>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0270" tIns="43180" rIns="43180" bIns="4318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ysClr val="window" lastClr="FFFFFF"/>
              </a:solidFill>
              <a:latin typeface="Calibri"/>
              <a:ea typeface="+mn-ea"/>
              <a:cs typeface="Arial"/>
            </a:rPr>
            <a:t>Testing Web and Mobile Applications, Testing Tools (Win runner, Load Runner)</a:t>
          </a:r>
        </a:p>
      </dsp:txBody>
      <dsp:txXfrm>
        <a:off x="429939" y="4672573"/>
        <a:ext cx="7930248" cy="491678"/>
      </dsp:txXfrm>
    </dsp:sp>
    <dsp:sp modelId="{889E79D4-18D9-4625-8EF6-CE790FA2BA98}">
      <dsp:nvSpPr>
        <dsp:cNvPr id="0" name=""/>
        <dsp:cNvSpPr/>
      </dsp:nvSpPr>
      <dsp:spPr>
        <a:xfrm flipH="1" flipV="1">
          <a:off x="0" y="4524667"/>
          <a:ext cx="816254" cy="623614"/>
        </a:xfrm>
        <a:prstGeom prst="ellipse">
          <a:avLst/>
        </a:prstGeom>
        <a:blipFill rotWithShape="0">
          <a:blip xmlns:r="http://schemas.openxmlformats.org/officeDocument/2006/relationships" r:embed="rId1"/>
          <a:stretch>
            <a:fillRect/>
          </a:stretch>
        </a:blipFill>
        <a:ln w="25400" cap="flat" cmpd="sng" algn="ctr">
          <a:solidFill>
            <a:srgbClr val="C0504D">
              <a:hueOff val="4681519"/>
              <a:satOff val="-5839"/>
              <a:lumOff val="1373"/>
              <a:alphaOff val="0"/>
            </a:srgb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p>
        </p:txBody>
      </p:sp>
      <p:sp>
        <p:nvSpPr>
          <p:cNvPr id="4464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64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64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p>
        </p:txBody>
      </p:sp>
      <p:sp>
        <p:nvSpPr>
          <p:cNvPr id="4464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E2E23F49-683B-4654-8CB8-14AC710E58B0}" type="slidenum">
              <a:rPr lang="en-US" altLang="en-US"/>
              <a:pPr>
                <a:defRPr/>
              </a:pPr>
              <a:t>‹#›</a:t>
            </a:fld>
            <a:endParaRPr lang="en-US" altLang="en-US"/>
          </a:p>
        </p:txBody>
      </p:sp>
    </p:spTree>
    <p:extLst>
      <p:ext uri="{BB962C8B-B14F-4D97-AF65-F5344CB8AC3E}">
        <p14:creationId xmlns:p14="http://schemas.microsoft.com/office/powerpoint/2010/main" val="3258689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E8E39C-541F-48F2-B825-589D77766D8E}" type="slidenum">
              <a:rPr lang="en-US" smtClean="0"/>
              <a:pPr/>
              <a:t>2</a:t>
            </a:fld>
            <a:endParaRPr lang="en-US"/>
          </a:p>
        </p:txBody>
      </p:sp>
    </p:spTree>
    <p:extLst>
      <p:ext uri="{BB962C8B-B14F-4D97-AF65-F5344CB8AC3E}">
        <p14:creationId xmlns:p14="http://schemas.microsoft.com/office/powerpoint/2010/main" val="1324924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8754"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38755"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02"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40803"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2850"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42851"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4898"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44899"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6946"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46947"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8994"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48995"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42"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51043"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3090"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53091"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5138"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55139"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7186"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57187"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082"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10083"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9234"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59235"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282"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61283"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3330"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63331"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5378"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65379"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7426"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67427"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9474"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69475"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22"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71523"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3570"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73571"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5618"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75619"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7666"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77667"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4178"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14179"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9714"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79715"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62"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81763"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3810"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83811"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7906"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87907"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02"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92003"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6098"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96099"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8146"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98147"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0194"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800195"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6338"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806339"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482"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812483"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8274"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18275"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4530"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814531"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8626"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818627"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0674"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820675"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22"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822723"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4770"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824771"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6818"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826819"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0914"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830915"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62"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832963"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5010"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835011"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7058"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837059"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2370"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22371"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9106"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839107"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1154"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841155"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7298"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847299"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9346"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849347"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1394"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851395"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5490"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855491"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6466"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26467"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62"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30563"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4658"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34659"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6706" name="Rectangle 2"/>
          <p:cNvSpPr>
            <a:spLocks noGrp="1" noRot="1" noChangeAspect="1" noChangeArrowheads="1" noTextEdit="1"/>
          </p:cNvSpPr>
          <p:nvPr>
            <p:ph type="sldImg"/>
          </p:nvPr>
        </p:nvSpPr>
        <p:spPr bwMode="auto">
          <a:xfrm>
            <a:off x="992188" y="303213"/>
            <a:ext cx="4872037" cy="3656012"/>
          </a:xfrm>
          <a:prstGeom prst="rect">
            <a:avLst/>
          </a:prstGeom>
          <a:solidFill>
            <a:srgbClr val="FFFFFF"/>
          </a:solidFill>
          <a:ln>
            <a:solidFill>
              <a:srgbClr val="000000"/>
            </a:solidFill>
            <a:miter lim="800000"/>
            <a:headEnd/>
            <a:tailEnd/>
          </a:ln>
        </p:spPr>
      </p:sp>
      <p:sp>
        <p:nvSpPr>
          <p:cNvPr id="1736707"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latin typeface="Arial Black"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defRPr/>
            </a:pPr>
            <a:r>
              <a:rPr lang="en-US" altLang="en-US" sz="1400" b="0">
                <a:latin typeface="McGrawHill-Italic" pitchFamily="2" charset="0"/>
              </a:rPr>
              <a:t>McGraw-Hill</a:t>
            </a:r>
            <a:endParaRPr lang="en-US" altLang="en-US" b="0"/>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b="0"/>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a:t>Click to edit Master subtitle style</a:t>
            </a:r>
          </a:p>
        </p:txBody>
      </p:sp>
      <p:sp>
        <p:nvSpPr>
          <p:cNvPr id="16"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b="0">
                <a:solidFill>
                  <a:schemeClr val="bg2"/>
                </a:solidFill>
                <a:latin typeface="+mn-lt"/>
              </a:defRPr>
            </a:lvl1pPr>
          </a:lstStyle>
          <a:p>
            <a:pPr>
              <a:defRPr/>
            </a:pPr>
            <a:endParaRPr lang="en-US"/>
          </a:p>
        </p:txBody>
      </p:sp>
      <p:sp>
        <p:nvSpPr>
          <p:cNvPr id="17"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endParaRPr lang="en-US"/>
          </a:p>
        </p:txBody>
      </p:sp>
      <p:sp>
        <p:nvSpPr>
          <p:cNvPr id="18" name="Rectangle 16"/>
          <p:cNvSpPr>
            <a:spLocks noGrp="1" noChangeArrowheads="1"/>
          </p:cNvSpPr>
          <p:nvPr>
            <p:ph type="sldNum" sz="quarter" idx="12"/>
          </p:nvPr>
        </p:nvSpPr>
        <p:spPr>
          <a:xfrm>
            <a:off x="6858000" y="6248400"/>
            <a:ext cx="1905000" cy="457200"/>
          </a:xfrm>
        </p:spPr>
        <p:txBody>
          <a:bodyPr/>
          <a:lstStyle>
            <a:lvl1pPr>
              <a:defRPr sz="1400" b="0">
                <a:solidFill>
                  <a:schemeClr val="bg2"/>
                </a:solidFill>
              </a:defRPr>
            </a:lvl1pPr>
          </a:lstStyle>
          <a:p>
            <a:pPr>
              <a:defRPr/>
            </a:pPr>
            <a:fld id="{D79BF579-E53A-4AA2-9AAD-BC809971725F}" type="slidenum">
              <a:rPr lang="en-US" altLang="en-US"/>
              <a:pPr>
                <a:defRPr/>
              </a:pPr>
              <a:t>‹#›</a:t>
            </a:fld>
            <a:endParaRPr lang="en-US" altLang="en-US"/>
          </a:p>
        </p:txBody>
      </p:sp>
    </p:spTree>
    <p:extLst>
      <p:ext uri="{BB962C8B-B14F-4D97-AF65-F5344CB8AC3E}">
        <p14:creationId xmlns:p14="http://schemas.microsoft.com/office/powerpoint/2010/main" val="311374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79F48370-DB89-4492-8C8C-980CAF91C064}" type="slidenum">
              <a:rPr lang="en-US" altLang="en-US"/>
              <a:pPr>
                <a:defRPr/>
              </a:pPr>
              <a:t>‹#›</a:t>
            </a:fld>
            <a:endParaRPr lang="en-US" altLang="en-US"/>
          </a:p>
        </p:txBody>
      </p:sp>
    </p:spTree>
    <p:extLst>
      <p:ext uri="{BB962C8B-B14F-4D97-AF65-F5344CB8AC3E}">
        <p14:creationId xmlns:p14="http://schemas.microsoft.com/office/powerpoint/2010/main" val="99785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D5946D2E-1489-4279-8A29-57B82B2EB3BD}" type="slidenum">
              <a:rPr lang="en-US" altLang="en-US"/>
              <a:pPr>
                <a:defRPr/>
              </a:pPr>
              <a:t>‹#›</a:t>
            </a:fld>
            <a:endParaRPr lang="en-US" altLang="en-US"/>
          </a:p>
        </p:txBody>
      </p:sp>
    </p:spTree>
    <p:extLst>
      <p:ext uri="{BB962C8B-B14F-4D97-AF65-F5344CB8AC3E}">
        <p14:creationId xmlns:p14="http://schemas.microsoft.com/office/powerpoint/2010/main" val="245289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a:lvl1pPr>
          </a:lstStyle>
          <a:p>
            <a:pPr>
              <a:defRPr/>
            </a:pPr>
            <a:fld id="{DCC1EFE8-E60F-47E9-9937-5569AA0D8B37}" type="slidenum">
              <a:rPr lang="en-US" altLang="en-US"/>
              <a:pPr>
                <a:defRPr/>
              </a:pPr>
              <a:t>‹#›</a:t>
            </a:fld>
            <a:endParaRPr lang="en-US" altLang="en-US"/>
          </a:p>
        </p:txBody>
      </p:sp>
    </p:spTree>
    <p:extLst>
      <p:ext uri="{BB962C8B-B14F-4D97-AF65-F5344CB8AC3E}">
        <p14:creationId xmlns:p14="http://schemas.microsoft.com/office/powerpoint/2010/main" val="224701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39F8382E-9FB2-4925-BACE-32A878928254}" type="slidenum">
              <a:rPr lang="en-US" altLang="en-US"/>
              <a:pPr>
                <a:defRPr/>
              </a:pPr>
              <a:t>‹#›</a:t>
            </a:fld>
            <a:endParaRPr lang="en-US" altLang="en-US"/>
          </a:p>
        </p:txBody>
      </p:sp>
    </p:spTree>
    <p:extLst>
      <p:ext uri="{BB962C8B-B14F-4D97-AF65-F5344CB8AC3E}">
        <p14:creationId xmlns:p14="http://schemas.microsoft.com/office/powerpoint/2010/main" val="307384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a:lvl1pPr>
          </a:lstStyle>
          <a:p>
            <a:pPr>
              <a:defRPr/>
            </a:pPr>
            <a:fld id="{D780E98C-D377-426A-8540-A134628CEFFD}" type="slidenum">
              <a:rPr lang="en-US" altLang="en-US"/>
              <a:pPr>
                <a:defRPr/>
              </a:pPr>
              <a:t>‹#›</a:t>
            </a:fld>
            <a:endParaRPr lang="en-US" altLang="en-US"/>
          </a:p>
        </p:txBody>
      </p:sp>
    </p:spTree>
    <p:extLst>
      <p:ext uri="{BB962C8B-B14F-4D97-AF65-F5344CB8AC3E}">
        <p14:creationId xmlns:p14="http://schemas.microsoft.com/office/powerpoint/2010/main" val="33305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a:lvl1pPr>
          </a:lstStyle>
          <a:p>
            <a:pPr>
              <a:defRPr/>
            </a:pPr>
            <a:fld id="{C344CEC9-0124-4DEE-BF2E-1B6B88C9E834}" type="slidenum">
              <a:rPr lang="en-US" altLang="en-US"/>
              <a:pPr>
                <a:defRPr/>
              </a:pPr>
              <a:t>‹#›</a:t>
            </a:fld>
            <a:endParaRPr lang="en-US" altLang="en-US"/>
          </a:p>
        </p:txBody>
      </p:sp>
    </p:spTree>
    <p:extLst>
      <p:ext uri="{BB962C8B-B14F-4D97-AF65-F5344CB8AC3E}">
        <p14:creationId xmlns:p14="http://schemas.microsoft.com/office/powerpoint/2010/main" val="370296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endParaRPr lang="en-US"/>
          </a:p>
        </p:txBody>
      </p:sp>
      <p:sp>
        <p:nvSpPr>
          <p:cNvPr id="4" name="Rectangle 13"/>
          <p:cNvSpPr>
            <a:spLocks noGrp="1" noChangeArrowheads="1"/>
          </p:cNvSpPr>
          <p:nvPr>
            <p:ph type="sldNum" sz="quarter" idx="11"/>
          </p:nvPr>
        </p:nvSpPr>
        <p:spPr>
          <a:ln/>
        </p:spPr>
        <p:txBody>
          <a:bodyPr/>
          <a:lstStyle>
            <a:lvl1pPr>
              <a:defRPr/>
            </a:lvl1pPr>
          </a:lstStyle>
          <a:p>
            <a:pPr>
              <a:defRPr/>
            </a:pPr>
            <a:fld id="{22A1FEA9-CBD1-4895-B54C-CF47BF907336}" type="slidenum">
              <a:rPr lang="en-US" altLang="en-US"/>
              <a:pPr>
                <a:defRPr/>
              </a:pPr>
              <a:t>‹#›</a:t>
            </a:fld>
            <a:endParaRPr lang="en-US" altLang="en-US"/>
          </a:p>
        </p:txBody>
      </p:sp>
    </p:spTree>
    <p:extLst>
      <p:ext uri="{BB962C8B-B14F-4D97-AF65-F5344CB8AC3E}">
        <p14:creationId xmlns:p14="http://schemas.microsoft.com/office/powerpoint/2010/main" val="94593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endParaRPr lang="en-US"/>
          </a:p>
        </p:txBody>
      </p:sp>
      <p:sp>
        <p:nvSpPr>
          <p:cNvPr id="3" name="Rectangle 13"/>
          <p:cNvSpPr>
            <a:spLocks noGrp="1" noChangeArrowheads="1"/>
          </p:cNvSpPr>
          <p:nvPr>
            <p:ph type="sldNum" sz="quarter" idx="11"/>
          </p:nvPr>
        </p:nvSpPr>
        <p:spPr>
          <a:ln/>
        </p:spPr>
        <p:txBody>
          <a:bodyPr/>
          <a:lstStyle>
            <a:lvl1pPr>
              <a:defRPr/>
            </a:lvl1pPr>
          </a:lstStyle>
          <a:p>
            <a:pPr>
              <a:defRPr/>
            </a:pPr>
            <a:fld id="{8CDD3B94-594F-43DD-9131-B7D5E073150E}" type="slidenum">
              <a:rPr lang="en-US" altLang="en-US"/>
              <a:pPr>
                <a:defRPr/>
              </a:pPr>
              <a:t>‹#›</a:t>
            </a:fld>
            <a:endParaRPr lang="en-US" altLang="en-US"/>
          </a:p>
        </p:txBody>
      </p:sp>
    </p:spTree>
    <p:extLst>
      <p:ext uri="{BB962C8B-B14F-4D97-AF65-F5344CB8AC3E}">
        <p14:creationId xmlns:p14="http://schemas.microsoft.com/office/powerpoint/2010/main" val="172691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78316CF6-C1C1-4F6E-B8F2-EE3F79D9F0B6}" type="slidenum">
              <a:rPr lang="en-US" altLang="en-US"/>
              <a:pPr>
                <a:defRPr/>
              </a:pPr>
              <a:t>‹#›</a:t>
            </a:fld>
            <a:endParaRPr lang="en-US" altLang="en-US"/>
          </a:p>
        </p:txBody>
      </p:sp>
    </p:spTree>
    <p:extLst>
      <p:ext uri="{BB962C8B-B14F-4D97-AF65-F5344CB8AC3E}">
        <p14:creationId xmlns:p14="http://schemas.microsoft.com/office/powerpoint/2010/main" val="94927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1BD448A0-83F3-4291-82CB-A62351C9451A}" type="slidenum">
              <a:rPr lang="en-US" altLang="en-US"/>
              <a:pPr>
                <a:defRPr/>
              </a:pPr>
              <a:t>‹#›</a:t>
            </a:fld>
            <a:endParaRPr lang="en-US" altLang="en-US"/>
          </a:p>
        </p:txBody>
      </p:sp>
    </p:spTree>
    <p:extLst>
      <p:ext uri="{BB962C8B-B14F-4D97-AF65-F5344CB8AC3E}">
        <p14:creationId xmlns:p14="http://schemas.microsoft.com/office/powerpoint/2010/main" val="30146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152400" y="6243638"/>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000">
                <a:latin typeface="+mn-lt"/>
              </a:defRPr>
            </a:lvl1pPr>
          </a:lstStyle>
          <a:p>
            <a:pPr>
              <a:defRPr/>
            </a:pPr>
            <a:endParaRPr lang="en-US"/>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atin typeface="Tahoma" pitchFamily="34" charset="0"/>
              </a:defRPr>
            </a:lvl1pPr>
          </a:lstStyle>
          <a:p>
            <a:pPr>
              <a:defRPr/>
            </a:pPr>
            <a:fld id="{7F29F6F7-87E2-4C83-8736-D886151EC816}" type="slidenum">
              <a:rPr lang="en-US" altLang="en-US"/>
              <a:pPr>
                <a:defRPr/>
              </a:pPr>
              <a:t>‹#›</a:t>
            </a:fld>
            <a:endParaRPr lang="en-US" altLang="en-US"/>
          </a:p>
        </p:txBody>
      </p:sp>
      <p:sp>
        <p:nvSpPr>
          <p:cNvPr id="1028" name="Text Box 15"/>
          <p:cNvSpPr txBox="1">
            <a:spLocks noChangeArrowheads="1"/>
          </p:cNvSpPr>
          <p:nvPr userDrawn="1"/>
        </p:nvSpPr>
        <p:spPr bwMode="auto">
          <a:xfrm>
            <a:off x="4572000" y="65532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endParaRPr lang="en-US" altLang="en-US" b="0"/>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0" r:id="rId3"/>
    <p:sldLayoutId id="2147484019" r:id="rId4"/>
    <p:sldLayoutId id="2147484020" r:id="rId5"/>
    <p:sldLayoutId id="2147484011" r:id="rId6"/>
    <p:sldLayoutId id="2147484012" r:id="rId7"/>
    <p:sldLayoutId id="2147484013" r:id="rId8"/>
    <p:sldLayoutId id="2147484014" r:id="rId9"/>
    <p:sldLayoutId id="2147484015" r:id="rId10"/>
    <p:sldLayoutId id="2147484016"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0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C99"/>
            </a:gs>
            <a:gs pos="48000">
              <a:srgbClr val="FFEC99"/>
            </a:gs>
            <a:gs pos="100000">
              <a:srgbClr val="8EFFE1"/>
            </a:gs>
          </a:gsLst>
          <a:lin ang="5400000" scaled="1"/>
        </a:gradFill>
        <a:effectLst/>
      </p:bgPr>
    </p:bg>
    <p:spTree>
      <p:nvGrpSpPr>
        <p:cNvPr id="1" name=""/>
        <p:cNvGrpSpPr/>
        <p:nvPr/>
      </p:nvGrpSpPr>
      <p:grpSpPr>
        <a:xfrm>
          <a:off x="0" y="0"/>
          <a:ext cx="0" cy="0"/>
          <a:chOff x="0" y="0"/>
          <a:chExt cx="0" cy="0"/>
        </a:xfrm>
      </p:grpSpPr>
      <p:pic>
        <p:nvPicPr>
          <p:cNvPr id="614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83" y="5791200"/>
            <a:ext cx="100691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177800"/>
            <a:ext cx="43529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Box 6"/>
          <p:cNvSpPr txBox="1">
            <a:spLocks noChangeArrowheads="1"/>
          </p:cNvSpPr>
          <p:nvPr/>
        </p:nvSpPr>
        <p:spPr bwMode="auto">
          <a:xfrm>
            <a:off x="228600" y="2650391"/>
            <a:ext cx="8762999"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lnSpc>
                <a:spcPct val="150000"/>
              </a:lnSpc>
            </a:pPr>
            <a:r>
              <a:rPr lang="en-US" altLang="en-US" dirty="0">
                <a:solidFill>
                  <a:srgbClr val="C00000"/>
                </a:solidFill>
                <a:latin typeface="Cambria" pitchFamily="18" charset="0"/>
              </a:rPr>
              <a:t>UNIT 6</a:t>
            </a:r>
            <a:endParaRPr lang="en-US" altLang="en-US" dirty="0">
              <a:latin typeface="Cambria" pitchFamily="18" charset="0"/>
            </a:endParaRPr>
          </a:p>
          <a:p>
            <a:pPr algn="ctr">
              <a:lnSpc>
                <a:spcPct val="150000"/>
              </a:lnSpc>
            </a:pPr>
            <a:r>
              <a:rPr lang="en-US" altLang="en-US" sz="3200" dirty="0">
                <a:solidFill>
                  <a:srgbClr val="C00000"/>
                </a:solidFill>
                <a:latin typeface="Cambria" pitchFamily="18" charset="0"/>
              </a:rPr>
              <a:t>Software Coding and Testing</a:t>
            </a:r>
          </a:p>
          <a:p>
            <a:pPr algn="ctr"/>
            <a:endParaRPr lang="en-US" altLang="en-US" sz="3200" dirty="0">
              <a:solidFill>
                <a:srgbClr val="C00000"/>
              </a:solidFill>
              <a:latin typeface="Cambr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3154" name="Rectangle 2"/>
          <p:cNvSpPr>
            <a:spLocks noGrp="1" noChangeArrowheads="1"/>
          </p:cNvSpPr>
          <p:nvPr>
            <p:ph type="title"/>
          </p:nvPr>
        </p:nvSpPr>
        <p:spPr>
          <a:ln/>
        </p:spPr>
        <p:txBody>
          <a:bodyPr lIns="17998" tIns="46795" rIns="17998" bIns="46795" anchor="ctr"/>
          <a:lstStyle/>
          <a:p>
            <a:pPr defTabSz="829452">
              <a:spcBef>
                <a:spcPts val="806"/>
              </a:spcBef>
            </a:pPr>
            <a:r>
              <a:rPr lang="en-GB" sz="5400" dirty="0"/>
              <a:t>Test cases and Test suites</a:t>
            </a:r>
          </a:p>
        </p:txBody>
      </p:sp>
      <p:sp>
        <p:nvSpPr>
          <p:cNvPr id="1713155"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907"/>
              </a:spcBef>
            </a:pPr>
            <a:r>
              <a:rPr lang="en-GB" sz="2000" dirty="0"/>
              <a:t>Test a software using a set of carefully designed test cases:</a:t>
            </a:r>
          </a:p>
          <a:p>
            <a:pPr marL="673930" lvl="1" algn="just" defTabSz="829452">
              <a:lnSpc>
                <a:spcPct val="150000"/>
              </a:lnSpc>
              <a:spcBef>
                <a:spcPts val="907"/>
              </a:spcBef>
            </a:pPr>
            <a:r>
              <a:rPr lang="en-GB" sz="2000" dirty="0">
                <a:solidFill>
                  <a:srgbClr val="0000FF"/>
                </a:solidFill>
              </a:rPr>
              <a:t>The set of all test cases is called the </a:t>
            </a:r>
            <a:r>
              <a:rPr lang="en-GB" sz="2000" u="sng" dirty="0">
                <a:solidFill>
                  <a:srgbClr val="0000FF"/>
                </a:solidFill>
              </a:rPr>
              <a:t>test suite.</a:t>
            </a:r>
          </a:p>
          <a:p>
            <a:pPr marL="311045" indent="-311045" algn="just" defTabSz="829452">
              <a:lnSpc>
                <a:spcPct val="150000"/>
              </a:lnSpc>
              <a:spcBef>
                <a:spcPts val="806"/>
              </a:spcBef>
            </a:pPr>
            <a:r>
              <a:rPr lang="en-GB" sz="2000" dirty="0"/>
              <a:t>A </a:t>
            </a:r>
            <a:r>
              <a:rPr lang="en-GB" sz="2000" dirty="0">
                <a:solidFill>
                  <a:srgbClr val="0000FF"/>
                </a:solidFill>
              </a:rPr>
              <a:t>test case</a:t>
            </a:r>
            <a:r>
              <a:rPr lang="en-GB" sz="2000" dirty="0"/>
              <a:t> is a triplet [I,S,O]</a:t>
            </a:r>
          </a:p>
          <a:p>
            <a:pPr marL="673930" lvl="1" algn="just" defTabSz="829452">
              <a:lnSpc>
                <a:spcPct val="150000"/>
              </a:lnSpc>
              <a:spcBef>
                <a:spcPts val="726"/>
              </a:spcBef>
            </a:pPr>
            <a:r>
              <a:rPr lang="en-GB" sz="2000" dirty="0"/>
              <a:t>I is the data to be input to the system, </a:t>
            </a:r>
          </a:p>
          <a:p>
            <a:pPr marL="673930" lvl="1" algn="just" defTabSz="829452">
              <a:lnSpc>
                <a:spcPct val="150000"/>
              </a:lnSpc>
              <a:spcBef>
                <a:spcPts val="726"/>
              </a:spcBef>
            </a:pPr>
            <a:r>
              <a:rPr lang="en-GB" sz="2000" dirty="0"/>
              <a:t>S is the state of the system at which the data will be input,</a:t>
            </a:r>
          </a:p>
          <a:p>
            <a:pPr marL="673930" lvl="1" algn="just" defTabSz="829452">
              <a:lnSpc>
                <a:spcPct val="150000"/>
              </a:lnSpc>
              <a:spcBef>
                <a:spcPts val="726"/>
              </a:spcBef>
            </a:pPr>
            <a:r>
              <a:rPr lang="en-GB" sz="2000" dirty="0"/>
              <a:t>O is the expected output of the system.</a:t>
            </a:r>
          </a:p>
          <a:p>
            <a:pPr marL="673930" lvl="1" algn="just" defTabSz="829452">
              <a:lnSpc>
                <a:spcPct val="150000"/>
              </a:lnSpc>
              <a:spcBef>
                <a:spcPts val="907"/>
              </a:spcBef>
              <a:buNone/>
            </a:pPr>
            <a:r>
              <a:rPr lang="en-GB" sz="2000" u="sng" dirty="0">
                <a:solidFill>
                  <a:srgbClr val="FFFF00"/>
                </a:solidFill>
              </a:rPr>
              <a:t> </a:t>
            </a:r>
          </a:p>
        </p:txBody>
      </p:sp>
      <p:sp>
        <p:nvSpPr>
          <p:cNvPr id="4" name="Footer Placeholder 1"/>
          <p:cNvSpPr txBox="1">
            <a:spLocks/>
          </p:cNvSpPr>
          <p:nvPr/>
        </p:nvSpPr>
        <p:spPr bwMode="auto">
          <a:xfrm>
            <a:off x="25400" y="6619900"/>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3075"/>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619900"/>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chor="ctr"/>
          <a:lstStyle/>
          <a:p>
            <a:pPr>
              <a:spcBef>
                <a:spcPts val="600"/>
              </a:spcBef>
            </a:pPr>
            <a:r>
              <a:rPr lang="en-US" dirty="0"/>
              <a:t>Component-Level Testing</a:t>
            </a:r>
            <a:endParaRPr lang="en-US" sz="4400" dirty="0">
              <a:latin typeface="Times" pitchFamily="-128" charset="0"/>
            </a:endParaRPr>
          </a:p>
        </p:txBody>
      </p:sp>
      <p:sp>
        <p:nvSpPr>
          <p:cNvPr id="187395" name="Rectangle 3"/>
          <p:cNvSpPr>
            <a:spLocks noGrp="1" noChangeArrowheads="1"/>
          </p:cNvSpPr>
          <p:nvPr>
            <p:ph idx="1"/>
          </p:nvPr>
        </p:nvSpPr>
        <p:spPr/>
        <p:txBody>
          <a:bodyPr/>
          <a:lstStyle/>
          <a:p>
            <a:pPr algn="just">
              <a:lnSpc>
                <a:spcPct val="150000"/>
              </a:lnSpc>
            </a:pPr>
            <a:r>
              <a:rPr lang="en-US" sz="2000" dirty="0"/>
              <a:t>Focuses on a set of tests that attempt to uncover errors in </a:t>
            </a:r>
            <a:r>
              <a:rPr lang="en-US" sz="2000" dirty="0" err="1"/>
              <a:t>WebApp</a:t>
            </a:r>
            <a:r>
              <a:rPr lang="en-US" sz="2000" dirty="0"/>
              <a:t> functions</a:t>
            </a:r>
          </a:p>
          <a:p>
            <a:pPr algn="just">
              <a:lnSpc>
                <a:spcPct val="150000"/>
              </a:lnSpc>
            </a:pPr>
            <a:r>
              <a:rPr lang="en-US" sz="2000" dirty="0"/>
              <a:t>Conventional black-box and white-box test case design methods can be used</a:t>
            </a:r>
          </a:p>
          <a:p>
            <a:pPr algn="just">
              <a:lnSpc>
                <a:spcPct val="150000"/>
              </a:lnSpc>
            </a:pPr>
            <a:r>
              <a:rPr lang="en-US" sz="2000" dirty="0"/>
              <a:t>Database testing is often an integral part of the component-testing regime</a:t>
            </a:r>
          </a:p>
        </p:txBody>
      </p:sp>
      <p:sp>
        <p:nvSpPr>
          <p:cNvPr id="4" name="Slide Number Placeholder 3"/>
          <p:cNvSpPr>
            <a:spLocks noGrp="1"/>
          </p:cNvSpPr>
          <p:nvPr>
            <p:ph type="sldNum" sz="quarter" idx="10"/>
          </p:nvPr>
        </p:nvSpPr>
        <p:spPr/>
        <p:txBody>
          <a:bodyPr/>
          <a:lstStyle/>
          <a:p>
            <a:fld id="{16C38BA9-C3B0-4C11-ADFF-660FF12EE806}" type="slidenum">
              <a:rPr lang="en-US"/>
              <a:pPr/>
              <a:t>100</a:t>
            </a:fld>
            <a:endParaRPr lang="en-US"/>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57200" y="142852"/>
            <a:ext cx="8229600" cy="1143000"/>
          </a:xfrm>
        </p:spPr>
        <p:txBody>
          <a:bodyPr anchor="ctr"/>
          <a:lstStyle/>
          <a:p>
            <a:pPr>
              <a:spcBef>
                <a:spcPts val="600"/>
              </a:spcBef>
            </a:pPr>
            <a:r>
              <a:rPr lang="en-US" dirty="0"/>
              <a:t>Navigation Testing</a:t>
            </a:r>
            <a:endParaRPr lang="en-US" sz="4400" dirty="0">
              <a:latin typeface="Times" pitchFamily="-128" charset="0"/>
            </a:endParaRPr>
          </a:p>
        </p:txBody>
      </p:sp>
      <p:sp>
        <p:nvSpPr>
          <p:cNvPr id="188419" name="Rectangle 3"/>
          <p:cNvSpPr>
            <a:spLocks noGrp="1" noChangeArrowheads="1"/>
          </p:cNvSpPr>
          <p:nvPr>
            <p:ph idx="1"/>
          </p:nvPr>
        </p:nvSpPr>
        <p:spPr>
          <a:xfrm>
            <a:off x="-142908" y="1071546"/>
            <a:ext cx="9144000" cy="4525963"/>
          </a:xfrm>
        </p:spPr>
        <p:txBody>
          <a:bodyPr/>
          <a:lstStyle/>
          <a:p>
            <a:pPr algn="just">
              <a:lnSpc>
                <a:spcPct val="150000"/>
              </a:lnSpc>
            </a:pPr>
            <a:r>
              <a:rPr lang="en-US" sz="1600" dirty="0"/>
              <a:t>The following navigation mechanisms should be tested:</a:t>
            </a:r>
          </a:p>
          <a:p>
            <a:pPr lvl="1" algn="just">
              <a:lnSpc>
                <a:spcPct val="150000"/>
              </a:lnSpc>
              <a:spcBef>
                <a:spcPts val="600"/>
              </a:spcBef>
            </a:pPr>
            <a:r>
              <a:rPr lang="en-US" sz="1600" i="1" dirty="0">
                <a:solidFill>
                  <a:schemeClr val="folHlink"/>
                </a:solidFill>
              </a:rPr>
              <a:t>Navigation links</a:t>
            </a:r>
            <a:r>
              <a:rPr lang="en-US" sz="1600" dirty="0"/>
              <a:t>—these mechanisms include internal links within the </a:t>
            </a:r>
            <a:r>
              <a:rPr lang="en-US" sz="1600" dirty="0" err="1"/>
              <a:t>WebApp</a:t>
            </a:r>
            <a:r>
              <a:rPr lang="en-US" sz="1600" dirty="0"/>
              <a:t>, external links to other </a:t>
            </a:r>
            <a:r>
              <a:rPr lang="en-US" sz="1600" dirty="0" err="1"/>
              <a:t>WebApps</a:t>
            </a:r>
            <a:r>
              <a:rPr lang="en-US" sz="1600" dirty="0"/>
              <a:t>, and anchors within a specific Web page. </a:t>
            </a:r>
          </a:p>
          <a:p>
            <a:pPr lvl="1" algn="just">
              <a:lnSpc>
                <a:spcPct val="150000"/>
              </a:lnSpc>
              <a:spcBef>
                <a:spcPts val="600"/>
              </a:spcBef>
            </a:pPr>
            <a:r>
              <a:rPr lang="en-US" sz="1600" i="1" dirty="0">
                <a:solidFill>
                  <a:schemeClr val="folHlink"/>
                </a:solidFill>
              </a:rPr>
              <a:t>Redirects</a:t>
            </a:r>
            <a:r>
              <a:rPr lang="en-US" sz="1600" dirty="0"/>
              <a:t>—these links come into play when a user requests a non-existent URL or selects a link whose destination has been removed or whose name has changed. </a:t>
            </a:r>
          </a:p>
          <a:p>
            <a:pPr lvl="1" algn="just">
              <a:lnSpc>
                <a:spcPct val="150000"/>
              </a:lnSpc>
            </a:pPr>
            <a:r>
              <a:rPr lang="en-US" sz="1600" i="1" dirty="0">
                <a:solidFill>
                  <a:schemeClr val="folHlink"/>
                </a:solidFill>
              </a:rPr>
              <a:t>Bookmarks</a:t>
            </a:r>
            <a:r>
              <a:rPr lang="en-US" sz="1600" dirty="0"/>
              <a:t>—although bookmarks are a browser function, the </a:t>
            </a:r>
            <a:r>
              <a:rPr lang="en-US" sz="1600" dirty="0" err="1"/>
              <a:t>WebApp</a:t>
            </a:r>
            <a:r>
              <a:rPr lang="en-US" sz="1600" dirty="0"/>
              <a:t> should be tested to ensure that a meaningful page title can be extracted as the bookmark is created.</a:t>
            </a:r>
          </a:p>
          <a:p>
            <a:pPr lvl="1" algn="just">
              <a:lnSpc>
                <a:spcPct val="150000"/>
              </a:lnSpc>
            </a:pPr>
            <a:r>
              <a:rPr lang="en-US" sz="1600" i="1" dirty="0">
                <a:solidFill>
                  <a:schemeClr val="folHlink"/>
                </a:solidFill>
              </a:rPr>
              <a:t>Frames and framesets</a:t>
            </a:r>
            <a:r>
              <a:rPr lang="en-US" sz="1600" dirty="0"/>
              <a:t>—tested for correct content, proper layout and sizing, download performance, and browser compatibility</a:t>
            </a:r>
          </a:p>
          <a:p>
            <a:pPr lvl="1" algn="just">
              <a:lnSpc>
                <a:spcPct val="150000"/>
              </a:lnSpc>
            </a:pPr>
            <a:r>
              <a:rPr lang="en-US" sz="1600" i="1" dirty="0">
                <a:solidFill>
                  <a:schemeClr val="folHlink"/>
                </a:solidFill>
              </a:rPr>
              <a:t>Site maps</a:t>
            </a:r>
            <a:r>
              <a:rPr lang="en-US" sz="1600" dirty="0"/>
              <a:t>—Each site map entry should be tested to ensure that the link takes the user to the proper content or functionality.</a:t>
            </a:r>
          </a:p>
          <a:p>
            <a:pPr lvl="1" algn="just">
              <a:lnSpc>
                <a:spcPct val="150000"/>
              </a:lnSpc>
            </a:pPr>
            <a:r>
              <a:rPr lang="en-US" sz="1600" i="1" dirty="0">
                <a:solidFill>
                  <a:schemeClr val="folHlink"/>
                </a:solidFill>
              </a:rPr>
              <a:t>Internal search engines</a:t>
            </a:r>
            <a:r>
              <a:rPr lang="en-US" sz="1600" dirty="0"/>
              <a:t>—Search engine testing validates the accuracy and completeness of the search, the error-handling properties of the search engine, and advanced search features</a:t>
            </a:r>
          </a:p>
        </p:txBody>
      </p:sp>
      <p:sp>
        <p:nvSpPr>
          <p:cNvPr id="4" name="Slide Number Placeholder 3"/>
          <p:cNvSpPr>
            <a:spLocks noGrp="1"/>
          </p:cNvSpPr>
          <p:nvPr>
            <p:ph type="sldNum" sz="quarter" idx="10"/>
          </p:nvPr>
        </p:nvSpPr>
        <p:spPr/>
        <p:txBody>
          <a:bodyPr/>
          <a:lstStyle/>
          <a:p>
            <a:fld id="{5FB0054C-CB5C-4691-8FB6-DB1A1221F518}" type="slidenum">
              <a:rPr lang="en-US"/>
              <a:pPr/>
              <a:t>101</a:t>
            </a:fld>
            <a:endParaRPr lang="en-US"/>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nchor="ctr"/>
          <a:lstStyle/>
          <a:p>
            <a:pPr>
              <a:spcBef>
                <a:spcPts val="600"/>
              </a:spcBef>
            </a:pPr>
            <a:r>
              <a:rPr lang="en-US" dirty="0"/>
              <a:t>Configuration Testing</a:t>
            </a:r>
            <a:endParaRPr lang="en-US" sz="4400" dirty="0">
              <a:latin typeface="Times" pitchFamily="-128" charset="0"/>
            </a:endParaRPr>
          </a:p>
        </p:txBody>
      </p:sp>
      <p:sp>
        <p:nvSpPr>
          <p:cNvPr id="191491" name="Rectangle 3"/>
          <p:cNvSpPr>
            <a:spLocks noGrp="1" noChangeArrowheads="1"/>
          </p:cNvSpPr>
          <p:nvPr>
            <p:ph idx="1"/>
          </p:nvPr>
        </p:nvSpPr>
        <p:spPr>
          <a:xfrm>
            <a:off x="357158" y="1546243"/>
            <a:ext cx="8429684" cy="4525963"/>
          </a:xfrm>
        </p:spPr>
        <p:txBody>
          <a:bodyPr/>
          <a:lstStyle/>
          <a:p>
            <a:pPr algn="just">
              <a:lnSpc>
                <a:spcPct val="150000"/>
              </a:lnSpc>
            </a:pPr>
            <a:r>
              <a:rPr lang="en-US" sz="1400" dirty="0"/>
              <a:t>Server-side</a:t>
            </a:r>
          </a:p>
          <a:p>
            <a:pPr lvl="1" algn="just">
              <a:lnSpc>
                <a:spcPct val="150000"/>
              </a:lnSpc>
              <a:spcBef>
                <a:spcPts val="600"/>
              </a:spcBef>
            </a:pPr>
            <a:r>
              <a:rPr lang="en-US" sz="1400" dirty="0"/>
              <a:t>Is the </a:t>
            </a:r>
            <a:r>
              <a:rPr lang="en-US" sz="1400" dirty="0" err="1"/>
              <a:t>WebApp</a:t>
            </a:r>
            <a:r>
              <a:rPr lang="en-US" sz="1400" dirty="0"/>
              <a:t> fully compatible with the server OS?</a:t>
            </a:r>
          </a:p>
          <a:p>
            <a:pPr lvl="1" algn="just">
              <a:lnSpc>
                <a:spcPct val="150000"/>
              </a:lnSpc>
            </a:pPr>
            <a:r>
              <a:rPr lang="en-US" sz="1400" dirty="0"/>
              <a:t>Are system files, directories, and related system data created correctly when the </a:t>
            </a:r>
            <a:r>
              <a:rPr lang="en-US" sz="1400" dirty="0" err="1"/>
              <a:t>WebApp</a:t>
            </a:r>
            <a:r>
              <a:rPr lang="en-US" sz="1400" dirty="0"/>
              <a:t> is operational?</a:t>
            </a:r>
          </a:p>
          <a:p>
            <a:pPr lvl="1" algn="just">
              <a:lnSpc>
                <a:spcPct val="150000"/>
              </a:lnSpc>
            </a:pPr>
            <a:r>
              <a:rPr lang="en-US" sz="1400" dirty="0"/>
              <a:t>Do system security measures (e.g., firewalls or encryption) allow the </a:t>
            </a:r>
            <a:r>
              <a:rPr lang="en-US" sz="1400" dirty="0" err="1"/>
              <a:t>WebApp</a:t>
            </a:r>
            <a:r>
              <a:rPr lang="en-US" sz="1400" dirty="0"/>
              <a:t> to execute and service users without interference or performance degradation?</a:t>
            </a:r>
          </a:p>
          <a:p>
            <a:pPr lvl="1" algn="just">
              <a:lnSpc>
                <a:spcPct val="150000"/>
              </a:lnSpc>
            </a:pPr>
            <a:r>
              <a:rPr lang="en-US" sz="1400" dirty="0"/>
              <a:t>Has the </a:t>
            </a:r>
            <a:r>
              <a:rPr lang="en-US" sz="1400" dirty="0" err="1"/>
              <a:t>WebApp</a:t>
            </a:r>
            <a:r>
              <a:rPr lang="en-US" sz="1400" dirty="0"/>
              <a:t> been tested with the distributed server configuration (if one exists) that has been chosen?</a:t>
            </a:r>
          </a:p>
          <a:p>
            <a:pPr lvl="1" algn="just">
              <a:lnSpc>
                <a:spcPct val="150000"/>
              </a:lnSpc>
            </a:pPr>
            <a:r>
              <a:rPr lang="en-US" sz="1400" dirty="0"/>
              <a:t>Is the </a:t>
            </a:r>
            <a:r>
              <a:rPr lang="en-US" sz="1400" dirty="0" err="1"/>
              <a:t>WebApp</a:t>
            </a:r>
            <a:r>
              <a:rPr lang="en-US" sz="1400" dirty="0"/>
              <a:t> properly integrated with database software? Is the </a:t>
            </a:r>
            <a:r>
              <a:rPr lang="en-US" sz="1400" dirty="0" err="1"/>
              <a:t>WebApp</a:t>
            </a:r>
            <a:r>
              <a:rPr lang="en-US" sz="1400" dirty="0"/>
              <a:t> sensitive to different versions of database software?</a:t>
            </a:r>
          </a:p>
          <a:p>
            <a:pPr lvl="1" algn="just">
              <a:lnSpc>
                <a:spcPct val="150000"/>
              </a:lnSpc>
            </a:pPr>
            <a:r>
              <a:rPr lang="en-US" sz="1400" dirty="0"/>
              <a:t>Do server-side </a:t>
            </a:r>
            <a:r>
              <a:rPr lang="en-US" sz="1400" dirty="0" err="1"/>
              <a:t>WebApp</a:t>
            </a:r>
            <a:r>
              <a:rPr lang="en-US" sz="1400" dirty="0"/>
              <a:t> scripts execute properly?</a:t>
            </a:r>
          </a:p>
          <a:p>
            <a:pPr lvl="1" algn="just">
              <a:lnSpc>
                <a:spcPct val="150000"/>
              </a:lnSpc>
            </a:pPr>
            <a:r>
              <a:rPr lang="en-US" sz="1400" dirty="0"/>
              <a:t>Have system administrator errors been examined for their affect on </a:t>
            </a:r>
            <a:r>
              <a:rPr lang="en-US" sz="1400" dirty="0" err="1"/>
              <a:t>WebApp</a:t>
            </a:r>
            <a:r>
              <a:rPr lang="en-US" sz="1400" dirty="0"/>
              <a:t> operations?</a:t>
            </a:r>
          </a:p>
          <a:p>
            <a:pPr lvl="1" algn="just">
              <a:lnSpc>
                <a:spcPct val="150000"/>
              </a:lnSpc>
            </a:pPr>
            <a:r>
              <a:rPr lang="en-US" sz="1400" dirty="0"/>
              <a:t>If proxy servers are used, have differences in their configuration been addressed with on-site testing?</a:t>
            </a:r>
          </a:p>
        </p:txBody>
      </p:sp>
      <p:sp>
        <p:nvSpPr>
          <p:cNvPr id="4" name="Slide Number Placeholder 3"/>
          <p:cNvSpPr>
            <a:spLocks noGrp="1"/>
          </p:cNvSpPr>
          <p:nvPr>
            <p:ph type="sldNum" sz="quarter" idx="10"/>
          </p:nvPr>
        </p:nvSpPr>
        <p:spPr/>
        <p:txBody>
          <a:bodyPr/>
          <a:lstStyle/>
          <a:p>
            <a:fld id="{8CC58817-80B0-4A1C-8258-F7A67A57876E}" type="slidenum">
              <a:rPr lang="en-US"/>
              <a:pPr/>
              <a:t>102</a:t>
            </a:fld>
            <a:endParaRPr lang="en-US"/>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nchor="ctr"/>
          <a:lstStyle/>
          <a:p>
            <a:pPr>
              <a:spcBef>
                <a:spcPts val="600"/>
              </a:spcBef>
            </a:pPr>
            <a:r>
              <a:rPr lang="en-US" dirty="0" err="1"/>
              <a:t>Contd</a:t>
            </a:r>
            <a:r>
              <a:rPr lang="en-US" dirty="0"/>
              <a:t>…</a:t>
            </a:r>
            <a:endParaRPr lang="en-US" sz="4400" dirty="0">
              <a:latin typeface="Times" pitchFamily="-128" charset="0"/>
            </a:endParaRPr>
          </a:p>
        </p:txBody>
      </p:sp>
      <p:sp>
        <p:nvSpPr>
          <p:cNvPr id="192515" name="Rectangle 3"/>
          <p:cNvSpPr>
            <a:spLocks noGrp="1" noChangeArrowheads="1"/>
          </p:cNvSpPr>
          <p:nvPr>
            <p:ph idx="1"/>
          </p:nvPr>
        </p:nvSpPr>
        <p:spPr/>
        <p:txBody>
          <a:bodyPr/>
          <a:lstStyle/>
          <a:p>
            <a:pPr algn="just">
              <a:lnSpc>
                <a:spcPct val="150000"/>
              </a:lnSpc>
            </a:pPr>
            <a:r>
              <a:rPr lang="en-US" sz="1600" dirty="0"/>
              <a:t>Client-side</a:t>
            </a:r>
          </a:p>
          <a:p>
            <a:pPr lvl="1" algn="just">
              <a:lnSpc>
                <a:spcPct val="150000"/>
              </a:lnSpc>
              <a:spcBef>
                <a:spcPts val="600"/>
              </a:spcBef>
            </a:pPr>
            <a:r>
              <a:rPr lang="en-US" sz="1600" i="1" dirty="0"/>
              <a:t>Hardware—</a:t>
            </a:r>
            <a:r>
              <a:rPr lang="en-US" sz="1600" dirty="0"/>
              <a:t>CPU, memory, storage and printing devices</a:t>
            </a:r>
          </a:p>
          <a:p>
            <a:pPr lvl="1" algn="just">
              <a:lnSpc>
                <a:spcPct val="150000"/>
              </a:lnSpc>
            </a:pPr>
            <a:r>
              <a:rPr lang="en-US" sz="1600" i="1" dirty="0"/>
              <a:t>Operating systems</a:t>
            </a:r>
            <a:r>
              <a:rPr lang="en-US" sz="1600" dirty="0"/>
              <a:t>—Linux, Macintosh OS, Microsoft Windows, a mobile-based OS</a:t>
            </a:r>
          </a:p>
          <a:p>
            <a:pPr lvl="1" algn="just">
              <a:lnSpc>
                <a:spcPct val="150000"/>
              </a:lnSpc>
            </a:pPr>
            <a:r>
              <a:rPr lang="en-US" sz="1600" i="1" dirty="0"/>
              <a:t>Browser software</a:t>
            </a:r>
            <a:r>
              <a:rPr lang="en-US" sz="1600" dirty="0"/>
              <a:t>—Internet Explorer, Mozilla/Netscape, Opera, Safari, and others </a:t>
            </a:r>
          </a:p>
          <a:p>
            <a:pPr lvl="1" algn="just">
              <a:lnSpc>
                <a:spcPct val="150000"/>
              </a:lnSpc>
            </a:pPr>
            <a:r>
              <a:rPr lang="en-US" sz="1600" i="1" dirty="0"/>
              <a:t>User interface components</a:t>
            </a:r>
            <a:r>
              <a:rPr lang="en-US" sz="1600" dirty="0"/>
              <a:t>—Active X, Java applets and others</a:t>
            </a:r>
          </a:p>
          <a:p>
            <a:pPr lvl="1" algn="just">
              <a:lnSpc>
                <a:spcPct val="150000"/>
              </a:lnSpc>
            </a:pPr>
            <a:r>
              <a:rPr lang="en-US" sz="1600" i="1" dirty="0"/>
              <a:t>Plug-ins</a:t>
            </a:r>
            <a:r>
              <a:rPr lang="en-US" sz="1600" dirty="0"/>
              <a:t>—QuickTime, RealPlayer, and many others</a:t>
            </a:r>
          </a:p>
          <a:p>
            <a:pPr lvl="1" algn="just">
              <a:lnSpc>
                <a:spcPct val="150000"/>
              </a:lnSpc>
            </a:pPr>
            <a:r>
              <a:rPr lang="en-US" sz="1600" i="1" dirty="0"/>
              <a:t>Connectivity</a:t>
            </a:r>
            <a:r>
              <a:rPr lang="en-US" sz="1600" dirty="0"/>
              <a:t>—cable, DSL, regular modem, T1</a:t>
            </a:r>
          </a:p>
          <a:p>
            <a:pPr algn="just">
              <a:lnSpc>
                <a:spcPct val="150000"/>
              </a:lnSpc>
            </a:pPr>
            <a:r>
              <a:rPr lang="en-US" sz="1600" dirty="0"/>
              <a:t>The number of configuration variables must be reduced to a manageable number</a:t>
            </a:r>
          </a:p>
        </p:txBody>
      </p:sp>
      <p:sp>
        <p:nvSpPr>
          <p:cNvPr id="4" name="Slide Number Placeholder 3"/>
          <p:cNvSpPr>
            <a:spLocks noGrp="1"/>
          </p:cNvSpPr>
          <p:nvPr>
            <p:ph type="sldNum" sz="quarter" idx="10"/>
          </p:nvPr>
        </p:nvSpPr>
        <p:spPr/>
        <p:txBody>
          <a:bodyPr/>
          <a:lstStyle/>
          <a:p>
            <a:fld id="{12D2DAB9-3E84-4035-ABD7-E52067F4CB7F}" type="slidenum">
              <a:rPr lang="en-US"/>
              <a:pPr/>
              <a:t>103</a:t>
            </a:fld>
            <a:endParaRPr lang="en-US"/>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nchor="ctr"/>
          <a:lstStyle/>
          <a:p>
            <a:r>
              <a:rPr lang="en-US" dirty="0"/>
              <a:t>Security Testing</a:t>
            </a:r>
          </a:p>
        </p:txBody>
      </p:sp>
      <p:sp>
        <p:nvSpPr>
          <p:cNvPr id="193539" name="Rectangle 3"/>
          <p:cNvSpPr>
            <a:spLocks noGrp="1" noChangeArrowheads="1"/>
          </p:cNvSpPr>
          <p:nvPr>
            <p:ph idx="1"/>
          </p:nvPr>
        </p:nvSpPr>
        <p:spPr/>
        <p:txBody>
          <a:bodyPr/>
          <a:lstStyle/>
          <a:p>
            <a:pPr algn="just">
              <a:lnSpc>
                <a:spcPct val="150000"/>
              </a:lnSpc>
            </a:pPr>
            <a:r>
              <a:rPr lang="en-US" sz="1800" dirty="0"/>
              <a:t>Designed to probe vulnerabilities of the client-side environment, the network communications that occur as data are passed from client to server and back again, and the server-side environment</a:t>
            </a:r>
          </a:p>
          <a:p>
            <a:pPr algn="just">
              <a:lnSpc>
                <a:spcPct val="150000"/>
              </a:lnSpc>
            </a:pPr>
            <a:r>
              <a:rPr lang="en-US" sz="1800" dirty="0"/>
              <a:t>On the client-side, vulnerabilities can often be traced to pre-existing bugs in browsers, e-mail programs, or communication software.</a:t>
            </a:r>
          </a:p>
          <a:p>
            <a:pPr algn="just">
              <a:lnSpc>
                <a:spcPct val="150000"/>
              </a:lnSpc>
            </a:pPr>
            <a:r>
              <a:rPr lang="en-US" sz="1800" dirty="0"/>
              <a:t>On the server-side, vulnerabilities include denial-of-service attacks and malicious scripts that can be passed along to the client-side or used to disable server operations</a:t>
            </a:r>
          </a:p>
        </p:txBody>
      </p:sp>
      <p:sp>
        <p:nvSpPr>
          <p:cNvPr id="4" name="Slide Number Placeholder 3"/>
          <p:cNvSpPr>
            <a:spLocks noGrp="1"/>
          </p:cNvSpPr>
          <p:nvPr>
            <p:ph type="sldNum" sz="quarter" idx="10"/>
          </p:nvPr>
        </p:nvSpPr>
        <p:spPr/>
        <p:txBody>
          <a:bodyPr/>
          <a:lstStyle/>
          <a:p>
            <a:fld id="{221BCF61-947D-4138-A48F-85AA102E8A05}" type="slidenum">
              <a:rPr lang="en-US"/>
              <a:pPr/>
              <a:t>104</a:t>
            </a:fld>
            <a:endParaRPr lang="en-US"/>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nchor="ctr"/>
          <a:lstStyle/>
          <a:p>
            <a:r>
              <a:rPr lang="en-US" dirty="0"/>
              <a:t>Performance Testing</a:t>
            </a:r>
          </a:p>
        </p:txBody>
      </p:sp>
      <p:sp>
        <p:nvSpPr>
          <p:cNvPr id="194563" name="Rectangle 3"/>
          <p:cNvSpPr>
            <a:spLocks noGrp="1" noChangeArrowheads="1"/>
          </p:cNvSpPr>
          <p:nvPr>
            <p:ph idx="1"/>
          </p:nvPr>
        </p:nvSpPr>
        <p:spPr/>
        <p:txBody>
          <a:bodyPr/>
          <a:lstStyle/>
          <a:p>
            <a:pPr algn="just">
              <a:lnSpc>
                <a:spcPct val="150000"/>
              </a:lnSpc>
              <a:spcBef>
                <a:spcPts val="600"/>
              </a:spcBef>
            </a:pPr>
            <a:r>
              <a:rPr lang="en-US" sz="1600" dirty="0"/>
              <a:t>Does the server response time degrade to a point where it is noticeable and unacceptable?</a:t>
            </a:r>
          </a:p>
          <a:p>
            <a:pPr algn="just">
              <a:lnSpc>
                <a:spcPct val="150000"/>
              </a:lnSpc>
              <a:spcBef>
                <a:spcPts val="300"/>
              </a:spcBef>
            </a:pPr>
            <a:r>
              <a:rPr lang="en-US" sz="1600" dirty="0"/>
              <a:t>At what point (in terms of users, transactions or data loading) does performance become unacceptable?</a:t>
            </a:r>
          </a:p>
          <a:p>
            <a:pPr algn="just">
              <a:lnSpc>
                <a:spcPct val="150000"/>
              </a:lnSpc>
            </a:pPr>
            <a:r>
              <a:rPr lang="en-US" sz="1600" dirty="0"/>
              <a:t>What system components are responsible for performance degradation?</a:t>
            </a:r>
          </a:p>
          <a:p>
            <a:pPr algn="just">
              <a:lnSpc>
                <a:spcPct val="150000"/>
              </a:lnSpc>
            </a:pPr>
            <a:r>
              <a:rPr lang="en-US" sz="1600" dirty="0"/>
              <a:t>What is the average response time for users under a variety of loading conditions?</a:t>
            </a:r>
          </a:p>
          <a:p>
            <a:pPr algn="just">
              <a:lnSpc>
                <a:spcPct val="150000"/>
              </a:lnSpc>
            </a:pPr>
            <a:r>
              <a:rPr lang="en-US" sz="1600" dirty="0"/>
              <a:t>Does performance degradation have an impact on system security?</a:t>
            </a:r>
          </a:p>
          <a:p>
            <a:pPr algn="just">
              <a:lnSpc>
                <a:spcPct val="150000"/>
              </a:lnSpc>
            </a:pPr>
            <a:r>
              <a:rPr lang="en-US" sz="1600" dirty="0"/>
              <a:t>Is </a:t>
            </a:r>
            <a:r>
              <a:rPr lang="en-US" sz="1600" dirty="0" err="1"/>
              <a:t>WebApp</a:t>
            </a:r>
            <a:r>
              <a:rPr lang="en-US" sz="1600" dirty="0"/>
              <a:t> reliability or accuracy affected as the load on the system grows?</a:t>
            </a:r>
          </a:p>
          <a:p>
            <a:pPr algn="just">
              <a:lnSpc>
                <a:spcPct val="150000"/>
              </a:lnSpc>
            </a:pPr>
            <a:r>
              <a:rPr lang="en-US" sz="1600" dirty="0"/>
              <a:t>What happens when loads that are greater than maximum server capacity are applied?</a:t>
            </a:r>
          </a:p>
        </p:txBody>
      </p:sp>
      <p:sp>
        <p:nvSpPr>
          <p:cNvPr id="4" name="Slide Number Placeholder 3"/>
          <p:cNvSpPr>
            <a:spLocks noGrp="1"/>
          </p:cNvSpPr>
          <p:nvPr>
            <p:ph type="sldNum" sz="quarter" idx="10"/>
          </p:nvPr>
        </p:nvSpPr>
        <p:spPr/>
        <p:txBody>
          <a:bodyPr/>
          <a:lstStyle/>
          <a:p>
            <a:fld id="{BA4BEA95-68FD-4B4F-9F1E-DF6DC21399FA}" type="slidenum">
              <a:rPr lang="en-US"/>
              <a:pPr/>
              <a:t>105</a:t>
            </a:fld>
            <a:endParaRPr lang="en-US"/>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163" y="28575"/>
            <a:ext cx="7974012" cy="638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7250" name="Rectangle 2"/>
          <p:cNvSpPr>
            <a:spLocks noGrp="1" noChangeArrowheads="1"/>
          </p:cNvSpPr>
          <p:nvPr>
            <p:ph type="title"/>
          </p:nvPr>
        </p:nvSpPr>
        <p:spPr>
          <a:ln/>
        </p:spPr>
        <p:txBody>
          <a:bodyPr lIns="17998" tIns="46795" rIns="17998" bIns="46795" anchor="ctr"/>
          <a:lstStyle/>
          <a:p>
            <a:pPr defTabSz="829452">
              <a:spcBef>
                <a:spcPts val="806"/>
              </a:spcBef>
            </a:pPr>
            <a:r>
              <a:rPr lang="en-GB" sz="4000" dirty="0"/>
              <a:t>Verification versus Validation</a:t>
            </a:r>
          </a:p>
        </p:txBody>
      </p:sp>
      <p:sp>
        <p:nvSpPr>
          <p:cNvPr id="1717251"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726"/>
              </a:spcBef>
            </a:pPr>
            <a:r>
              <a:rPr lang="en-GB" sz="1800" dirty="0"/>
              <a:t>Verification is the process of determining:</a:t>
            </a:r>
          </a:p>
          <a:p>
            <a:pPr marL="673930" lvl="1" algn="just" defTabSz="829452">
              <a:lnSpc>
                <a:spcPct val="150000"/>
              </a:lnSpc>
              <a:spcBef>
                <a:spcPts val="658"/>
              </a:spcBef>
            </a:pPr>
            <a:r>
              <a:rPr lang="en-GB" sz="1800" dirty="0">
                <a:solidFill>
                  <a:srgbClr val="0000FF"/>
                </a:solidFill>
              </a:rPr>
              <a:t>Whether output of one phase of development conforms to its previous phase.</a:t>
            </a:r>
          </a:p>
          <a:p>
            <a:pPr marL="311045" indent="-311045" algn="just" defTabSz="829452">
              <a:lnSpc>
                <a:spcPct val="150000"/>
              </a:lnSpc>
              <a:spcBef>
                <a:spcPts val="907"/>
              </a:spcBef>
            </a:pPr>
            <a:r>
              <a:rPr lang="en-GB" sz="1800" dirty="0"/>
              <a:t>Validation is the process of determining:</a:t>
            </a:r>
          </a:p>
          <a:p>
            <a:pPr marL="673930" lvl="1" algn="just" defTabSz="829452">
              <a:lnSpc>
                <a:spcPct val="150000"/>
              </a:lnSpc>
              <a:spcBef>
                <a:spcPts val="658"/>
              </a:spcBef>
            </a:pPr>
            <a:r>
              <a:rPr lang="en-GB" sz="1800" dirty="0">
                <a:solidFill>
                  <a:srgbClr val="0000FF"/>
                </a:solidFill>
              </a:rPr>
              <a:t>Whether a fully developed system conforms to its SRS document.</a:t>
            </a:r>
          </a:p>
          <a:p>
            <a:pPr marL="311045" indent="-311045" algn="just" defTabSz="829452">
              <a:lnSpc>
                <a:spcPct val="150000"/>
              </a:lnSpc>
              <a:spcBef>
                <a:spcPts val="907"/>
              </a:spcBef>
            </a:pPr>
            <a:r>
              <a:rPr lang="en-GB" sz="1800" dirty="0"/>
              <a:t>Verification is concerned with phase containment of errors, </a:t>
            </a:r>
          </a:p>
          <a:p>
            <a:pPr marL="673930" lvl="1" algn="just" defTabSz="829452">
              <a:lnSpc>
                <a:spcPct val="150000"/>
              </a:lnSpc>
              <a:spcBef>
                <a:spcPts val="806"/>
              </a:spcBef>
            </a:pPr>
            <a:r>
              <a:rPr lang="en-GB" sz="1800" dirty="0"/>
              <a:t>Whereas the aim of validation is that the final product be error free.</a:t>
            </a:r>
          </a:p>
          <a:p>
            <a:pPr marL="673930" lvl="1" algn="just" defTabSz="829452">
              <a:lnSpc>
                <a:spcPct val="150000"/>
              </a:lnSpc>
              <a:spcBef>
                <a:spcPts val="658"/>
              </a:spcBef>
              <a:buNone/>
            </a:pPr>
            <a:r>
              <a:rPr lang="en-GB" sz="1800" dirty="0">
                <a:solidFill>
                  <a:srgbClr val="FFFF00"/>
                </a:solidFill>
              </a:rPr>
              <a:t>.  </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346" name="Rectangle 2"/>
          <p:cNvSpPr>
            <a:spLocks noGrp="1" noChangeArrowheads="1"/>
          </p:cNvSpPr>
          <p:nvPr>
            <p:ph type="title"/>
          </p:nvPr>
        </p:nvSpPr>
        <p:spPr>
          <a:xfrm>
            <a:off x="671040" y="165619"/>
            <a:ext cx="7800480" cy="1137719"/>
          </a:xfrm>
          <a:ln/>
        </p:spPr>
        <p:txBody>
          <a:bodyPr lIns="17998" tIns="46795" rIns="17998" bIns="46795" anchor="ctr"/>
          <a:lstStyle/>
          <a:p>
            <a:pPr defTabSz="829452">
              <a:spcBef>
                <a:spcPts val="987"/>
              </a:spcBef>
            </a:pPr>
            <a:r>
              <a:rPr lang="en-GB" sz="5400" dirty="0"/>
              <a:t>Design of Test Cases</a:t>
            </a:r>
          </a:p>
        </p:txBody>
      </p:sp>
      <p:sp>
        <p:nvSpPr>
          <p:cNvPr id="1721347" name="Rectangle 3"/>
          <p:cNvSpPr>
            <a:spLocks noGrp="1" noChangeArrowheads="1"/>
          </p:cNvSpPr>
          <p:nvPr>
            <p:ph type="body" idx="1"/>
          </p:nvPr>
        </p:nvSpPr>
        <p:spPr>
          <a:xfrm>
            <a:off x="685440" y="1447353"/>
            <a:ext cx="7771680" cy="5053481"/>
          </a:xfrm>
          <a:ln/>
        </p:spPr>
        <p:txBody>
          <a:bodyPr lIns="17998" tIns="46795" rIns="17998" bIns="46795"/>
          <a:lstStyle/>
          <a:p>
            <a:pPr marL="311045" indent="-311045" algn="just" defTabSz="829452">
              <a:lnSpc>
                <a:spcPct val="150000"/>
              </a:lnSpc>
              <a:spcBef>
                <a:spcPts val="806"/>
              </a:spcBef>
            </a:pPr>
            <a:r>
              <a:rPr lang="en-GB" sz="1600" dirty="0"/>
              <a:t>Exhaustive testing of any non-trivial system is impractical: </a:t>
            </a:r>
          </a:p>
          <a:p>
            <a:pPr marL="673930" lvl="1" algn="just" defTabSz="829452">
              <a:lnSpc>
                <a:spcPct val="150000"/>
              </a:lnSpc>
              <a:spcBef>
                <a:spcPts val="658"/>
              </a:spcBef>
            </a:pPr>
            <a:r>
              <a:rPr lang="en-GB" sz="1600" dirty="0"/>
              <a:t>Input data domain is extremely large. </a:t>
            </a:r>
          </a:p>
          <a:p>
            <a:pPr marL="311045" indent="-311045" algn="just" defTabSz="829452">
              <a:lnSpc>
                <a:spcPct val="150000"/>
              </a:lnSpc>
              <a:spcBef>
                <a:spcPts val="806"/>
              </a:spcBef>
            </a:pPr>
            <a:r>
              <a:rPr lang="en-GB" sz="1600" dirty="0"/>
              <a:t>Design an </a:t>
            </a:r>
            <a:r>
              <a:rPr lang="en-GB" sz="1600" dirty="0">
                <a:solidFill>
                  <a:srgbClr val="0000FF"/>
                </a:solidFill>
              </a:rPr>
              <a:t>optimal test suite:</a:t>
            </a:r>
          </a:p>
          <a:p>
            <a:pPr marL="673930" lvl="1" algn="just" defTabSz="829452">
              <a:lnSpc>
                <a:spcPct val="150000"/>
              </a:lnSpc>
              <a:spcBef>
                <a:spcPts val="726"/>
              </a:spcBef>
            </a:pPr>
            <a:r>
              <a:rPr lang="en-GB" sz="1600" dirty="0"/>
              <a:t>Of reasonable size and  </a:t>
            </a:r>
          </a:p>
          <a:p>
            <a:pPr marL="673930" lvl="1" algn="just" defTabSz="829452">
              <a:lnSpc>
                <a:spcPct val="150000"/>
              </a:lnSpc>
              <a:spcBef>
                <a:spcPts val="726"/>
              </a:spcBef>
            </a:pPr>
            <a:r>
              <a:rPr lang="en-GB" sz="1600" dirty="0"/>
              <a:t>Uncovers as many errors as possible. </a:t>
            </a:r>
          </a:p>
          <a:p>
            <a:pPr marL="311045" indent="-311045" algn="just" defTabSz="829452">
              <a:lnSpc>
                <a:spcPct val="150000"/>
              </a:lnSpc>
              <a:spcBef>
                <a:spcPts val="907"/>
              </a:spcBef>
            </a:pPr>
            <a:r>
              <a:rPr lang="en-GB" sz="1600" dirty="0"/>
              <a:t>If test cases are selected randomly: </a:t>
            </a:r>
          </a:p>
          <a:p>
            <a:pPr marL="673930" lvl="1" algn="just" defTabSz="829452">
              <a:lnSpc>
                <a:spcPct val="150000"/>
              </a:lnSpc>
              <a:spcBef>
                <a:spcPts val="658"/>
              </a:spcBef>
            </a:pPr>
            <a:r>
              <a:rPr lang="en-GB" sz="1600" dirty="0"/>
              <a:t>Many test cases would not contribute to the significance of the test suite,  </a:t>
            </a:r>
          </a:p>
          <a:p>
            <a:pPr marL="673930" lvl="1" algn="just" defTabSz="829452">
              <a:lnSpc>
                <a:spcPct val="150000"/>
              </a:lnSpc>
              <a:spcBef>
                <a:spcPts val="658"/>
              </a:spcBef>
            </a:pPr>
            <a:r>
              <a:rPr lang="en-GB" sz="1600" dirty="0"/>
              <a:t>Would not detect errors not already being detected by other test cases in the suite.</a:t>
            </a:r>
          </a:p>
          <a:p>
            <a:pPr marL="311045" indent="-311045" algn="just" defTabSz="829452">
              <a:lnSpc>
                <a:spcPct val="150000"/>
              </a:lnSpc>
              <a:spcBef>
                <a:spcPts val="907"/>
              </a:spcBef>
            </a:pPr>
            <a:r>
              <a:rPr lang="en-GB" sz="1600" dirty="0">
                <a:solidFill>
                  <a:srgbClr val="0000FF"/>
                </a:solidFill>
              </a:rPr>
              <a:t>Number of test cases in a randomly selected test suite:</a:t>
            </a:r>
          </a:p>
          <a:p>
            <a:pPr marL="673930" lvl="1" algn="just" defTabSz="829452">
              <a:lnSpc>
                <a:spcPct val="150000"/>
              </a:lnSpc>
              <a:spcBef>
                <a:spcPts val="658"/>
              </a:spcBef>
            </a:pPr>
            <a:r>
              <a:rPr lang="en-GB" sz="1600" dirty="0">
                <a:solidFill>
                  <a:srgbClr val="0000FF"/>
                </a:solidFill>
              </a:rPr>
              <a:t>Not an indication of effectiveness of testing</a:t>
            </a:r>
            <a:r>
              <a:rPr lang="en-GB" sz="1600" dirty="0">
                <a:solidFill>
                  <a:srgbClr val="FFFF00"/>
                </a:solidFill>
              </a:rPr>
              <a:t>.</a:t>
            </a:r>
          </a:p>
          <a:p>
            <a:pPr marL="673930" lvl="1" algn="just" defTabSz="829452">
              <a:lnSpc>
                <a:spcPct val="150000"/>
              </a:lnSpc>
              <a:spcBef>
                <a:spcPts val="726"/>
              </a:spcBef>
              <a:buNone/>
            </a:pPr>
            <a:endParaRPr lang="en-GB" sz="16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442" name="Rectangle 2"/>
          <p:cNvSpPr>
            <a:spLocks noGrp="1" noChangeArrowheads="1"/>
          </p:cNvSpPr>
          <p:nvPr>
            <p:ph type="title"/>
          </p:nvPr>
        </p:nvSpPr>
        <p:spPr>
          <a:xfrm>
            <a:off x="671040" y="165619"/>
            <a:ext cx="7800480" cy="1137719"/>
          </a:xfrm>
          <a:ln/>
        </p:spPr>
        <p:txBody>
          <a:bodyPr lIns="17998" tIns="46795" rIns="17998" bIns="46795" anchor="ctr"/>
          <a:lstStyle/>
          <a:p>
            <a:pPr defTabSz="829452">
              <a:spcBef>
                <a:spcPts val="987"/>
              </a:spcBef>
            </a:pPr>
            <a:r>
              <a:rPr lang="en-GB" sz="5400" dirty="0"/>
              <a:t>Contd...</a:t>
            </a:r>
          </a:p>
        </p:txBody>
      </p:sp>
      <p:sp>
        <p:nvSpPr>
          <p:cNvPr id="1725443" name="Rectangle 3"/>
          <p:cNvSpPr>
            <a:spLocks noGrp="1" noChangeArrowheads="1"/>
          </p:cNvSpPr>
          <p:nvPr>
            <p:ph type="body" idx="1"/>
          </p:nvPr>
        </p:nvSpPr>
        <p:spPr>
          <a:xfrm>
            <a:off x="383040" y="1422869"/>
            <a:ext cx="8447040" cy="4637287"/>
          </a:xfrm>
          <a:ln/>
        </p:spPr>
        <p:txBody>
          <a:bodyPr lIns="17998" tIns="46795" rIns="17998" bIns="46795"/>
          <a:lstStyle/>
          <a:p>
            <a:pPr marL="311045" indent="-311045" algn="just" defTabSz="829452">
              <a:lnSpc>
                <a:spcPct val="150000"/>
              </a:lnSpc>
              <a:spcBef>
                <a:spcPts val="907"/>
              </a:spcBef>
            </a:pPr>
            <a:r>
              <a:rPr lang="en-GB" sz="1800" dirty="0"/>
              <a:t>Testing a system using a large number of randomly selected test cases:</a:t>
            </a:r>
          </a:p>
          <a:p>
            <a:pPr marL="673930" lvl="1" algn="just" defTabSz="829452">
              <a:lnSpc>
                <a:spcPct val="150000"/>
              </a:lnSpc>
              <a:spcBef>
                <a:spcPts val="658"/>
              </a:spcBef>
            </a:pPr>
            <a:r>
              <a:rPr lang="en-GB" sz="1800" dirty="0">
                <a:solidFill>
                  <a:srgbClr val="0000FF"/>
                </a:solidFill>
              </a:rPr>
              <a:t>Does not mean that  many errors in the system will be uncovered.</a:t>
            </a:r>
          </a:p>
          <a:p>
            <a:pPr marL="311045" indent="-311045" algn="just" defTabSz="829452">
              <a:lnSpc>
                <a:spcPct val="150000"/>
              </a:lnSpc>
              <a:spcBef>
                <a:spcPts val="726"/>
              </a:spcBef>
            </a:pPr>
            <a:r>
              <a:rPr lang="en-GB" sz="1800" dirty="0"/>
              <a:t>Consider following example:</a:t>
            </a:r>
          </a:p>
          <a:p>
            <a:pPr marL="673930" lvl="1" algn="just" defTabSz="829452">
              <a:lnSpc>
                <a:spcPct val="150000"/>
              </a:lnSpc>
              <a:spcBef>
                <a:spcPts val="726"/>
              </a:spcBef>
            </a:pPr>
            <a:r>
              <a:rPr lang="en-GB" sz="1800" dirty="0"/>
              <a:t>Find the maximum of two integers  x and  y. </a:t>
            </a:r>
          </a:p>
          <a:p>
            <a:pPr marL="711095" lvl="1" indent="-311045" algn="just" defTabSz="829452">
              <a:lnSpc>
                <a:spcPct val="150000"/>
              </a:lnSpc>
              <a:spcBef>
                <a:spcPts val="907"/>
              </a:spcBef>
            </a:pPr>
            <a:r>
              <a:rPr lang="en-GB" sz="1800" dirty="0"/>
              <a:t>The code has a simple programming error:</a:t>
            </a:r>
          </a:p>
          <a:p>
            <a:pPr marL="311045" indent="-311045" defTabSz="829452">
              <a:lnSpc>
                <a:spcPct val="150000"/>
              </a:lnSpc>
              <a:spcBef>
                <a:spcPts val="907"/>
              </a:spcBef>
              <a:buNone/>
            </a:pPr>
            <a:r>
              <a:rPr lang="en-GB" sz="1800" dirty="0"/>
              <a:t>	  	If (x&gt;y) max = x;                </a:t>
            </a:r>
            <a:br>
              <a:rPr lang="en-GB" sz="1800" dirty="0"/>
            </a:br>
            <a:r>
              <a:rPr lang="en-GB" sz="1800" dirty="0"/>
              <a:t>		else max = x;</a:t>
            </a:r>
          </a:p>
          <a:p>
            <a:pPr marL="711095" lvl="1" indent="-311045" defTabSz="829452">
              <a:lnSpc>
                <a:spcPct val="150000"/>
              </a:lnSpc>
              <a:spcBef>
                <a:spcPts val="907"/>
              </a:spcBef>
              <a:buNone/>
            </a:pPr>
            <a:r>
              <a:rPr lang="en-GB" sz="1800" dirty="0"/>
              <a:t>Test suite {(x=3,y=2);(x=2,y=3)} can detect the error, </a:t>
            </a:r>
          </a:p>
          <a:p>
            <a:pPr marL="711095" lvl="1" indent="-311045" defTabSz="829452">
              <a:lnSpc>
                <a:spcPct val="150000"/>
              </a:lnSpc>
              <a:spcBef>
                <a:spcPts val="907"/>
              </a:spcBef>
              <a:buNone/>
            </a:pPr>
            <a:r>
              <a:rPr lang="en-GB" sz="1800" dirty="0"/>
              <a:t>A larger test suite {(x=3,y=2);(x=4,y=3); (x=5,y=1)} does not detect the error.</a:t>
            </a:r>
          </a:p>
          <a:p>
            <a:pPr marL="673930" lvl="1" algn="just" defTabSz="829452">
              <a:lnSpc>
                <a:spcPct val="150000"/>
              </a:lnSpc>
              <a:spcBef>
                <a:spcPts val="726"/>
              </a:spcBef>
            </a:pPr>
            <a:endParaRPr lang="en-GB" sz="18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9538" name="Rectangle 2"/>
          <p:cNvSpPr>
            <a:spLocks noGrp="1" noChangeArrowheads="1"/>
          </p:cNvSpPr>
          <p:nvPr>
            <p:ph type="title"/>
          </p:nvPr>
        </p:nvSpPr>
        <p:spPr>
          <a:ln/>
        </p:spPr>
        <p:txBody>
          <a:bodyPr lIns="17998" tIns="46795" rIns="17998" bIns="46795" anchor="ctr"/>
          <a:lstStyle/>
          <a:p>
            <a:pPr defTabSz="829452">
              <a:spcBef>
                <a:spcPts val="987"/>
              </a:spcBef>
            </a:pPr>
            <a:r>
              <a:rPr lang="en-GB" sz="5400" dirty="0"/>
              <a:t>Design of Test Cases</a:t>
            </a:r>
          </a:p>
        </p:txBody>
      </p:sp>
      <p:sp>
        <p:nvSpPr>
          <p:cNvPr id="1729539"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907"/>
              </a:spcBef>
            </a:pPr>
            <a:r>
              <a:rPr lang="en-GB" sz="2000" dirty="0"/>
              <a:t>Systematic approaches are required to design an </a:t>
            </a:r>
            <a:r>
              <a:rPr lang="en-GB" sz="2000" dirty="0">
                <a:solidFill>
                  <a:srgbClr val="0000FF"/>
                </a:solidFill>
              </a:rPr>
              <a:t>optimal test suite:</a:t>
            </a:r>
          </a:p>
          <a:p>
            <a:pPr marL="673930" lvl="1" algn="just" defTabSz="829452">
              <a:lnSpc>
                <a:spcPct val="150000"/>
              </a:lnSpc>
              <a:spcBef>
                <a:spcPts val="806"/>
              </a:spcBef>
            </a:pPr>
            <a:r>
              <a:rPr lang="en-GB" sz="2000" dirty="0">
                <a:solidFill>
                  <a:srgbClr val="993300"/>
                </a:solidFill>
              </a:rPr>
              <a:t>Each test case in the suite should detect different errors.</a:t>
            </a:r>
          </a:p>
          <a:p>
            <a:pPr marL="311045" indent="-311045" algn="just" defTabSz="829452">
              <a:lnSpc>
                <a:spcPct val="150000"/>
              </a:lnSpc>
              <a:spcBef>
                <a:spcPts val="907"/>
              </a:spcBef>
            </a:pPr>
            <a:r>
              <a:rPr lang="en-GB" sz="2000" dirty="0"/>
              <a:t>There are essentially two main approaches to design test cases:</a:t>
            </a:r>
          </a:p>
          <a:p>
            <a:pPr marL="673930" lvl="1" algn="just" defTabSz="829452">
              <a:lnSpc>
                <a:spcPct val="150000"/>
              </a:lnSpc>
              <a:spcBef>
                <a:spcPts val="806"/>
              </a:spcBef>
            </a:pPr>
            <a:r>
              <a:rPr lang="en-GB" sz="2000" dirty="0">
                <a:solidFill>
                  <a:srgbClr val="0000FF"/>
                </a:solidFill>
              </a:rPr>
              <a:t>Black-box approach</a:t>
            </a:r>
          </a:p>
          <a:p>
            <a:pPr marL="673930" lvl="1" algn="just" defTabSz="829452">
              <a:lnSpc>
                <a:spcPct val="150000"/>
              </a:lnSpc>
              <a:spcBef>
                <a:spcPts val="806"/>
              </a:spcBef>
            </a:pPr>
            <a:r>
              <a:rPr lang="en-GB" sz="2000" dirty="0">
                <a:solidFill>
                  <a:srgbClr val="0000FF"/>
                </a:solidFill>
              </a:rPr>
              <a:t>White-box (or glass-box) approach</a:t>
            </a:r>
          </a:p>
          <a:p>
            <a:pPr marL="673930" lvl="1" algn="just" defTabSz="829452">
              <a:lnSpc>
                <a:spcPct val="150000"/>
              </a:lnSpc>
              <a:spcBef>
                <a:spcPts val="806"/>
              </a:spcBef>
              <a:buNone/>
            </a:pPr>
            <a:endParaRPr lang="en-GB" sz="2000" dirty="0">
              <a:solidFill>
                <a:srgbClr val="993300"/>
              </a:solidFill>
            </a:endParaRP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3634" name="Rectangle 2"/>
          <p:cNvSpPr>
            <a:spLocks noGrp="1" noChangeArrowheads="1"/>
          </p:cNvSpPr>
          <p:nvPr>
            <p:ph type="title"/>
          </p:nvPr>
        </p:nvSpPr>
        <p:spPr>
          <a:ln/>
        </p:spPr>
        <p:txBody>
          <a:bodyPr lIns="17998" tIns="46795" rIns="17998" bIns="46795" anchor="ctr"/>
          <a:lstStyle/>
          <a:p>
            <a:pPr defTabSz="829452">
              <a:spcBef>
                <a:spcPts val="907"/>
              </a:spcBef>
            </a:pPr>
            <a:r>
              <a:rPr lang="en-GB" sz="6000" dirty="0"/>
              <a:t>Black-Box Testing</a:t>
            </a:r>
          </a:p>
        </p:txBody>
      </p:sp>
      <p:sp>
        <p:nvSpPr>
          <p:cNvPr id="1733635"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726"/>
              </a:spcBef>
            </a:pPr>
            <a:r>
              <a:rPr lang="en-GB" sz="2400" dirty="0"/>
              <a:t>Test cases are designed using only </a:t>
            </a:r>
            <a:r>
              <a:rPr lang="en-GB" sz="2400" dirty="0">
                <a:solidFill>
                  <a:srgbClr val="0000FF"/>
                </a:solidFill>
              </a:rPr>
              <a:t>functional specification</a:t>
            </a:r>
            <a:r>
              <a:rPr lang="en-GB" sz="2400" dirty="0"/>
              <a:t> of the software:</a:t>
            </a:r>
          </a:p>
          <a:p>
            <a:pPr marL="673930" lvl="1" algn="just" defTabSz="829452">
              <a:lnSpc>
                <a:spcPct val="150000"/>
              </a:lnSpc>
              <a:spcBef>
                <a:spcPts val="658"/>
              </a:spcBef>
            </a:pPr>
            <a:r>
              <a:rPr lang="en-GB" sz="2400" dirty="0"/>
              <a:t>Without any knowledge of the internal structure of the software.</a:t>
            </a:r>
          </a:p>
          <a:p>
            <a:pPr marL="311045" indent="-311045" algn="just" defTabSz="829452">
              <a:lnSpc>
                <a:spcPct val="150000"/>
              </a:lnSpc>
              <a:spcBef>
                <a:spcPts val="726"/>
              </a:spcBef>
            </a:pPr>
            <a:r>
              <a:rPr lang="en-GB" sz="2400" dirty="0"/>
              <a:t>For this reason, black-box testing is also known as  </a:t>
            </a:r>
            <a:r>
              <a:rPr lang="en-GB" sz="2400" u="sng" dirty="0">
                <a:solidFill>
                  <a:srgbClr val="0000FF"/>
                </a:solidFill>
              </a:rPr>
              <a:t>functional testing.</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5682" name="Rectangle 2"/>
          <p:cNvSpPr>
            <a:spLocks noGrp="1" noChangeArrowheads="1"/>
          </p:cNvSpPr>
          <p:nvPr>
            <p:ph type="title"/>
          </p:nvPr>
        </p:nvSpPr>
        <p:spPr>
          <a:ln/>
        </p:spPr>
        <p:txBody>
          <a:bodyPr lIns="17998" tIns="46795" rIns="17998" bIns="46795" anchor="ctr"/>
          <a:lstStyle/>
          <a:p>
            <a:pPr defTabSz="829452">
              <a:spcBef>
                <a:spcPts val="907"/>
              </a:spcBef>
            </a:pPr>
            <a:r>
              <a:rPr lang="en-GB" sz="6000" dirty="0"/>
              <a:t>White-box Testing</a:t>
            </a:r>
          </a:p>
        </p:txBody>
      </p:sp>
      <p:sp>
        <p:nvSpPr>
          <p:cNvPr id="1735683"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806"/>
              </a:spcBef>
            </a:pPr>
            <a:r>
              <a:rPr lang="en-GB" sz="2000" dirty="0"/>
              <a:t>Designing white-box test cases: </a:t>
            </a:r>
          </a:p>
          <a:p>
            <a:pPr marL="673930" lvl="1" algn="just" defTabSz="829452">
              <a:lnSpc>
                <a:spcPct val="150000"/>
              </a:lnSpc>
              <a:spcBef>
                <a:spcPts val="726"/>
              </a:spcBef>
            </a:pPr>
            <a:r>
              <a:rPr lang="en-GB" sz="2000" dirty="0"/>
              <a:t>Requires knowledge about the internal structure of software. </a:t>
            </a:r>
          </a:p>
          <a:p>
            <a:pPr marL="673930" lvl="1" algn="just" defTabSz="829452">
              <a:lnSpc>
                <a:spcPct val="150000"/>
              </a:lnSpc>
              <a:spcBef>
                <a:spcPts val="726"/>
              </a:spcBef>
            </a:pPr>
            <a:r>
              <a:rPr lang="en-GB" sz="2000" dirty="0">
                <a:solidFill>
                  <a:srgbClr val="0000FF"/>
                </a:solidFill>
              </a:rPr>
              <a:t>White-box testing is also called </a:t>
            </a:r>
            <a:r>
              <a:rPr lang="en-GB" sz="2000" u="sng" dirty="0">
                <a:solidFill>
                  <a:srgbClr val="0000FF"/>
                </a:solidFill>
              </a:rPr>
              <a:t>structural testing</a:t>
            </a:r>
            <a:r>
              <a:rPr lang="en-GB" sz="2000" dirty="0">
                <a:solidFill>
                  <a:srgbClr val="0000FF"/>
                </a:solidFill>
              </a:rPr>
              <a:t>.</a:t>
            </a:r>
          </a:p>
          <a:p>
            <a:pPr marL="673930" lvl="1" algn="just" defTabSz="829452">
              <a:lnSpc>
                <a:spcPct val="150000"/>
              </a:lnSpc>
              <a:spcBef>
                <a:spcPts val="658"/>
              </a:spcBef>
            </a:pPr>
            <a:r>
              <a:rPr lang="en-GB" sz="2000" dirty="0"/>
              <a:t>In this unit we will not study white-box testing.</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7730" name="Rectangle 2"/>
          <p:cNvSpPr>
            <a:spLocks noGrp="1" noChangeArrowheads="1"/>
          </p:cNvSpPr>
          <p:nvPr>
            <p:ph type="title"/>
          </p:nvPr>
        </p:nvSpPr>
        <p:spPr>
          <a:ln/>
        </p:spPr>
        <p:txBody>
          <a:bodyPr lIns="17998" tIns="46795" rIns="17998" bIns="46795" anchor="ctr"/>
          <a:lstStyle/>
          <a:p>
            <a:pPr defTabSz="829452">
              <a:spcBef>
                <a:spcPts val="907"/>
              </a:spcBef>
            </a:pPr>
            <a:r>
              <a:rPr lang="en-GB" sz="6000" dirty="0"/>
              <a:t>Black-Box Testing</a:t>
            </a:r>
          </a:p>
        </p:txBody>
      </p:sp>
      <p:sp>
        <p:nvSpPr>
          <p:cNvPr id="1737731"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907"/>
              </a:spcBef>
            </a:pPr>
            <a:r>
              <a:rPr lang="en-GB" dirty="0"/>
              <a:t>There are essentially two main approaches to design black box test cases:</a:t>
            </a:r>
          </a:p>
          <a:p>
            <a:pPr marL="673930" lvl="1" algn="just" defTabSz="829452">
              <a:lnSpc>
                <a:spcPct val="150000"/>
              </a:lnSpc>
              <a:spcBef>
                <a:spcPts val="806"/>
              </a:spcBef>
            </a:pPr>
            <a:r>
              <a:rPr lang="en-GB" sz="3200" dirty="0">
                <a:solidFill>
                  <a:srgbClr val="0000FF"/>
                </a:solidFill>
              </a:rPr>
              <a:t>Equivalence class partitioning</a:t>
            </a:r>
          </a:p>
          <a:p>
            <a:pPr marL="673930" lvl="1" algn="just" defTabSz="829452">
              <a:lnSpc>
                <a:spcPct val="150000"/>
              </a:lnSpc>
              <a:spcBef>
                <a:spcPts val="806"/>
              </a:spcBef>
            </a:pPr>
            <a:r>
              <a:rPr lang="en-GB" sz="3200" dirty="0">
                <a:solidFill>
                  <a:srgbClr val="0000FF"/>
                </a:solidFill>
              </a:rPr>
              <a:t>Boundary value analysis</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9778" name="Rectangle 2"/>
          <p:cNvSpPr>
            <a:spLocks noGrp="1" noChangeArrowheads="1"/>
          </p:cNvSpPr>
          <p:nvPr>
            <p:ph type="title"/>
          </p:nvPr>
        </p:nvSpPr>
        <p:spPr>
          <a:ln/>
        </p:spPr>
        <p:txBody>
          <a:bodyPr lIns="17998" tIns="46795" rIns="17998" bIns="46795" anchor="ctr"/>
          <a:lstStyle/>
          <a:p>
            <a:pPr defTabSz="829452">
              <a:spcBef>
                <a:spcPts val="806"/>
              </a:spcBef>
            </a:pPr>
            <a:r>
              <a:rPr lang="en-GB" sz="3600" dirty="0"/>
              <a:t>Equivalence Class  Partitioning</a:t>
            </a:r>
          </a:p>
        </p:txBody>
      </p:sp>
      <p:sp>
        <p:nvSpPr>
          <p:cNvPr id="1739779"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806"/>
              </a:spcBef>
            </a:pPr>
            <a:r>
              <a:rPr lang="en-GB" sz="2800" dirty="0"/>
              <a:t>Input values to a program are partitioned into </a:t>
            </a:r>
            <a:r>
              <a:rPr lang="en-GB" sz="2800" dirty="0">
                <a:solidFill>
                  <a:srgbClr val="0000FF"/>
                </a:solidFill>
              </a:rPr>
              <a:t>equivalence classes</a:t>
            </a:r>
            <a:r>
              <a:rPr lang="en-GB" sz="2800" dirty="0">
                <a:solidFill>
                  <a:srgbClr val="FFFF00"/>
                </a:solidFill>
              </a:rPr>
              <a:t>.</a:t>
            </a:r>
            <a:r>
              <a:rPr lang="en-GB" sz="2800" dirty="0"/>
              <a:t> </a:t>
            </a:r>
          </a:p>
          <a:p>
            <a:pPr marL="311045" indent="-311045" algn="just" defTabSz="829452">
              <a:lnSpc>
                <a:spcPct val="150000"/>
              </a:lnSpc>
              <a:spcBef>
                <a:spcPts val="806"/>
              </a:spcBef>
            </a:pPr>
            <a:r>
              <a:rPr lang="en-GB" sz="2800" dirty="0"/>
              <a:t>Partitioning is done such that:</a:t>
            </a:r>
          </a:p>
          <a:p>
            <a:pPr marL="673930" lvl="1" algn="just" defTabSz="829452">
              <a:lnSpc>
                <a:spcPct val="150000"/>
              </a:lnSpc>
              <a:spcBef>
                <a:spcPts val="726"/>
              </a:spcBef>
            </a:pPr>
            <a:r>
              <a:rPr lang="en-GB" dirty="0">
                <a:solidFill>
                  <a:srgbClr val="0000FF"/>
                </a:solidFill>
              </a:rPr>
              <a:t>Program behaves in similar ways to every input value belonging to an equivalence class.</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a:ln/>
        </p:spPr>
        <p:txBody>
          <a:bodyPr lIns="17998" tIns="46795" rIns="17998" bIns="46795" anchor="ctr"/>
          <a:lstStyle/>
          <a:p>
            <a:pPr defTabSz="829452">
              <a:spcBef>
                <a:spcPts val="726"/>
              </a:spcBef>
            </a:pPr>
            <a:r>
              <a:rPr lang="en-GB" dirty="0"/>
              <a:t>Why Define Equivalence Classes?</a:t>
            </a:r>
          </a:p>
        </p:txBody>
      </p:sp>
      <p:sp>
        <p:nvSpPr>
          <p:cNvPr id="1741827"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907"/>
              </a:spcBef>
            </a:pPr>
            <a:r>
              <a:rPr lang="en-GB" sz="2800" dirty="0">
                <a:solidFill>
                  <a:srgbClr val="0000FF"/>
                </a:solidFill>
              </a:rPr>
              <a:t>Test the code with just one representative value from  each equivalence class:</a:t>
            </a:r>
            <a:r>
              <a:rPr lang="en-GB" sz="2800" dirty="0">
                <a:solidFill>
                  <a:srgbClr val="FFFF00"/>
                </a:solidFill>
              </a:rPr>
              <a:t> </a:t>
            </a:r>
          </a:p>
          <a:p>
            <a:pPr marL="673930" lvl="1" algn="just" defTabSz="829452">
              <a:lnSpc>
                <a:spcPct val="150000"/>
              </a:lnSpc>
              <a:spcBef>
                <a:spcPts val="806"/>
              </a:spcBef>
            </a:pPr>
            <a:r>
              <a:rPr lang="en-GB" dirty="0"/>
              <a:t>As good as testing using any other values from the equivalence classes.</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39762"/>
          </a:xfrm>
        </p:spPr>
        <p:txBody>
          <a:bodyPr>
            <a:normAutofit fontScale="90000"/>
          </a:bodyPr>
          <a:lstStyle/>
          <a:p>
            <a:r>
              <a:rPr lang="en-US" b="1">
                <a:latin typeface="Arial Black" pitchFamily="34" charset="0"/>
              </a:rPr>
              <a:t>Content</a:t>
            </a:r>
            <a:br>
              <a:rPr lang="en-US"/>
            </a:br>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1753647187"/>
              </p:ext>
            </p:extLst>
          </p:nvPr>
        </p:nvGraphicFramePr>
        <p:xfrm>
          <a:off x="457200" y="1066800"/>
          <a:ext cx="8382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125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874" name="Rectangle 2"/>
          <p:cNvSpPr>
            <a:spLocks noGrp="1" noChangeArrowheads="1"/>
          </p:cNvSpPr>
          <p:nvPr>
            <p:ph type="title"/>
          </p:nvPr>
        </p:nvSpPr>
        <p:spPr>
          <a:ln/>
        </p:spPr>
        <p:txBody>
          <a:bodyPr lIns="17998" tIns="46795" rIns="17998" bIns="46795" anchor="ctr"/>
          <a:lstStyle/>
          <a:p>
            <a:pPr defTabSz="829452">
              <a:spcBef>
                <a:spcPts val="806"/>
              </a:spcBef>
            </a:pPr>
            <a:r>
              <a:rPr lang="en-GB" dirty="0"/>
              <a:t>Equivalence Class  Partitioning</a:t>
            </a:r>
          </a:p>
        </p:txBody>
      </p:sp>
      <p:sp>
        <p:nvSpPr>
          <p:cNvPr id="1743875"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907"/>
              </a:spcBef>
            </a:pPr>
            <a:r>
              <a:rPr lang="en-GB" sz="2400" dirty="0"/>
              <a:t>How do you determine the equivalence classes?</a:t>
            </a:r>
          </a:p>
          <a:p>
            <a:pPr marL="673930" lvl="1" algn="just" defTabSz="829452">
              <a:lnSpc>
                <a:spcPct val="150000"/>
              </a:lnSpc>
              <a:spcBef>
                <a:spcPts val="806"/>
              </a:spcBef>
            </a:pPr>
            <a:r>
              <a:rPr lang="en-GB" sz="2400" dirty="0"/>
              <a:t>Examine the input data. </a:t>
            </a:r>
          </a:p>
          <a:p>
            <a:pPr marL="673930" lvl="1" algn="just" defTabSz="829452">
              <a:lnSpc>
                <a:spcPct val="150000"/>
              </a:lnSpc>
              <a:spcBef>
                <a:spcPts val="806"/>
              </a:spcBef>
            </a:pPr>
            <a:r>
              <a:rPr lang="en-GB" sz="2400" dirty="0"/>
              <a:t>Few general guidelines for determining the equivalence classes can be given</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5922" name="Rectangle 2"/>
          <p:cNvSpPr>
            <a:spLocks noGrp="1" noChangeArrowheads="1"/>
          </p:cNvSpPr>
          <p:nvPr>
            <p:ph type="title"/>
          </p:nvPr>
        </p:nvSpPr>
        <p:spPr>
          <a:ln/>
        </p:spPr>
        <p:txBody>
          <a:bodyPr lIns="17998" tIns="46795" rIns="17998" bIns="46795" anchor="ctr"/>
          <a:lstStyle/>
          <a:p>
            <a:pPr defTabSz="829452">
              <a:spcBef>
                <a:spcPts val="806"/>
              </a:spcBef>
            </a:pPr>
            <a:r>
              <a:rPr lang="en-GB" dirty="0"/>
              <a:t>Equivalence Class  Partitioning</a:t>
            </a:r>
          </a:p>
        </p:txBody>
      </p:sp>
      <p:sp>
        <p:nvSpPr>
          <p:cNvPr id="1745923"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907"/>
              </a:spcBef>
            </a:pPr>
            <a:r>
              <a:rPr lang="en-GB" sz="2400" dirty="0"/>
              <a:t>If the input data to the program is specified by a </a:t>
            </a:r>
            <a:r>
              <a:rPr lang="en-GB" sz="2400" dirty="0">
                <a:solidFill>
                  <a:srgbClr val="0000FF"/>
                </a:solidFill>
              </a:rPr>
              <a:t>range of values:</a:t>
            </a:r>
          </a:p>
          <a:p>
            <a:pPr marL="673930" lvl="1" algn="just" defTabSz="829452">
              <a:lnSpc>
                <a:spcPct val="150000"/>
              </a:lnSpc>
              <a:spcBef>
                <a:spcPts val="658"/>
              </a:spcBef>
            </a:pPr>
            <a:r>
              <a:rPr lang="en-GB" sz="2400" dirty="0"/>
              <a:t>e.g. numbers between 1 to 5000. </a:t>
            </a:r>
          </a:p>
          <a:p>
            <a:pPr marL="673930" lvl="1" algn="just" defTabSz="829452">
              <a:lnSpc>
                <a:spcPct val="150000"/>
              </a:lnSpc>
              <a:spcBef>
                <a:spcPts val="658"/>
              </a:spcBef>
            </a:pPr>
            <a:r>
              <a:rPr lang="en-GB" sz="2400" dirty="0"/>
              <a:t>One valid and two invalid equivalence classes are defined. </a:t>
            </a:r>
          </a:p>
        </p:txBody>
      </p:sp>
      <p:sp>
        <p:nvSpPr>
          <p:cNvPr id="1745924" name="Line 4"/>
          <p:cNvSpPr>
            <a:spLocks noChangeShapeType="1"/>
          </p:cNvSpPr>
          <p:nvPr/>
        </p:nvSpPr>
        <p:spPr bwMode="auto">
          <a:xfrm>
            <a:off x="2666881" y="5181664"/>
            <a:ext cx="4191840" cy="0"/>
          </a:xfrm>
          <a:prstGeom prst="line">
            <a:avLst/>
          </a:prstGeom>
          <a:noFill/>
          <a:ln w="38160">
            <a:solidFill>
              <a:srgbClr val="0000FF"/>
            </a:solidFill>
            <a:round/>
            <a:headEnd/>
            <a:tailEnd/>
          </a:ln>
        </p:spPr>
        <p:txBody>
          <a:bodyPr lIns="82945" tIns="41473" rIns="82945" bIns="41473"/>
          <a:lstStyle/>
          <a:p>
            <a:endParaRPr lang="en-IN"/>
          </a:p>
        </p:txBody>
      </p:sp>
      <p:sp>
        <p:nvSpPr>
          <p:cNvPr id="1745925" name="Text Box 5"/>
          <p:cNvSpPr txBox="1">
            <a:spLocks noChangeArrowheads="1"/>
          </p:cNvSpPr>
          <p:nvPr/>
        </p:nvSpPr>
        <p:spPr bwMode="auto">
          <a:xfrm>
            <a:off x="2514240" y="4723696"/>
            <a:ext cx="912960" cy="518454"/>
          </a:xfrm>
          <a:prstGeom prst="rect">
            <a:avLst/>
          </a:prstGeom>
          <a:noFill/>
          <a:ln w="9525">
            <a:noFill/>
            <a:miter lim="800000"/>
            <a:headEnd/>
            <a:tailEnd/>
          </a:ln>
        </p:spPr>
        <p:txBody>
          <a:bodyPr lIns="17998" tIns="46795" rIns="17998" bIns="46795"/>
          <a:lstStyle/>
          <a:p>
            <a:pPr defTabSz="914414">
              <a:lnSpc>
                <a:spcPct val="85000"/>
              </a:lnSpc>
              <a:spcBef>
                <a:spcPts val="1599"/>
              </a:spcBef>
              <a:tabLst>
                <a:tab pos="864013" algn="l"/>
              </a:tabLst>
            </a:pPr>
            <a:r>
              <a:rPr lang="en-GB" sz="2800" dirty="0">
                <a:latin typeface="Times" pitchFamily="-128" charset="0"/>
              </a:rPr>
              <a:t>1</a:t>
            </a:r>
          </a:p>
        </p:txBody>
      </p:sp>
      <p:sp>
        <p:nvSpPr>
          <p:cNvPr id="1745926" name="Text Box 6"/>
          <p:cNvSpPr txBox="1">
            <a:spLocks noChangeArrowheads="1"/>
          </p:cNvSpPr>
          <p:nvPr/>
        </p:nvSpPr>
        <p:spPr bwMode="auto">
          <a:xfrm>
            <a:off x="6324480" y="4648808"/>
            <a:ext cx="912960" cy="517015"/>
          </a:xfrm>
          <a:prstGeom prst="rect">
            <a:avLst/>
          </a:prstGeom>
          <a:noFill/>
          <a:ln w="9525">
            <a:noFill/>
            <a:miter lim="800000"/>
            <a:headEnd/>
            <a:tailEnd/>
          </a:ln>
        </p:spPr>
        <p:txBody>
          <a:bodyPr lIns="17998" tIns="46795" rIns="17998" bIns="46795"/>
          <a:lstStyle/>
          <a:p>
            <a:pPr defTabSz="914414">
              <a:lnSpc>
                <a:spcPct val="85000"/>
              </a:lnSpc>
              <a:spcBef>
                <a:spcPts val="1599"/>
              </a:spcBef>
              <a:tabLst>
                <a:tab pos="864013" algn="l"/>
              </a:tabLst>
            </a:pPr>
            <a:r>
              <a:rPr lang="en-GB" sz="2800" dirty="0">
                <a:latin typeface="Times" pitchFamily="-128" charset="0"/>
              </a:rPr>
              <a:t>5000</a:t>
            </a:r>
          </a:p>
        </p:txBody>
      </p:sp>
      <p:sp>
        <p:nvSpPr>
          <p:cNvPr id="1745927" name="Line 7"/>
          <p:cNvSpPr>
            <a:spLocks noChangeShapeType="1"/>
          </p:cNvSpPr>
          <p:nvPr/>
        </p:nvSpPr>
        <p:spPr bwMode="auto">
          <a:xfrm>
            <a:off x="281952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28" name="Line 8"/>
          <p:cNvSpPr>
            <a:spLocks noChangeShapeType="1"/>
          </p:cNvSpPr>
          <p:nvPr/>
        </p:nvSpPr>
        <p:spPr bwMode="auto">
          <a:xfrm>
            <a:off x="297216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29" name="Line 9"/>
          <p:cNvSpPr>
            <a:spLocks noChangeShapeType="1"/>
          </p:cNvSpPr>
          <p:nvPr/>
        </p:nvSpPr>
        <p:spPr bwMode="auto">
          <a:xfrm>
            <a:off x="31248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30" name="Line 10"/>
          <p:cNvSpPr>
            <a:spLocks noChangeShapeType="1"/>
          </p:cNvSpPr>
          <p:nvPr/>
        </p:nvSpPr>
        <p:spPr bwMode="auto">
          <a:xfrm>
            <a:off x="32760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31" name="Line 11"/>
          <p:cNvSpPr>
            <a:spLocks noChangeShapeType="1"/>
          </p:cNvSpPr>
          <p:nvPr/>
        </p:nvSpPr>
        <p:spPr bwMode="auto">
          <a:xfrm>
            <a:off x="342864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32" name="Line 12"/>
          <p:cNvSpPr>
            <a:spLocks noChangeShapeType="1"/>
          </p:cNvSpPr>
          <p:nvPr/>
        </p:nvSpPr>
        <p:spPr bwMode="auto">
          <a:xfrm>
            <a:off x="358128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33" name="Line 13"/>
          <p:cNvSpPr>
            <a:spLocks noChangeShapeType="1"/>
          </p:cNvSpPr>
          <p:nvPr/>
        </p:nvSpPr>
        <p:spPr bwMode="auto">
          <a:xfrm>
            <a:off x="373392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34" name="Line 14"/>
          <p:cNvSpPr>
            <a:spLocks noChangeShapeType="1"/>
          </p:cNvSpPr>
          <p:nvPr/>
        </p:nvSpPr>
        <p:spPr bwMode="auto">
          <a:xfrm>
            <a:off x="388656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35" name="Line 15"/>
          <p:cNvSpPr>
            <a:spLocks noChangeShapeType="1"/>
          </p:cNvSpPr>
          <p:nvPr/>
        </p:nvSpPr>
        <p:spPr bwMode="auto">
          <a:xfrm>
            <a:off x="40392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36" name="Line 16"/>
          <p:cNvSpPr>
            <a:spLocks noChangeShapeType="1"/>
          </p:cNvSpPr>
          <p:nvPr/>
        </p:nvSpPr>
        <p:spPr bwMode="auto">
          <a:xfrm>
            <a:off x="41904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37" name="Line 17"/>
          <p:cNvSpPr>
            <a:spLocks noChangeShapeType="1"/>
          </p:cNvSpPr>
          <p:nvPr/>
        </p:nvSpPr>
        <p:spPr bwMode="auto">
          <a:xfrm>
            <a:off x="434304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38" name="Line 18"/>
          <p:cNvSpPr>
            <a:spLocks noChangeShapeType="1"/>
          </p:cNvSpPr>
          <p:nvPr/>
        </p:nvSpPr>
        <p:spPr bwMode="auto">
          <a:xfrm>
            <a:off x="449568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39" name="Line 19"/>
          <p:cNvSpPr>
            <a:spLocks noChangeShapeType="1"/>
          </p:cNvSpPr>
          <p:nvPr/>
        </p:nvSpPr>
        <p:spPr bwMode="auto">
          <a:xfrm>
            <a:off x="464832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40" name="Line 20"/>
          <p:cNvSpPr>
            <a:spLocks noChangeShapeType="1"/>
          </p:cNvSpPr>
          <p:nvPr/>
        </p:nvSpPr>
        <p:spPr bwMode="auto">
          <a:xfrm>
            <a:off x="480096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41" name="Line 21"/>
          <p:cNvSpPr>
            <a:spLocks noChangeShapeType="1"/>
          </p:cNvSpPr>
          <p:nvPr/>
        </p:nvSpPr>
        <p:spPr bwMode="auto">
          <a:xfrm>
            <a:off x="49536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42" name="Line 22"/>
          <p:cNvSpPr>
            <a:spLocks noChangeShapeType="1"/>
          </p:cNvSpPr>
          <p:nvPr/>
        </p:nvSpPr>
        <p:spPr bwMode="auto">
          <a:xfrm>
            <a:off x="51048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43" name="Line 23"/>
          <p:cNvSpPr>
            <a:spLocks noChangeShapeType="1"/>
          </p:cNvSpPr>
          <p:nvPr/>
        </p:nvSpPr>
        <p:spPr bwMode="auto">
          <a:xfrm>
            <a:off x="525744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44" name="Line 24"/>
          <p:cNvSpPr>
            <a:spLocks noChangeShapeType="1"/>
          </p:cNvSpPr>
          <p:nvPr/>
        </p:nvSpPr>
        <p:spPr bwMode="auto">
          <a:xfrm>
            <a:off x="541008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45" name="Line 25"/>
          <p:cNvSpPr>
            <a:spLocks noChangeShapeType="1"/>
          </p:cNvSpPr>
          <p:nvPr/>
        </p:nvSpPr>
        <p:spPr bwMode="auto">
          <a:xfrm>
            <a:off x="556272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46" name="Line 26"/>
          <p:cNvSpPr>
            <a:spLocks noChangeShapeType="1"/>
          </p:cNvSpPr>
          <p:nvPr/>
        </p:nvSpPr>
        <p:spPr bwMode="auto">
          <a:xfrm>
            <a:off x="571536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47" name="Line 27"/>
          <p:cNvSpPr>
            <a:spLocks noChangeShapeType="1"/>
          </p:cNvSpPr>
          <p:nvPr/>
        </p:nvSpPr>
        <p:spPr bwMode="auto">
          <a:xfrm>
            <a:off x="58680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48" name="Line 28"/>
          <p:cNvSpPr>
            <a:spLocks noChangeShapeType="1"/>
          </p:cNvSpPr>
          <p:nvPr/>
        </p:nvSpPr>
        <p:spPr bwMode="auto">
          <a:xfrm>
            <a:off x="60192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49" name="Line 29"/>
          <p:cNvSpPr>
            <a:spLocks noChangeShapeType="1"/>
          </p:cNvSpPr>
          <p:nvPr/>
        </p:nvSpPr>
        <p:spPr bwMode="auto">
          <a:xfrm>
            <a:off x="617184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50" name="Line 30"/>
          <p:cNvSpPr>
            <a:spLocks noChangeShapeType="1"/>
          </p:cNvSpPr>
          <p:nvPr/>
        </p:nvSpPr>
        <p:spPr bwMode="auto">
          <a:xfrm>
            <a:off x="632448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51" name="Line 31"/>
          <p:cNvSpPr>
            <a:spLocks noChangeShapeType="1"/>
          </p:cNvSpPr>
          <p:nvPr/>
        </p:nvSpPr>
        <p:spPr bwMode="auto">
          <a:xfrm>
            <a:off x="647712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52" name="Line 32"/>
          <p:cNvSpPr>
            <a:spLocks noChangeShapeType="1"/>
          </p:cNvSpPr>
          <p:nvPr/>
        </p:nvSpPr>
        <p:spPr bwMode="auto">
          <a:xfrm>
            <a:off x="662976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45953" name="Line 33"/>
          <p:cNvSpPr>
            <a:spLocks noChangeShapeType="1"/>
          </p:cNvSpPr>
          <p:nvPr/>
        </p:nvSpPr>
        <p:spPr bwMode="auto">
          <a:xfrm>
            <a:off x="6782400" y="5105337"/>
            <a:ext cx="0" cy="152656"/>
          </a:xfrm>
          <a:prstGeom prst="line">
            <a:avLst/>
          </a:prstGeom>
          <a:noFill/>
          <a:ln w="38160">
            <a:solidFill>
              <a:srgbClr val="0000FF"/>
            </a:solidFill>
            <a:round/>
            <a:headEnd/>
            <a:tailEnd/>
          </a:ln>
        </p:spPr>
        <p:txBody>
          <a:bodyPr lIns="82945" tIns="41473" rIns="82945" bIns="41473"/>
          <a:lstStyle/>
          <a:p>
            <a:endParaRPr lang="en-IN"/>
          </a:p>
        </p:txBody>
      </p:sp>
      <p:grpSp>
        <p:nvGrpSpPr>
          <p:cNvPr id="2" name="Group 34"/>
          <p:cNvGrpSpPr>
            <a:grpSpLocks/>
          </p:cNvGrpSpPr>
          <p:nvPr/>
        </p:nvGrpSpPr>
        <p:grpSpPr bwMode="auto">
          <a:xfrm>
            <a:off x="4203360" y="4703534"/>
            <a:ext cx="747360" cy="400362"/>
            <a:chOff x="2648" y="2963"/>
            <a:chExt cx="471" cy="252"/>
          </a:xfrm>
        </p:grpSpPr>
        <p:sp>
          <p:nvSpPr>
            <p:cNvPr id="1745955" name="Freeform 35"/>
            <p:cNvSpPr>
              <a:spLocks noChangeArrowheads="1"/>
            </p:cNvSpPr>
            <p:nvPr/>
          </p:nvSpPr>
          <p:spPr bwMode="auto">
            <a:xfrm>
              <a:off x="2648" y="3038"/>
              <a:ext cx="107" cy="177"/>
            </a:xfrm>
            <a:custGeom>
              <a:avLst/>
              <a:gdLst/>
              <a:ahLst/>
              <a:cxnLst>
                <a:cxn ang="0">
                  <a:pos x="7" y="0"/>
                </a:cxn>
                <a:cxn ang="0">
                  <a:pos x="168" y="0"/>
                </a:cxn>
                <a:cxn ang="0">
                  <a:pos x="174" y="10"/>
                </a:cxn>
                <a:cxn ang="0">
                  <a:pos x="174" y="55"/>
                </a:cxn>
                <a:cxn ang="0">
                  <a:pos x="168" y="66"/>
                </a:cxn>
                <a:cxn ang="0">
                  <a:pos x="136" y="66"/>
                </a:cxn>
                <a:cxn ang="0">
                  <a:pos x="136" y="188"/>
                </a:cxn>
                <a:cxn ang="0">
                  <a:pos x="168" y="188"/>
                </a:cxn>
                <a:cxn ang="0">
                  <a:pos x="174" y="198"/>
                </a:cxn>
                <a:cxn ang="0">
                  <a:pos x="174" y="388"/>
                </a:cxn>
                <a:cxn ang="0">
                  <a:pos x="210" y="388"/>
                </a:cxn>
                <a:cxn ang="0">
                  <a:pos x="217" y="397"/>
                </a:cxn>
                <a:cxn ang="0">
                  <a:pos x="217" y="578"/>
                </a:cxn>
                <a:cxn ang="0">
                  <a:pos x="254" y="578"/>
                </a:cxn>
                <a:cxn ang="0">
                  <a:pos x="254" y="529"/>
                </a:cxn>
                <a:cxn ang="0">
                  <a:pos x="260" y="520"/>
                </a:cxn>
                <a:cxn ang="0">
                  <a:pos x="297" y="520"/>
                </a:cxn>
                <a:cxn ang="0">
                  <a:pos x="297" y="330"/>
                </a:cxn>
                <a:cxn ang="0">
                  <a:pos x="304" y="320"/>
                </a:cxn>
                <a:cxn ang="0">
                  <a:pos x="340" y="320"/>
                </a:cxn>
                <a:cxn ang="0">
                  <a:pos x="340" y="66"/>
                </a:cxn>
                <a:cxn ang="0">
                  <a:pos x="304" y="66"/>
                </a:cxn>
                <a:cxn ang="0">
                  <a:pos x="297" y="55"/>
                </a:cxn>
                <a:cxn ang="0">
                  <a:pos x="297" y="10"/>
                </a:cxn>
                <a:cxn ang="0">
                  <a:pos x="304" y="0"/>
                </a:cxn>
                <a:cxn ang="0">
                  <a:pos x="469" y="0"/>
                </a:cxn>
                <a:cxn ang="0">
                  <a:pos x="476" y="10"/>
                </a:cxn>
                <a:cxn ang="0">
                  <a:pos x="476" y="55"/>
                </a:cxn>
                <a:cxn ang="0">
                  <a:pos x="469" y="66"/>
                </a:cxn>
                <a:cxn ang="0">
                  <a:pos x="432" y="66"/>
                </a:cxn>
                <a:cxn ang="0">
                  <a:pos x="432" y="124"/>
                </a:cxn>
                <a:cxn ang="0">
                  <a:pos x="426" y="132"/>
                </a:cxn>
                <a:cxn ang="0">
                  <a:pos x="389" y="132"/>
                </a:cxn>
                <a:cxn ang="0">
                  <a:pos x="389" y="320"/>
                </a:cxn>
                <a:cxn ang="0">
                  <a:pos x="382" y="330"/>
                </a:cxn>
                <a:cxn ang="0">
                  <a:pos x="346" y="330"/>
                </a:cxn>
                <a:cxn ang="0">
                  <a:pos x="346" y="520"/>
                </a:cxn>
                <a:cxn ang="0">
                  <a:pos x="340" y="529"/>
                </a:cxn>
                <a:cxn ang="0">
                  <a:pos x="304" y="529"/>
                </a:cxn>
                <a:cxn ang="0">
                  <a:pos x="304" y="710"/>
                </a:cxn>
                <a:cxn ang="0">
                  <a:pos x="297" y="719"/>
                </a:cxn>
                <a:cxn ang="0">
                  <a:pos x="260" y="719"/>
                </a:cxn>
                <a:cxn ang="0">
                  <a:pos x="260" y="774"/>
                </a:cxn>
                <a:cxn ang="0">
                  <a:pos x="254" y="785"/>
                </a:cxn>
                <a:cxn ang="0">
                  <a:pos x="217" y="785"/>
                </a:cxn>
                <a:cxn ang="0">
                  <a:pos x="210" y="774"/>
                </a:cxn>
                <a:cxn ang="0">
                  <a:pos x="210" y="719"/>
                </a:cxn>
                <a:cxn ang="0">
                  <a:pos x="174" y="719"/>
                </a:cxn>
                <a:cxn ang="0">
                  <a:pos x="168" y="710"/>
                </a:cxn>
                <a:cxn ang="0">
                  <a:pos x="168" y="587"/>
                </a:cxn>
                <a:cxn ang="0">
                  <a:pos x="136" y="587"/>
                </a:cxn>
                <a:cxn ang="0">
                  <a:pos x="130" y="578"/>
                </a:cxn>
                <a:cxn ang="0">
                  <a:pos x="130" y="397"/>
                </a:cxn>
                <a:cxn ang="0">
                  <a:pos x="94" y="397"/>
                </a:cxn>
                <a:cxn ang="0">
                  <a:pos x="87" y="388"/>
                </a:cxn>
                <a:cxn ang="0">
                  <a:pos x="87" y="198"/>
                </a:cxn>
                <a:cxn ang="0">
                  <a:pos x="50" y="198"/>
                </a:cxn>
                <a:cxn ang="0">
                  <a:pos x="43" y="188"/>
                </a:cxn>
                <a:cxn ang="0">
                  <a:pos x="43" y="66"/>
                </a:cxn>
                <a:cxn ang="0">
                  <a:pos x="7" y="66"/>
                </a:cxn>
                <a:cxn ang="0">
                  <a:pos x="0" y="55"/>
                </a:cxn>
                <a:cxn ang="0">
                  <a:pos x="0" y="10"/>
                </a:cxn>
                <a:cxn ang="0">
                  <a:pos x="7" y="0"/>
                </a:cxn>
              </a:cxnLst>
              <a:rect l="0" t="0" r="r" b="b"/>
              <a:pathLst>
                <a:path w="477" h="786">
                  <a:moveTo>
                    <a:pt x="7" y="0"/>
                  </a:moveTo>
                  <a:lnTo>
                    <a:pt x="168" y="0"/>
                  </a:lnTo>
                  <a:lnTo>
                    <a:pt x="174" y="10"/>
                  </a:lnTo>
                  <a:lnTo>
                    <a:pt x="174" y="55"/>
                  </a:lnTo>
                  <a:lnTo>
                    <a:pt x="168" y="66"/>
                  </a:lnTo>
                  <a:lnTo>
                    <a:pt x="136" y="66"/>
                  </a:lnTo>
                  <a:lnTo>
                    <a:pt x="136" y="188"/>
                  </a:lnTo>
                  <a:lnTo>
                    <a:pt x="168" y="188"/>
                  </a:lnTo>
                  <a:lnTo>
                    <a:pt x="174" y="198"/>
                  </a:lnTo>
                  <a:lnTo>
                    <a:pt x="174" y="388"/>
                  </a:lnTo>
                  <a:lnTo>
                    <a:pt x="210" y="388"/>
                  </a:lnTo>
                  <a:lnTo>
                    <a:pt x="217" y="397"/>
                  </a:lnTo>
                  <a:lnTo>
                    <a:pt x="217" y="578"/>
                  </a:lnTo>
                  <a:lnTo>
                    <a:pt x="254" y="578"/>
                  </a:lnTo>
                  <a:lnTo>
                    <a:pt x="254" y="529"/>
                  </a:lnTo>
                  <a:lnTo>
                    <a:pt x="260" y="520"/>
                  </a:lnTo>
                  <a:lnTo>
                    <a:pt x="297" y="520"/>
                  </a:lnTo>
                  <a:lnTo>
                    <a:pt x="297" y="330"/>
                  </a:lnTo>
                  <a:lnTo>
                    <a:pt x="304" y="320"/>
                  </a:lnTo>
                  <a:lnTo>
                    <a:pt x="340" y="320"/>
                  </a:lnTo>
                  <a:lnTo>
                    <a:pt x="340" y="66"/>
                  </a:lnTo>
                  <a:lnTo>
                    <a:pt x="304" y="66"/>
                  </a:lnTo>
                  <a:lnTo>
                    <a:pt x="297" y="55"/>
                  </a:lnTo>
                  <a:lnTo>
                    <a:pt x="297" y="10"/>
                  </a:lnTo>
                  <a:lnTo>
                    <a:pt x="304" y="0"/>
                  </a:lnTo>
                  <a:lnTo>
                    <a:pt x="469" y="0"/>
                  </a:lnTo>
                  <a:lnTo>
                    <a:pt x="476" y="10"/>
                  </a:lnTo>
                  <a:lnTo>
                    <a:pt x="476" y="55"/>
                  </a:lnTo>
                  <a:lnTo>
                    <a:pt x="469" y="66"/>
                  </a:lnTo>
                  <a:lnTo>
                    <a:pt x="432" y="66"/>
                  </a:lnTo>
                  <a:lnTo>
                    <a:pt x="432" y="124"/>
                  </a:lnTo>
                  <a:lnTo>
                    <a:pt x="426" y="132"/>
                  </a:lnTo>
                  <a:lnTo>
                    <a:pt x="389" y="132"/>
                  </a:lnTo>
                  <a:lnTo>
                    <a:pt x="389" y="320"/>
                  </a:lnTo>
                  <a:lnTo>
                    <a:pt x="382" y="330"/>
                  </a:lnTo>
                  <a:lnTo>
                    <a:pt x="346" y="330"/>
                  </a:lnTo>
                  <a:lnTo>
                    <a:pt x="346" y="520"/>
                  </a:lnTo>
                  <a:lnTo>
                    <a:pt x="340" y="529"/>
                  </a:lnTo>
                  <a:lnTo>
                    <a:pt x="304" y="529"/>
                  </a:lnTo>
                  <a:lnTo>
                    <a:pt x="304" y="710"/>
                  </a:lnTo>
                  <a:lnTo>
                    <a:pt x="297" y="719"/>
                  </a:lnTo>
                  <a:lnTo>
                    <a:pt x="260" y="719"/>
                  </a:lnTo>
                  <a:lnTo>
                    <a:pt x="260" y="774"/>
                  </a:lnTo>
                  <a:lnTo>
                    <a:pt x="254" y="785"/>
                  </a:lnTo>
                  <a:lnTo>
                    <a:pt x="217" y="785"/>
                  </a:lnTo>
                  <a:lnTo>
                    <a:pt x="210" y="774"/>
                  </a:lnTo>
                  <a:lnTo>
                    <a:pt x="210" y="719"/>
                  </a:lnTo>
                  <a:lnTo>
                    <a:pt x="174" y="719"/>
                  </a:lnTo>
                  <a:lnTo>
                    <a:pt x="168" y="710"/>
                  </a:lnTo>
                  <a:lnTo>
                    <a:pt x="168" y="587"/>
                  </a:lnTo>
                  <a:lnTo>
                    <a:pt x="136" y="587"/>
                  </a:lnTo>
                  <a:lnTo>
                    <a:pt x="130" y="578"/>
                  </a:lnTo>
                  <a:lnTo>
                    <a:pt x="130" y="397"/>
                  </a:lnTo>
                  <a:lnTo>
                    <a:pt x="94" y="397"/>
                  </a:lnTo>
                  <a:lnTo>
                    <a:pt x="87" y="388"/>
                  </a:lnTo>
                  <a:lnTo>
                    <a:pt x="87" y="198"/>
                  </a:lnTo>
                  <a:lnTo>
                    <a:pt x="50" y="198"/>
                  </a:lnTo>
                  <a:lnTo>
                    <a:pt x="43" y="188"/>
                  </a:lnTo>
                  <a:lnTo>
                    <a:pt x="43" y="66"/>
                  </a:lnTo>
                  <a:lnTo>
                    <a:pt x="7" y="66"/>
                  </a:lnTo>
                  <a:lnTo>
                    <a:pt x="0" y="55"/>
                  </a:lnTo>
                  <a:lnTo>
                    <a:pt x="0" y="10"/>
                  </a:lnTo>
                  <a:lnTo>
                    <a:pt x="7" y="0"/>
                  </a:lnTo>
                </a:path>
              </a:pathLst>
            </a:custGeom>
            <a:solidFill>
              <a:srgbClr val="0000FF"/>
            </a:solidFill>
            <a:ln w="9525">
              <a:solidFill>
                <a:srgbClr val="000000"/>
              </a:solidFill>
              <a:round/>
              <a:headEnd/>
              <a:tailEnd/>
            </a:ln>
          </p:spPr>
          <p:txBody>
            <a:bodyPr wrap="none" anchor="ctr"/>
            <a:lstStyle/>
            <a:p>
              <a:endParaRPr lang="en-IN"/>
            </a:p>
          </p:txBody>
        </p:sp>
        <p:sp>
          <p:nvSpPr>
            <p:cNvPr id="1745956" name="Freeform 36"/>
            <p:cNvSpPr>
              <a:spLocks noChangeArrowheads="1"/>
            </p:cNvSpPr>
            <p:nvPr/>
          </p:nvSpPr>
          <p:spPr bwMode="auto">
            <a:xfrm>
              <a:off x="2779" y="3038"/>
              <a:ext cx="87" cy="177"/>
            </a:xfrm>
            <a:custGeom>
              <a:avLst/>
              <a:gdLst/>
              <a:ahLst/>
              <a:cxnLst>
                <a:cxn ang="0">
                  <a:pos x="253" y="330"/>
                </a:cxn>
                <a:cxn ang="0">
                  <a:pos x="217" y="578"/>
                </a:cxn>
                <a:cxn ang="0">
                  <a:pos x="210" y="642"/>
                </a:cxn>
                <a:cxn ang="0">
                  <a:pos x="92" y="463"/>
                </a:cxn>
                <a:cxn ang="0">
                  <a:pos x="130" y="452"/>
                </a:cxn>
                <a:cxn ang="0">
                  <a:pos x="210" y="397"/>
                </a:cxn>
                <a:cxn ang="0">
                  <a:pos x="217" y="330"/>
                </a:cxn>
                <a:cxn ang="0">
                  <a:pos x="297" y="0"/>
                </a:cxn>
                <a:cxn ang="0">
                  <a:pos x="302" y="55"/>
                </a:cxn>
                <a:cxn ang="0">
                  <a:pos x="346" y="66"/>
                </a:cxn>
                <a:cxn ang="0">
                  <a:pos x="382" y="710"/>
                </a:cxn>
                <a:cxn ang="0">
                  <a:pos x="389" y="774"/>
                </a:cxn>
                <a:cxn ang="0">
                  <a:pos x="302" y="785"/>
                </a:cxn>
                <a:cxn ang="0">
                  <a:pos x="297" y="719"/>
                </a:cxn>
                <a:cxn ang="0">
                  <a:pos x="253" y="710"/>
                </a:cxn>
                <a:cxn ang="0">
                  <a:pos x="217" y="653"/>
                </a:cxn>
                <a:cxn ang="0">
                  <a:pos x="210" y="719"/>
                </a:cxn>
                <a:cxn ang="0">
                  <a:pos x="173" y="774"/>
                </a:cxn>
                <a:cxn ang="0">
                  <a:pos x="50" y="785"/>
                </a:cxn>
                <a:cxn ang="0">
                  <a:pos x="43" y="719"/>
                </a:cxn>
                <a:cxn ang="0">
                  <a:pos x="0" y="710"/>
                </a:cxn>
                <a:cxn ang="0">
                  <a:pos x="7" y="452"/>
                </a:cxn>
                <a:cxn ang="0">
                  <a:pos x="43" y="397"/>
                </a:cxn>
                <a:cxn ang="0">
                  <a:pos x="87" y="388"/>
                </a:cxn>
                <a:cxn ang="0">
                  <a:pos x="92" y="320"/>
                </a:cxn>
                <a:cxn ang="0">
                  <a:pos x="167" y="264"/>
                </a:cxn>
                <a:cxn ang="0">
                  <a:pos x="253" y="256"/>
                </a:cxn>
                <a:cxn ang="0">
                  <a:pos x="217" y="132"/>
                </a:cxn>
                <a:cxn ang="0">
                  <a:pos x="210" y="66"/>
                </a:cxn>
                <a:cxn ang="0">
                  <a:pos x="130" y="188"/>
                </a:cxn>
                <a:cxn ang="0">
                  <a:pos x="50" y="198"/>
                </a:cxn>
                <a:cxn ang="0">
                  <a:pos x="43" y="66"/>
                </a:cxn>
                <a:cxn ang="0">
                  <a:pos x="87" y="55"/>
                </a:cxn>
                <a:cxn ang="0">
                  <a:pos x="92" y="0"/>
                </a:cxn>
              </a:cxnLst>
              <a:rect l="0" t="0" r="r" b="b"/>
              <a:pathLst>
                <a:path w="390" h="786">
                  <a:moveTo>
                    <a:pt x="217" y="330"/>
                  </a:moveTo>
                  <a:lnTo>
                    <a:pt x="253" y="330"/>
                  </a:lnTo>
                  <a:lnTo>
                    <a:pt x="253" y="578"/>
                  </a:lnTo>
                  <a:lnTo>
                    <a:pt x="217" y="578"/>
                  </a:lnTo>
                  <a:lnTo>
                    <a:pt x="210" y="587"/>
                  </a:lnTo>
                  <a:lnTo>
                    <a:pt x="210" y="642"/>
                  </a:lnTo>
                  <a:lnTo>
                    <a:pt x="92" y="642"/>
                  </a:lnTo>
                  <a:lnTo>
                    <a:pt x="92" y="463"/>
                  </a:lnTo>
                  <a:lnTo>
                    <a:pt x="125" y="463"/>
                  </a:lnTo>
                  <a:lnTo>
                    <a:pt x="130" y="452"/>
                  </a:lnTo>
                  <a:lnTo>
                    <a:pt x="130" y="397"/>
                  </a:lnTo>
                  <a:lnTo>
                    <a:pt x="210" y="397"/>
                  </a:lnTo>
                  <a:lnTo>
                    <a:pt x="217" y="388"/>
                  </a:lnTo>
                  <a:lnTo>
                    <a:pt x="217" y="330"/>
                  </a:lnTo>
                  <a:close/>
                  <a:moveTo>
                    <a:pt x="92" y="0"/>
                  </a:moveTo>
                  <a:lnTo>
                    <a:pt x="297" y="0"/>
                  </a:lnTo>
                  <a:lnTo>
                    <a:pt x="302" y="10"/>
                  </a:lnTo>
                  <a:lnTo>
                    <a:pt x="302" y="55"/>
                  </a:lnTo>
                  <a:lnTo>
                    <a:pt x="339" y="55"/>
                  </a:lnTo>
                  <a:lnTo>
                    <a:pt x="346" y="66"/>
                  </a:lnTo>
                  <a:lnTo>
                    <a:pt x="346" y="710"/>
                  </a:lnTo>
                  <a:lnTo>
                    <a:pt x="382" y="710"/>
                  </a:lnTo>
                  <a:lnTo>
                    <a:pt x="389" y="719"/>
                  </a:lnTo>
                  <a:lnTo>
                    <a:pt x="389" y="774"/>
                  </a:lnTo>
                  <a:lnTo>
                    <a:pt x="382" y="785"/>
                  </a:lnTo>
                  <a:lnTo>
                    <a:pt x="302" y="785"/>
                  </a:lnTo>
                  <a:lnTo>
                    <a:pt x="297" y="774"/>
                  </a:lnTo>
                  <a:lnTo>
                    <a:pt x="297" y="719"/>
                  </a:lnTo>
                  <a:lnTo>
                    <a:pt x="260" y="719"/>
                  </a:lnTo>
                  <a:lnTo>
                    <a:pt x="253" y="710"/>
                  </a:lnTo>
                  <a:lnTo>
                    <a:pt x="253" y="653"/>
                  </a:lnTo>
                  <a:lnTo>
                    <a:pt x="217" y="653"/>
                  </a:lnTo>
                  <a:lnTo>
                    <a:pt x="217" y="710"/>
                  </a:lnTo>
                  <a:lnTo>
                    <a:pt x="210" y="719"/>
                  </a:lnTo>
                  <a:lnTo>
                    <a:pt x="173" y="719"/>
                  </a:lnTo>
                  <a:lnTo>
                    <a:pt x="173" y="774"/>
                  </a:lnTo>
                  <a:lnTo>
                    <a:pt x="167" y="785"/>
                  </a:lnTo>
                  <a:lnTo>
                    <a:pt x="50" y="785"/>
                  </a:lnTo>
                  <a:lnTo>
                    <a:pt x="43" y="774"/>
                  </a:lnTo>
                  <a:lnTo>
                    <a:pt x="43" y="719"/>
                  </a:lnTo>
                  <a:lnTo>
                    <a:pt x="7" y="719"/>
                  </a:lnTo>
                  <a:lnTo>
                    <a:pt x="0" y="710"/>
                  </a:lnTo>
                  <a:lnTo>
                    <a:pt x="0" y="463"/>
                  </a:lnTo>
                  <a:lnTo>
                    <a:pt x="7" y="452"/>
                  </a:lnTo>
                  <a:lnTo>
                    <a:pt x="43" y="452"/>
                  </a:lnTo>
                  <a:lnTo>
                    <a:pt x="43" y="397"/>
                  </a:lnTo>
                  <a:lnTo>
                    <a:pt x="50" y="388"/>
                  </a:lnTo>
                  <a:lnTo>
                    <a:pt x="87" y="388"/>
                  </a:lnTo>
                  <a:lnTo>
                    <a:pt x="87" y="330"/>
                  </a:lnTo>
                  <a:lnTo>
                    <a:pt x="92" y="320"/>
                  </a:lnTo>
                  <a:lnTo>
                    <a:pt x="167" y="320"/>
                  </a:lnTo>
                  <a:lnTo>
                    <a:pt x="167" y="264"/>
                  </a:lnTo>
                  <a:lnTo>
                    <a:pt x="173" y="256"/>
                  </a:lnTo>
                  <a:lnTo>
                    <a:pt x="253" y="256"/>
                  </a:lnTo>
                  <a:lnTo>
                    <a:pt x="253" y="132"/>
                  </a:lnTo>
                  <a:lnTo>
                    <a:pt x="217" y="132"/>
                  </a:lnTo>
                  <a:lnTo>
                    <a:pt x="210" y="124"/>
                  </a:lnTo>
                  <a:lnTo>
                    <a:pt x="210" y="66"/>
                  </a:lnTo>
                  <a:lnTo>
                    <a:pt x="130" y="66"/>
                  </a:lnTo>
                  <a:lnTo>
                    <a:pt x="130" y="188"/>
                  </a:lnTo>
                  <a:lnTo>
                    <a:pt x="125" y="198"/>
                  </a:lnTo>
                  <a:lnTo>
                    <a:pt x="50" y="198"/>
                  </a:lnTo>
                  <a:lnTo>
                    <a:pt x="43" y="188"/>
                  </a:lnTo>
                  <a:lnTo>
                    <a:pt x="43" y="66"/>
                  </a:lnTo>
                  <a:lnTo>
                    <a:pt x="50" y="55"/>
                  </a:lnTo>
                  <a:lnTo>
                    <a:pt x="87" y="55"/>
                  </a:lnTo>
                  <a:lnTo>
                    <a:pt x="87" y="10"/>
                  </a:lnTo>
                  <a:lnTo>
                    <a:pt x="92" y="0"/>
                  </a:lnTo>
                  <a:close/>
                </a:path>
              </a:pathLst>
            </a:custGeom>
            <a:solidFill>
              <a:srgbClr val="0000FF"/>
            </a:solidFill>
            <a:ln w="9525">
              <a:solidFill>
                <a:srgbClr val="000000"/>
              </a:solidFill>
              <a:round/>
              <a:headEnd/>
              <a:tailEnd/>
            </a:ln>
          </p:spPr>
          <p:txBody>
            <a:bodyPr wrap="none" anchor="ctr"/>
            <a:lstStyle/>
            <a:p>
              <a:endParaRPr lang="en-IN"/>
            </a:p>
          </p:txBody>
        </p:sp>
        <p:sp>
          <p:nvSpPr>
            <p:cNvPr id="1745957" name="Freeform 37"/>
            <p:cNvSpPr>
              <a:spLocks noChangeArrowheads="1"/>
            </p:cNvSpPr>
            <p:nvPr/>
          </p:nvSpPr>
          <p:spPr bwMode="auto">
            <a:xfrm>
              <a:off x="2887" y="2963"/>
              <a:ext cx="41" cy="252"/>
            </a:xfrm>
            <a:custGeom>
              <a:avLst/>
              <a:gdLst/>
              <a:ahLst/>
              <a:cxnLst>
                <a:cxn ang="0">
                  <a:pos x="7" y="0"/>
                </a:cxn>
                <a:cxn ang="0">
                  <a:pos x="131" y="0"/>
                </a:cxn>
                <a:cxn ang="0">
                  <a:pos x="137" y="9"/>
                </a:cxn>
                <a:cxn ang="0">
                  <a:pos x="137" y="1041"/>
                </a:cxn>
                <a:cxn ang="0">
                  <a:pos x="177" y="1041"/>
                </a:cxn>
                <a:cxn ang="0">
                  <a:pos x="185" y="1050"/>
                </a:cxn>
                <a:cxn ang="0">
                  <a:pos x="185" y="1105"/>
                </a:cxn>
                <a:cxn ang="0">
                  <a:pos x="177" y="1116"/>
                </a:cxn>
                <a:cxn ang="0">
                  <a:pos x="7" y="1116"/>
                </a:cxn>
                <a:cxn ang="0">
                  <a:pos x="0" y="1105"/>
                </a:cxn>
                <a:cxn ang="0">
                  <a:pos x="0" y="1050"/>
                </a:cxn>
                <a:cxn ang="0">
                  <a:pos x="7" y="1041"/>
                </a:cxn>
                <a:cxn ang="0">
                  <a:pos x="46" y="1041"/>
                </a:cxn>
                <a:cxn ang="0">
                  <a:pos x="46" y="75"/>
                </a:cxn>
                <a:cxn ang="0">
                  <a:pos x="7" y="75"/>
                </a:cxn>
                <a:cxn ang="0">
                  <a:pos x="0" y="64"/>
                </a:cxn>
                <a:cxn ang="0">
                  <a:pos x="0" y="9"/>
                </a:cxn>
                <a:cxn ang="0">
                  <a:pos x="7" y="0"/>
                </a:cxn>
              </a:cxnLst>
              <a:rect l="0" t="0" r="r" b="b"/>
              <a:pathLst>
                <a:path w="186" h="1117">
                  <a:moveTo>
                    <a:pt x="7" y="0"/>
                  </a:moveTo>
                  <a:lnTo>
                    <a:pt x="131" y="0"/>
                  </a:lnTo>
                  <a:lnTo>
                    <a:pt x="137" y="9"/>
                  </a:lnTo>
                  <a:lnTo>
                    <a:pt x="137" y="1041"/>
                  </a:lnTo>
                  <a:lnTo>
                    <a:pt x="177" y="1041"/>
                  </a:lnTo>
                  <a:lnTo>
                    <a:pt x="185" y="1050"/>
                  </a:lnTo>
                  <a:lnTo>
                    <a:pt x="185" y="1105"/>
                  </a:lnTo>
                  <a:lnTo>
                    <a:pt x="177" y="1116"/>
                  </a:lnTo>
                  <a:lnTo>
                    <a:pt x="7" y="1116"/>
                  </a:lnTo>
                  <a:lnTo>
                    <a:pt x="0" y="1105"/>
                  </a:lnTo>
                  <a:lnTo>
                    <a:pt x="0" y="1050"/>
                  </a:lnTo>
                  <a:lnTo>
                    <a:pt x="7" y="1041"/>
                  </a:lnTo>
                  <a:lnTo>
                    <a:pt x="46" y="1041"/>
                  </a:lnTo>
                  <a:lnTo>
                    <a:pt x="46" y="75"/>
                  </a:lnTo>
                  <a:lnTo>
                    <a:pt x="7" y="75"/>
                  </a:lnTo>
                  <a:lnTo>
                    <a:pt x="0" y="64"/>
                  </a:lnTo>
                  <a:lnTo>
                    <a:pt x="0" y="9"/>
                  </a:lnTo>
                  <a:lnTo>
                    <a:pt x="7" y="0"/>
                  </a:lnTo>
                </a:path>
              </a:pathLst>
            </a:custGeom>
            <a:solidFill>
              <a:srgbClr val="0000FF"/>
            </a:solidFill>
            <a:ln w="9525">
              <a:solidFill>
                <a:srgbClr val="000000"/>
              </a:solidFill>
              <a:round/>
              <a:headEnd/>
              <a:tailEnd/>
            </a:ln>
          </p:spPr>
          <p:txBody>
            <a:bodyPr wrap="none" anchor="ctr"/>
            <a:lstStyle/>
            <a:p>
              <a:endParaRPr lang="en-IN"/>
            </a:p>
          </p:txBody>
        </p:sp>
        <p:sp>
          <p:nvSpPr>
            <p:cNvPr id="1745958" name="Freeform 38"/>
            <p:cNvSpPr>
              <a:spLocks noChangeArrowheads="1"/>
            </p:cNvSpPr>
            <p:nvPr/>
          </p:nvSpPr>
          <p:spPr bwMode="auto">
            <a:xfrm>
              <a:off x="2955" y="2963"/>
              <a:ext cx="41" cy="252"/>
            </a:xfrm>
            <a:custGeom>
              <a:avLst/>
              <a:gdLst/>
              <a:ahLst/>
              <a:cxnLst>
                <a:cxn ang="0">
                  <a:pos x="6" y="331"/>
                </a:cxn>
                <a:cxn ang="0">
                  <a:pos x="130" y="331"/>
                </a:cxn>
                <a:cxn ang="0">
                  <a:pos x="136" y="341"/>
                </a:cxn>
                <a:cxn ang="0">
                  <a:pos x="136" y="1041"/>
                </a:cxn>
                <a:cxn ang="0">
                  <a:pos x="175" y="1041"/>
                </a:cxn>
                <a:cxn ang="0">
                  <a:pos x="183" y="1050"/>
                </a:cxn>
                <a:cxn ang="0">
                  <a:pos x="183" y="1105"/>
                </a:cxn>
                <a:cxn ang="0">
                  <a:pos x="175" y="1116"/>
                </a:cxn>
                <a:cxn ang="0">
                  <a:pos x="6" y="1116"/>
                </a:cxn>
                <a:cxn ang="0">
                  <a:pos x="0" y="1105"/>
                </a:cxn>
                <a:cxn ang="0">
                  <a:pos x="0" y="1050"/>
                </a:cxn>
                <a:cxn ang="0">
                  <a:pos x="6" y="1041"/>
                </a:cxn>
                <a:cxn ang="0">
                  <a:pos x="45" y="1041"/>
                </a:cxn>
                <a:cxn ang="0">
                  <a:pos x="45" y="397"/>
                </a:cxn>
                <a:cxn ang="0">
                  <a:pos x="6" y="397"/>
                </a:cxn>
                <a:cxn ang="0">
                  <a:pos x="0" y="386"/>
                </a:cxn>
                <a:cxn ang="0">
                  <a:pos x="0" y="341"/>
                </a:cxn>
                <a:cxn ang="0">
                  <a:pos x="6" y="331"/>
                </a:cxn>
                <a:cxn ang="0">
                  <a:pos x="52" y="0"/>
                </a:cxn>
                <a:cxn ang="0">
                  <a:pos x="130" y="0"/>
                </a:cxn>
                <a:cxn ang="0">
                  <a:pos x="136" y="9"/>
                </a:cxn>
                <a:cxn ang="0">
                  <a:pos x="136" y="132"/>
                </a:cxn>
                <a:cxn ang="0">
                  <a:pos x="130" y="141"/>
                </a:cxn>
                <a:cxn ang="0">
                  <a:pos x="52" y="141"/>
                </a:cxn>
                <a:cxn ang="0">
                  <a:pos x="45" y="132"/>
                </a:cxn>
                <a:cxn ang="0">
                  <a:pos x="45" y="9"/>
                </a:cxn>
                <a:cxn ang="0">
                  <a:pos x="52" y="0"/>
                </a:cxn>
              </a:cxnLst>
              <a:rect l="0" t="0" r="r" b="b"/>
              <a:pathLst>
                <a:path w="184" h="1117">
                  <a:moveTo>
                    <a:pt x="6" y="331"/>
                  </a:moveTo>
                  <a:lnTo>
                    <a:pt x="130" y="331"/>
                  </a:lnTo>
                  <a:lnTo>
                    <a:pt x="136" y="341"/>
                  </a:lnTo>
                  <a:lnTo>
                    <a:pt x="136" y="1041"/>
                  </a:lnTo>
                  <a:lnTo>
                    <a:pt x="175" y="1041"/>
                  </a:lnTo>
                  <a:lnTo>
                    <a:pt x="183" y="1050"/>
                  </a:lnTo>
                  <a:lnTo>
                    <a:pt x="183" y="1105"/>
                  </a:lnTo>
                  <a:lnTo>
                    <a:pt x="175" y="1116"/>
                  </a:lnTo>
                  <a:lnTo>
                    <a:pt x="6" y="1116"/>
                  </a:lnTo>
                  <a:lnTo>
                    <a:pt x="0" y="1105"/>
                  </a:lnTo>
                  <a:lnTo>
                    <a:pt x="0" y="1050"/>
                  </a:lnTo>
                  <a:lnTo>
                    <a:pt x="6" y="1041"/>
                  </a:lnTo>
                  <a:lnTo>
                    <a:pt x="45" y="1041"/>
                  </a:lnTo>
                  <a:lnTo>
                    <a:pt x="45" y="397"/>
                  </a:lnTo>
                  <a:lnTo>
                    <a:pt x="6" y="397"/>
                  </a:lnTo>
                  <a:lnTo>
                    <a:pt x="0" y="386"/>
                  </a:lnTo>
                  <a:lnTo>
                    <a:pt x="0" y="341"/>
                  </a:lnTo>
                  <a:lnTo>
                    <a:pt x="6" y="331"/>
                  </a:lnTo>
                  <a:close/>
                  <a:moveTo>
                    <a:pt x="52" y="0"/>
                  </a:moveTo>
                  <a:lnTo>
                    <a:pt x="130" y="0"/>
                  </a:lnTo>
                  <a:lnTo>
                    <a:pt x="136" y="9"/>
                  </a:lnTo>
                  <a:lnTo>
                    <a:pt x="136" y="132"/>
                  </a:lnTo>
                  <a:lnTo>
                    <a:pt x="130" y="141"/>
                  </a:lnTo>
                  <a:lnTo>
                    <a:pt x="52" y="141"/>
                  </a:lnTo>
                  <a:lnTo>
                    <a:pt x="45" y="132"/>
                  </a:lnTo>
                  <a:lnTo>
                    <a:pt x="45" y="9"/>
                  </a:lnTo>
                  <a:lnTo>
                    <a:pt x="52" y="0"/>
                  </a:lnTo>
                  <a:close/>
                </a:path>
              </a:pathLst>
            </a:custGeom>
            <a:solidFill>
              <a:srgbClr val="0000FF"/>
            </a:solidFill>
            <a:ln w="9525">
              <a:solidFill>
                <a:srgbClr val="000000"/>
              </a:solidFill>
              <a:round/>
              <a:headEnd/>
              <a:tailEnd/>
            </a:ln>
          </p:spPr>
          <p:txBody>
            <a:bodyPr wrap="none" anchor="ctr"/>
            <a:lstStyle/>
            <a:p>
              <a:endParaRPr lang="en-IN"/>
            </a:p>
          </p:txBody>
        </p:sp>
        <p:sp>
          <p:nvSpPr>
            <p:cNvPr id="1745959" name="Freeform 39"/>
            <p:cNvSpPr>
              <a:spLocks noChangeArrowheads="1"/>
            </p:cNvSpPr>
            <p:nvPr/>
          </p:nvSpPr>
          <p:spPr bwMode="auto">
            <a:xfrm>
              <a:off x="3022" y="2963"/>
              <a:ext cx="97" cy="252"/>
            </a:xfrm>
            <a:custGeom>
              <a:avLst/>
              <a:gdLst/>
              <a:ahLst/>
              <a:cxnLst>
                <a:cxn ang="0">
                  <a:pos x="172" y="397"/>
                </a:cxn>
                <a:cxn ang="0">
                  <a:pos x="252" y="397"/>
                </a:cxn>
                <a:cxn ang="0">
                  <a:pos x="252" y="455"/>
                </a:cxn>
                <a:cxn ang="0">
                  <a:pos x="258" y="463"/>
                </a:cxn>
                <a:cxn ang="0">
                  <a:pos x="294" y="463"/>
                </a:cxn>
                <a:cxn ang="0">
                  <a:pos x="294" y="973"/>
                </a:cxn>
                <a:cxn ang="0">
                  <a:pos x="258" y="973"/>
                </a:cxn>
                <a:cxn ang="0">
                  <a:pos x="252" y="984"/>
                </a:cxn>
                <a:cxn ang="0">
                  <a:pos x="252" y="1041"/>
                </a:cxn>
                <a:cxn ang="0">
                  <a:pos x="172" y="1041"/>
                </a:cxn>
                <a:cxn ang="0">
                  <a:pos x="172" y="984"/>
                </a:cxn>
                <a:cxn ang="0">
                  <a:pos x="166" y="973"/>
                </a:cxn>
                <a:cxn ang="0">
                  <a:pos x="129" y="973"/>
                </a:cxn>
                <a:cxn ang="0">
                  <a:pos x="129" y="918"/>
                </a:cxn>
                <a:cxn ang="0">
                  <a:pos x="124" y="909"/>
                </a:cxn>
                <a:cxn ang="0">
                  <a:pos x="92" y="909"/>
                </a:cxn>
                <a:cxn ang="0">
                  <a:pos x="92" y="529"/>
                </a:cxn>
                <a:cxn ang="0">
                  <a:pos x="124" y="529"/>
                </a:cxn>
                <a:cxn ang="0">
                  <a:pos x="129" y="519"/>
                </a:cxn>
                <a:cxn ang="0">
                  <a:pos x="129" y="463"/>
                </a:cxn>
                <a:cxn ang="0">
                  <a:pos x="166" y="463"/>
                </a:cxn>
                <a:cxn ang="0">
                  <a:pos x="172" y="455"/>
                </a:cxn>
                <a:cxn ang="0">
                  <a:pos x="172" y="397"/>
                </a:cxn>
                <a:cxn ang="0">
                  <a:pos x="258" y="0"/>
                </a:cxn>
                <a:cxn ang="0">
                  <a:pos x="380" y="0"/>
                </a:cxn>
                <a:cxn ang="0">
                  <a:pos x="387" y="9"/>
                </a:cxn>
                <a:cxn ang="0">
                  <a:pos x="387" y="1041"/>
                </a:cxn>
                <a:cxn ang="0">
                  <a:pos x="423" y="1041"/>
                </a:cxn>
                <a:cxn ang="0">
                  <a:pos x="430" y="1050"/>
                </a:cxn>
                <a:cxn ang="0">
                  <a:pos x="430" y="1105"/>
                </a:cxn>
                <a:cxn ang="0">
                  <a:pos x="423" y="1116"/>
                </a:cxn>
                <a:cxn ang="0">
                  <a:pos x="343" y="1116"/>
                </a:cxn>
                <a:cxn ang="0">
                  <a:pos x="336" y="1105"/>
                </a:cxn>
                <a:cxn ang="0">
                  <a:pos x="336" y="1050"/>
                </a:cxn>
                <a:cxn ang="0">
                  <a:pos x="300" y="1050"/>
                </a:cxn>
                <a:cxn ang="0">
                  <a:pos x="300" y="1105"/>
                </a:cxn>
                <a:cxn ang="0">
                  <a:pos x="294" y="1116"/>
                </a:cxn>
                <a:cxn ang="0">
                  <a:pos x="129" y="1116"/>
                </a:cxn>
                <a:cxn ang="0">
                  <a:pos x="124" y="1105"/>
                </a:cxn>
                <a:cxn ang="0">
                  <a:pos x="124" y="1050"/>
                </a:cxn>
                <a:cxn ang="0">
                  <a:pos x="49" y="1050"/>
                </a:cxn>
                <a:cxn ang="0">
                  <a:pos x="44" y="1041"/>
                </a:cxn>
                <a:cxn ang="0">
                  <a:pos x="44" y="918"/>
                </a:cxn>
                <a:cxn ang="0">
                  <a:pos x="7" y="918"/>
                </a:cxn>
                <a:cxn ang="0">
                  <a:pos x="0" y="909"/>
                </a:cxn>
                <a:cxn ang="0">
                  <a:pos x="0" y="529"/>
                </a:cxn>
                <a:cxn ang="0">
                  <a:pos x="7" y="519"/>
                </a:cxn>
                <a:cxn ang="0">
                  <a:pos x="44" y="519"/>
                </a:cxn>
                <a:cxn ang="0">
                  <a:pos x="44" y="397"/>
                </a:cxn>
                <a:cxn ang="0">
                  <a:pos x="49" y="386"/>
                </a:cxn>
                <a:cxn ang="0">
                  <a:pos x="124" y="386"/>
                </a:cxn>
                <a:cxn ang="0">
                  <a:pos x="124" y="341"/>
                </a:cxn>
                <a:cxn ang="0">
                  <a:pos x="129" y="331"/>
                </a:cxn>
                <a:cxn ang="0">
                  <a:pos x="252" y="331"/>
                </a:cxn>
                <a:cxn ang="0">
                  <a:pos x="258" y="341"/>
                </a:cxn>
                <a:cxn ang="0">
                  <a:pos x="258" y="386"/>
                </a:cxn>
                <a:cxn ang="0">
                  <a:pos x="294" y="386"/>
                </a:cxn>
                <a:cxn ang="0">
                  <a:pos x="294" y="75"/>
                </a:cxn>
                <a:cxn ang="0">
                  <a:pos x="258" y="75"/>
                </a:cxn>
                <a:cxn ang="0">
                  <a:pos x="252" y="64"/>
                </a:cxn>
                <a:cxn ang="0">
                  <a:pos x="252" y="9"/>
                </a:cxn>
                <a:cxn ang="0">
                  <a:pos x="258" y="0"/>
                </a:cxn>
              </a:cxnLst>
              <a:rect l="0" t="0" r="r" b="b"/>
              <a:pathLst>
                <a:path w="431" h="1117">
                  <a:moveTo>
                    <a:pt x="172" y="397"/>
                  </a:moveTo>
                  <a:lnTo>
                    <a:pt x="252" y="397"/>
                  </a:lnTo>
                  <a:lnTo>
                    <a:pt x="252" y="455"/>
                  </a:lnTo>
                  <a:lnTo>
                    <a:pt x="258" y="463"/>
                  </a:lnTo>
                  <a:lnTo>
                    <a:pt x="294" y="463"/>
                  </a:lnTo>
                  <a:lnTo>
                    <a:pt x="294" y="973"/>
                  </a:lnTo>
                  <a:lnTo>
                    <a:pt x="258" y="973"/>
                  </a:lnTo>
                  <a:lnTo>
                    <a:pt x="252" y="984"/>
                  </a:lnTo>
                  <a:lnTo>
                    <a:pt x="252" y="1041"/>
                  </a:lnTo>
                  <a:lnTo>
                    <a:pt x="172" y="1041"/>
                  </a:lnTo>
                  <a:lnTo>
                    <a:pt x="172" y="984"/>
                  </a:lnTo>
                  <a:lnTo>
                    <a:pt x="166" y="973"/>
                  </a:lnTo>
                  <a:lnTo>
                    <a:pt x="129" y="973"/>
                  </a:lnTo>
                  <a:lnTo>
                    <a:pt x="129" y="918"/>
                  </a:lnTo>
                  <a:lnTo>
                    <a:pt x="124" y="909"/>
                  </a:lnTo>
                  <a:lnTo>
                    <a:pt x="92" y="909"/>
                  </a:lnTo>
                  <a:lnTo>
                    <a:pt x="92" y="529"/>
                  </a:lnTo>
                  <a:lnTo>
                    <a:pt x="124" y="529"/>
                  </a:lnTo>
                  <a:lnTo>
                    <a:pt x="129" y="519"/>
                  </a:lnTo>
                  <a:lnTo>
                    <a:pt x="129" y="463"/>
                  </a:lnTo>
                  <a:lnTo>
                    <a:pt x="166" y="463"/>
                  </a:lnTo>
                  <a:lnTo>
                    <a:pt x="172" y="455"/>
                  </a:lnTo>
                  <a:lnTo>
                    <a:pt x="172" y="397"/>
                  </a:lnTo>
                  <a:close/>
                  <a:moveTo>
                    <a:pt x="258" y="0"/>
                  </a:moveTo>
                  <a:lnTo>
                    <a:pt x="380" y="0"/>
                  </a:lnTo>
                  <a:lnTo>
                    <a:pt x="387" y="9"/>
                  </a:lnTo>
                  <a:lnTo>
                    <a:pt x="387" y="1041"/>
                  </a:lnTo>
                  <a:lnTo>
                    <a:pt x="423" y="1041"/>
                  </a:lnTo>
                  <a:lnTo>
                    <a:pt x="430" y="1050"/>
                  </a:lnTo>
                  <a:lnTo>
                    <a:pt x="430" y="1105"/>
                  </a:lnTo>
                  <a:lnTo>
                    <a:pt x="423" y="1116"/>
                  </a:lnTo>
                  <a:lnTo>
                    <a:pt x="343" y="1116"/>
                  </a:lnTo>
                  <a:lnTo>
                    <a:pt x="336" y="1105"/>
                  </a:lnTo>
                  <a:lnTo>
                    <a:pt x="336" y="1050"/>
                  </a:lnTo>
                  <a:lnTo>
                    <a:pt x="300" y="1050"/>
                  </a:lnTo>
                  <a:lnTo>
                    <a:pt x="300" y="1105"/>
                  </a:lnTo>
                  <a:lnTo>
                    <a:pt x="294" y="1116"/>
                  </a:lnTo>
                  <a:lnTo>
                    <a:pt x="129" y="1116"/>
                  </a:lnTo>
                  <a:lnTo>
                    <a:pt x="124" y="1105"/>
                  </a:lnTo>
                  <a:lnTo>
                    <a:pt x="124" y="1050"/>
                  </a:lnTo>
                  <a:lnTo>
                    <a:pt x="49" y="1050"/>
                  </a:lnTo>
                  <a:lnTo>
                    <a:pt x="44" y="1041"/>
                  </a:lnTo>
                  <a:lnTo>
                    <a:pt x="44" y="918"/>
                  </a:lnTo>
                  <a:lnTo>
                    <a:pt x="7" y="918"/>
                  </a:lnTo>
                  <a:lnTo>
                    <a:pt x="0" y="909"/>
                  </a:lnTo>
                  <a:lnTo>
                    <a:pt x="0" y="529"/>
                  </a:lnTo>
                  <a:lnTo>
                    <a:pt x="7" y="519"/>
                  </a:lnTo>
                  <a:lnTo>
                    <a:pt x="44" y="519"/>
                  </a:lnTo>
                  <a:lnTo>
                    <a:pt x="44" y="397"/>
                  </a:lnTo>
                  <a:lnTo>
                    <a:pt x="49" y="386"/>
                  </a:lnTo>
                  <a:lnTo>
                    <a:pt x="124" y="386"/>
                  </a:lnTo>
                  <a:lnTo>
                    <a:pt x="124" y="341"/>
                  </a:lnTo>
                  <a:lnTo>
                    <a:pt x="129" y="331"/>
                  </a:lnTo>
                  <a:lnTo>
                    <a:pt x="252" y="331"/>
                  </a:lnTo>
                  <a:lnTo>
                    <a:pt x="258" y="341"/>
                  </a:lnTo>
                  <a:lnTo>
                    <a:pt x="258" y="386"/>
                  </a:lnTo>
                  <a:lnTo>
                    <a:pt x="294" y="386"/>
                  </a:lnTo>
                  <a:lnTo>
                    <a:pt x="294" y="75"/>
                  </a:lnTo>
                  <a:lnTo>
                    <a:pt x="258" y="75"/>
                  </a:lnTo>
                  <a:lnTo>
                    <a:pt x="252" y="64"/>
                  </a:lnTo>
                  <a:lnTo>
                    <a:pt x="252" y="9"/>
                  </a:lnTo>
                  <a:lnTo>
                    <a:pt x="258" y="0"/>
                  </a:lnTo>
                  <a:close/>
                </a:path>
              </a:pathLst>
            </a:custGeom>
            <a:solidFill>
              <a:srgbClr val="0000FF"/>
            </a:solidFill>
            <a:ln w="9525">
              <a:solidFill>
                <a:srgbClr val="000000"/>
              </a:solidFill>
              <a:round/>
              <a:headEnd/>
              <a:tailEnd/>
            </a:ln>
          </p:spPr>
          <p:txBody>
            <a:bodyPr wrap="none" anchor="ctr"/>
            <a:lstStyle/>
            <a:p>
              <a:endParaRPr lang="en-IN"/>
            </a:p>
          </p:txBody>
        </p:sp>
      </p:grpSp>
      <p:grpSp>
        <p:nvGrpSpPr>
          <p:cNvPr id="3" name="Group 40"/>
          <p:cNvGrpSpPr>
            <a:grpSpLocks/>
          </p:cNvGrpSpPr>
          <p:nvPr/>
        </p:nvGrpSpPr>
        <p:grpSpPr bwMode="auto">
          <a:xfrm>
            <a:off x="1523521" y="5008846"/>
            <a:ext cx="989280" cy="400362"/>
            <a:chOff x="960" y="3155"/>
            <a:chExt cx="623" cy="252"/>
          </a:xfrm>
        </p:grpSpPr>
        <p:sp>
          <p:nvSpPr>
            <p:cNvPr id="1745961" name="Freeform 41"/>
            <p:cNvSpPr>
              <a:spLocks noChangeArrowheads="1"/>
            </p:cNvSpPr>
            <p:nvPr/>
          </p:nvSpPr>
          <p:spPr bwMode="auto">
            <a:xfrm>
              <a:off x="960" y="3155"/>
              <a:ext cx="54" cy="252"/>
            </a:xfrm>
            <a:custGeom>
              <a:avLst/>
              <a:gdLst/>
              <a:ahLst/>
              <a:cxnLst>
                <a:cxn ang="0">
                  <a:pos x="6" y="0"/>
                </a:cxn>
                <a:cxn ang="0">
                  <a:pos x="234" y="0"/>
                </a:cxn>
                <a:cxn ang="0">
                  <a:pos x="241" y="11"/>
                </a:cxn>
                <a:cxn ang="0">
                  <a:pos x="241" y="66"/>
                </a:cxn>
                <a:cxn ang="0">
                  <a:pos x="234" y="75"/>
                </a:cxn>
                <a:cxn ang="0">
                  <a:pos x="161" y="75"/>
                </a:cxn>
                <a:cxn ang="0">
                  <a:pos x="161" y="1040"/>
                </a:cxn>
                <a:cxn ang="0">
                  <a:pos x="234" y="1040"/>
                </a:cxn>
                <a:cxn ang="0">
                  <a:pos x="241" y="1051"/>
                </a:cxn>
                <a:cxn ang="0">
                  <a:pos x="241" y="1106"/>
                </a:cxn>
                <a:cxn ang="0">
                  <a:pos x="234" y="1115"/>
                </a:cxn>
                <a:cxn ang="0">
                  <a:pos x="6" y="1115"/>
                </a:cxn>
                <a:cxn ang="0">
                  <a:pos x="0" y="1106"/>
                </a:cxn>
                <a:cxn ang="0">
                  <a:pos x="0" y="1051"/>
                </a:cxn>
                <a:cxn ang="0">
                  <a:pos x="6" y="1040"/>
                </a:cxn>
                <a:cxn ang="0">
                  <a:pos x="80" y="1040"/>
                </a:cxn>
                <a:cxn ang="0">
                  <a:pos x="80" y="75"/>
                </a:cxn>
                <a:cxn ang="0">
                  <a:pos x="6" y="75"/>
                </a:cxn>
                <a:cxn ang="0">
                  <a:pos x="0" y="66"/>
                </a:cxn>
                <a:cxn ang="0">
                  <a:pos x="0" y="11"/>
                </a:cxn>
                <a:cxn ang="0">
                  <a:pos x="6" y="0"/>
                </a:cxn>
              </a:cxnLst>
              <a:rect l="0" t="0" r="r" b="b"/>
              <a:pathLst>
                <a:path w="242" h="1116">
                  <a:moveTo>
                    <a:pt x="6" y="0"/>
                  </a:moveTo>
                  <a:lnTo>
                    <a:pt x="234" y="0"/>
                  </a:lnTo>
                  <a:lnTo>
                    <a:pt x="241" y="11"/>
                  </a:lnTo>
                  <a:lnTo>
                    <a:pt x="241" y="66"/>
                  </a:lnTo>
                  <a:lnTo>
                    <a:pt x="234" y="75"/>
                  </a:lnTo>
                  <a:lnTo>
                    <a:pt x="161" y="75"/>
                  </a:lnTo>
                  <a:lnTo>
                    <a:pt x="161" y="1040"/>
                  </a:lnTo>
                  <a:lnTo>
                    <a:pt x="234" y="1040"/>
                  </a:lnTo>
                  <a:lnTo>
                    <a:pt x="241" y="1051"/>
                  </a:lnTo>
                  <a:lnTo>
                    <a:pt x="241" y="1106"/>
                  </a:lnTo>
                  <a:lnTo>
                    <a:pt x="234" y="1115"/>
                  </a:lnTo>
                  <a:lnTo>
                    <a:pt x="6" y="1115"/>
                  </a:lnTo>
                  <a:lnTo>
                    <a:pt x="0" y="1106"/>
                  </a:lnTo>
                  <a:lnTo>
                    <a:pt x="0" y="1051"/>
                  </a:lnTo>
                  <a:lnTo>
                    <a:pt x="6" y="1040"/>
                  </a:lnTo>
                  <a:lnTo>
                    <a:pt x="80" y="1040"/>
                  </a:lnTo>
                  <a:lnTo>
                    <a:pt x="80"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45962" name="Freeform 42"/>
            <p:cNvSpPr>
              <a:spLocks noChangeArrowheads="1"/>
            </p:cNvSpPr>
            <p:nvPr/>
          </p:nvSpPr>
          <p:spPr bwMode="auto">
            <a:xfrm>
              <a:off x="1035" y="3231"/>
              <a:ext cx="103" cy="177"/>
            </a:xfrm>
            <a:custGeom>
              <a:avLst/>
              <a:gdLst/>
              <a:ahLst/>
              <a:cxnLst>
                <a:cxn ang="0">
                  <a:pos x="6" y="0"/>
                </a:cxn>
                <a:cxn ang="0">
                  <a:pos x="120" y="0"/>
                </a:cxn>
                <a:cxn ang="0">
                  <a:pos x="127" y="8"/>
                </a:cxn>
                <a:cxn ang="0">
                  <a:pos x="127" y="121"/>
                </a:cxn>
                <a:cxn ang="0">
                  <a:pos x="163" y="121"/>
                </a:cxn>
                <a:cxn ang="0">
                  <a:pos x="163" y="64"/>
                </a:cxn>
                <a:cxn ang="0">
                  <a:pos x="170" y="55"/>
                </a:cxn>
                <a:cxn ang="0">
                  <a:pos x="205" y="55"/>
                </a:cxn>
                <a:cxn ang="0">
                  <a:pos x="205" y="8"/>
                </a:cxn>
                <a:cxn ang="0">
                  <a:pos x="212" y="0"/>
                </a:cxn>
                <a:cxn ang="0">
                  <a:pos x="332" y="0"/>
                </a:cxn>
                <a:cxn ang="0">
                  <a:pos x="337" y="8"/>
                </a:cxn>
                <a:cxn ang="0">
                  <a:pos x="337" y="55"/>
                </a:cxn>
                <a:cxn ang="0">
                  <a:pos x="375" y="55"/>
                </a:cxn>
                <a:cxn ang="0">
                  <a:pos x="380" y="64"/>
                </a:cxn>
                <a:cxn ang="0">
                  <a:pos x="380" y="121"/>
                </a:cxn>
                <a:cxn ang="0">
                  <a:pos x="415" y="121"/>
                </a:cxn>
                <a:cxn ang="0">
                  <a:pos x="422" y="132"/>
                </a:cxn>
                <a:cxn ang="0">
                  <a:pos x="422" y="707"/>
                </a:cxn>
                <a:cxn ang="0">
                  <a:pos x="452" y="707"/>
                </a:cxn>
                <a:cxn ang="0">
                  <a:pos x="457" y="718"/>
                </a:cxn>
                <a:cxn ang="0">
                  <a:pos x="457" y="773"/>
                </a:cxn>
                <a:cxn ang="0">
                  <a:pos x="452" y="782"/>
                </a:cxn>
                <a:cxn ang="0">
                  <a:pos x="296" y="782"/>
                </a:cxn>
                <a:cxn ang="0">
                  <a:pos x="290" y="773"/>
                </a:cxn>
                <a:cxn ang="0">
                  <a:pos x="290" y="718"/>
                </a:cxn>
                <a:cxn ang="0">
                  <a:pos x="296" y="707"/>
                </a:cxn>
                <a:cxn ang="0">
                  <a:pos x="332" y="707"/>
                </a:cxn>
                <a:cxn ang="0">
                  <a:pos x="332" y="196"/>
                </a:cxn>
                <a:cxn ang="0">
                  <a:pos x="296" y="196"/>
                </a:cxn>
                <a:cxn ang="0">
                  <a:pos x="290" y="187"/>
                </a:cxn>
                <a:cxn ang="0">
                  <a:pos x="290" y="132"/>
                </a:cxn>
                <a:cxn ang="0">
                  <a:pos x="170" y="132"/>
                </a:cxn>
                <a:cxn ang="0">
                  <a:pos x="170" y="187"/>
                </a:cxn>
                <a:cxn ang="0">
                  <a:pos x="163" y="196"/>
                </a:cxn>
                <a:cxn ang="0">
                  <a:pos x="127" y="196"/>
                </a:cxn>
                <a:cxn ang="0">
                  <a:pos x="127" y="707"/>
                </a:cxn>
                <a:cxn ang="0">
                  <a:pos x="163" y="707"/>
                </a:cxn>
                <a:cxn ang="0">
                  <a:pos x="170" y="718"/>
                </a:cxn>
                <a:cxn ang="0">
                  <a:pos x="170" y="773"/>
                </a:cxn>
                <a:cxn ang="0">
                  <a:pos x="163" y="782"/>
                </a:cxn>
                <a:cxn ang="0">
                  <a:pos x="6" y="782"/>
                </a:cxn>
                <a:cxn ang="0">
                  <a:pos x="0" y="773"/>
                </a:cxn>
                <a:cxn ang="0">
                  <a:pos x="0" y="718"/>
                </a:cxn>
                <a:cxn ang="0">
                  <a:pos x="6" y="707"/>
                </a:cxn>
                <a:cxn ang="0">
                  <a:pos x="43" y="707"/>
                </a:cxn>
                <a:cxn ang="0">
                  <a:pos x="43" y="64"/>
                </a:cxn>
                <a:cxn ang="0">
                  <a:pos x="6" y="64"/>
                </a:cxn>
                <a:cxn ang="0">
                  <a:pos x="0" y="55"/>
                </a:cxn>
                <a:cxn ang="0">
                  <a:pos x="0" y="8"/>
                </a:cxn>
                <a:cxn ang="0">
                  <a:pos x="6" y="0"/>
                </a:cxn>
              </a:cxnLst>
              <a:rect l="0" t="0" r="r" b="b"/>
              <a:pathLst>
                <a:path w="458" h="783">
                  <a:moveTo>
                    <a:pt x="6" y="0"/>
                  </a:moveTo>
                  <a:lnTo>
                    <a:pt x="120" y="0"/>
                  </a:lnTo>
                  <a:lnTo>
                    <a:pt x="127" y="8"/>
                  </a:lnTo>
                  <a:lnTo>
                    <a:pt x="127" y="121"/>
                  </a:lnTo>
                  <a:lnTo>
                    <a:pt x="163" y="121"/>
                  </a:lnTo>
                  <a:lnTo>
                    <a:pt x="163" y="64"/>
                  </a:lnTo>
                  <a:lnTo>
                    <a:pt x="170" y="55"/>
                  </a:lnTo>
                  <a:lnTo>
                    <a:pt x="205" y="55"/>
                  </a:lnTo>
                  <a:lnTo>
                    <a:pt x="205" y="8"/>
                  </a:lnTo>
                  <a:lnTo>
                    <a:pt x="212" y="0"/>
                  </a:lnTo>
                  <a:lnTo>
                    <a:pt x="332" y="0"/>
                  </a:lnTo>
                  <a:lnTo>
                    <a:pt x="337" y="8"/>
                  </a:lnTo>
                  <a:lnTo>
                    <a:pt x="337" y="55"/>
                  </a:lnTo>
                  <a:lnTo>
                    <a:pt x="375" y="55"/>
                  </a:lnTo>
                  <a:lnTo>
                    <a:pt x="380" y="64"/>
                  </a:lnTo>
                  <a:lnTo>
                    <a:pt x="380" y="121"/>
                  </a:lnTo>
                  <a:lnTo>
                    <a:pt x="415" y="121"/>
                  </a:lnTo>
                  <a:lnTo>
                    <a:pt x="422" y="132"/>
                  </a:lnTo>
                  <a:lnTo>
                    <a:pt x="422" y="707"/>
                  </a:lnTo>
                  <a:lnTo>
                    <a:pt x="452" y="707"/>
                  </a:lnTo>
                  <a:lnTo>
                    <a:pt x="457" y="718"/>
                  </a:lnTo>
                  <a:lnTo>
                    <a:pt x="457" y="773"/>
                  </a:lnTo>
                  <a:lnTo>
                    <a:pt x="452" y="782"/>
                  </a:lnTo>
                  <a:lnTo>
                    <a:pt x="296" y="782"/>
                  </a:lnTo>
                  <a:lnTo>
                    <a:pt x="290" y="773"/>
                  </a:lnTo>
                  <a:lnTo>
                    <a:pt x="290" y="718"/>
                  </a:lnTo>
                  <a:lnTo>
                    <a:pt x="296" y="707"/>
                  </a:lnTo>
                  <a:lnTo>
                    <a:pt x="332" y="707"/>
                  </a:lnTo>
                  <a:lnTo>
                    <a:pt x="332" y="196"/>
                  </a:lnTo>
                  <a:lnTo>
                    <a:pt x="296" y="196"/>
                  </a:lnTo>
                  <a:lnTo>
                    <a:pt x="290" y="187"/>
                  </a:lnTo>
                  <a:lnTo>
                    <a:pt x="290" y="132"/>
                  </a:lnTo>
                  <a:lnTo>
                    <a:pt x="170" y="132"/>
                  </a:lnTo>
                  <a:lnTo>
                    <a:pt x="170" y="187"/>
                  </a:lnTo>
                  <a:lnTo>
                    <a:pt x="163" y="196"/>
                  </a:lnTo>
                  <a:lnTo>
                    <a:pt x="127" y="196"/>
                  </a:lnTo>
                  <a:lnTo>
                    <a:pt x="127" y="707"/>
                  </a:lnTo>
                  <a:lnTo>
                    <a:pt x="163" y="707"/>
                  </a:lnTo>
                  <a:lnTo>
                    <a:pt x="170" y="718"/>
                  </a:lnTo>
                  <a:lnTo>
                    <a:pt x="170" y="773"/>
                  </a:lnTo>
                  <a:lnTo>
                    <a:pt x="163" y="782"/>
                  </a:lnTo>
                  <a:lnTo>
                    <a:pt x="6" y="782"/>
                  </a:lnTo>
                  <a:lnTo>
                    <a:pt x="0" y="773"/>
                  </a:lnTo>
                  <a:lnTo>
                    <a:pt x="0" y="718"/>
                  </a:lnTo>
                  <a:lnTo>
                    <a:pt x="6" y="707"/>
                  </a:lnTo>
                  <a:lnTo>
                    <a:pt x="43" y="707"/>
                  </a:lnTo>
                  <a:lnTo>
                    <a:pt x="43"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45963" name="Freeform 43"/>
            <p:cNvSpPr>
              <a:spLocks noChangeArrowheads="1"/>
            </p:cNvSpPr>
            <p:nvPr/>
          </p:nvSpPr>
          <p:spPr bwMode="auto">
            <a:xfrm>
              <a:off x="1141" y="3231"/>
              <a:ext cx="101" cy="177"/>
            </a:xfrm>
            <a:custGeom>
              <a:avLst/>
              <a:gdLst/>
              <a:ahLst/>
              <a:cxnLst>
                <a:cxn ang="0">
                  <a:pos x="6" y="0"/>
                </a:cxn>
                <a:cxn ang="0">
                  <a:pos x="157" y="0"/>
                </a:cxn>
                <a:cxn ang="0">
                  <a:pos x="163" y="8"/>
                </a:cxn>
                <a:cxn ang="0">
                  <a:pos x="163" y="55"/>
                </a:cxn>
                <a:cxn ang="0">
                  <a:pos x="157" y="64"/>
                </a:cxn>
                <a:cxn ang="0">
                  <a:pos x="128" y="64"/>
                </a:cxn>
                <a:cxn ang="0">
                  <a:pos x="128" y="187"/>
                </a:cxn>
                <a:cxn ang="0">
                  <a:pos x="157" y="187"/>
                </a:cxn>
                <a:cxn ang="0">
                  <a:pos x="163" y="196"/>
                </a:cxn>
                <a:cxn ang="0">
                  <a:pos x="163" y="385"/>
                </a:cxn>
                <a:cxn ang="0">
                  <a:pos x="197" y="385"/>
                </a:cxn>
                <a:cxn ang="0">
                  <a:pos x="203" y="396"/>
                </a:cxn>
                <a:cxn ang="0">
                  <a:pos x="203" y="575"/>
                </a:cxn>
                <a:cxn ang="0">
                  <a:pos x="238" y="575"/>
                </a:cxn>
                <a:cxn ang="0">
                  <a:pos x="238" y="528"/>
                </a:cxn>
                <a:cxn ang="0">
                  <a:pos x="244" y="518"/>
                </a:cxn>
                <a:cxn ang="0">
                  <a:pos x="278" y="518"/>
                </a:cxn>
                <a:cxn ang="0">
                  <a:pos x="278" y="328"/>
                </a:cxn>
                <a:cxn ang="0">
                  <a:pos x="285" y="319"/>
                </a:cxn>
                <a:cxn ang="0">
                  <a:pos x="319" y="319"/>
                </a:cxn>
                <a:cxn ang="0">
                  <a:pos x="319" y="64"/>
                </a:cxn>
                <a:cxn ang="0">
                  <a:pos x="285" y="64"/>
                </a:cxn>
                <a:cxn ang="0">
                  <a:pos x="278" y="55"/>
                </a:cxn>
                <a:cxn ang="0">
                  <a:pos x="278" y="8"/>
                </a:cxn>
                <a:cxn ang="0">
                  <a:pos x="285" y="0"/>
                </a:cxn>
                <a:cxn ang="0">
                  <a:pos x="440" y="0"/>
                </a:cxn>
                <a:cxn ang="0">
                  <a:pos x="447" y="8"/>
                </a:cxn>
                <a:cxn ang="0">
                  <a:pos x="447" y="55"/>
                </a:cxn>
                <a:cxn ang="0">
                  <a:pos x="440" y="64"/>
                </a:cxn>
                <a:cxn ang="0">
                  <a:pos x="406" y="64"/>
                </a:cxn>
                <a:cxn ang="0">
                  <a:pos x="406" y="121"/>
                </a:cxn>
                <a:cxn ang="0">
                  <a:pos x="400" y="132"/>
                </a:cxn>
                <a:cxn ang="0">
                  <a:pos x="366" y="132"/>
                </a:cxn>
                <a:cxn ang="0">
                  <a:pos x="366" y="319"/>
                </a:cxn>
                <a:cxn ang="0">
                  <a:pos x="359" y="328"/>
                </a:cxn>
                <a:cxn ang="0">
                  <a:pos x="325" y="328"/>
                </a:cxn>
                <a:cxn ang="0">
                  <a:pos x="325" y="518"/>
                </a:cxn>
                <a:cxn ang="0">
                  <a:pos x="319" y="528"/>
                </a:cxn>
                <a:cxn ang="0">
                  <a:pos x="285" y="528"/>
                </a:cxn>
                <a:cxn ang="0">
                  <a:pos x="285" y="707"/>
                </a:cxn>
                <a:cxn ang="0">
                  <a:pos x="278" y="718"/>
                </a:cxn>
                <a:cxn ang="0">
                  <a:pos x="244" y="718"/>
                </a:cxn>
                <a:cxn ang="0">
                  <a:pos x="244" y="773"/>
                </a:cxn>
                <a:cxn ang="0">
                  <a:pos x="238" y="782"/>
                </a:cxn>
                <a:cxn ang="0">
                  <a:pos x="203" y="782"/>
                </a:cxn>
                <a:cxn ang="0">
                  <a:pos x="197" y="773"/>
                </a:cxn>
                <a:cxn ang="0">
                  <a:pos x="197" y="718"/>
                </a:cxn>
                <a:cxn ang="0">
                  <a:pos x="163" y="718"/>
                </a:cxn>
                <a:cxn ang="0">
                  <a:pos x="157" y="707"/>
                </a:cxn>
                <a:cxn ang="0">
                  <a:pos x="157" y="586"/>
                </a:cxn>
                <a:cxn ang="0">
                  <a:pos x="128" y="586"/>
                </a:cxn>
                <a:cxn ang="0">
                  <a:pos x="121" y="575"/>
                </a:cxn>
                <a:cxn ang="0">
                  <a:pos x="121" y="396"/>
                </a:cxn>
                <a:cxn ang="0">
                  <a:pos x="87" y="396"/>
                </a:cxn>
                <a:cxn ang="0">
                  <a:pos x="81" y="385"/>
                </a:cxn>
                <a:cxn ang="0">
                  <a:pos x="81" y="196"/>
                </a:cxn>
                <a:cxn ang="0">
                  <a:pos x="46" y="196"/>
                </a:cxn>
                <a:cxn ang="0">
                  <a:pos x="40" y="187"/>
                </a:cxn>
                <a:cxn ang="0">
                  <a:pos x="40" y="64"/>
                </a:cxn>
                <a:cxn ang="0">
                  <a:pos x="6" y="64"/>
                </a:cxn>
                <a:cxn ang="0">
                  <a:pos x="0" y="55"/>
                </a:cxn>
                <a:cxn ang="0">
                  <a:pos x="0" y="8"/>
                </a:cxn>
                <a:cxn ang="0">
                  <a:pos x="6" y="0"/>
                </a:cxn>
              </a:cxnLst>
              <a:rect l="0" t="0" r="r" b="b"/>
              <a:pathLst>
                <a:path w="448" h="783">
                  <a:moveTo>
                    <a:pt x="6" y="0"/>
                  </a:moveTo>
                  <a:lnTo>
                    <a:pt x="157" y="0"/>
                  </a:lnTo>
                  <a:lnTo>
                    <a:pt x="163" y="8"/>
                  </a:lnTo>
                  <a:lnTo>
                    <a:pt x="163" y="55"/>
                  </a:lnTo>
                  <a:lnTo>
                    <a:pt x="157" y="64"/>
                  </a:lnTo>
                  <a:lnTo>
                    <a:pt x="128" y="64"/>
                  </a:lnTo>
                  <a:lnTo>
                    <a:pt x="128" y="187"/>
                  </a:lnTo>
                  <a:lnTo>
                    <a:pt x="157" y="187"/>
                  </a:lnTo>
                  <a:lnTo>
                    <a:pt x="163" y="196"/>
                  </a:lnTo>
                  <a:lnTo>
                    <a:pt x="163" y="385"/>
                  </a:lnTo>
                  <a:lnTo>
                    <a:pt x="197" y="385"/>
                  </a:lnTo>
                  <a:lnTo>
                    <a:pt x="203" y="396"/>
                  </a:lnTo>
                  <a:lnTo>
                    <a:pt x="203" y="575"/>
                  </a:lnTo>
                  <a:lnTo>
                    <a:pt x="238" y="575"/>
                  </a:lnTo>
                  <a:lnTo>
                    <a:pt x="238" y="528"/>
                  </a:lnTo>
                  <a:lnTo>
                    <a:pt x="244" y="518"/>
                  </a:lnTo>
                  <a:lnTo>
                    <a:pt x="278" y="518"/>
                  </a:lnTo>
                  <a:lnTo>
                    <a:pt x="278" y="328"/>
                  </a:lnTo>
                  <a:lnTo>
                    <a:pt x="285" y="319"/>
                  </a:lnTo>
                  <a:lnTo>
                    <a:pt x="319" y="319"/>
                  </a:lnTo>
                  <a:lnTo>
                    <a:pt x="319" y="64"/>
                  </a:lnTo>
                  <a:lnTo>
                    <a:pt x="285" y="64"/>
                  </a:lnTo>
                  <a:lnTo>
                    <a:pt x="278" y="55"/>
                  </a:lnTo>
                  <a:lnTo>
                    <a:pt x="278" y="8"/>
                  </a:lnTo>
                  <a:lnTo>
                    <a:pt x="285" y="0"/>
                  </a:lnTo>
                  <a:lnTo>
                    <a:pt x="440" y="0"/>
                  </a:lnTo>
                  <a:lnTo>
                    <a:pt x="447" y="8"/>
                  </a:lnTo>
                  <a:lnTo>
                    <a:pt x="447" y="55"/>
                  </a:lnTo>
                  <a:lnTo>
                    <a:pt x="440" y="64"/>
                  </a:lnTo>
                  <a:lnTo>
                    <a:pt x="406" y="64"/>
                  </a:lnTo>
                  <a:lnTo>
                    <a:pt x="406" y="121"/>
                  </a:lnTo>
                  <a:lnTo>
                    <a:pt x="400" y="132"/>
                  </a:lnTo>
                  <a:lnTo>
                    <a:pt x="366" y="132"/>
                  </a:lnTo>
                  <a:lnTo>
                    <a:pt x="366" y="319"/>
                  </a:lnTo>
                  <a:lnTo>
                    <a:pt x="359" y="328"/>
                  </a:lnTo>
                  <a:lnTo>
                    <a:pt x="325" y="328"/>
                  </a:lnTo>
                  <a:lnTo>
                    <a:pt x="325" y="518"/>
                  </a:lnTo>
                  <a:lnTo>
                    <a:pt x="319" y="528"/>
                  </a:lnTo>
                  <a:lnTo>
                    <a:pt x="285" y="528"/>
                  </a:lnTo>
                  <a:lnTo>
                    <a:pt x="285" y="707"/>
                  </a:lnTo>
                  <a:lnTo>
                    <a:pt x="278" y="718"/>
                  </a:lnTo>
                  <a:lnTo>
                    <a:pt x="244" y="718"/>
                  </a:lnTo>
                  <a:lnTo>
                    <a:pt x="244" y="773"/>
                  </a:lnTo>
                  <a:lnTo>
                    <a:pt x="238" y="782"/>
                  </a:lnTo>
                  <a:lnTo>
                    <a:pt x="203" y="782"/>
                  </a:lnTo>
                  <a:lnTo>
                    <a:pt x="197" y="773"/>
                  </a:lnTo>
                  <a:lnTo>
                    <a:pt x="197" y="718"/>
                  </a:lnTo>
                  <a:lnTo>
                    <a:pt x="163" y="718"/>
                  </a:lnTo>
                  <a:lnTo>
                    <a:pt x="157" y="707"/>
                  </a:lnTo>
                  <a:lnTo>
                    <a:pt x="157" y="586"/>
                  </a:lnTo>
                  <a:lnTo>
                    <a:pt x="128" y="586"/>
                  </a:lnTo>
                  <a:lnTo>
                    <a:pt x="121" y="575"/>
                  </a:lnTo>
                  <a:lnTo>
                    <a:pt x="121" y="396"/>
                  </a:lnTo>
                  <a:lnTo>
                    <a:pt x="87" y="396"/>
                  </a:lnTo>
                  <a:lnTo>
                    <a:pt x="81" y="385"/>
                  </a:lnTo>
                  <a:lnTo>
                    <a:pt x="81" y="196"/>
                  </a:lnTo>
                  <a:lnTo>
                    <a:pt x="46" y="196"/>
                  </a:lnTo>
                  <a:lnTo>
                    <a:pt x="40" y="187"/>
                  </a:lnTo>
                  <a:lnTo>
                    <a:pt x="40"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45964" name="Freeform 44"/>
            <p:cNvSpPr>
              <a:spLocks noChangeArrowheads="1"/>
            </p:cNvSpPr>
            <p:nvPr/>
          </p:nvSpPr>
          <p:spPr bwMode="auto">
            <a:xfrm>
              <a:off x="1264" y="3231"/>
              <a:ext cx="82" cy="177"/>
            </a:xfrm>
            <a:custGeom>
              <a:avLst/>
              <a:gdLst/>
              <a:ahLst/>
              <a:cxnLst>
                <a:cxn ang="0">
                  <a:pos x="238" y="328"/>
                </a:cxn>
                <a:cxn ang="0">
                  <a:pos x="203" y="575"/>
                </a:cxn>
                <a:cxn ang="0">
                  <a:pos x="198" y="641"/>
                </a:cxn>
                <a:cxn ang="0">
                  <a:pos x="86" y="460"/>
                </a:cxn>
                <a:cxn ang="0">
                  <a:pos x="122" y="452"/>
                </a:cxn>
                <a:cxn ang="0">
                  <a:pos x="198" y="396"/>
                </a:cxn>
                <a:cxn ang="0">
                  <a:pos x="203" y="328"/>
                </a:cxn>
                <a:cxn ang="0">
                  <a:pos x="279" y="0"/>
                </a:cxn>
                <a:cxn ang="0">
                  <a:pos x="284" y="55"/>
                </a:cxn>
                <a:cxn ang="0">
                  <a:pos x="324" y="64"/>
                </a:cxn>
                <a:cxn ang="0">
                  <a:pos x="359" y="707"/>
                </a:cxn>
                <a:cxn ang="0">
                  <a:pos x="365" y="773"/>
                </a:cxn>
                <a:cxn ang="0">
                  <a:pos x="284" y="782"/>
                </a:cxn>
                <a:cxn ang="0">
                  <a:pos x="279" y="718"/>
                </a:cxn>
                <a:cxn ang="0">
                  <a:pos x="238" y="707"/>
                </a:cxn>
                <a:cxn ang="0">
                  <a:pos x="203" y="650"/>
                </a:cxn>
                <a:cxn ang="0">
                  <a:pos x="198" y="718"/>
                </a:cxn>
                <a:cxn ang="0">
                  <a:pos x="162" y="773"/>
                </a:cxn>
                <a:cxn ang="0">
                  <a:pos x="46" y="782"/>
                </a:cxn>
                <a:cxn ang="0">
                  <a:pos x="41" y="718"/>
                </a:cxn>
                <a:cxn ang="0">
                  <a:pos x="0" y="707"/>
                </a:cxn>
                <a:cxn ang="0">
                  <a:pos x="5" y="452"/>
                </a:cxn>
                <a:cxn ang="0">
                  <a:pos x="41" y="396"/>
                </a:cxn>
                <a:cxn ang="0">
                  <a:pos x="80" y="385"/>
                </a:cxn>
                <a:cxn ang="0">
                  <a:pos x="86" y="319"/>
                </a:cxn>
                <a:cxn ang="0">
                  <a:pos x="157" y="264"/>
                </a:cxn>
                <a:cxn ang="0">
                  <a:pos x="238" y="253"/>
                </a:cxn>
                <a:cxn ang="0">
                  <a:pos x="203" y="132"/>
                </a:cxn>
                <a:cxn ang="0">
                  <a:pos x="198" y="64"/>
                </a:cxn>
                <a:cxn ang="0">
                  <a:pos x="122" y="187"/>
                </a:cxn>
                <a:cxn ang="0">
                  <a:pos x="46" y="196"/>
                </a:cxn>
                <a:cxn ang="0">
                  <a:pos x="41" y="64"/>
                </a:cxn>
                <a:cxn ang="0">
                  <a:pos x="80" y="55"/>
                </a:cxn>
                <a:cxn ang="0">
                  <a:pos x="86" y="0"/>
                </a:cxn>
              </a:cxnLst>
              <a:rect l="0" t="0" r="r" b="b"/>
              <a:pathLst>
                <a:path w="366" h="783">
                  <a:moveTo>
                    <a:pt x="203" y="328"/>
                  </a:moveTo>
                  <a:lnTo>
                    <a:pt x="238" y="328"/>
                  </a:lnTo>
                  <a:lnTo>
                    <a:pt x="238" y="575"/>
                  </a:lnTo>
                  <a:lnTo>
                    <a:pt x="203" y="575"/>
                  </a:lnTo>
                  <a:lnTo>
                    <a:pt x="198" y="586"/>
                  </a:lnTo>
                  <a:lnTo>
                    <a:pt x="198" y="641"/>
                  </a:lnTo>
                  <a:lnTo>
                    <a:pt x="86" y="641"/>
                  </a:lnTo>
                  <a:lnTo>
                    <a:pt x="86" y="460"/>
                  </a:lnTo>
                  <a:lnTo>
                    <a:pt x="117" y="460"/>
                  </a:lnTo>
                  <a:lnTo>
                    <a:pt x="122" y="452"/>
                  </a:lnTo>
                  <a:lnTo>
                    <a:pt x="122" y="396"/>
                  </a:lnTo>
                  <a:lnTo>
                    <a:pt x="198" y="396"/>
                  </a:lnTo>
                  <a:lnTo>
                    <a:pt x="203" y="385"/>
                  </a:lnTo>
                  <a:lnTo>
                    <a:pt x="203" y="328"/>
                  </a:lnTo>
                  <a:close/>
                  <a:moveTo>
                    <a:pt x="86" y="0"/>
                  </a:moveTo>
                  <a:lnTo>
                    <a:pt x="279" y="0"/>
                  </a:lnTo>
                  <a:lnTo>
                    <a:pt x="284" y="8"/>
                  </a:lnTo>
                  <a:lnTo>
                    <a:pt x="284" y="55"/>
                  </a:lnTo>
                  <a:lnTo>
                    <a:pt x="318" y="55"/>
                  </a:lnTo>
                  <a:lnTo>
                    <a:pt x="324" y="64"/>
                  </a:lnTo>
                  <a:lnTo>
                    <a:pt x="324" y="707"/>
                  </a:lnTo>
                  <a:lnTo>
                    <a:pt x="359" y="707"/>
                  </a:lnTo>
                  <a:lnTo>
                    <a:pt x="365" y="718"/>
                  </a:lnTo>
                  <a:lnTo>
                    <a:pt x="365" y="773"/>
                  </a:lnTo>
                  <a:lnTo>
                    <a:pt x="359" y="782"/>
                  </a:lnTo>
                  <a:lnTo>
                    <a:pt x="284" y="782"/>
                  </a:lnTo>
                  <a:lnTo>
                    <a:pt x="279" y="773"/>
                  </a:lnTo>
                  <a:lnTo>
                    <a:pt x="279" y="718"/>
                  </a:lnTo>
                  <a:lnTo>
                    <a:pt x="243" y="718"/>
                  </a:lnTo>
                  <a:lnTo>
                    <a:pt x="238" y="707"/>
                  </a:lnTo>
                  <a:lnTo>
                    <a:pt x="238" y="650"/>
                  </a:lnTo>
                  <a:lnTo>
                    <a:pt x="203" y="650"/>
                  </a:lnTo>
                  <a:lnTo>
                    <a:pt x="203" y="707"/>
                  </a:lnTo>
                  <a:lnTo>
                    <a:pt x="198" y="718"/>
                  </a:lnTo>
                  <a:lnTo>
                    <a:pt x="162" y="718"/>
                  </a:lnTo>
                  <a:lnTo>
                    <a:pt x="162" y="773"/>
                  </a:lnTo>
                  <a:lnTo>
                    <a:pt x="157" y="782"/>
                  </a:lnTo>
                  <a:lnTo>
                    <a:pt x="46" y="782"/>
                  </a:lnTo>
                  <a:lnTo>
                    <a:pt x="41" y="773"/>
                  </a:lnTo>
                  <a:lnTo>
                    <a:pt x="41" y="718"/>
                  </a:lnTo>
                  <a:lnTo>
                    <a:pt x="5" y="718"/>
                  </a:lnTo>
                  <a:lnTo>
                    <a:pt x="0" y="707"/>
                  </a:lnTo>
                  <a:lnTo>
                    <a:pt x="0" y="460"/>
                  </a:lnTo>
                  <a:lnTo>
                    <a:pt x="5" y="452"/>
                  </a:lnTo>
                  <a:lnTo>
                    <a:pt x="41" y="452"/>
                  </a:lnTo>
                  <a:lnTo>
                    <a:pt x="41" y="396"/>
                  </a:lnTo>
                  <a:lnTo>
                    <a:pt x="46" y="385"/>
                  </a:lnTo>
                  <a:lnTo>
                    <a:pt x="80" y="385"/>
                  </a:lnTo>
                  <a:lnTo>
                    <a:pt x="80" y="328"/>
                  </a:lnTo>
                  <a:lnTo>
                    <a:pt x="86" y="319"/>
                  </a:lnTo>
                  <a:lnTo>
                    <a:pt x="157" y="319"/>
                  </a:lnTo>
                  <a:lnTo>
                    <a:pt x="157" y="264"/>
                  </a:lnTo>
                  <a:lnTo>
                    <a:pt x="162" y="253"/>
                  </a:lnTo>
                  <a:lnTo>
                    <a:pt x="238" y="253"/>
                  </a:lnTo>
                  <a:lnTo>
                    <a:pt x="238" y="132"/>
                  </a:lnTo>
                  <a:lnTo>
                    <a:pt x="203" y="132"/>
                  </a:lnTo>
                  <a:lnTo>
                    <a:pt x="198" y="121"/>
                  </a:lnTo>
                  <a:lnTo>
                    <a:pt x="198" y="64"/>
                  </a:lnTo>
                  <a:lnTo>
                    <a:pt x="122" y="64"/>
                  </a:lnTo>
                  <a:lnTo>
                    <a:pt x="122" y="187"/>
                  </a:lnTo>
                  <a:lnTo>
                    <a:pt x="117" y="196"/>
                  </a:lnTo>
                  <a:lnTo>
                    <a:pt x="46" y="196"/>
                  </a:lnTo>
                  <a:lnTo>
                    <a:pt x="41" y="187"/>
                  </a:lnTo>
                  <a:lnTo>
                    <a:pt x="41" y="64"/>
                  </a:lnTo>
                  <a:lnTo>
                    <a:pt x="46" y="55"/>
                  </a:lnTo>
                  <a:lnTo>
                    <a:pt x="80" y="55"/>
                  </a:lnTo>
                  <a:lnTo>
                    <a:pt x="80" y="8"/>
                  </a:lnTo>
                  <a:lnTo>
                    <a:pt x="86" y="0"/>
                  </a:lnTo>
                  <a:close/>
                </a:path>
              </a:pathLst>
            </a:custGeom>
            <a:solidFill>
              <a:srgbClr val="FF66FF"/>
            </a:solidFill>
            <a:ln w="9525">
              <a:solidFill>
                <a:srgbClr val="000000"/>
              </a:solidFill>
              <a:round/>
              <a:headEnd/>
              <a:tailEnd/>
            </a:ln>
          </p:spPr>
          <p:txBody>
            <a:bodyPr wrap="none" anchor="ctr"/>
            <a:lstStyle/>
            <a:p>
              <a:endParaRPr lang="en-IN"/>
            </a:p>
          </p:txBody>
        </p:sp>
        <p:sp>
          <p:nvSpPr>
            <p:cNvPr id="1745965" name="Freeform 45"/>
            <p:cNvSpPr>
              <a:spLocks noChangeArrowheads="1"/>
            </p:cNvSpPr>
            <p:nvPr/>
          </p:nvSpPr>
          <p:spPr bwMode="auto">
            <a:xfrm>
              <a:off x="1365" y="3155"/>
              <a:ext cx="38" cy="252"/>
            </a:xfrm>
            <a:custGeom>
              <a:avLst/>
              <a:gdLst/>
              <a:ahLst/>
              <a:cxnLst>
                <a:cxn ang="0">
                  <a:pos x="6" y="0"/>
                </a:cxn>
                <a:cxn ang="0">
                  <a:pos x="123" y="0"/>
                </a:cxn>
                <a:cxn ang="0">
                  <a:pos x="129" y="11"/>
                </a:cxn>
                <a:cxn ang="0">
                  <a:pos x="129" y="1040"/>
                </a:cxn>
                <a:cxn ang="0">
                  <a:pos x="166" y="1040"/>
                </a:cxn>
                <a:cxn ang="0">
                  <a:pos x="172" y="1051"/>
                </a:cxn>
                <a:cxn ang="0">
                  <a:pos x="172" y="1106"/>
                </a:cxn>
                <a:cxn ang="0">
                  <a:pos x="166" y="1115"/>
                </a:cxn>
                <a:cxn ang="0">
                  <a:pos x="6" y="1115"/>
                </a:cxn>
                <a:cxn ang="0">
                  <a:pos x="0" y="1106"/>
                </a:cxn>
                <a:cxn ang="0">
                  <a:pos x="0" y="1051"/>
                </a:cxn>
                <a:cxn ang="0">
                  <a:pos x="6" y="1040"/>
                </a:cxn>
                <a:cxn ang="0">
                  <a:pos x="43" y="1040"/>
                </a:cxn>
                <a:cxn ang="0">
                  <a:pos x="43" y="75"/>
                </a:cxn>
                <a:cxn ang="0">
                  <a:pos x="6" y="75"/>
                </a:cxn>
                <a:cxn ang="0">
                  <a:pos x="0" y="66"/>
                </a:cxn>
                <a:cxn ang="0">
                  <a:pos x="0" y="11"/>
                </a:cxn>
                <a:cxn ang="0">
                  <a:pos x="6" y="0"/>
                </a:cxn>
              </a:cxnLst>
              <a:rect l="0" t="0" r="r" b="b"/>
              <a:pathLst>
                <a:path w="173" h="1116">
                  <a:moveTo>
                    <a:pt x="6" y="0"/>
                  </a:moveTo>
                  <a:lnTo>
                    <a:pt x="123" y="0"/>
                  </a:lnTo>
                  <a:lnTo>
                    <a:pt x="129" y="11"/>
                  </a:lnTo>
                  <a:lnTo>
                    <a:pt x="129" y="1040"/>
                  </a:lnTo>
                  <a:lnTo>
                    <a:pt x="166" y="1040"/>
                  </a:lnTo>
                  <a:lnTo>
                    <a:pt x="172" y="1051"/>
                  </a:lnTo>
                  <a:lnTo>
                    <a:pt x="172" y="1106"/>
                  </a:lnTo>
                  <a:lnTo>
                    <a:pt x="166" y="1115"/>
                  </a:lnTo>
                  <a:lnTo>
                    <a:pt x="6" y="1115"/>
                  </a:lnTo>
                  <a:lnTo>
                    <a:pt x="0" y="1106"/>
                  </a:lnTo>
                  <a:lnTo>
                    <a:pt x="0" y="1051"/>
                  </a:lnTo>
                  <a:lnTo>
                    <a:pt x="6" y="1040"/>
                  </a:lnTo>
                  <a:lnTo>
                    <a:pt x="43" y="1040"/>
                  </a:lnTo>
                  <a:lnTo>
                    <a:pt x="43"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45966" name="Freeform 46"/>
            <p:cNvSpPr>
              <a:spLocks noChangeArrowheads="1"/>
            </p:cNvSpPr>
            <p:nvPr/>
          </p:nvSpPr>
          <p:spPr bwMode="auto">
            <a:xfrm>
              <a:off x="1429" y="3155"/>
              <a:ext cx="38" cy="252"/>
            </a:xfrm>
            <a:custGeom>
              <a:avLst/>
              <a:gdLst/>
              <a:ahLst/>
              <a:cxnLst>
                <a:cxn ang="0">
                  <a:pos x="7" y="333"/>
                </a:cxn>
                <a:cxn ang="0">
                  <a:pos x="123" y="333"/>
                </a:cxn>
                <a:cxn ang="0">
                  <a:pos x="128" y="341"/>
                </a:cxn>
                <a:cxn ang="0">
                  <a:pos x="128" y="1040"/>
                </a:cxn>
                <a:cxn ang="0">
                  <a:pos x="165" y="1040"/>
                </a:cxn>
                <a:cxn ang="0">
                  <a:pos x="173" y="1051"/>
                </a:cxn>
                <a:cxn ang="0">
                  <a:pos x="173" y="1106"/>
                </a:cxn>
                <a:cxn ang="0">
                  <a:pos x="165" y="1115"/>
                </a:cxn>
                <a:cxn ang="0">
                  <a:pos x="7" y="1115"/>
                </a:cxn>
                <a:cxn ang="0">
                  <a:pos x="0" y="1106"/>
                </a:cxn>
                <a:cxn ang="0">
                  <a:pos x="0" y="1051"/>
                </a:cxn>
                <a:cxn ang="0">
                  <a:pos x="7" y="1040"/>
                </a:cxn>
                <a:cxn ang="0">
                  <a:pos x="43" y="1040"/>
                </a:cxn>
                <a:cxn ang="0">
                  <a:pos x="43" y="397"/>
                </a:cxn>
                <a:cxn ang="0">
                  <a:pos x="7" y="397"/>
                </a:cxn>
                <a:cxn ang="0">
                  <a:pos x="0" y="388"/>
                </a:cxn>
                <a:cxn ang="0">
                  <a:pos x="0" y="341"/>
                </a:cxn>
                <a:cxn ang="0">
                  <a:pos x="7" y="333"/>
                </a:cxn>
                <a:cxn ang="0">
                  <a:pos x="49" y="0"/>
                </a:cxn>
                <a:cxn ang="0">
                  <a:pos x="123" y="0"/>
                </a:cxn>
                <a:cxn ang="0">
                  <a:pos x="128" y="11"/>
                </a:cxn>
                <a:cxn ang="0">
                  <a:pos x="128" y="132"/>
                </a:cxn>
                <a:cxn ang="0">
                  <a:pos x="123" y="143"/>
                </a:cxn>
                <a:cxn ang="0">
                  <a:pos x="49" y="143"/>
                </a:cxn>
                <a:cxn ang="0">
                  <a:pos x="43" y="132"/>
                </a:cxn>
                <a:cxn ang="0">
                  <a:pos x="43" y="11"/>
                </a:cxn>
                <a:cxn ang="0">
                  <a:pos x="49" y="0"/>
                </a:cxn>
              </a:cxnLst>
              <a:rect l="0" t="0" r="r" b="b"/>
              <a:pathLst>
                <a:path w="174" h="1116">
                  <a:moveTo>
                    <a:pt x="7" y="333"/>
                  </a:moveTo>
                  <a:lnTo>
                    <a:pt x="123" y="333"/>
                  </a:lnTo>
                  <a:lnTo>
                    <a:pt x="128" y="341"/>
                  </a:lnTo>
                  <a:lnTo>
                    <a:pt x="128" y="1040"/>
                  </a:lnTo>
                  <a:lnTo>
                    <a:pt x="165" y="1040"/>
                  </a:lnTo>
                  <a:lnTo>
                    <a:pt x="173" y="1051"/>
                  </a:lnTo>
                  <a:lnTo>
                    <a:pt x="173" y="1106"/>
                  </a:lnTo>
                  <a:lnTo>
                    <a:pt x="165" y="1115"/>
                  </a:lnTo>
                  <a:lnTo>
                    <a:pt x="7" y="1115"/>
                  </a:lnTo>
                  <a:lnTo>
                    <a:pt x="0" y="1106"/>
                  </a:lnTo>
                  <a:lnTo>
                    <a:pt x="0" y="1051"/>
                  </a:lnTo>
                  <a:lnTo>
                    <a:pt x="7" y="1040"/>
                  </a:lnTo>
                  <a:lnTo>
                    <a:pt x="43" y="1040"/>
                  </a:lnTo>
                  <a:lnTo>
                    <a:pt x="43" y="397"/>
                  </a:lnTo>
                  <a:lnTo>
                    <a:pt x="7" y="397"/>
                  </a:lnTo>
                  <a:lnTo>
                    <a:pt x="0" y="388"/>
                  </a:lnTo>
                  <a:lnTo>
                    <a:pt x="0" y="341"/>
                  </a:lnTo>
                  <a:lnTo>
                    <a:pt x="7" y="333"/>
                  </a:lnTo>
                  <a:close/>
                  <a:moveTo>
                    <a:pt x="49" y="0"/>
                  </a:moveTo>
                  <a:lnTo>
                    <a:pt x="123" y="0"/>
                  </a:lnTo>
                  <a:lnTo>
                    <a:pt x="128" y="11"/>
                  </a:lnTo>
                  <a:lnTo>
                    <a:pt x="128" y="132"/>
                  </a:lnTo>
                  <a:lnTo>
                    <a:pt x="123" y="143"/>
                  </a:lnTo>
                  <a:lnTo>
                    <a:pt x="49" y="143"/>
                  </a:lnTo>
                  <a:lnTo>
                    <a:pt x="43" y="132"/>
                  </a:lnTo>
                  <a:lnTo>
                    <a:pt x="43" y="11"/>
                  </a:lnTo>
                  <a:lnTo>
                    <a:pt x="49" y="0"/>
                  </a:lnTo>
                  <a:close/>
                </a:path>
              </a:pathLst>
            </a:custGeom>
            <a:solidFill>
              <a:srgbClr val="FF66FF"/>
            </a:solidFill>
            <a:ln w="9525">
              <a:solidFill>
                <a:srgbClr val="000000"/>
              </a:solidFill>
              <a:round/>
              <a:headEnd/>
              <a:tailEnd/>
            </a:ln>
          </p:spPr>
          <p:txBody>
            <a:bodyPr wrap="none" anchor="ctr"/>
            <a:lstStyle/>
            <a:p>
              <a:endParaRPr lang="en-IN"/>
            </a:p>
          </p:txBody>
        </p:sp>
        <p:sp>
          <p:nvSpPr>
            <p:cNvPr id="1745967" name="Freeform 47"/>
            <p:cNvSpPr>
              <a:spLocks noChangeArrowheads="1"/>
            </p:cNvSpPr>
            <p:nvPr/>
          </p:nvSpPr>
          <p:spPr bwMode="auto">
            <a:xfrm>
              <a:off x="1493" y="3155"/>
              <a:ext cx="91" cy="252"/>
            </a:xfrm>
            <a:custGeom>
              <a:avLst/>
              <a:gdLst/>
              <a:ahLst/>
              <a:cxnLst>
                <a:cxn ang="0">
                  <a:pos x="162" y="397"/>
                </a:cxn>
                <a:cxn ang="0">
                  <a:pos x="237" y="397"/>
                </a:cxn>
                <a:cxn ang="0">
                  <a:pos x="237" y="454"/>
                </a:cxn>
                <a:cxn ang="0">
                  <a:pos x="241" y="465"/>
                </a:cxn>
                <a:cxn ang="0">
                  <a:pos x="276" y="465"/>
                </a:cxn>
                <a:cxn ang="0">
                  <a:pos x="276" y="974"/>
                </a:cxn>
                <a:cxn ang="0">
                  <a:pos x="241" y="974"/>
                </a:cxn>
                <a:cxn ang="0">
                  <a:pos x="237" y="983"/>
                </a:cxn>
                <a:cxn ang="0">
                  <a:pos x="237" y="1040"/>
                </a:cxn>
                <a:cxn ang="0">
                  <a:pos x="162" y="1040"/>
                </a:cxn>
                <a:cxn ang="0">
                  <a:pos x="162" y="983"/>
                </a:cxn>
                <a:cxn ang="0">
                  <a:pos x="156" y="974"/>
                </a:cxn>
                <a:cxn ang="0">
                  <a:pos x="122" y="974"/>
                </a:cxn>
                <a:cxn ang="0">
                  <a:pos x="122" y="919"/>
                </a:cxn>
                <a:cxn ang="0">
                  <a:pos x="116" y="908"/>
                </a:cxn>
                <a:cxn ang="0">
                  <a:pos x="86" y="908"/>
                </a:cxn>
                <a:cxn ang="0">
                  <a:pos x="86" y="529"/>
                </a:cxn>
                <a:cxn ang="0">
                  <a:pos x="116" y="529"/>
                </a:cxn>
                <a:cxn ang="0">
                  <a:pos x="122" y="520"/>
                </a:cxn>
                <a:cxn ang="0">
                  <a:pos x="122" y="465"/>
                </a:cxn>
                <a:cxn ang="0">
                  <a:pos x="156" y="465"/>
                </a:cxn>
                <a:cxn ang="0">
                  <a:pos x="162" y="454"/>
                </a:cxn>
                <a:cxn ang="0">
                  <a:pos x="162" y="397"/>
                </a:cxn>
                <a:cxn ang="0">
                  <a:pos x="241" y="0"/>
                </a:cxn>
                <a:cxn ang="0">
                  <a:pos x="357" y="0"/>
                </a:cxn>
                <a:cxn ang="0">
                  <a:pos x="362" y="11"/>
                </a:cxn>
                <a:cxn ang="0">
                  <a:pos x="362" y="1040"/>
                </a:cxn>
                <a:cxn ang="0">
                  <a:pos x="398" y="1040"/>
                </a:cxn>
                <a:cxn ang="0">
                  <a:pos x="403" y="1051"/>
                </a:cxn>
                <a:cxn ang="0">
                  <a:pos x="403" y="1106"/>
                </a:cxn>
                <a:cxn ang="0">
                  <a:pos x="398" y="1115"/>
                </a:cxn>
                <a:cxn ang="0">
                  <a:pos x="322" y="1115"/>
                </a:cxn>
                <a:cxn ang="0">
                  <a:pos x="317" y="1106"/>
                </a:cxn>
                <a:cxn ang="0">
                  <a:pos x="317" y="1051"/>
                </a:cxn>
                <a:cxn ang="0">
                  <a:pos x="281" y="1051"/>
                </a:cxn>
                <a:cxn ang="0">
                  <a:pos x="281" y="1106"/>
                </a:cxn>
                <a:cxn ang="0">
                  <a:pos x="276" y="1115"/>
                </a:cxn>
                <a:cxn ang="0">
                  <a:pos x="122" y="1115"/>
                </a:cxn>
                <a:cxn ang="0">
                  <a:pos x="116" y="1106"/>
                </a:cxn>
                <a:cxn ang="0">
                  <a:pos x="116" y="1051"/>
                </a:cxn>
                <a:cxn ang="0">
                  <a:pos x="46" y="1051"/>
                </a:cxn>
                <a:cxn ang="0">
                  <a:pos x="41" y="1040"/>
                </a:cxn>
                <a:cxn ang="0">
                  <a:pos x="41" y="919"/>
                </a:cxn>
                <a:cxn ang="0">
                  <a:pos x="5" y="919"/>
                </a:cxn>
                <a:cxn ang="0">
                  <a:pos x="0" y="908"/>
                </a:cxn>
                <a:cxn ang="0">
                  <a:pos x="0" y="529"/>
                </a:cxn>
                <a:cxn ang="0">
                  <a:pos x="5" y="520"/>
                </a:cxn>
                <a:cxn ang="0">
                  <a:pos x="41" y="520"/>
                </a:cxn>
                <a:cxn ang="0">
                  <a:pos x="41" y="397"/>
                </a:cxn>
                <a:cxn ang="0">
                  <a:pos x="46" y="388"/>
                </a:cxn>
                <a:cxn ang="0">
                  <a:pos x="116" y="388"/>
                </a:cxn>
                <a:cxn ang="0">
                  <a:pos x="116" y="341"/>
                </a:cxn>
                <a:cxn ang="0">
                  <a:pos x="122" y="333"/>
                </a:cxn>
                <a:cxn ang="0">
                  <a:pos x="237" y="333"/>
                </a:cxn>
                <a:cxn ang="0">
                  <a:pos x="241" y="341"/>
                </a:cxn>
                <a:cxn ang="0">
                  <a:pos x="241" y="388"/>
                </a:cxn>
                <a:cxn ang="0">
                  <a:pos x="276" y="388"/>
                </a:cxn>
                <a:cxn ang="0">
                  <a:pos x="276" y="75"/>
                </a:cxn>
                <a:cxn ang="0">
                  <a:pos x="241" y="75"/>
                </a:cxn>
                <a:cxn ang="0">
                  <a:pos x="237" y="66"/>
                </a:cxn>
                <a:cxn ang="0">
                  <a:pos x="237" y="11"/>
                </a:cxn>
                <a:cxn ang="0">
                  <a:pos x="241" y="0"/>
                </a:cxn>
              </a:cxnLst>
              <a:rect l="0" t="0" r="r" b="b"/>
              <a:pathLst>
                <a:path w="404" h="1116">
                  <a:moveTo>
                    <a:pt x="162" y="397"/>
                  </a:moveTo>
                  <a:lnTo>
                    <a:pt x="237" y="397"/>
                  </a:lnTo>
                  <a:lnTo>
                    <a:pt x="237" y="454"/>
                  </a:lnTo>
                  <a:lnTo>
                    <a:pt x="241" y="465"/>
                  </a:lnTo>
                  <a:lnTo>
                    <a:pt x="276" y="465"/>
                  </a:lnTo>
                  <a:lnTo>
                    <a:pt x="276" y="974"/>
                  </a:lnTo>
                  <a:lnTo>
                    <a:pt x="241" y="974"/>
                  </a:lnTo>
                  <a:lnTo>
                    <a:pt x="237" y="983"/>
                  </a:lnTo>
                  <a:lnTo>
                    <a:pt x="237" y="1040"/>
                  </a:lnTo>
                  <a:lnTo>
                    <a:pt x="162" y="1040"/>
                  </a:lnTo>
                  <a:lnTo>
                    <a:pt x="162" y="983"/>
                  </a:lnTo>
                  <a:lnTo>
                    <a:pt x="156" y="974"/>
                  </a:lnTo>
                  <a:lnTo>
                    <a:pt x="122" y="974"/>
                  </a:lnTo>
                  <a:lnTo>
                    <a:pt x="122" y="919"/>
                  </a:lnTo>
                  <a:lnTo>
                    <a:pt x="116" y="908"/>
                  </a:lnTo>
                  <a:lnTo>
                    <a:pt x="86" y="908"/>
                  </a:lnTo>
                  <a:lnTo>
                    <a:pt x="86" y="529"/>
                  </a:lnTo>
                  <a:lnTo>
                    <a:pt x="116" y="529"/>
                  </a:lnTo>
                  <a:lnTo>
                    <a:pt x="122" y="520"/>
                  </a:lnTo>
                  <a:lnTo>
                    <a:pt x="122" y="465"/>
                  </a:lnTo>
                  <a:lnTo>
                    <a:pt x="156" y="465"/>
                  </a:lnTo>
                  <a:lnTo>
                    <a:pt x="162" y="454"/>
                  </a:lnTo>
                  <a:lnTo>
                    <a:pt x="162" y="397"/>
                  </a:lnTo>
                  <a:close/>
                  <a:moveTo>
                    <a:pt x="241" y="0"/>
                  </a:moveTo>
                  <a:lnTo>
                    <a:pt x="357" y="0"/>
                  </a:lnTo>
                  <a:lnTo>
                    <a:pt x="362" y="11"/>
                  </a:lnTo>
                  <a:lnTo>
                    <a:pt x="362" y="1040"/>
                  </a:lnTo>
                  <a:lnTo>
                    <a:pt x="398" y="1040"/>
                  </a:lnTo>
                  <a:lnTo>
                    <a:pt x="403" y="1051"/>
                  </a:lnTo>
                  <a:lnTo>
                    <a:pt x="403" y="1106"/>
                  </a:lnTo>
                  <a:lnTo>
                    <a:pt x="398" y="1115"/>
                  </a:lnTo>
                  <a:lnTo>
                    <a:pt x="322" y="1115"/>
                  </a:lnTo>
                  <a:lnTo>
                    <a:pt x="317" y="1106"/>
                  </a:lnTo>
                  <a:lnTo>
                    <a:pt x="317" y="1051"/>
                  </a:lnTo>
                  <a:lnTo>
                    <a:pt x="281" y="1051"/>
                  </a:lnTo>
                  <a:lnTo>
                    <a:pt x="281" y="1106"/>
                  </a:lnTo>
                  <a:lnTo>
                    <a:pt x="276" y="1115"/>
                  </a:lnTo>
                  <a:lnTo>
                    <a:pt x="122" y="1115"/>
                  </a:lnTo>
                  <a:lnTo>
                    <a:pt x="116" y="1106"/>
                  </a:lnTo>
                  <a:lnTo>
                    <a:pt x="116" y="1051"/>
                  </a:lnTo>
                  <a:lnTo>
                    <a:pt x="46" y="1051"/>
                  </a:lnTo>
                  <a:lnTo>
                    <a:pt x="41" y="1040"/>
                  </a:lnTo>
                  <a:lnTo>
                    <a:pt x="41" y="919"/>
                  </a:lnTo>
                  <a:lnTo>
                    <a:pt x="5" y="919"/>
                  </a:lnTo>
                  <a:lnTo>
                    <a:pt x="0" y="908"/>
                  </a:lnTo>
                  <a:lnTo>
                    <a:pt x="0" y="529"/>
                  </a:lnTo>
                  <a:lnTo>
                    <a:pt x="5" y="520"/>
                  </a:lnTo>
                  <a:lnTo>
                    <a:pt x="41" y="520"/>
                  </a:lnTo>
                  <a:lnTo>
                    <a:pt x="41" y="397"/>
                  </a:lnTo>
                  <a:lnTo>
                    <a:pt x="46" y="388"/>
                  </a:lnTo>
                  <a:lnTo>
                    <a:pt x="116" y="388"/>
                  </a:lnTo>
                  <a:lnTo>
                    <a:pt x="116" y="341"/>
                  </a:lnTo>
                  <a:lnTo>
                    <a:pt x="122" y="333"/>
                  </a:lnTo>
                  <a:lnTo>
                    <a:pt x="237" y="333"/>
                  </a:lnTo>
                  <a:lnTo>
                    <a:pt x="241" y="341"/>
                  </a:lnTo>
                  <a:lnTo>
                    <a:pt x="241" y="388"/>
                  </a:lnTo>
                  <a:lnTo>
                    <a:pt x="276" y="388"/>
                  </a:lnTo>
                  <a:lnTo>
                    <a:pt x="276" y="75"/>
                  </a:lnTo>
                  <a:lnTo>
                    <a:pt x="241" y="75"/>
                  </a:lnTo>
                  <a:lnTo>
                    <a:pt x="237" y="66"/>
                  </a:lnTo>
                  <a:lnTo>
                    <a:pt x="237" y="11"/>
                  </a:lnTo>
                  <a:lnTo>
                    <a:pt x="241" y="0"/>
                  </a:lnTo>
                  <a:close/>
                </a:path>
              </a:pathLst>
            </a:custGeom>
            <a:solidFill>
              <a:srgbClr val="FF66FF"/>
            </a:solidFill>
            <a:ln w="9525">
              <a:solidFill>
                <a:srgbClr val="000000"/>
              </a:solidFill>
              <a:round/>
              <a:headEnd/>
              <a:tailEnd/>
            </a:ln>
          </p:spPr>
          <p:txBody>
            <a:bodyPr wrap="none" anchor="ctr"/>
            <a:lstStyle/>
            <a:p>
              <a:endParaRPr lang="en-IN"/>
            </a:p>
          </p:txBody>
        </p:sp>
      </p:grpSp>
      <p:grpSp>
        <p:nvGrpSpPr>
          <p:cNvPr id="4" name="Group 48"/>
          <p:cNvGrpSpPr>
            <a:grpSpLocks/>
          </p:cNvGrpSpPr>
          <p:nvPr/>
        </p:nvGrpSpPr>
        <p:grpSpPr bwMode="auto">
          <a:xfrm>
            <a:off x="7009921" y="5008846"/>
            <a:ext cx="989280" cy="400362"/>
            <a:chOff x="4416" y="3155"/>
            <a:chExt cx="623" cy="252"/>
          </a:xfrm>
        </p:grpSpPr>
        <p:sp>
          <p:nvSpPr>
            <p:cNvPr id="1745969" name="Freeform 49"/>
            <p:cNvSpPr>
              <a:spLocks noChangeArrowheads="1"/>
            </p:cNvSpPr>
            <p:nvPr/>
          </p:nvSpPr>
          <p:spPr bwMode="auto">
            <a:xfrm>
              <a:off x="4416" y="3155"/>
              <a:ext cx="54" cy="252"/>
            </a:xfrm>
            <a:custGeom>
              <a:avLst/>
              <a:gdLst/>
              <a:ahLst/>
              <a:cxnLst>
                <a:cxn ang="0">
                  <a:pos x="6" y="0"/>
                </a:cxn>
                <a:cxn ang="0">
                  <a:pos x="234" y="0"/>
                </a:cxn>
                <a:cxn ang="0">
                  <a:pos x="241" y="11"/>
                </a:cxn>
                <a:cxn ang="0">
                  <a:pos x="241" y="66"/>
                </a:cxn>
                <a:cxn ang="0">
                  <a:pos x="234" y="75"/>
                </a:cxn>
                <a:cxn ang="0">
                  <a:pos x="161" y="75"/>
                </a:cxn>
                <a:cxn ang="0">
                  <a:pos x="161" y="1040"/>
                </a:cxn>
                <a:cxn ang="0">
                  <a:pos x="234" y="1040"/>
                </a:cxn>
                <a:cxn ang="0">
                  <a:pos x="241" y="1051"/>
                </a:cxn>
                <a:cxn ang="0">
                  <a:pos x="241" y="1106"/>
                </a:cxn>
                <a:cxn ang="0">
                  <a:pos x="234" y="1115"/>
                </a:cxn>
                <a:cxn ang="0">
                  <a:pos x="6" y="1115"/>
                </a:cxn>
                <a:cxn ang="0">
                  <a:pos x="0" y="1106"/>
                </a:cxn>
                <a:cxn ang="0">
                  <a:pos x="0" y="1051"/>
                </a:cxn>
                <a:cxn ang="0">
                  <a:pos x="6" y="1040"/>
                </a:cxn>
                <a:cxn ang="0">
                  <a:pos x="80" y="1040"/>
                </a:cxn>
                <a:cxn ang="0">
                  <a:pos x="80" y="75"/>
                </a:cxn>
                <a:cxn ang="0">
                  <a:pos x="6" y="75"/>
                </a:cxn>
                <a:cxn ang="0">
                  <a:pos x="0" y="66"/>
                </a:cxn>
                <a:cxn ang="0">
                  <a:pos x="0" y="11"/>
                </a:cxn>
                <a:cxn ang="0">
                  <a:pos x="6" y="0"/>
                </a:cxn>
              </a:cxnLst>
              <a:rect l="0" t="0" r="r" b="b"/>
              <a:pathLst>
                <a:path w="242" h="1116">
                  <a:moveTo>
                    <a:pt x="6" y="0"/>
                  </a:moveTo>
                  <a:lnTo>
                    <a:pt x="234" y="0"/>
                  </a:lnTo>
                  <a:lnTo>
                    <a:pt x="241" y="11"/>
                  </a:lnTo>
                  <a:lnTo>
                    <a:pt x="241" y="66"/>
                  </a:lnTo>
                  <a:lnTo>
                    <a:pt x="234" y="75"/>
                  </a:lnTo>
                  <a:lnTo>
                    <a:pt x="161" y="75"/>
                  </a:lnTo>
                  <a:lnTo>
                    <a:pt x="161" y="1040"/>
                  </a:lnTo>
                  <a:lnTo>
                    <a:pt x="234" y="1040"/>
                  </a:lnTo>
                  <a:lnTo>
                    <a:pt x="241" y="1051"/>
                  </a:lnTo>
                  <a:lnTo>
                    <a:pt x="241" y="1106"/>
                  </a:lnTo>
                  <a:lnTo>
                    <a:pt x="234" y="1115"/>
                  </a:lnTo>
                  <a:lnTo>
                    <a:pt x="6" y="1115"/>
                  </a:lnTo>
                  <a:lnTo>
                    <a:pt x="0" y="1106"/>
                  </a:lnTo>
                  <a:lnTo>
                    <a:pt x="0" y="1051"/>
                  </a:lnTo>
                  <a:lnTo>
                    <a:pt x="6" y="1040"/>
                  </a:lnTo>
                  <a:lnTo>
                    <a:pt x="80" y="1040"/>
                  </a:lnTo>
                  <a:lnTo>
                    <a:pt x="80"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45970" name="Freeform 50"/>
            <p:cNvSpPr>
              <a:spLocks noChangeArrowheads="1"/>
            </p:cNvSpPr>
            <p:nvPr/>
          </p:nvSpPr>
          <p:spPr bwMode="auto">
            <a:xfrm>
              <a:off x="4491" y="3231"/>
              <a:ext cx="103" cy="177"/>
            </a:xfrm>
            <a:custGeom>
              <a:avLst/>
              <a:gdLst/>
              <a:ahLst/>
              <a:cxnLst>
                <a:cxn ang="0">
                  <a:pos x="6" y="0"/>
                </a:cxn>
                <a:cxn ang="0">
                  <a:pos x="120" y="0"/>
                </a:cxn>
                <a:cxn ang="0">
                  <a:pos x="127" y="8"/>
                </a:cxn>
                <a:cxn ang="0">
                  <a:pos x="127" y="121"/>
                </a:cxn>
                <a:cxn ang="0">
                  <a:pos x="163" y="121"/>
                </a:cxn>
                <a:cxn ang="0">
                  <a:pos x="163" y="64"/>
                </a:cxn>
                <a:cxn ang="0">
                  <a:pos x="170" y="55"/>
                </a:cxn>
                <a:cxn ang="0">
                  <a:pos x="205" y="55"/>
                </a:cxn>
                <a:cxn ang="0">
                  <a:pos x="205" y="8"/>
                </a:cxn>
                <a:cxn ang="0">
                  <a:pos x="212" y="0"/>
                </a:cxn>
                <a:cxn ang="0">
                  <a:pos x="332" y="0"/>
                </a:cxn>
                <a:cxn ang="0">
                  <a:pos x="337" y="8"/>
                </a:cxn>
                <a:cxn ang="0">
                  <a:pos x="337" y="55"/>
                </a:cxn>
                <a:cxn ang="0">
                  <a:pos x="375" y="55"/>
                </a:cxn>
                <a:cxn ang="0">
                  <a:pos x="380" y="64"/>
                </a:cxn>
                <a:cxn ang="0">
                  <a:pos x="380" y="121"/>
                </a:cxn>
                <a:cxn ang="0">
                  <a:pos x="415" y="121"/>
                </a:cxn>
                <a:cxn ang="0">
                  <a:pos x="422" y="132"/>
                </a:cxn>
                <a:cxn ang="0">
                  <a:pos x="422" y="707"/>
                </a:cxn>
                <a:cxn ang="0">
                  <a:pos x="452" y="707"/>
                </a:cxn>
                <a:cxn ang="0">
                  <a:pos x="457" y="718"/>
                </a:cxn>
                <a:cxn ang="0">
                  <a:pos x="457" y="773"/>
                </a:cxn>
                <a:cxn ang="0">
                  <a:pos x="452" y="782"/>
                </a:cxn>
                <a:cxn ang="0">
                  <a:pos x="296" y="782"/>
                </a:cxn>
                <a:cxn ang="0">
                  <a:pos x="290" y="773"/>
                </a:cxn>
                <a:cxn ang="0">
                  <a:pos x="290" y="718"/>
                </a:cxn>
                <a:cxn ang="0">
                  <a:pos x="296" y="707"/>
                </a:cxn>
                <a:cxn ang="0">
                  <a:pos x="332" y="707"/>
                </a:cxn>
                <a:cxn ang="0">
                  <a:pos x="332" y="196"/>
                </a:cxn>
                <a:cxn ang="0">
                  <a:pos x="296" y="196"/>
                </a:cxn>
                <a:cxn ang="0">
                  <a:pos x="290" y="187"/>
                </a:cxn>
                <a:cxn ang="0">
                  <a:pos x="290" y="132"/>
                </a:cxn>
                <a:cxn ang="0">
                  <a:pos x="170" y="132"/>
                </a:cxn>
                <a:cxn ang="0">
                  <a:pos x="170" y="187"/>
                </a:cxn>
                <a:cxn ang="0">
                  <a:pos x="163" y="196"/>
                </a:cxn>
                <a:cxn ang="0">
                  <a:pos x="127" y="196"/>
                </a:cxn>
                <a:cxn ang="0">
                  <a:pos x="127" y="707"/>
                </a:cxn>
                <a:cxn ang="0">
                  <a:pos x="163" y="707"/>
                </a:cxn>
                <a:cxn ang="0">
                  <a:pos x="170" y="718"/>
                </a:cxn>
                <a:cxn ang="0">
                  <a:pos x="170" y="773"/>
                </a:cxn>
                <a:cxn ang="0">
                  <a:pos x="163" y="782"/>
                </a:cxn>
                <a:cxn ang="0">
                  <a:pos x="6" y="782"/>
                </a:cxn>
                <a:cxn ang="0">
                  <a:pos x="0" y="773"/>
                </a:cxn>
                <a:cxn ang="0">
                  <a:pos x="0" y="718"/>
                </a:cxn>
                <a:cxn ang="0">
                  <a:pos x="6" y="707"/>
                </a:cxn>
                <a:cxn ang="0">
                  <a:pos x="43" y="707"/>
                </a:cxn>
                <a:cxn ang="0">
                  <a:pos x="43" y="64"/>
                </a:cxn>
                <a:cxn ang="0">
                  <a:pos x="6" y="64"/>
                </a:cxn>
                <a:cxn ang="0">
                  <a:pos x="0" y="55"/>
                </a:cxn>
                <a:cxn ang="0">
                  <a:pos x="0" y="8"/>
                </a:cxn>
                <a:cxn ang="0">
                  <a:pos x="6" y="0"/>
                </a:cxn>
              </a:cxnLst>
              <a:rect l="0" t="0" r="r" b="b"/>
              <a:pathLst>
                <a:path w="458" h="783">
                  <a:moveTo>
                    <a:pt x="6" y="0"/>
                  </a:moveTo>
                  <a:lnTo>
                    <a:pt x="120" y="0"/>
                  </a:lnTo>
                  <a:lnTo>
                    <a:pt x="127" y="8"/>
                  </a:lnTo>
                  <a:lnTo>
                    <a:pt x="127" y="121"/>
                  </a:lnTo>
                  <a:lnTo>
                    <a:pt x="163" y="121"/>
                  </a:lnTo>
                  <a:lnTo>
                    <a:pt x="163" y="64"/>
                  </a:lnTo>
                  <a:lnTo>
                    <a:pt x="170" y="55"/>
                  </a:lnTo>
                  <a:lnTo>
                    <a:pt x="205" y="55"/>
                  </a:lnTo>
                  <a:lnTo>
                    <a:pt x="205" y="8"/>
                  </a:lnTo>
                  <a:lnTo>
                    <a:pt x="212" y="0"/>
                  </a:lnTo>
                  <a:lnTo>
                    <a:pt x="332" y="0"/>
                  </a:lnTo>
                  <a:lnTo>
                    <a:pt x="337" y="8"/>
                  </a:lnTo>
                  <a:lnTo>
                    <a:pt x="337" y="55"/>
                  </a:lnTo>
                  <a:lnTo>
                    <a:pt x="375" y="55"/>
                  </a:lnTo>
                  <a:lnTo>
                    <a:pt x="380" y="64"/>
                  </a:lnTo>
                  <a:lnTo>
                    <a:pt x="380" y="121"/>
                  </a:lnTo>
                  <a:lnTo>
                    <a:pt x="415" y="121"/>
                  </a:lnTo>
                  <a:lnTo>
                    <a:pt x="422" y="132"/>
                  </a:lnTo>
                  <a:lnTo>
                    <a:pt x="422" y="707"/>
                  </a:lnTo>
                  <a:lnTo>
                    <a:pt x="452" y="707"/>
                  </a:lnTo>
                  <a:lnTo>
                    <a:pt x="457" y="718"/>
                  </a:lnTo>
                  <a:lnTo>
                    <a:pt x="457" y="773"/>
                  </a:lnTo>
                  <a:lnTo>
                    <a:pt x="452" y="782"/>
                  </a:lnTo>
                  <a:lnTo>
                    <a:pt x="296" y="782"/>
                  </a:lnTo>
                  <a:lnTo>
                    <a:pt x="290" y="773"/>
                  </a:lnTo>
                  <a:lnTo>
                    <a:pt x="290" y="718"/>
                  </a:lnTo>
                  <a:lnTo>
                    <a:pt x="296" y="707"/>
                  </a:lnTo>
                  <a:lnTo>
                    <a:pt x="332" y="707"/>
                  </a:lnTo>
                  <a:lnTo>
                    <a:pt x="332" y="196"/>
                  </a:lnTo>
                  <a:lnTo>
                    <a:pt x="296" y="196"/>
                  </a:lnTo>
                  <a:lnTo>
                    <a:pt x="290" y="187"/>
                  </a:lnTo>
                  <a:lnTo>
                    <a:pt x="290" y="132"/>
                  </a:lnTo>
                  <a:lnTo>
                    <a:pt x="170" y="132"/>
                  </a:lnTo>
                  <a:lnTo>
                    <a:pt x="170" y="187"/>
                  </a:lnTo>
                  <a:lnTo>
                    <a:pt x="163" y="196"/>
                  </a:lnTo>
                  <a:lnTo>
                    <a:pt x="127" y="196"/>
                  </a:lnTo>
                  <a:lnTo>
                    <a:pt x="127" y="707"/>
                  </a:lnTo>
                  <a:lnTo>
                    <a:pt x="163" y="707"/>
                  </a:lnTo>
                  <a:lnTo>
                    <a:pt x="170" y="718"/>
                  </a:lnTo>
                  <a:lnTo>
                    <a:pt x="170" y="773"/>
                  </a:lnTo>
                  <a:lnTo>
                    <a:pt x="163" y="782"/>
                  </a:lnTo>
                  <a:lnTo>
                    <a:pt x="6" y="782"/>
                  </a:lnTo>
                  <a:lnTo>
                    <a:pt x="0" y="773"/>
                  </a:lnTo>
                  <a:lnTo>
                    <a:pt x="0" y="718"/>
                  </a:lnTo>
                  <a:lnTo>
                    <a:pt x="6" y="707"/>
                  </a:lnTo>
                  <a:lnTo>
                    <a:pt x="43" y="707"/>
                  </a:lnTo>
                  <a:lnTo>
                    <a:pt x="43"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45971" name="Freeform 51"/>
            <p:cNvSpPr>
              <a:spLocks noChangeArrowheads="1"/>
            </p:cNvSpPr>
            <p:nvPr/>
          </p:nvSpPr>
          <p:spPr bwMode="auto">
            <a:xfrm>
              <a:off x="4597" y="3231"/>
              <a:ext cx="101" cy="177"/>
            </a:xfrm>
            <a:custGeom>
              <a:avLst/>
              <a:gdLst/>
              <a:ahLst/>
              <a:cxnLst>
                <a:cxn ang="0">
                  <a:pos x="6" y="0"/>
                </a:cxn>
                <a:cxn ang="0">
                  <a:pos x="157" y="0"/>
                </a:cxn>
                <a:cxn ang="0">
                  <a:pos x="163" y="8"/>
                </a:cxn>
                <a:cxn ang="0">
                  <a:pos x="163" y="55"/>
                </a:cxn>
                <a:cxn ang="0">
                  <a:pos x="157" y="64"/>
                </a:cxn>
                <a:cxn ang="0">
                  <a:pos x="128" y="64"/>
                </a:cxn>
                <a:cxn ang="0">
                  <a:pos x="128" y="187"/>
                </a:cxn>
                <a:cxn ang="0">
                  <a:pos x="157" y="187"/>
                </a:cxn>
                <a:cxn ang="0">
                  <a:pos x="163" y="196"/>
                </a:cxn>
                <a:cxn ang="0">
                  <a:pos x="163" y="385"/>
                </a:cxn>
                <a:cxn ang="0">
                  <a:pos x="197" y="385"/>
                </a:cxn>
                <a:cxn ang="0">
                  <a:pos x="203" y="396"/>
                </a:cxn>
                <a:cxn ang="0">
                  <a:pos x="203" y="575"/>
                </a:cxn>
                <a:cxn ang="0">
                  <a:pos x="238" y="575"/>
                </a:cxn>
                <a:cxn ang="0">
                  <a:pos x="238" y="528"/>
                </a:cxn>
                <a:cxn ang="0">
                  <a:pos x="244" y="518"/>
                </a:cxn>
                <a:cxn ang="0">
                  <a:pos x="278" y="518"/>
                </a:cxn>
                <a:cxn ang="0">
                  <a:pos x="278" y="328"/>
                </a:cxn>
                <a:cxn ang="0">
                  <a:pos x="285" y="319"/>
                </a:cxn>
                <a:cxn ang="0">
                  <a:pos x="319" y="319"/>
                </a:cxn>
                <a:cxn ang="0">
                  <a:pos x="319" y="64"/>
                </a:cxn>
                <a:cxn ang="0">
                  <a:pos x="285" y="64"/>
                </a:cxn>
                <a:cxn ang="0">
                  <a:pos x="278" y="55"/>
                </a:cxn>
                <a:cxn ang="0">
                  <a:pos x="278" y="8"/>
                </a:cxn>
                <a:cxn ang="0">
                  <a:pos x="285" y="0"/>
                </a:cxn>
                <a:cxn ang="0">
                  <a:pos x="440" y="0"/>
                </a:cxn>
                <a:cxn ang="0">
                  <a:pos x="447" y="8"/>
                </a:cxn>
                <a:cxn ang="0">
                  <a:pos x="447" y="55"/>
                </a:cxn>
                <a:cxn ang="0">
                  <a:pos x="440" y="64"/>
                </a:cxn>
                <a:cxn ang="0">
                  <a:pos x="406" y="64"/>
                </a:cxn>
                <a:cxn ang="0">
                  <a:pos x="406" y="121"/>
                </a:cxn>
                <a:cxn ang="0">
                  <a:pos x="400" y="132"/>
                </a:cxn>
                <a:cxn ang="0">
                  <a:pos x="366" y="132"/>
                </a:cxn>
                <a:cxn ang="0">
                  <a:pos x="366" y="319"/>
                </a:cxn>
                <a:cxn ang="0">
                  <a:pos x="359" y="328"/>
                </a:cxn>
                <a:cxn ang="0">
                  <a:pos x="325" y="328"/>
                </a:cxn>
                <a:cxn ang="0">
                  <a:pos x="325" y="518"/>
                </a:cxn>
                <a:cxn ang="0">
                  <a:pos x="319" y="528"/>
                </a:cxn>
                <a:cxn ang="0">
                  <a:pos x="285" y="528"/>
                </a:cxn>
                <a:cxn ang="0">
                  <a:pos x="285" y="707"/>
                </a:cxn>
                <a:cxn ang="0">
                  <a:pos x="278" y="718"/>
                </a:cxn>
                <a:cxn ang="0">
                  <a:pos x="244" y="718"/>
                </a:cxn>
                <a:cxn ang="0">
                  <a:pos x="244" y="773"/>
                </a:cxn>
                <a:cxn ang="0">
                  <a:pos x="238" y="782"/>
                </a:cxn>
                <a:cxn ang="0">
                  <a:pos x="203" y="782"/>
                </a:cxn>
                <a:cxn ang="0">
                  <a:pos x="197" y="773"/>
                </a:cxn>
                <a:cxn ang="0">
                  <a:pos x="197" y="718"/>
                </a:cxn>
                <a:cxn ang="0">
                  <a:pos x="163" y="718"/>
                </a:cxn>
                <a:cxn ang="0">
                  <a:pos x="157" y="707"/>
                </a:cxn>
                <a:cxn ang="0">
                  <a:pos x="157" y="586"/>
                </a:cxn>
                <a:cxn ang="0">
                  <a:pos x="128" y="586"/>
                </a:cxn>
                <a:cxn ang="0">
                  <a:pos x="121" y="575"/>
                </a:cxn>
                <a:cxn ang="0">
                  <a:pos x="121" y="396"/>
                </a:cxn>
                <a:cxn ang="0">
                  <a:pos x="87" y="396"/>
                </a:cxn>
                <a:cxn ang="0">
                  <a:pos x="81" y="385"/>
                </a:cxn>
                <a:cxn ang="0">
                  <a:pos x="81" y="196"/>
                </a:cxn>
                <a:cxn ang="0">
                  <a:pos x="46" y="196"/>
                </a:cxn>
                <a:cxn ang="0">
                  <a:pos x="40" y="187"/>
                </a:cxn>
                <a:cxn ang="0">
                  <a:pos x="40" y="64"/>
                </a:cxn>
                <a:cxn ang="0">
                  <a:pos x="6" y="64"/>
                </a:cxn>
                <a:cxn ang="0">
                  <a:pos x="0" y="55"/>
                </a:cxn>
                <a:cxn ang="0">
                  <a:pos x="0" y="8"/>
                </a:cxn>
                <a:cxn ang="0">
                  <a:pos x="6" y="0"/>
                </a:cxn>
              </a:cxnLst>
              <a:rect l="0" t="0" r="r" b="b"/>
              <a:pathLst>
                <a:path w="448" h="783">
                  <a:moveTo>
                    <a:pt x="6" y="0"/>
                  </a:moveTo>
                  <a:lnTo>
                    <a:pt x="157" y="0"/>
                  </a:lnTo>
                  <a:lnTo>
                    <a:pt x="163" y="8"/>
                  </a:lnTo>
                  <a:lnTo>
                    <a:pt x="163" y="55"/>
                  </a:lnTo>
                  <a:lnTo>
                    <a:pt x="157" y="64"/>
                  </a:lnTo>
                  <a:lnTo>
                    <a:pt x="128" y="64"/>
                  </a:lnTo>
                  <a:lnTo>
                    <a:pt x="128" y="187"/>
                  </a:lnTo>
                  <a:lnTo>
                    <a:pt x="157" y="187"/>
                  </a:lnTo>
                  <a:lnTo>
                    <a:pt x="163" y="196"/>
                  </a:lnTo>
                  <a:lnTo>
                    <a:pt x="163" y="385"/>
                  </a:lnTo>
                  <a:lnTo>
                    <a:pt x="197" y="385"/>
                  </a:lnTo>
                  <a:lnTo>
                    <a:pt x="203" y="396"/>
                  </a:lnTo>
                  <a:lnTo>
                    <a:pt x="203" y="575"/>
                  </a:lnTo>
                  <a:lnTo>
                    <a:pt x="238" y="575"/>
                  </a:lnTo>
                  <a:lnTo>
                    <a:pt x="238" y="528"/>
                  </a:lnTo>
                  <a:lnTo>
                    <a:pt x="244" y="518"/>
                  </a:lnTo>
                  <a:lnTo>
                    <a:pt x="278" y="518"/>
                  </a:lnTo>
                  <a:lnTo>
                    <a:pt x="278" y="328"/>
                  </a:lnTo>
                  <a:lnTo>
                    <a:pt x="285" y="319"/>
                  </a:lnTo>
                  <a:lnTo>
                    <a:pt x="319" y="319"/>
                  </a:lnTo>
                  <a:lnTo>
                    <a:pt x="319" y="64"/>
                  </a:lnTo>
                  <a:lnTo>
                    <a:pt x="285" y="64"/>
                  </a:lnTo>
                  <a:lnTo>
                    <a:pt x="278" y="55"/>
                  </a:lnTo>
                  <a:lnTo>
                    <a:pt x="278" y="8"/>
                  </a:lnTo>
                  <a:lnTo>
                    <a:pt x="285" y="0"/>
                  </a:lnTo>
                  <a:lnTo>
                    <a:pt x="440" y="0"/>
                  </a:lnTo>
                  <a:lnTo>
                    <a:pt x="447" y="8"/>
                  </a:lnTo>
                  <a:lnTo>
                    <a:pt x="447" y="55"/>
                  </a:lnTo>
                  <a:lnTo>
                    <a:pt x="440" y="64"/>
                  </a:lnTo>
                  <a:lnTo>
                    <a:pt x="406" y="64"/>
                  </a:lnTo>
                  <a:lnTo>
                    <a:pt x="406" y="121"/>
                  </a:lnTo>
                  <a:lnTo>
                    <a:pt x="400" y="132"/>
                  </a:lnTo>
                  <a:lnTo>
                    <a:pt x="366" y="132"/>
                  </a:lnTo>
                  <a:lnTo>
                    <a:pt x="366" y="319"/>
                  </a:lnTo>
                  <a:lnTo>
                    <a:pt x="359" y="328"/>
                  </a:lnTo>
                  <a:lnTo>
                    <a:pt x="325" y="328"/>
                  </a:lnTo>
                  <a:lnTo>
                    <a:pt x="325" y="518"/>
                  </a:lnTo>
                  <a:lnTo>
                    <a:pt x="319" y="528"/>
                  </a:lnTo>
                  <a:lnTo>
                    <a:pt x="285" y="528"/>
                  </a:lnTo>
                  <a:lnTo>
                    <a:pt x="285" y="707"/>
                  </a:lnTo>
                  <a:lnTo>
                    <a:pt x="278" y="718"/>
                  </a:lnTo>
                  <a:lnTo>
                    <a:pt x="244" y="718"/>
                  </a:lnTo>
                  <a:lnTo>
                    <a:pt x="244" y="773"/>
                  </a:lnTo>
                  <a:lnTo>
                    <a:pt x="238" y="782"/>
                  </a:lnTo>
                  <a:lnTo>
                    <a:pt x="203" y="782"/>
                  </a:lnTo>
                  <a:lnTo>
                    <a:pt x="197" y="773"/>
                  </a:lnTo>
                  <a:lnTo>
                    <a:pt x="197" y="718"/>
                  </a:lnTo>
                  <a:lnTo>
                    <a:pt x="163" y="718"/>
                  </a:lnTo>
                  <a:lnTo>
                    <a:pt x="157" y="707"/>
                  </a:lnTo>
                  <a:lnTo>
                    <a:pt x="157" y="586"/>
                  </a:lnTo>
                  <a:lnTo>
                    <a:pt x="128" y="586"/>
                  </a:lnTo>
                  <a:lnTo>
                    <a:pt x="121" y="575"/>
                  </a:lnTo>
                  <a:lnTo>
                    <a:pt x="121" y="396"/>
                  </a:lnTo>
                  <a:lnTo>
                    <a:pt x="87" y="396"/>
                  </a:lnTo>
                  <a:lnTo>
                    <a:pt x="81" y="385"/>
                  </a:lnTo>
                  <a:lnTo>
                    <a:pt x="81" y="196"/>
                  </a:lnTo>
                  <a:lnTo>
                    <a:pt x="46" y="196"/>
                  </a:lnTo>
                  <a:lnTo>
                    <a:pt x="40" y="187"/>
                  </a:lnTo>
                  <a:lnTo>
                    <a:pt x="40"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45972" name="Freeform 52"/>
            <p:cNvSpPr>
              <a:spLocks noChangeArrowheads="1"/>
            </p:cNvSpPr>
            <p:nvPr/>
          </p:nvSpPr>
          <p:spPr bwMode="auto">
            <a:xfrm>
              <a:off x="4720" y="3231"/>
              <a:ext cx="82" cy="177"/>
            </a:xfrm>
            <a:custGeom>
              <a:avLst/>
              <a:gdLst/>
              <a:ahLst/>
              <a:cxnLst>
                <a:cxn ang="0">
                  <a:pos x="238" y="328"/>
                </a:cxn>
                <a:cxn ang="0">
                  <a:pos x="203" y="575"/>
                </a:cxn>
                <a:cxn ang="0">
                  <a:pos x="198" y="641"/>
                </a:cxn>
                <a:cxn ang="0">
                  <a:pos x="86" y="460"/>
                </a:cxn>
                <a:cxn ang="0">
                  <a:pos x="122" y="452"/>
                </a:cxn>
                <a:cxn ang="0">
                  <a:pos x="198" y="396"/>
                </a:cxn>
                <a:cxn ang="0">
                  <a:pos x="203" y="328"/>
                </a:cxn>
                <a:cxn ang="0">
                  <a:pos x="279" y="0"/>
                </a:cxn>
                <a:cxn ang="0">
                  <a:pos x="284" y="55"/>
                </a:cxn>
                <a:cxn ang="0">
                  <a:pos x="324" y="64"/>
                </a:cxn>
                <a:cxn ang="0">
                  <a:pos x="359" y="707"/>
                </a:cxn>
                <a:cxn ang="0">
                  <a:pos x="365" y="773"/>
                </a:cxn>
                <a:cxn ang="0">
                  <a:pos x="284" y="782"/>
                </a:cxn>
                <a:cxn ang="0">
                  <a:pos x="279" y="718"/>
                </a:cxn>
                <a:cxn ang="0">
                  <a:pos x="238" y="707"/>
                </a:cxn>
                <a:cxn ang="0">
                  <a:pos x="203" y="650"/>
                </a:cxn>
                <a:cxn ang="0">
                  <a:pos x="198" y="718"/>
                </a:cxn>
                <a:cxn ang="0">
                  <a:pos x="162" y="773"/>
                </a:cxn>
                <a:cxn ang="0">
                  <a:pos x="46" y="782"/>
                </a:cxn>
                <a:cxn ang="0">
                  <a:pos x="41" y="718"/>
                </a:cxn>
                <a:cxn ang="0">
                  <a:pos x="0" y="707"/>
                </a:cxn>
                <a:cxn ang="0">
                  <a:pos x="5" y="452"/>
                </a:cxn>
                <a:cxn ang="0">
                  <a:pos x="41" y="396"/>
                </a:cxn>
                <a:cxn ang="0">
                  <a:pos x="80" y="385"/>
                </a:cxn>
                <a:cxn ang="0">
                  <a:pos x="86" y="319"/>
                </a:cxn>
                <a:cxn ang="0">
                  <a:pos x="157" y="264"/>
                </a:cxn>
                <a:cxn ang="0">
                  <a:pos x="238" y="253"/>
                </a:cxn>
                <a:cxn ang="0">
                  <a:pos x="203" y="132"/>
                </a:cxn>
                <a:cxn ang="0">
                  <a:pos x="198" y="64"/>
                </a:cxn>
                <a:cxn ang="0">
                  <a:pos x="122" y="187"/>
                </a:cxn>
                <a:cxn ang="0">
                  <a:pos x="46" y="196"/>
                </a:cxn>
                <a:cxn ang="0">
                  <a:pos x="41" y="64"/>
                </a:cxn>
                <a:cxn ang="0">
                  <a:pos x="80" y="55"/>
                </a:cxn>
                <a:cxn ang="0">
                  <a:pos x="86" y="0"/>
                </a:cxn>
              </a:cxnLst>
              <a:rect l="0" t="0" r="r" b="b"/>
              <a:pathLst>
                <a:path w="366" h="783">
                  <a:moveTo>
                    <a:pt x="203" y="328"/>
                  </a:moveTo>
                  <a:lnTo>
                    <a:pt x="238" y="328"/>
                  </a:lnTo>
                  <a:lnTo>
                    <a:pt x="238" y="575"/>
                  </a:lnTo>
                  <a:lnTo>
                    <a:pt x="203" y="575"/>
                  </a:lnTo>
                  <a:lnTo>
                    <a:pt x="198" y="586"/>
                  </a:lnTo>
                  <a:lnTo>
                    <a:pt x="198" y="641"/>
                  </a:lnTo>
                  <a:lnTo>
                    <a:pt x="86" y="641"/>
                  </a:lnTo>
                  <a:lnTo>
                    <a:pt x="86" y="460"/>
                  </a:lnTo>
                  <a:lnTo>
                    <a:pt x="117" y="460"/>
                  </a:lnTo>
                  <a:lnTo>
                    <a:pt x="122" y="452"/>
                  </a:lnTo>
                  <a:lnTo>
                    <a:pt x="122" y="396"/>
                  </a:lnTo>
                  <a:lnTo>
                    <a:pt x="198" y="396"/>
                  </a:lnTo>
                  <a:lnTo>
                    <a:pt x="203" y="385"/>
                  </a:lnTo>
                  <a:lnTo>
                    <a:pt x="203" y="328"/>
                  </a:lnTo>
                  <a:close/>
                  <a:moveTo>
                    <a:pt x="86" y="0"/>
                  </a:moveTo>
                  <a:lnTo>
                    <a:pt x="279" y="0"/>
                  </a:lnTo>
                  <a:lnTo>
                    <a:pt x="284" y="8"/>
                  </a:lnTo>
                  <a:lnTo>
                    <a:pt x="284" y="55"/>
                  </a:lnTo>
                  <a:lnTo>
                    <a:pt x="318" y="55"/>
                  </a:lnTo>
                  <a:lnTo>
                    <a:pt x="324" y="64"/>
                  </a:lnTo>
                  <a:lnTo>
                    <a:pt x="324" y="707"/>
                  </a:lnTo>
                  <a:lnTo>
                    <a:pt x="359" y="707"/>
                  </a:lnTo>
                  <a:lnTo>
                    <a:pt x="365" y="718"/>
                  </a:lnTo>
                  <a:lnTo>
                    <a:pt x="365" y="773"/>
                  </a:lnTo>
                  <a:lnTo>
                    <a:pt x="359" y="782"/>
                  </a:lnTo>
                  <a:lnTo>
                    <a:pt x="284" y="782"/>
                  </a:lnTo>
                  <a:lnTo>
                    <a:pt x="279" y="773"/>
                  </a:lnTo>
                  <a:lnTo>
                    <a:pt x="279" y="718"/>
                  </a:lnTo>
                  <a:lnTo>
                    <a:pt x="243" y="718"/>
                  </a:lnTo>
                  <a:lnTo>
                    <a:pt x="238" y="707"/>
                  </a:lnTo>
                  <a:lnTo>
                    <a:pt x="238" y="650"/>
                  </a:lnTo>
                  <a:lnTo>
                    <a:pt x="203" y="650"/>
                  </a:lnTo>
                  <a:lnTo>
                    <a:pt x="203" y="707"/>
                  </a:lnTo>
                  <a:lnTo>
                    <a:pt x="198" y="718"/>
                  </a:lnTo>
                  <a:lnTo>
                    <a:pt x="162" y="718"/>
                  </a:lnTo>
                  <a:lnTo>
                    <a:pt x="162" y="773"/>
                  </a:lnTo>
                  <a:lnTo>
                    <a:pt x="157" y="782"/>
                  </a:lnTo>
                  <a:lnTo>
                    <a:pt x="46" y="782"/>
                  </a:lnTo>
                  <a:lnTo>
                    <a:pt x="41" y="773"/>
                  </a:lnTo>
                  <a:lnTo>
                    <a:pt x="41" y="718"/>
                  </a:lnTo>
                  <a:lnTo>
                    <a:pt x="5" y="718"/>
                  </a:lnTo>
                  <a:lnTo>
                    <a:pt x="0" y="707"/>
                  </a:lnTo>
                  <a:lnTo>
                    <a:pt x="0" y="460"/>
                  </a:lnTo>
                  <a:lnTo>
                    <a:pt x="5" y="452"/>
                  </a:lnTo>
                  <a:lnTo>
                    <a:pt x="41" y="452"/>
                  </a:lnTo>
                  <a:lnTo>
                    <a:pt x="41" y="396"/>
                  </a:lnTo>
                  <a:lnTo>
                    <a:pt x="46" y="385"/>
                  </a:lnTo>
                  <a:lnTo>
                    <a:pt x="80" y="385"/>
                  </a:lnTo>
                  <a:lnTo>
                    <a:pt x="80" y="328"/>
                  </a:lnTo>
                  <a:lnTo>
                    <a:pt x="86" y="319"/>
                  </a:lnTo>
                  <a:lnTo>
                    <a:pt x="157" y="319"/>
                  </a:lnTo>
                  <a:lnTo>
                    <a:pt x="157" y="264"/>
                  </a:lnTo>
                  <a:lnTo>
                    <a:pt x="162" y="253"/>
                  </a:lnTo>
                  <a:lnTo>
                    <a:pt x="238" y="253"/>
                  </a:lnTo>
                  <a:lnTo>
                    <a:pt x="238" y="132"/>
                  </a:lnTo>
                  <a:lnTo>
                    <a:pt x="203" y="132"/>
                  </a:lnTo>
                  <a:lnTo>
                    <a:pt x="198" y="121"/>
                  </a:lnTo>
                  <a:lnTo>
                    <a:pt x="198" y="64"/>
                  </a:lnTo>
                  <a:lnTo>
                    <a:pt x="122" y="64"/>
                  </a:lnTo>
                  <a:lnTo>
                    <a:pt x="122" y="187"/>
                  </a:lnTo>
                  <a:lnTo>
                    <a:pt x="117" y="196"/>
                  </a:lnTo>
                  <a:lnTo>
                    <a:pt x="46" y="196"/>
                  </a:lnTo>
                  <a:lnTo>
                    <a:pt x="41" y="187"/>
                  </a:lnTo>
                  <a:lnTo>
                    <a:pt x="41" y="64"/>
                  </a:lnTo>
                  <a:lnTo>
                    <a:pt x="46" y="55"/>
                  </a:lnTo>
                  <a:lnTo>
                    <a:pt x="80" y="55"/>
                  </a:lnTo>
                  <a:lnTo>
                    <a:pt x="80" y="8"/>
                  </a:lnTo>
                  <a:lnTo>
                    <a:pt x="86" y="0"/>
                  </a:lnTo>
                  <a:close/>
                </a:path>
              </a:pathLst>
            </a:custGeom>
            <a:solidFill>
              <a:srgbClr val="FF66FF"/>
            </a:solidFill>
            <a:ln w="9525">
              <a:solidFill>
                <a:srgbClr val="000000"/>
              </a:solidFill>
              <a:round/>
              <a:headEnd/>
              <a:tailEnd/>
            </a:ln>
          </p:spPr>
          <p:txBody>
            <a:bodyPr wrap="none" anchor="ctr"/>
            <a:lstStyle/>
            <a:p>
              <a:endParaRPr lang="en-IN"/>
            </a:p>
          </p:txBody>
        </p:sp>
        <p:sp>
          <p:nvSpPr>
            <p:cNvPr id="1745973" name="Freeform 53"/>
            <p:cNvSpPr>
              <a:spLocks noChangeArrowheads="1"/>
            </p:cNvSpPr>
            <p:nvPr/>
          </p:nvSpPr>
          <p:spPr bwMode="auto">
            <a:xfrm>
              <a:off x="4821" y="3155"/>
              <a:ext cx="38" cy="252"/>
            </a:xfrm>
            <a:custGeom>
              <a:avLst/>
              <a:gdLst/>
              <a:ahLst/>
              <a:cxnLst>
                <a:cxn ang="0">
                  <a:pos x="6" y="0"/>
                </a:cxn>
                <a:cxn ang="0">
                  <a:pos x="123" y="0"/>
                </a:cxn>
                <a:cxn ang="0">
                  <a:pos x="129" y="11"/>
                </a:cxn>
                <a:cxn ang="0">
                  <a:pos x="129" y="1040"/>
                </a:cxn>
                <a:cxn ang="0">
                  <a:pos x="166" y="1040"/>
                </a:cxn>
                <a:cxn ang="0">
                  <a:pos x="172" y="1051"/>
                </a:cxn>
                <a:cxn ang="0">
                  <a:pos x="172" y="1106"/>
                </a:cxn>
                <a:cxn ang="0">
                  <a:pos x="166" y="1115"/>
                </a:cxn>
                <a:cxn ang="0">
                  <a:pos x="6" y="1115"/>
                </a:cxn>
                <a:cxn ang="0">
                  <a:pos x="0" y="1106"/>
                </a:cxn>
                <a:cxn ang="0">
                  <a:pos x="0" y="1051"/>
                </a:cxn>
                <a:cxn ang="0">
                  <a:pos x="6" y="1040"/>
                </a:cxn>
                <a:cxn ang="0">
                  <a:pos x="43" y="1040"/>
                </a:cxn>
                <a:cxn ang="0">
                  <a:pos x="43" y="75"/>
                </a:cxn>
                <a:cxn ang="0">
                  <a:pos x="6" y="75"/>
                </a:cxn>
                <a:cxn ang="0">
                  <a:pos x="0" y="66"/>
                </a:cxn>
                <a:cxn ang="0">
                  <a:pos x="0" y="11"/>
                </a:cxn>
                <a:cxn ang="0">
                  <a:pos x="6" y="0"/>
                </a:cxn>
              </a:cxnLst>
              <a:rect l="0" t="0" r="r" b="b"/>
              <a:pathLst>
                <a:path w="173" h="1116">
                  <a:moveTo>
                    <a:pt x="6" y="0"/>
                  </a:moveTo>
                  <a:lnTo>
                    <a:pt x="123" y="0"/>
                  </a:lnTo>
                  <a:lnTo>
                    <a:pt x="129" y="11"/>
                  </a:lnTo>
                  <a:lnTo>
                    <a:pt x="129" y="1040"/>
                  </a:lnTo>
                  <a:lnTo>
                    <a:pt x="166" y="1040"/>
                  </a:lnTo>
                  <a:lnTo>
                    <a:pt x="172" y="1051"/>
                  </a:lnTo>
                  <a:lnTo>
                    <a:pt x="172" y="1106"/>
                  </a:lnTo>
                  <a:lnTo>
                    <a:pt x="166" y="1115"/>
                  </a:lnTo>
                  <a:lnTo>
                    <a:pt x="6" y="1115"/>
                  </a:lnTo>
                  <a:lnTo>
                    <a:pt x="0" y="1106"/>
                  </a:lnTo>
                  <a:lnTo>
                    <a:pt x="0" y="1051"/>
                  </a:lnTo>
                  <a:lnTo>
                    <a:pt x="6" y="1040"/>
                  </a:lnTo>
                  <a:lnTo>
                    <a:pt x="43" y="1040"/>
                  </a:lnTo>
                  <a:lnTo>
                    <a:pt x="43"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45974" name="Freeform 54"/>
            <p:cNvSpPr>
              <a:spLocks noChangeArrowheads="1"/>
            </p:cNvSpPr>
            <p:nvPr/>
          </p:nvSpPr>
          <p:spPr bwMode="auto">
            <a:xfrm>
              <a:off x="4885" y="3155"/>
              <a:ext cx="38" cy="252"/>
            </a:xfrm>
            <a:custGeom>
              <a:avLst/>
              <a:gdLst/>
              <a:ahLst/>
              <a:cxnLst>
                <a:cxn ang="0">
                  <a:pos x="7" y="333"/>
                </a:cxn>
                <a:cxn ang="0">
                  <a:pos x="123" y="333"/>
                </a:cxn>
                <a:cxn ang="0">
                  <a:pos x="128" y="341"/>
                </a:cxn>
                <a:cxn ang="0">
                  <a:pos x="128" y="1040"/>
                </a:cxn>
                <a:cxn ang="0">
                  <a:pos x="165" y="1040"/>
                </a:cxn>
                <a:cxn ang="0">
                  <a:pos x="173" y="1051"/>
                </a:cxn>
                <a:cxn ang="0">
                  <a:pos x="173" y="1106"/>
                </a:cxn>
                <a:cxn ang="0">
                  <a:pos x="165" y="1115"/>
                </a:cxn>
                <a:cxn ang="0">
                  <a:pos x="7" y="1115"/>
                </a:cxn>
                <a:cxn ang="0">
                  <a:pos x="0" y="1106"/>
                </a:cxn>
                <a:cxn ang="0">
                  <a:pos x="0" y="1051"/>
                </a:cxn>
                <a:cxn ang="0">
                  <a:pos x="7" y="1040"/>
                </a:cxn>
                <a:cxn ang="0">
                  <a:pos x="43" y="1040"/>
                </a:cxn>
                <a:cxn ang="0">
                  <a:pos x="43" y="397"/>
                </a:cxn>
                <a:cxn ang="0">
                  <a:pos x="7" y="397"/>
                </a:cxn>
                <a:cxn ang="0">
                  <a:pos x="0" y="388"/>
                </a:cxn>
                <a:cxn ang="0">
                  <a:pos x="0" y="341"/>
                </a:cxn>
                <a:cxn ang="0">
                  <a:pos x="7" y="333"/>
                </a:cxn>
                <a:cxn ang="0">
                  <a:pos x="49" y="0"/>
                </a:cxn>
                <a:cxn ang="0">
                  <a:pos x="123" y="0"/>
                </a:cxn>
                <a:cxn ang="0">
                  <a:pos x="128" y="11"/>
                </a:cxn>
                <a:cxn ang="0">
                  <a:pos x="128" y="132"/>
                </a:cxn>
                <a:cxn ang="0">
                  <a:pos x="123" y="143"/>
                </a:cxn>
                <a:cxn ang="0">
                  <a:pos x="49" y="143"/>
                </a:cxn>
                <a:cxn ang="0">
                  <a:pos x="43" y="132"/>
                </a:cxn>
                <a:cxn ang="0">
                  <a:pos x="43" y="11"/>
                </a:cxn>
                <a:cxn ang="0">
                  <a:pos x="49" y="0"/>
                </a:cxn>
              </a:cxnLst>
              <a:rect l="0" t="0" r="r" b="b"/>
              <a:pathLst>
                <a:path w="174" h="1116">
                  <a:moveTo>
                    <a:pt x="7" y="333"/>
                  </a:moveTo>
                  <a:lnTo>
                    <a:pt x="123" y="333"/>
                  </a:lnTo>
                  <a:lnTo>
                    <a:pt x="128" y="341"/>
                  </a:lnTo>
                  <a:lnTo>
                    <a:pt x="128" y="1040"/>
                  </a:lnTo>
                  <a:lnTo>
                    <a:pt x="165" y="1040"/>
                  </a:lnTo>
                  <a:lnTo>
                    <a:pt x="173" y="1051"/>
                  </a:lnTo>
                  <a:lnTo>
                    <a:pt x="173" y="1106"/>
                  </a:lnTo>
                  <a:lnTo>
                    <a:pt x="165" y="1115"/>
                  </a:lnTo>
                  <a:lnTo>
                    <a:pt x="7" y="1115"/>
                  </a:lnTo>
                  <a:lnTo>
                    <a:pt x="0" y="1106"/>
                  </a:lnTo>
                  <a:lnTo>
                    <a:pt x="0" y="1051"/>
                  </a:lnTo>
                  <a:lnTo>
                    <a:pt x="7" y="1040"/>
                  </a:lnTo>
                  <a:lnTo>
                    <a:pt x="43" y="1040"/>
                  </a:lnTo>
                  <a:lnTo>
                    <a:pt x="43" y="397"/>
                  </a:lnTo>
                  <a:lnTo>
                    <a:pt x="7" y="397"/>
                  </a:lnTo>
                  <a:lnTo>
                    <a:pt x="0" y="388"/>
                  </a:lnTo>
                  <a:lnTo>
                    <a:pt x="0" y="341"/>
                  </a:lnTo>
                  <a:lnTo>
                    <a:pt x="7" y="333"/>
                  </a:lnTo>
                  <a:close/>
                  <a:moveTo>
                    <a:pt x="49" y="0"/>
                  </a:moveTo>
                  <a:lnTo>
                    <a:pt x="123" y="0"/>
                  </a:lnTo>
                  <a:lnTo>
                    <a:pt x="128" y="11"/>
                  </a:lnTo>
                  <a:lnTo>
                    <a:pt x="128" y="132"/>
                  </a:lnTo>
                  <a:lnTo>
                    <a:pt x="123" y="143"/>
                  </a:lnTo>
                  <a:lnTo>
                    <a:pt x="49" y="143"/>
                  </a:lnTo>
                  <a:lnTo>
                    <a:pt x="43" y="132"/>
                  </a:lnTo>
                  <a:lnTo>
                    <a:pt x="43" y="11"/>
                  </a:lnTo>
                  <a:lnTo>
                    <a:pt x="49" y="0"/>
                  </a:lnTo>
                  <a:close/>
                </a:path>
              </a:pathLst>
            </a:custGeom>
            <a:solidFill>
              <a:srgbClr val="FF66FF"/>
            </a:solidFill>
            <a:ln w="9525">
              <a:solidFill>
                <a:srgbClr val="000000"/>
              </a:solidFill>
              <a:round/>
              <a:headEnd/>
              <a:tailEnd/>
            </a:ln>
          </p:spPr>
          <p:txBody>
            <a:bodyPr wrap="none" anchor="ctr"/>
            <a:lstStyle/>
            <a:p>
              <a:endParaRPr lang="en-IN"/>
            </a:p>
          </p:txBody>
        </p:sp>
        <p:sp>
          <p:nvSpPr>
            <p:cNvPr id="1745975" name="Freeform 55"/>
            <p:cNvSpPr>
              <a:spLocks noChangeArrowheads="1"/>
            </p:cNvSpPr>
            <p:nvPr/>
          </p:nvSpPr>
          <p:spPr bwMode="auto">
            <a:xfrm>
              <a:off x="4949" y="3155"/>
              <a:ext cx="91" cy="252"/>
            </a:xfrm>
            <a:custGeom>
              <a:avLst/>
              <a:gdLst/>
              <a:ahLst/>
              <a:cxnLst>
                <a:cxn ang="0">
                  <a:pos x="162" y="397"/>
                </a:cxn>
                <a:cxn ang="0">
                  <a:pos x="237" y="397"/>
                </a:cxn>
                <a:cxn ang="0">
                  <a:pos x="237" y="454"/>
                </a:cxn>
                <a:cxn ang="0">
                  <a:pos x="241" y="465"/>
                </a:cxn>
                <a:cxn ang="0">
                  <a:pos x="276" y="465"/>
                </a:cxn>
                <a:cxn ang="0">
                  <a:pos x="276" y="974"/>
                </a:cxn>
                <a:cxn ang="0">
                  <a:pos x="241" y="974"/>
                </a:cxn>
                <a:cxn ang="0">
                  <a:pos x="237" y="983"/>
                </a:cxn>
                <a:cxn ang="0">
                  <a:pos x="237" y="1040"/>
                </a:cxn>
                <a:cxn ang="0">
                  <a:pos x="162" y="1040"/>
                </a:cxn>
                <a:cxn ang="0">
                  <a:pos x="162" y="983"/>
                </a:cxn>
                <a:cxn ang="0">
                  <a:pos x="156" y="974"/>
                </a:cxn>
                <a:cxn ang="0">
                  <a:pos x="122" y="974"/>
                </a:cxn>
                <a:cxn ang="0">
                  <a:pos x="122" y="919"/>
                </a:cxn>
                <a:cxn ang="0">
                  <a:pos x="116" y="908"/>
                </a:cxn>
                <a:cxn ang="0">
                  <a:pos x="86" y="908"/>
                </a:cxn>
                <a:cxn ang="0">
                  <a:pos x="86" y="529"/>
                </a:cxn>
                <a:cxn ang="0">
                  <a:pos x="116" y="529"/>
                </a:cxn>
                <a:cxn ang="0">
                  <a:pos x="122" y="520"/>
                </a:cxn>
                <a:cxn ang="0">
                  <a:pos x="122" y="465"/>
                </a:cxn>
                <a:cxn ang="0">
                  <a:pos x="156" y="465"/>
                </a:cxn>
                <a:cxn ang="0">
                  <a:pos x="162" y="454"/>
                </a:cxn>
                <a:cxn ang="0">
                  <a:pos x="162" y="397"/>
                </a:cxn>
                <a:cxn ang="0">
                  <a:pos x="241" y="0"/>
                </a:cxn>
                <a:cxn ang="0">
                  <a:pos x="357" y="0"/>
                </a:cxn>
                <a:cxn ang="0">
                  <a:pos x="362" y="11"/>
                </a:cxn>
                <a:cxn ang="0">
                  <a:pos x="362" y="1040"/>
                </a:cxn>
                <a:cxn ang="0">
                  <a:pos x="398" y="1040"/>
                </a:cxn>
                <a:cxn ang="0">
                  <a:pos x="403" y="1051"/>
                </a:cxn>
                <a:cxn ang="0">
                  <a:pos x="403" y="1106"/>
                </a:cxn>
                <a:cxn ang="0">
                  <a:pos x="398" y="1115"/>
                </a:cxn>
                <a:cxn ang="0">
                  <a:pos x="322" y="1115"/>
                </a:cxn>
                <a:cxn ang="0">
                  <a:pos x="317" y="1106"/>
                </a:cxn>
                <a:cxn ang="0">
                  <a:pos x="317" y="1051"/>
                </a:cxn>
                <a:cxn ang="0">
                  <a:pos x="281" y="1051"/>
                </a:cxn>
                <a:cxn ang="0">
                  <a:pos x="281" y="1106"/>
                </a:cxn>
                <a:cxn ang="0">
                  <a:pos x="276" y="1115"/>
                </a:cxn>
                <a:cxn ang="0">
                  <a:pos x="122" y="1115"/>
                </a:cxn>
                <a:cxn ang="0">
                  <a:pos x="116" y="1106"/>
                </a:cxn>
                <a:cxn ang="0">
                  <a:pos x="116" y="1051"/>
                </a:cxn>
                <a:cxn ang="0">
                  <a:pos x="46" y="1051"/>
                </a:cxn>
                <a:cxn ang="0">
                  <a:pos x="41" y="1040"/>
                </a:cxn>
                <a:cxn ang="0">
                  <a:pos x="41" y="919"/>
                </a:cxn>
                <a:cxn ang="0">
                  <a:pos x="5" y="919"/>
                </a:cxn>
                <a:cxn ang="0">
                  <a:pos x="0" y="908"/>
                </a:cxn>
                <a:cxn ang="0">
                  <a:pos x="0" y="529"/>
                </a:cxn>
                <a:cxn ang="0">
                  <a:pos x="5" y="520"/>
                </a:cxn>
                <a:cxn ang="0">
                  <a:pos x="41" y="520"/>
                </a:cxn>
                <a:cxn ang="0">
                  <a:pos x="41" y="397"/>
                </a:cxn>
                <a:cxn ang="0">
                  <a:pos x="46" y="388"/>
                </a:cxn>
                <a:cxn ang="0">
                  <a:pos x="116" y="388"/>
                </a:cxn>
                <a:cxn ang="0">
                  <a:pos x="116" y="341"/>
                </a:cxn>
                <a:cxn ang="0">
                  <a:pos x="122" y="333"/>
                </a:cxn>
                <a:cxn ang="0">
                  <a:pos x="237" y="333"/>
                </a:cxn>
                <a:cxn ang="0">
                  <a:pos x="241" y="341"/>
                </a:cxn>
                <a:cxn ang="0">
                  <a:pos x="241" y="388"/>
                </a:cxn>
                <a:cxn ang="0">
                  <a:pos x="276" y="388"/>
                </a:cxn>
                <a:cxn ang="0">
                  <a:pos x="276" y="75"/>
                </a:cxn>
                <a:cxn ang="0">
                  <a:pos x="241" y="75"/>
                </a:cxn>
                <a:cxn ang="0">
                  <a:pos x="237" y="66"/>
                </a:cxn>
                <a:cxn ang="0">
                  <a:pos x="237" y="11"/>
                </a:cxn>
                <a:cxn ang="0">
                  <a:pos x="241" y="0"/>
                </a:cxn>
              </a:cxnLst>
              <a:rect l="0" t="0" r="r" b="b"/>
              <a:pathLst>
                <a:path w="404" h="1116">
                  <a:moveTo>
                    <a:pt x="162" y="397"/>
                  </a:moveTo>
                  <a:lnTo>
                    <a:pt x="237" y="397"/>
                  </a:lnTo>
                  <a:lnTo>
                    <a:pt x="237" y="454"/>
                  </a:lnTo>
                  <a:lnTo>
                    <a:pt x="241" y="465"/>
                  </a:lnTo>
                  <a:lnTo>
                    <a:pt x="276" y="465"/>
                  </a:lnTo>
                  <a:lnTo>
                    <a:pt x="276" y="974"/>
                  </a:lnTo>
                  <a:lnTo>
                    <a:pt x="241" y="974"/>
                  </a:lnTo>
                  <a:lnTo>
                    <a:pt x="237" y="983"/>
                  </a:lnTo>
                  <a:lnTo>
                    <a:pt x="237" y="1040"/>
                  </a:lnTo>
                  <a:lnTo>
                    <a:pt x="162" y="1040"/>
                  </a:lnTo>
                  <a:lnTo>
                    <a:pt x="162" y="983"/>
                  </a:lnTo>
                  <a:lnTo>
                    <a:pt x="156" y="974"/>
                  </a:lnTo>
                  <a:lnTo>
                    <a:pt x="122" y="974"/>
                  </a:lnTo>
                  <a:lnTo>
                    <a:pt x="122" y="919"/>
                  </a:lnTo>
                  <a:lnTo>
                    <a:pt x="116" y="908"/>
                  </a:lnTo>
                  <a:lnTo>
                    <a:pt x="86" y="908"/>
                  </a:lnTo>
                  <a:lnTo>
                    <a:pt x="86" y="529"/>
                  </a:lnTo>
                  <a:lnTo>
                    <a:pt x="116" y="529"/>
                  </a:lnTo>
                  <a:lnTo>
                    <a:pt x="122" y="520"/>
                  </a:lnTo>
                  <a:lnTo>
                    <a:pt x="122" y="465"/>
                  </a:lnTo>
                  <a:lnTo>
                    <a:pt x="156" y="465"/>
                  </a:lnTo>
                  <a:lnTo>
                    <a:pt x="162" y="454"/>
                  </a:lnTo>
                  <a:lnTo>
                    <a:pt x="162" y="397"/>
                  </a:lnTo>
                  <a:close/>
                  <a:moveTo>
                    <a:pt x="241" y="0"/>
                  </a:moveTo>
                  <a:lnTo>
                    <a:pt x="357" y="0"/>
                  </a:lnTo>
                  <a:lnTo>
                    <a:pt x="362" y="11"/>
                  </a:lnTo>
                  <a:lnTo>
                    <a:pt x="362" y="1040"/>
                  </a:lnTo>
                  <a:lnTo>
                    <a:pt x="398" y="1040"/>
                  </a:lnTo>
                  <a:lnTo>
                    <a:pt x="403" y="1051"/>
                  </a:lnTo>
                  <a:lnTo>
                    <a:pt x="403" y="1106"/>
                  </a:lnTo>
                  <a:lnTo>
                    <a:pt x="398" y="1115"/>
                  </a:lnTo>
                  <a:lnTo>
                    <a:pt x="322" y="1115"/>
                  </a:lnTo>
                  <a:lnTo>
                    <a:pt x="317" y="1106"/>
                  </a:lnTo>
                  <a:lnTo>
                    <a:pt x="317" y="1051"/>
                  </a:lnTo>
                  <a:lnTo>
                    <a:pt x="281" y="1051"/>
                  </a:lnTo>
                  <a:lnTo>
                    <a:pt x="281" y="1106"/>
                  </a:lnTo>
                  <a:lnTo>
                    <a:pt x="276" y="1115"/>
                  </a:lnTo>
                  <a:lnTo>
                    <a:pt x="122" y="1115"/>
                  </a:lnTo>
                  <a:lnTo>
                    <a:pt x="116" y="1106"/>
                  </a:lnTo>
                  <a:lnTo>
                    <a:pt x="116" y="1051"/>
                  </a:lnTo>
                  <a:lnTo>
                    <a:pt x="46" y="1051"/>
                  </a:lnTo>
                  <a:lnTo>
                    <a:pt x="41" y="1040"/>
                  </a:lnTo>
                  <a:lnTo>
                    <a:pt x="41" y="919"/>
                  </a:lnTo>
                  <a:lnTo>
                    <a:pt x="5" y="919"/>
                  </a:lnTo>
                  <a:lnTo>
                    <a:pt x="0" y="908"/>
                  </a:lnTo>
                  <a:lnTo>
                    <a:pt x="0" y="529"/>
                  </a:lnTo>
                  <a:lnTo>
                    <a:pt x="5" y="520"/>
                  </a:lnTo>
                  <a:lnTo>
                    <a:pt x="41" y="520"/>
                  </a:lnTo>
                  <a:lnTo>
                    <a:pt x="41" y="397"/>
                  </a:lnTo>
                  <a:lnTo>
                    <a:pt x="46" y="388"/>
                  </a:lnTo>
                  <a:lnTo>
                    <a:pt x="116" y="388"/>
                  </a:lnTo>
                  <a:lnTo>
                    <a:pt x="116" y="341"/>
                  </a:lnTo>
                  <a:lnTo>
                    <a:pt x="122" y="333"/>
                  </a:lnTo>
                  <a:lnTo>
                    <a:pt x="237" y="333"/>
                  </a:lnTo>
                  <a:lnTo>
                    <a:pt x="241" y="341"/>
                  </a:lnTo>
                  <a:lnTo>
                    <a:pt x="241" y="388"/>
                  </a:lnTo>
                  <a:lnTo>
                    <a:pt x="276" y="388"/>
                  </a:lnTo>
                  <a:lnTo>
                    <a:pt x="276" y="75"/>
                  </a:lnTo>
                  <a:lnTo>
                    <a:pt x="241" y="75"/>
                  </a:lnTo>
                  <a:lnTo>
                    <a:pt x="237" y="66"/>
                  </a:lnTo>
                  <a:lnTo>
                    <a:pt x="237" y="11"/>
                  </a:lnTo>
                  <a:lnTo>
                    <a:pt x="241" y="0"/>
                  </a:lnTo>
                  <a:close/>
                </a:path>
              </a:pathLst>
            </a:custGeom>
            <a:solidFill>
              <a:srgbClr val="FF66FF"/>
            </a:solidFill>
            <a:ln w="9525">
              <a:solidFill>
                <a:srgbClr val="000000"/>
              </a:solidFill>
              <a:round/>
              <a:headEnd/>
              <a:tailEnd/>
            </a:ln>
          </p:spPr>
          <p:txBody>
            <a:bodyPr wrap="none" anchor="ctr"/>
            <a:lstStyle/>
            <a:p>
              <a:endParaRPr lang="en-IN"/>
            </a:p>
          </p:txBody>
        </p:sp>
      </p:grpSp>
      <p:sp>
        <p:nvSpPr>
          <p:cNvPr id="5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7970" name="Rectangle 2"/>
          <p:cNvSpPr>
            <a:spLocks noGrp="1" noChangeArrowheads="1"/>
          </p:cNvSpPr>
          <p:nvPr>
            <p:ph type="title"/>
          </p:nvPr>
        </p:nvSpPr>
        <p:spPr>
          <a:ln/>
        </p:spPr>
        <p:txBody>
          <a:bodyPr lIns="17998" tIns="46795" rIns="17998" bIns="46795" anchor="ctr"/>
          <a:lstStyle/>
          <a:p>
            <a:pPr defTabSz="829452">
              <a:spcBef>
                <a:spcPts val="806"/>
              </a:spcBef>
            </a:pPr>
            <a:r>
              <a:rPr lang="en-GB" sz="4000" dirty="0"/>
              <a:t>Contd...</a:t>
            </a:r>
          </a:p>
        </p:txBody>
      </p:sp>
      <p:sp>
        <p:nvSpPr>
          <p:cNvPr id="1747971"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726"/>
              </a:spcBef>
            </a:pPr>
            <a:r>
              <a:rPr lang="en-GB" sz="2400" dirty="0"/>
              <a:t>If input is an enumerated set of  values: </a:t>
            </a:r>
          </a:p>
          <a:p>
            <a:pPr marL="673930" lvl="1" algn="just" defTabSz="829452">
              <a:lnSpc>
                <a:spcPct val="150000"/>
              </a:lnSpc>
              <a:spcBef>
                <a:spcPts val="658"/>
              </a:spcBef>
            </a:pPr>
            <a:r>
              <a:rPr lang="en-GB" sz="2400" dirty="0"/>
              <a:t>e.g. {</a:t>
            </a:r>
            <a:r>
              <a:rPr lang="en-GB" sz="2400" dirty="0" err="1"/>
              <a:t>a,b,c</a:t>
            </a:r>
            <a:r>
              <a:rPr lang="en-GB" sz="2400" dirty="0"/>
              <a:t>}</a:t>
            </a:r>
          </a:p>
          <a:p>
            <a:pPr marL="673930" lvl="1" algn="just" defTabSz="829452">
              <a:lnSpc>
                <a:spcPct val="150000"/>
              </a:lnSpc>
              <a:spcBef>
                <a:spcPts val="658"/>
              </a:spcBef>
            </a:pPr>
            <a:r>
              <a:rPr lang="en-GB" sz="2400" dirty="0">
                <a:solidFill>
                  <a:srgbClr val="0000FF"/>
                </a:solidFill>
              </a:rPr>
              <a:t>One equivalence class for valid input values.  </a:t>
            </a:r>
          </a:p>
          <a:p>
            <a:pPr marL="673930" lvl="1" algn="just" defTabSz="829452">
              <a:lnSpc>
                <a:spcPct val="150000"/>
              </a:lnSpc>
              <a:spcBef>
                <a:spcPts val="658"/>
              </a:spcBef>
            </a:pPr>
            <a:r>
              <a:rPr lang="en-GB" sz="2400" dirty="0">
                <a:solidFill>
                  <a:srgbClr val="0000FF"/>
                </a:solidFill>
              </a:rPr>
              <a:t>Another equivalence class for invalid input values should be defined.</a:t>
            </a:r>
            <a:r>
              <a:rPr lang="en-GB" sz="2400" dirty="0">
                <a:solidFill>
                  <a:srgbClr val="FFFF00"/>
                </a:solidFill>
              </a:rPr>
              <a:t> </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018" name="Rectangle 2"/>
          <p:cNvSpPr>
            <a:spLocks noGrp="1" noChangeArrowheads="1"/>
          </p:cNvSpPr>
          <p:nvPr>
            <p:ph type="title"/>
          </p:nvPr>
        </p:nvSpPr>
        <p:spPr>
          <a:ln/>
        </p:spPr>
        <p:txBody>
          <a:bodyPr lIns="17998" tIns="46795" rIns="17998" bIns="46795" anchor="ctr"/>
          <a:lstStyle/>
          <a:p>
            <a:pPr defTabSz="829452">
              <a:spcBef>
                <a:spcPts val="1225"/>
              </a:spcBef>
            </a:pPr>
            <a:r>
              <a:rPr lang="en-GB" sz="6000" dirty="0"/>
              <a:t>Example</a:t>
            </a:r>
          </a:p>
        </p:txBody>
      </p:sp>
      <p:sp>
        <p:nvSpPr>
          <p:cNvPr id="1750019"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806"/>
              </a:spcBef>
            </a:pPr>
            <a:r>
              <a:rPr lang="en-GB" sz="2000" dirty="0"/>
              <a:t>A program reads an input value in the range of 1 and 5000:</a:t>
            </a:r>
          </a:p>
          <a:p>
            <a:pPr marL="673930" lvl="1" algn="just" defTabSz="829452">
              <a:lnSpc>
                <a:spcPct val="150000"/>
              </a:lnSpc>
              <a:spcBef>
                <a:spcPts val="726"/>
              </a:spcBef>
            </a:pPr>
            <a:r>
              <a:rPr lang="en-GB" sz="2000" dirty="0"/>
              <a:t>Computes the square root of the input number </a:t>
            </a:r>
          </a:p>
        </p:txBody>
      </p:sp>
      <p:sp>
        <p:nvSpPr>
          <p:cNvPr id="1750020" name="Oval 4"/>
          <p:cNvSpPr>
            <a:spLocks noChangeArrowheads="1"/>
          </p:cNvSpPr>
          <p:nvPr/>
        </p:nvSpPr>
        <p:spPr bwMode="auto">
          <a:xfrm>
            <a:off x="4190400" y="3885528"/>
            <a:ext cx="1523520" cy="1218368"/>
          </a:xfrm>
          <a:prstGeom prst="ellipse">
            <a:avLst/>
          </a:prstGeom>
          <a:noFill/>
          <a:ln w="38160">
            <a:solidFill>
              <a:srgbClr val="0000FF"/>
            </a:solidFill>
            <a:round/>
            <a:headEnd/>
            <a:tailEnd/>
          </a:ln>
        </p:spPr>
        <p:txBody>
          <a:bodyPr lIns="17998" tIns="46795" rIns="17998" bIns="46795" anchor="ctr" anchorCtr="1"/>
          <a:lstStyle/>
          <a:p>
            <a:pPr algn="ctr" defTabSz="914414">
              <a:lnSpc>
                <a:spcPct val="85000"/>
              </a:lnSpc>
              <a:spcBef>
                <a:spcPts val="726"/>
              </a:spcBef>
              <a:tabLst>
                <a:tab pos="864013" algn="l"/>
                <a:tab pos="1447222" algn="l"/>
              </a:tabLst>
            </a:pPr>
            <a:r>
              <a:rPr lang="en-GB" sz="3200" dirty="0">
                <a:latin typeface="Times" pitchFamily="-128" charset="0"/>
              </a:rPr>
              <a:t>SQRT</a:t>
            </a:r>
          </a:p>
        </p:txBody>
      </p:sp>
      <p:sp>
        <p:nvSpPr>
          <p:cNvPr id="1750021" name="Line 5"/>
          <p:cNvSpPr>
            <a:spLocks noChangeShapeType="1"/>
          </p:cNvSpPr>
          <p:nvPr/>
        </p:nvSpPr>
        <p:spPr bwMode="auto">
          <a:xfrm>
            <a:off x="1599840" y="4496152"/>
            <a:ext cx="2590560" cy="0"/>
          </a:xfrm>
          <a:prstGeom prst="line">
            <a:avLst/>
          </a:prstGeom>
          <a:noFill/>
          <a:ln w="38160">
            <a:solidFill>
              <a:srgbClr val="000000"/>
            </a:solidFill>
            <a:round/>
            <a:headEnd/>
            <a:tailEnd type="triangle" w="lg" len="lg"/>
          </a:ln>
        </p:spPr>
        <p:txBody>
          <a:bodyPr lIns="82945" tIns="41473" rIns="82945" bIns="41473"/>
          <a:lstStyle/>
          <a:p>
            <a:endParaRPr lang="en-IN"/>
          </a:p>
        </p:txBody>
      </p:sp>
      <p:sp>
        <p:nvSpPr>
          <p:cNvPr id="1750022" name="Line 6"/>
          <p:cNvSpPr>
            <a:spLocks noChangeShapeType="1"/>
          </p:cNvSpPr>
          <p:nvPr/>
        </p:nvSpPr>
        <p:spPr bwMode="auto">
          <a:xfrm>
            <a:off x="5715361" y="4496152"/>
            <a:ext cx="1828800" cy="0"/>
          </a:xfrm>
          <a:prstGeom prst="line">
            <a:avLst/>
          </a:prstGeom>
          <a:noFill/>
          <a:ln w="38160">
            <a:solidFill>
              <a:srgbClr val="000000"/>
            </a:solidFill>
            <a:round/>
            <a:headEnd/>
            <a:tailEnd type="triangle" w="lg" len="lg"/>
          </a:ln>
        </p:spPr>
        <p:txBody>
          <a:bodyPr lIns="82945" tIns="41473" rIns="82945" bIns="41473"/>
          <a:lstStyle/>
          <a:p>
            <a:endParaRPr lang="en-IN"/>
          </a:p>
        </p:txBody>
      </p:sp>
      <p:sp>
        <p:nvSpPr>
          <p:cNvPr id="1750023" name="Freeform 7"/>
          <p:cNvSpPr>
            <a:spLocks noChangeArrowheads="1"/>
          </p:cNvSpPr>
          <p:nvPr/>
        </p:nvSpPr>
        <p:spPr bwMode="auto">
          <a:xfrm>
            <a:off x="3276000" y="4114513"/>
            <a:ext cx="74880" cy="341315"/>
          </a:xfrm>
          <a:custGeom>
            <a:avLst/>
            <a:gdLst/>
            <a:ahLst/>
            <a:cxnLst>
              <a:cxn ang="0">
                <a:pos x="0" y="284"/>
              </a:cxn>
              <a:cxn ang="0">
                <a:pos x="211" y="284"/>
              </a:cxn>
              <a:cxn ang="0">
                <a:pos x="211" y="291"/>
              </a:cxn>
              <a:cxn ang="0">
                <a:pos x="211" y="890"/>
              </a:cxn>
              <a:cxn ang="0">
                <a:pos x="211" y="890"/>
              </a:cxn>
              <a:cxn ang="0">
                <a:pos x="211" y="899"/>
              </a:cxn>
              <a:cxn ang="0">
                <a:pos x="211" y="946"/>
              </a:cxn>
              <a:cxn ang="0">
                <a:pos x="211" y="953"/>
              </a:cxn>
              <a:cxn ang="0">
                <a:pos x="0" y="953"/>
              </a:cxn>
              <a:cxn ang="0">
                <a:pos x="0" y="946"/>
              </a:cxn>
              <a:cxn ang="0">
                <a:pos x="0" y="899"/>
              </a:cxn>
              <a:cxn ang="0">
                <a:pos x="0" y="890"/>
              </a:cxn>
              <a:cxn ang="0">
                <a:pos x="0" y="890"/>
              </a:cxn>
              <a:cxn ang="0">
                <a:pos x="0" y="338"/>
              </a:cxn>
              <a:cxn ang="0">
                <a:pos x="0" y="338"/>
              </a:cxn>
              <a:cxn ang="0">
                <a:pos x="0" y="331"/>
              </a:cxn>
              <a:cxn ang="0">
                <a:pos x="0" y="291"/>
              </a:cxn>
              <a:cxn ang="0">
                <a:pos x="0" y="284"/>
              </a:cxn>
              <a:cxn ang="0">
                <a:pos x="0" y="0"/>
              </a:cxn>
              <a:cxn ang="0">
                <a:pos x="211" y="0"/>
              </a:cxn>
              <a:cxn ang="0">
                <a:pos x="211" y="7"/>
              </a:cxn>
              <a:cxn ang="0">
                <a:pos x="211" y="113"/>
              </a:cxn>
              <a:cxn ang="0">
                <a:pos x="211" y="122"/>
              </a:cxn>
              <a:cxn ang="0">
                <a:pos x="0" y="122"/>
              </a:cxn>
              <a:cxn ang="0">
                <a:pos x="0" y="113"/>
              </a:cxn>
              <a:cxn ang="0">
                <a:pos x="0" y="7"/>
              </a:cxn>
              <a:cxn ang="0">
                <a:pos x="0" y="0"/>
              </a:cxn>
            </a:cxnLst>
            <a:rect l="0" t="0" r="r" b="b"/>
            <a:pathLst>
              <a:path w="212" h="954">
                <a:moveTo>
                  <a:pt x="0" y="284"/>
                </a:moveTo>
                <a:lnTo>
                  <a:pt x="211" y="284"/>
                </a:lnTo>
                <a:lnTo>
                  <a:pt x="211" y="291"/>
                </a:lnTo>
                <a:lnTo>
                  <a:pt x="211" y="890"/>
                </a:lnTo>
                <a:lnTo>
                  <a:pt x="211" y="890"/>
                </a:lnTo>
                <a:lnTo>
                  <a:pt x="211" y="899"/>
                </a:lnTo>
                <a:lnTo>
                  <a:pt x="211" y="946"/>
                </a:lnTo>
                <a:lnTo>
                  <a:pt x="211" y="953"/>
                </a:lnTo>
                <a:lnTo>
                  <a:pt x="0" y="953"/>
                </a:lnTo>
                <a:lnTo>
                  <a:pt x="0" y="946"/>
                </a:lnTo>
                <a:lnTo>
                  <a:pt x="0" y="899"/>
                </a:lnTo>
                <a:lnTo>
                  <a:pt x="0" y="890"/>
                </a:lnTo>
                <a:lnTo>
                  <a:pt x="0" y="890"/>
                </a:lnTo>
                <a:lnTo>
                  <a:pt x="0" y="338"/>
                </a:lnTo>
                <a:lnTo>
                  <a:pt x="0" y="338"/>
                </a:lnTo>
                <a:lnTo>
                  <a:pt x="0" y="331"/>
                </a:lnTo>
                <a:lnTo>
                  <a:pt x="0" y="291"/>
                </a:lnTo>
                <a:lnTo>
                  <a:pt x="0" y="284"/>
                </a:lnTo>
                <a:close/>
                <a:moveTo>
                  <a:pt x="0" y="0"/>
                </a:moveTo>
                <a:lnTo>
                  <a:pt x="211" y="0"/>
                </a:lnTo>
                <a:lnTo>
                  <a:pt x="211" y="7"/>
                </a:lnTo>
                <a:lnTo>
                  <a:pt x="211" y="113"/>
                </a:lnTo>
                <a:lnTo>
                  <a:pt x="211" y="122"/>
                </a:lnTo>
                <a:lnTo>
                  <a:pt x="0" y="122"/>
                </a:lnTo>
                <a:lnTo>
                  <a:pt x="0" y="113"/>
                </a:lnTo>
                <a:lnTo>
                  <a:pt x="0" y="7"/>
                </a:lnTo>
                <a:lnTo>
                  <a:pt x="0" y="0"/>
                </a:lnTo>
                <a:close/>
              </a:path>
            </a:pathLst>
          </a:custGeom>
          <a:solidFill>
            <a:srgbClr val="0000FF"/>
          </a:solidFill>
          <a:ln w="9525">
            <a:solidFill>
              <a:srgbClr val="000000"/>
            </a:solidFill>
            <a:round/>
            <a:headEnd/>
            <a:tailEnd/>
          </a:ln>
        </p:spPr>
        <p:txBody>
          <a:bodyPr wrap="none" lIns="82945" tIns="41473" rIns="82945" bIns="41473" anchor="ctr"/>
          <a:lstStyle/>
          <a:p>
            <a:endParaRPr lang="en-IN"/>
          </a:p>
        </p:txBody>
      </p:sp>
      <p:sp>
        <p:nvSpPr>
          <p:cNvPr id="1750024" name="Freeform 8"/>
          <p:cNvSpPr>
            <a:spLocks noChangeArrowheads="1"/>
          </p:cNvSpPr>
          <p:nvPr/>
        </p:nvSpPr>
        <p:spPr bwMode="auto">
          <a:xfrm>
            <a:off x="6706080" y="4038185"/>
            <a:ext cx="73440" cy="303872"/>
          </a:xfrm>
          <a:custGeom>
            <a:avLst/>
            <a:gdLst/>
            <a:ahLst/>
            <a:cxnLst>
              <a:cxn ang="0">
                <a:pos x="0" y="251"/>
              </a:cxn>
              <a:cxn ang="0">
                <a:pos x="211" y="251"/>
              </a:cxn>
              <a:cxn ang="0">
                <a:pos x="211" y="258"/>
              </a:cxn>
              <a:cxn ang="0">
                <a:pos x="211" y="790"/>
              </a:cxn>
              <a:cxn ang="0">
                <a:pos x="211" y="790"/>
              </a:cxn>
              <a:cxn ang="0">
                <a:pos x="211" y="797"/>
              </a:cxn>
              <a:cxn ang="0">
                <a:pos x="211" y="840"/>
              </a:cxn>
              <a:cxn ang="0">
                <a:pos x="211" y="847"/>
              </a:cxn>
              <a:cxn ang="0">
                <a:pos x="0" y="847"/>
              </a:cxn>
              <a:cxn ang="0">
                <a:pos x="0" y="840"/>
              </a:cxn>
              <a:cxn ang="0">
                <a:pos x="0" y="797"/>
              </a:cxn>
              <a:cxn ang="0">
                <a:pos x="0" y="790"/>
              </a:cxn>
              <a:cxn ang="0">
                <a:pos x="0" y="790"/>
              </a:cxn>
              <a:cxn ang="0">
                <a:pos x="0" y="300"/>
              </a:cxn>
              <a:cxn ang="0">
                <a:pos x="0" y="300"/>
              </a:cxn>
              <a:cxn ang="0">
                <a:pos x="0" y="293"/>
              </a:cxn>
              <a:cxn ang="0">
                <a:pos x="0" y="258"/>
              </a:cxn>
              <a:cxn ang="0">
                <a:pos x="0" y="251"/>
              </a:cxn>
              <a:cxn ang="0">
                <a:pos x="0" y="0"/>
              </a:cxn>
              <a:cxn ang="0">
                <a:pos x="211" y="0"/>
              </a:cxn>
              <a:cxn ang="0">
                <a:pos x="211" y="7"/>
              </a:cxn>
              <a:cxn ang="0">
                <a:pos x="211" y="99"/>
              </a:cxn>
              <a:cxn ang="0">
                <a:pos x="211" y="106"/>
              </a:cxn>
              <a:cxn ang="0">
                <a:pos x="0" y="106"/>
              </a:cxn>
              <a:cxn ang="0">
                <a:pos x="0" y="99"/>
              </a:cxn>
              <a:cxn ang="0">
                <a:pos x="0" y="7"/>
              </a:cxn>
              <a:cxn ang="0">
                <a:pos x="0" y="0"/>
              </a:cxn>
            </a:cxnLst>
            <a:rect l="0" t="0" r="r" b="b"/>
            <a:pathLst>
              <a:path w="212" h="848">
                <a:moveTo>
                  <a:pt x="0" y="251"/>
                </a:moveTo>
                <a:lnTo>
                  <a:pt x="211" y="251"/>
                </a:lnTo>
                <a:lnTo>
                  <a:pt x="211" y="258"/>
                </a:lnTo>
                <a:lnTo>
                  <a:pt x="211" y="790"/>
                </a:lnTo>
                <a:lnTo>
                  <a:pt x="211" y="790"/>
                </a:lnTo>
                <a:lnTo>
                  <a:pt x="211" y="797"/>
                </a:lnTo>
                <a:lnTo>
                  <a:pt x="211" y="840"/>
                </a:lnTo>
                <a:lnTo>
                  <a:pt x="211" y="847"/>
                </a:lnTo>
                <a:lnTo>
                  <a:pt x="0" y="847"/>
                </a:lnTo>
                <a:lnTo>
                  <a:pt x="0" y="840"/>
                </a:lnTo>
                <a:lnTo>
                  <a:pt x="0" y="797"/>
                </a:lnTo>
                <a:lnTo>
                  <a:pt x="0" y="790"/>
                </a:lnTo>
                <a:lnTo>
                  <a:pt x="0" y="790"/>
                </a:lnTo>
                <a:lnTo>
                  <a:pt x="0" y="300"/>
                </a:lnTo>
                <a:lnTo>
                  <a:pt x="0" y="300"/>
                </a:lnTo>
                <a:lnTo>
                  <a:pt x="0" y="293"/>
                </a:lnTo>
                <a:lnTo>
                  <a:pt x="0" y="258"/>
                </a:lnTo>
                <a:lnTo>
                  <a:pt x="0" y="251"/>
                </a:lnTo>
                <a:close/>
                <a:moveTo>
                  <a:pt x="0" y="0"/>
                </a:moveTo>
                <a:lnTo>
                  <a:pt x="211" y="0"/>
                </a:lnTo>
                <a:lnTo>
                  <a:pt x="211" y="7"/>
                </a:lnTo>
                <a:lnTo>
                  <a:pt x="211" y="99"/>
                </a:lnTo>
                <a:lnTo>
                  <a:pt x="211" y="106"/>
                </a:lnTo>
                <a:lnTo>
                  <a:pt x="0" y="106"/>
                </a:lnTo>
                <a:lnTo>
                  <a:pt x="0" y="99"/>
                </a:lnTo>
                <a:lnTo>
                  <a:pt x="0" y="7"/>
                </a:lnTo>
                <a:lnTo>
                  <a:pt x="0" y="0"/>
                </a:lnTo>
                <a:close/>
              </a:path>
            </a:pathLst>
          </a:custGeom>
          <a:solidFill>
            <a:srgbClr val="0000FF"/>
          </a:solidFill>
          <a:ln w="38160">
            <a:noFill/>
            <a:round/>
            <a:headEnd/>
            <a:tailEnd/>
          </a:ln>
        </p:spPr>
        <p:txBody>
          <a:bodyPr wrap="none" lIns="82945" tIns="41473" rIns="82945" bIns="41473" anchor="ctr"/>
          <a:lstStyle/>
          <a:p>
            <a:endParaRPr lang="en-IN"/>
          </a:p>
        </p:txBody>
      </p:sp>
      <p:sp>
        <p:nvSpPr>
          <p:cNvPr id="1750025" name="Line 9"/>
          <p:cNvSpPr>
            <a:spLocks noChangeShapeType="1"/>
          </p:cNvSpPr>
          <p:nvPr/>
        </p:nvSpPr>
        <p:spPr bwMode="auto">
          <a:xfrm flipV="1">
            <a:off x="6400801" y="4190840"/>
            <a:ext cx="76320" cy="152656"/>
          </a:xfrm>
          <a:prstGeom prst="line">
            <a:avLst/>
          </a:prstGeom>
          <a:noFill/>
          <a:ln w="38160">
            <a:solidFill>
              <a:srgbClr val="000000"/>
            </a:solidFill>
            <a:round/>
            <a:headEnd/>
            <a:tailEnd/>
          </a:ln>
        </p:spPr>
        <p:txBody>
          <a:bodyPr lIns="82945" tIns="41473" rIns="82945" bIns="41473"/>
          <a:lstStyle/>
          <a:p>
            <a:endParaRPr lang="en-IN"/>
          </a:p>
        </p:txBody>
      </p:sp>
      <p:sp>
        <p:nvSpPr>
          <p:cNvPr id="1750026" name="Line 10"/>
          <p:cNvSpPr>
            <a:spLocks noChangeShapeType="1"/>
          </p:cNvSpPr>
          <p:nvPr/>
        </p:nvSpPr>
        <p:spPr bwMode="auto">
          <a:xfrm>
            <a:off x="6477120" y="4190840"/>
            <a:ext cx="76320" cy="152656"/>
          </a:xfrm>
          <a:prstGeom prst="line">
            <a:avLst/>
          </a:prstGeom>
          <a:noFill/>
          <a:ln w="38160">
            <a:solidFill>
              <a:srgbClr val="000000"/>
            </a:solidFill>
            <a:round/>
            <a:headEnd/>
            <a:tailEnd/>
          </a:ln>
        </p:spPr>
        <p:txBody>
          <a:bodyPr lIns="82945" tIns="41473" rIns="82945" bIns="41473"/>
          <a:lstStyle/>
          <a:p>
            <a:endParaRPr lang="en-IN"/>
          </a:p>
        </p:txBody>
      </p:sp>
      <p:sp>
        <p:nvSpPr>
          <p:cNvPr id="1750027" name="Line 11"/>
          <p:cNvSpPr>
            <a:spLocks noChangeShapeType="1"/>
          </p:cNvSpPr>
          <p:nvPr/>
        </p:nvSpPr>
        <p:spPr bwMode="auto">
          <a:xfrm flipV="1">
            <a:off x="6553440" y="3961857"/>
            <a:ext cx="0" cy="381640"/>
          </a:xfrm>
          <a:prstGeom prst="line">
            <a:avLst/>
          </a:prstGeom>
          <a:noFill/>
          <a:ln w="38160">
            <a:solidFill>
              <a:srgbClr val="000000"/>
            </a:solidFill>
            <a:round/>
            <a:headEnd/>
            <a:tailEnd/>
          </a:ln>
        </p:spPr>
        <p:txBody>
          <a:bodyPr lIns="82945" tIns="41473" rIns="82945" bIns="41473"/>
          <a:lstStyle/>
          <a:p>
            <a:endParaRPr lang="en-IN"/>
          </a:p>
        </p:txBody>
      </p:sp>
      <p:sp>
        <p:nvSpPr>
          <p:cNvPr id="1750028" name="Line 12"/>
          <p:cNvSpPr>
            <a:spLocks noChangeShapeType="1"/>
          </p:cNvSpPr>
          <p:nvPr/>
        </p:nvSpPr>
        <p:spPr bwMode="auto">
          <a:xfrm>
            <a:off x="6553441" y="3961856"/>
            <a:ext cx="456480" cy="0"/>
          </a:xfrm>
          <a:prstGeom prst="line">
            <a:avLst/>
          </a:prstGeom>
          <a:noFill/>
          <a:ln w="38160">
            <a:solidFill>
              <a:srgbClr val="000000"/>
            </a:solidFill>
            <a:round/>
            <a:headEnd/>
            <a:tailEnd/>
          </a:ln>
        </p:spPr>
        <p:txBody>
          <a:bodyPr lIns="82945" tIns="41473" rIns="82945" bIns="41473"/>
          <a:lstStyle/>
          <a:p>
            <a:endParaRPr lang="en-IN"/>
          </a:p>
        </p:txBody>
      </p:sp>
      <p:sp>
        <p:nvSpPr>
          <p:cNvPr id="13"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14"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066" name="Rectangle 2"/>
          <p:cNvSpPr>
            <a:spLocks noGrp="1" noChangeArrowheads="1"/>
          </p:cNvSpPr>
          <p:nvPr>
            <p:ph type="title"/>
          </p:nvPr>
        </p:nvSpPr>
        <p:spPr>
          <a:ln/>
        </p:spPr>
        <p:txBody>
          <a:bodyPr lIns="17998" tIns="46795" rIns="17998" bIns="46795"/>
          <a:lstStyle/>
          <a:p>
            <a:pPr defTabSz="829452">
              <a:spcBef>
                <a:spcPts val="1111"/>
              </a:spcBef>
            </a:pPr>
            <a:r>
              <a:rPr lang="en-GB" sz="5400" dirty="0"/>
              <a:t>Contd...</a:t>
            </a:r>
          </a:p>
        </p:txBody>
      </p:sp>
      <p:sp>
        <p:nvSpPr>
          <p:cNvPr id="1752067"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907"/>
              </a:spcBef>
            </a:pPr>
            <a:r>
              <a:rPr lang="en-GB" sz="2400" dirty="0"/>
              <a:t>There are three equivalence classes: </a:t>
            </a:r>
          </a:p>
          <a:p>
            <a:pPr marL="673930" lvl="1" algn="just" defTabSz="829452">
              <a:lnSpc>
                <a:spcPct val="150000"/>
              </a:lnSpc>
              <a:spcBef>
                <a:spcPts val="658"/>
              </a:spcBef>
            </a:pPr>
            <a:r>
              <a:rPr lang="en-GB" sz="2400" dirty="0">
                <a:solidFill>
                  <a:srgbClr val="0000FF"/>
                </a:solidFill>
              </a:rPr>
              <a:t>The set of negative integers, </a:t>
            </a:r>
          </a:p>
          <a:p>
            <a:pPr marL="673930" lvl="1" algn="just" defTabSz="829452">
              <a:lnSpc>
                <a:spcPct val="150000"/>
              </a:lnSpc>
              <a:spcBef>
                <a:spcPts val="658"/>
              </a:spcBef>
            </a:pPr>
            <a:r>
              <a:rPr lang="en-GB" sz="2400" dirty="0">
                <a:solidFill>
                  <a:srgbClr val="0000FF"/>
                </a:solidFill>
              </a:rPr>
              <a:t>Set of integers in the range of 1 and 5000, </a:t>
            </a:r>
          </a:p>
          <a:p>
            <a:pPr marL="673930" lvl="1" algn="just" defTabSz="829452">
              <a:lnSpc>
                <a:spcPct val="150000"/>
              </a:lnSpc>
              <a:spcBef>
                <a:spcPts val="658"/>
              </a:spcBef>
            </a:pPr>
            <a:r>
              <a:rPr lang="en-GB" sz="2400" dirty="0">
                <a:solidFill>
                  <a:srgbClr val="0000FF"/>
                </a:solidFill>
              </a:rPr>
              <a:t>Integers larger than 5000. </a:t>
            </a:r>
          </a:p>
        </p:txBody>
      </p:sp>
      <p:sp>
        <p:nvSpPr>
          <p:cNvPr id="1752068" name="Line 4"/>
          <p:cNvSpPr>
            <a:spLocks noChangeShapeType="1"/>
          </p:cNvSpPr>
          <p:nvPr/>
        </p:nvSpPr>
        <p:spPr bwMode="auto">
          <a:xfrm>
            <a:off x="2666881" y="5181664"/>
            <a:ext cx="4191840" cy="0"/>
          </a:xfrm>
          <a:prstGeom prst="line">
            <a:avLst/>
          </a:prstGeom>
          <a:noFill/>
          <a:ln w="38160">
            <a:solidFill>
              <a:srgbClr val="0000FF"/>
            </a:solidFill>
            <a:round/>
            <a:headEnd/>
            <a:tailEnd/>
          </a:ln>
        </p:spPr>
        <p:txBody>
          <a:bodyPr lIns="82945" tIns="41473" rIns="82945" bIns="41473"/>
          <a:lstStyle/>
          <a:p>
            <a:endParaRPr lang="en-IN"/>
          </a:p>
        </p:txBody>
      </p:sp>
      <p:sp>
        <p:nvSpPr>
          <p:cNvPr id="1752069" name="Text Box 5"/>
          <p:cNvSpPr txBox="1">
            <a:spLocks noChangeArrowheads="1"/>
          </p:cNvSpPr>
          <p:nvPr/>
        </p:nvSpPr>
        <p:spPr bwMode="auto">
          <a:xfrm>
            <a:off x="2514240" y="4723696"/>
            <a:ext cx="912960" cy="518454"/>
          </a:xfrm>
          <a:prstGeom prst="rect">
            <a:avLst/>
          </a:prstGeom>
          <a:noFill/>
          <a:ln w="9525">
            <a:noFill/>
            <a:miter lim="800000"/>
            <a:headEnd/>
            <a:tailEnd/>
          </a:ln>
        </p:spPr>
        <p:txBody>
          <a:bodyPr lIns="17998" tIns="46795" rIns="17998" bIns="46795"/>
          <a:lstStyle/>
          <a:p>
            <a:pPr defTabSz="914414">
              <a:lnSpc>
                <a:spcPct val="85000"/>
              </a:lnSpc>
              <a:spcBef>
                <a:spcPts val="1599"/>
              </a:spcBef>
              <a:tabLst>
                <a:tab pos="864013" algn="l"/>
              </a:tabLst>
            </a:pPr>
            <a:r>
              <a:rPr lang="en-GB" sz="2800" dirty="0">
                <a:latin typeface="Times" pitchFamily="-128" charset="0"/>
              </a:rPr>
              <a:t>1</a:t>
            </a:r>
          </a:p>
        </p:txBody>
      </p:sp>
      <p:sp>
        <p:nvSpPr>
          <p:cNvPr id="1752070" name="Text Box 6"/>
          <p:cNvSpPr txBox="1">
            <a:spLocks noChangeArrowheads="1"/>
          </p:cNvSpPr>
          <p:nvPr/>
        </p:nvSpPr>
        <p:spPr bwMode="auto">
          <a:xfrm>
            <a:off x="6324480" y="4648808"/>
            <a:ext cx="912960" cy="517015"/>
          </a:xfrm>
          <a:prstGeom prst="rect">
            <a:avLst/>
          </a:prstGeom>
          <a:noFill/>
          <a:ln w="9525">
            <a:noFill/>
            <a:miter lim="800000"/>
            <a:headEnd/>
            <a:tailEnd/>
          </a:ln>
        </p:spPr>
        <p:txBody>
          <a:bodyPr lIns="17998" tIns="46795" rIns="17998" bIns="46795"/>
          <a:lstStyle/>
          <a:p>
            <a:pPr defTabSz="914414">
              <a:lnSpc>
                <a:spcPct val="85000"/>
              </a:lnSpc>
              <a:spcBef>
                <a:spcPts val="1599"/>
              </a:spcBef>
              <a:tabLst>
                <a:tab pos="864013" algn="l"/>
              </a:tabLst>
            </a:pPr>
            <a:r>
              <a:rPr lang="en-GB" sz="2800" dirty="0">
                <a:latin typeface="Times" pitchFamily="-128" charset="0"/>
              </a:rPr>
              <a:t>5000</a:t>
            </a:r>
          </a:p>
        </p:txBody>
      </p:sp>
      <p:sp>
        <p:nvSpPr>
          <p:cNvPr id="1752071" name="Line 7"/>
          <p:cNvSpPr>
            <a:spLocks noChangeShapeType="1"/>
          </p:cNvSpPr>
          <p:nvPr/>
        </p:nvSpPr>
        <p:spPr bwMode="auto">
          <a:xfrm>
            <a:off x="281952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72" name="Line 8"/>
          <p:cNvSpPr>
            <a:spLocks noChangeShapeType="1"/>
          </p:cNvSpPr>
          <p:nvPr/>
        </p:nvSpPr>
        <p:spPr bwMode="auto">
          <a:xfrm>
            <a:off x="297216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73" name="Line 9"/>
          <p:cNvSpPr>
            <a:spLocks noChangeShapeType="1"/>
          </p:cNvSpPr>
          <p:nvPr/>
        </p:nvSpPr>
        <p:spPr bwMode="auto">
          <a:xfrm>
            <a:off x="31248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74" name="Line 10"/>
          <p:cNvSpPr>
            <a:spLocks noChangeShapeType="1"/>
          </p:cNvSpPr>
          <p:nvPr/>
        </p:nvSpPr>
        <p:spPr bwMode="auto">
          <a:xfrm>
            <a:off x="32760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75" name="Line 11"/>
          <p:cNvSpPr>
            <a:spLocks noChangeShapeType="1"/>
          </p:cNvSpPr>
          <p:nvPr/>
        </p:nvSpPr>
        <p:spPr bwMode="auto">
          <a:xfrm>
            <a:off x="342864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76" name="Line 12"/>
          <p:cNvSpPr>
            <a:spLocks noChangeShapeType="1"/>
          </p:cNvSpPr>
          <p:nvPr/>
        </p:nvSpPr>
        <p:spPr bwMode="auto">
          <a:xfrm>
            <a:off x="358128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77" name="Line 13"/>
          <p:cNvSpPr>
            <a:spLocks noChangeShapeType="1"/>
          </p:cNvSpPr>
          <p:nvPr/>
        </p:nvSpPr>
        <p:spPr bwMode="auto">
          <a:xfrm>
            <a:off x="373392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78" name="Line 14"/>
          <p:cNvSpPr>
            <a:spLocks noChangeShapeType="1"/>
          </p:cNvSpPr>
          <p:nvPr/>
        </p:nvSpPr>
        <p:spPr bwMode="auto">
          <a:xfrm>
            <a:off x="388656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79" name="Line 15"/>
          <p:cNvSpPr>
            <a:spLocks noChangeShapeType="1"/>
          </p:cNvSpPr>
          <p:nvPr/>
        </p:nvSpPr>
        <p:spPr bwMode="auto">
          <a:xfrm>
            <a:off x="40392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80" name="Line 16"/>
          <p:cNvSpPr>
            <a:spLocks noChangeShapeType="1"/>
          </p:cNvSpPr>
          <p:nvPr/>
        </p:nvSpPr>
        <p:spPr bwMode="auto">
          <a:xfrm>
            <a:off x="41904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81" name="Line 17"/>
          <p:cNvSpPr>
            <a:spLocks noChangeShapeType="1"/>
          </p:cNvSpPr>
          <p:nvPr/>
        </p:nvSpPr>
        <p:spPr bwMode="auto">
          <a:xfrm>
            <a:off x="434304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82" name="Line 18"/>
          <p:cNvSpPr>
            <a:spLocks noChangeShapeType="1"/>
          </p:cNvSpPr>
          <p:nvPr/>
        </p:nvSpPr>
        <p:spPr bwMode="auto">
          <a:xfrm>
            <a:off x="449568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83" name="Line 19"/>
          <p:cNvSpPr>
            <a:spLocks noChangeShapeType="1"/>
          </p:cNvSpPr>
          <p:nvPr/>
        </p:nvSpPr>
        <p:spPr bwMode="auto">
          <a:xfrm>
            <a:off x="464832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84" name="Line 20"/>
          <p:cNvSpPr>
            <a:spLocks noChangeShapeType="1"/>
          </p:cNvSpPr>
          <p:nvPr/>
        </p:nvSpPr>
        <p:spPr bwMode="auto">
          <a:xfrm>
            <a:off x="480096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85" name="Line 21"/>
          <p:cNvSpPr>
            <a:spLocks noChangeShapeType="1"/>
          </p:cNvSpPr>
          <p:nvPr/>
        </p:nvSpPr>
        <p:spPr bwMode="auto">
          <a:xfrm>
            <a:off x="49536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86" name="Line 22"/>
          <p:cNvSpPr>
            <a:spLocks noChangeShapeType="1"/>
          </p:cNvSpPr>
          <p:nvPr/>
        </p:nvSpPr>
        <p:spPr bwMode="auto">
          <a:xfrm>
            <a:off x="51048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87" name="Line 23"/>
          <p:cNvSpPr>
            <a:spLocks noChangeShapeType="1"/>
          </p:cNvSpPr>
          <p:nvPr/>
        </p:nvSpPr>
        <p:spPr bwMode="auto">
          <a:xfrm>
            <a:off x="525744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88" name="Line 24"/>
          <p:cNvSpPr>
            <a:spLocks noChangeShapeType="1"/>
          </p:cNvSpPr>
          <p:nvPr/>
        </p:nvSpPr>
        <p:spPr bwMode="auto">
          <a:xfrm>
            <a:off x="541008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89" name="Line 25"/>
          <p:cNvSpPr>
            <a:spLocks noChangeShapeType="1"/>
          </p:cNvSpPr>
          <p:nvPr/>
        </p:nvSpPr>
        <p:spPr bwMode="auto">
          <a:xfrm>
            <a:off x="556272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90" name="Line 26"/>
          <p:cNvSpPr>
            <a:spLocks noChangeShapeType="1"/>
          </p:cNvSpPr>
          <p:nvPr/>
        </p:nvSpPr>
        <p:spPr bwMode="auto">
          <a:xfrm>
            <a:off x="571536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91" name="Line 27"/>
          <p:cNvSpPr>
            <a:spLocks noChangeShapeType="1"/>
          </p:cNvSpPr>
          <p:nvPr/>
        </p:nvSpPr>
        <p:spPr bwMode="auto">
          <a:xfrm>
            <a:off x="58680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92" name="Line 28"/>
          <p:cNvSpPr>
            <a:spLocks noChangeShapeType="1"/>
          </p:cNvSpPr>
          <p:nvPr/>
        </p:nvSpPr>
        <p:spPr bwMode="auto">
          <a:xfrm>
            <a:off x="60192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93" name="Line 29"/>
          <p:cNvSpPr>
            <a:spLocks noChangeShapeType="1"/>
          </p:cNvSpPr>
          <p:nvPr/>
        </p:nvSpPr>
        <p:spPr bwMode="auto">
          <a:xfrm>
            <a:off x="617184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94" name="Line 30"/>
          <p:cNvSpPr>
            <a:spLocks noChangeShapeType="1"/>
          </p:cNvSpPr>
          <p:nvPr/>
        </p:nvSpPr>
        <p:spPr bwMode="auto">
          <a:xfrm>
            <a:off x="632448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95" name="Line 31"/>
          <p:cNvSpPr>
            <a:spLocks noChangeShapeType="1"/>
          </p:cNvSpPr>
          <p:nvPr/>
        </p:nvSpPr>
        <p:spPr bwMode="auto">
          <a:xfrm>
            <a:off x="647712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96" name="Line 32"/>
          <p:cNvSpPr>
            <a:spLocks noChangeShapeType="1"/>
          </p:cNvSpPr>
          <p:nvPr/>
        </p:nvSpPr>
        <p:spPr bwMode="auto">
          <a:xfrm>
            <a:off x="662976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2097" name="Line 33"/>
          <p:cNvSpPr>
            <a:spLocks noChangeShapeType="1"/>
          </p:cNvSpPr>
          <p:nvPr/>
        </p:nvSpPr>
        <p:spPr bwMode="auto">
          <a:xfrm>
            <a:off x="6782400" y="5105337"/>
            <a:ext cx="0" cy="152656"/>
          </a:xfrm>
          <a:prstGeom prst="line">
            <a:avLst/>
          </a:prstGeom>
          <a:noFill/>
          <a:ln w="38160">
            <a:solidFill>
              <a:srgbClr val="0000FF"/>
            </a:solidFill>
            <a:round/>
            <a:headEnd/>
            <a:tailEnd/>
          </a:ln>
        </p:spPr>
        <p:txBody>
          <a:bodyPr lIns="82945" tIns="41473" rIns="82945" bIns="41473"/>
          <a:lstStyle/>
          <a:p>
            <a:endParaRPr lang="en-IN"/>
          </a:p>
        </p:txBody>
      </p:sp>
      <p:grpSp>
        <p:nvGrpSpPr>
          <p:cNvPr id="2" name="Group 34"/>
          <p:cNvGrpSpPr>
            <a:grpSpLocks/>
          </p:cNvGrpSpPr>
          <p:nvPr/>
        </p:nvGrpSpPr>
        <p:grpSpPr bwMode="auto">
          <a:xfrm>
            <a:off x="4203360" y="4703534"/>
            <a:ext cx="747360" cy="400362"/>
            <a:chOff x="2648" y="2963"/>
            <a:chExt cx="471" cy="252"/>
          </a:xfrm>
        </p:grpSpPr>
        <p:sp>
          <p:nvSpPr>
            <p:cNvPr id="1752099" name="Freeform 35"/>
            <p:cNvSpPr>
              <a:spLocks noChangeArrowheads="1"/>
            </p:cNvSpPr>
            <p:nvPr/>
          </p:nvSpPr>
          <p:spPr bwMode="auto">
            <a:xfrm>
              <a:off x="2648" y="3038"/>
              <a:ext cx="107" cy="177"/>
            </a:xfrm>
            <a:custGeom>
              <a:avLst/>
              <a:gdLst/>
              <a:ahLst/>
              <a:cxnLst>
                <a:cxn ang="0">
                  <a:pos x="7" y="0"/>
                </a:cxn>
                <a:cxn ang="0">
                  <a:pos x="168" y="0"/>
                </a:cxn>
                <a:cxn ang="0">
                  <a:pos x="174" y="10"/>
                </a:cxn>
                <a:cxn ang="0">
                  <a:pos x="174" y="55"/>
                </a:cxn>
                <a:cxn ang="0">
                  <a:pos x="168" y="66"/>
                </a:cxn>
                <a:cxn ang="0">
                  <a:pos x="136" y="66"/>
                </a:cxn>
                <a:cxn ang="0">
                  <a:pos x="136" y="188"/>
                </a:cxn>
                <a:cxn ang="0">
                  <a:pos x="168" y="188"/>
                </a:cxn>
                <a:cxn ang="0">
                  <a:pos x="174" y="198"/>
                </a:cxn>
                <a:cxn ang="0">
                  <a:pos x="174" y="388"/>
                </a:cxn>
                <a:cxn ang="0">
                  <a:pos x="210" y="388"/>
                </a:cxn>
                <a:cxn ang="0">
                  <a:pos x="217" y="397"/>
                </a:cxn>
                <a:cxn ang="0">
                  <a:pos x="217" y="578"/>
                </a:cxn>
                <a:cxn ang="0">
                  <a:pos x="254" y="578"/>
                </a:cxn>
                <a:cxn ang="0">
                  <a:pos x="254" y="529"/>
                </a:cxn>
                <a:cxn ang="0">
                  <a:pos x="260" y="520"/>
                </a:cxn>
                <a:cxn ang="0">
                  <a:pos x="297" y="520"/>
                </a:cxn>
                <a:cxn ang="0">
                  <a:pos x="297" y="330"/>
                </a:cxn>
                <a:cxn ang="0">
                  <a:pos x="304" y="320"/>
                </a:cxn>
                <a:cxn ang="0">
                  <a:pos x="340" y="320"/>
                </a:cxn>
                <a:cxn ang="0">
                  <a:pos x="340" y="66"/>
                </a:cxn>
                <a:cxn ang="0">
                  <a:pos x="304" y="66"/>
                </a:cxn>
                <a:cxn ang="0">
                  <a:pos x="297" y="55"/>
                </a:cxn>
                <a:cxn ang="0">
                  <a:pos x="297" y="10"/>
                </a:cxn>
                <a:cxn ang="0">
                  <a:pos x="304" y="0"/>
                </a:cxn>
                <a:cxn ang="0">
                  <a:pos x="469" y="0"/>
                </a:cxn>
                <a:cxn ang="0">
                  <a:pos x="476" y="10"/>
                </a:cxn>
                <a:cxn ang="0">
                  <a:pos x="476" y="55"/>
                </a:cxn>
                <a:cxn ang="0">
                  <a:pos x="469" y="66"/>
                </a:cxn>
                <a:cxn ang="0">
                  <a:pos x="432" y="66"/>
                </a:cxn>
                <a:cxn ang="0">
                  <a:pos x="432" y="124"/>
                </a:cxn>
                <a:cxn ang="0">
                  <a:pos x="426" y="132"/>
                </a:cxn>
                <a:cxn ang="0">
                  <a:pos x="389" y="132"/>
                </a:cxn>
                <a:cxn ang="0">
                  <a:pos x="389" y="320"/>
                </a:cxn>
                <a:cxn ang="0">
                  <a:pos x="382" y="330"/>
                </a:cxn>
                <a:cxn ang="0">
                  <a:pos x="346" y="330"/>
                </a:cxn>
                <a:cxn ang="0">
                  <a:pos x="346" y="520"/>
                </a:cxn>
                <a:cxn ang="0">
                  <a:pos x="340" y="529"/>
                </a:cxn>
                <a:cxn ang="0">
                  <a:pos x="304" y="529"/>
                </a:cxn>
                <a:cxn ang="0">
                  <a:pos x="304" y="710"/>
                </a:cxn>
                <a:cxn ang="0">
                  <a:pos x="297" y="719"/>
                </a:cxn>
                <a:cxn ang="0">
                  <a:pos x="260" y="719"/>
                </a:cxn>
                <a:cxn ang="0">
                  <a:pos x="260" y="774"/>
                </a:cxn>
                <a:cxn ang="0">
                  <a:pos x="254" y="785"/>
                </a:cxn>
                <a:cxn ang="0">
                  <a:pos x="217" y="785"/>
                </a:cxn>
                <a:cxn ang="0">
                  <a:pos x="210" y="774"/>
                </a:cxn>
                <a:cxn ang="0">
                  <a:pos x="210" y="719"/>
                </a:cxn>
                <a:cxn ang="0">
                  <a:pos x="174" y="719"/>
                </a:cxn>
                <a:cxn ang="0">
                  <a:pos x="168" y="710"/>
                </a:cxn>
                <a:cxn ang="0">
                  <a:pos x="168" y="587"/>
                </a:cxn>
                <a:cxn ang="0">
                  <a:pos x="136" y="587"/>
                </a:cxn>
                <a:cxn ang="0">
                  <a:pos x="130" y="578"/>
                </a:cxn>
                <a:cxn ang="0">
                  <a:pos x="130" y="397"/>
                </a:cxn>
                <a:cxn ang="0">
                  <a:pos x="94" y="397"/>
                </a:cxn>
                <a:cxn ang="0">
                  <a:pos x="87" y="388"/>
                </a:cxn>
                <a:cxn ang="0">
                  <a:pos x="87" y="198"/>
                </a:cxn>
                <a:cxn ang="0">
                  <a:pos x="50" y="198"/>
                </a:cxn>
                <a:cxn ang="0">
                  <a:pos x="43" y="188"/>
                </a:cxn>
                <a:cxn ang="0">
                  <a:pos x="43" y="66"/>
                </a:cxn>
                <a:cxn ang="0">
                  <a:pos x="7" y="66"/>
                </a:cxn>
                <a:cxn ang="0">
                  <a:pos x="0" y="55"/>
                </a:cxn>
                <a:cxn ang="0">
                  <a:pos x="0" y="10"/>
                </a:cxn>
                <a:cxn ang="0">
                  <a:pos x="7" y="0"/>
                </a:cxn>
              </a:cxnLst>
              <a:rect l="0" t="0" r="r" b="b"/>
              <a:pathLst>
                <a:path w="477" h="786">
                  <a:moveTo>
                    <a:pt x="7" y="0"/>
                  </a:moveTo>
                  <a:lnTo>
                    <a:pt x="168" y="0"/>
                  </a:lnTo>
                  <a:lnTo>
                    <a:pt x="174" y="10"/>
                  </a:lnTo>
                  <a:lnTo>
                    <a:pt x="174" y="55"/>
                  </a:lnTo>
                  <a:lnTo>
                    <a:pt x="168" y="66"/>
                  </a:lnTo>
                  <a:lnTo>
                    <a:pt x="136" y="66"/>
                  </a:lnTo>
                  <a:lnTo>
                    <a:pt x="136" y="188"/>
                  </a:lnTo>
                  <a:lnTo>
                    <a:pt x="168" y="188"/>
                  </a:lnTo>
                  <a:lnTo>
                    <a:pt x="174" y="198"/>
                  </a:lnTo>
                  <a:lnTo>
                    <a:pt x="174" y="388"/>
                  </a:lnTo>
                  <a:lnTo>
                    <a:pt x="210" y="388"/>
                  </a:lnTo>
                  <a:lnTo>
                    <a:pt x="217" y="397"/>
                  </a:lnTo>
                  <a:lnTo>
                    <a:pt x="217" y="578"/>
                  </a:lnTo>
                  <a:lnTo>
                    <a:pt x="254" y="578"/>
                  </a:lnTo>
                  <a:lnTo>
                    <a:pt x="254" y="529"/>
                  </a:lnTo>
                  <a:lnTo>
                    <a:pt x="260" y="520"/>
                  </a:lnTo>
                  <a:lnTo>
                    <a:pt x="297" y="520"/>
                  </a:lnTo>
                  <a:lnTo>
                    <a:pt x="297" y="330"/>
                  </a:lnTo>
                  <a:lnTo>
                    <a:pt x="304" y="320"/>
                  </a:lnTo>
                  <a:lnTo>
                    <a:pt x="340" y="320"/>
                  </a:lnTo>
                  <a:lnTo>
                    <a:pt x="340" y="66"/>
                  </a:lnTo>
                  <a:lnTo>
                    <a:pt x="304" y="66"/>
                  </a:lnTo>
                  <a:lnTo>
                    <a:pt x="297" y="55"/>
                  </a:lnTo>
                  <a:lnTo>
                    <a:pt x="297" y="10"/>
                  </a:lnTo>
                  <a:lnTo>
                    <a:pt x="304" y="0"/>
                  </a:lnTo>
                  <a:lnTo>
                    <a:pt x="469" y="0"/>
                  </a:lnTo>
                  <a:lnTo>
                    <a:pt x="476" y="10"/>
                  </a:lnTo>
                  <a:lnTo>
                    <a:pt x="476" y="55"/>
                  </a:lnTo>
                  <a:lnTo>
                    <a:pt x="469" y="66"/>
                  </a:lnTo>
                  <a:lnTo>
                    <a:pt x="432" y="66"/>
                  </a:lnTo>
                  <a:lnTo>
                    <a:pt x="432" y="124"/>
                  </a:lnTo>
                  <a:lnTo>
                    <a:pt x="426" y="132"/>
                  </a:lnTo>
                  <a:lnTo>
                    <a:pt x="389" y="132"/>
                  </a:lnTo>
                  <a:lnTo>
                    <a:pt x="389" y="320"/>
                  </a:lnTo>
                  <a:lnTo>
                    <a:pt x="382" y="330"/>
                  </a:lnTo>
                  <a:lnTo>
                    <a:pt x="346" y="330"/>
                  </a:lnTo>
                  <a:lnTo>
                    <a:pt x="346" y="520"/>
                  </a:lnTo>
                  <a:lnTo>
                    <a:pt x="340" y="529"/>
                  </a:lnTo>
                  <a:lnTo>
                    <a:pt x="304" y="529"/>
                  </a:lnTo>
                  <a:lnTo>
                    <a:pt x="304" y="710"/>
                  </a:lnTo>
                  <a:lnTo>
                    <a:pt x="297" y="719"/>
                  </a:lnTo>
                  <a:lnTo>
                    <a:pt x="260" y="719"/>
                  </a:lnTo>
                  <a:lnTo>
                    <a:pt x="260" y="774"/>
                  </a:lnTo>
                  <a:lnTo>
                    <a:pt x="254" y="785"/>
                  </a:lnTo>
                  <a:lnTo>
                    <a:pt x="217" y="785"/>
                  </a:lnTo>
                  <a:lnTo>
                    <a:pt x="210" y="774"/>
                  </a:lnTo>
                  <a:lnTo>
                    <a:pt x="210" y="719"/>
                  </a:lnTo>
                  <a:lnTo>
                    <a:pt x="174" y="719"/>
                  </a:lnTo>
                  <a:lnTo>
                    <a:pt x="168" y="710"/>
                  </a:lnTo>
                  <a:lnTo>
                    <a:pt x="168" y="587"/>
                  </a:lnTo>
                  <a:lnTo>
                    <a:pt x="136" y="587"/>
                  </a:lnTo>
                  <a:lnTo>
                    <a:pt x="130" y="578"/>
                  </a:lnTo>
                  <a:lnTo>
                    <a:pt x="130" y="397"/>
                  </a:lnTo>
                  <a:lnTo>
                    <a:pt x="94" y="397"/>
                  </a:lnTo>
                  <a:lnTo>
                    <a:pt x="87" y="388"/>
                  </a:lnTo>
                  <a:lnTo>
                    <a:pt x="87" y="198"/>
                  </a:lnTo>
                  <a:lnTo>
                    <a:pt x="50" y="198"/>
                  </a:lnTo>
                  <a:lnTo>
                    <a:pt x="43" y="188"/>
                  </a:lnTo>
                  <a:lnTo>
                    <a:pt x="43" y="66"/>
                  </a:lnTo>
                  <a:lnTo>
                    <a:pt x="7" y="66"/>
                  </a:lnTo>
                  <a:lnTo>
                    <a:pt x="0" y="55"/>
                  </a:lnTo>
                  <a:lnTo>
                    <a:pt x="0" y="10"/>
                  </a:lnTo>
                  <a:lnTo>
                    <a:pt x="7" y="0"/>
                  </a:lnTo>
                </a:path>
              </a:pathLst>
            </a:custGeom>
            <a:solidFill>
              <a:srgbClr val="0000FF"/>
            </a:solidFill>
            <a:ln w="9525">
              <a:solidFill>
                <a:srgbClr val="000000"/>
              </a:solidFill>
              <a:round/>
              <a:headEnd/>
              <a:tailEnd/>
            </a:ln>
          </p:spPr>
          <p:txBody>
            <a:bodyPr wrap="none" anchor="ctr"/>
            <a:lstStyle/>
            <a:p>
              <a:endParaRPr lang="en-IN"/>
            </a:p>
          </p:txBody>
        </p:sp>
        <p:sp>
          <p:nvSpPr>
            <p:cNvPr id="1752100" name="Freeform 36"/>
            <p:cNvSpPr>
              <a:spLocks noChangeArrowheads="1"/>
            </p:cNvSpPr>
            <p:nvPr/>
          </p:nvSpPr>
          <p:spPr bwMode="auto">
            <a:xfrm>
              <a:off x="2779" y="3038"/>
              <a:ext cx="87" cy="177"/>
            </a:xfrm>
            <a:custGeom>
              <a:avLst/>
              <a:gdLst/>
              <a:ahLst/>
              <a:cxnLst>
                <a:cxn ang="0">
                  <a:pos x="253" y="330"/>
                </a:cxn>
                <a:cxn ang="0">
                  <a:pos x="217" y="578"/>
                </a:cxn>
                <a:cxn ang="0">
                  <a:pos x="210" y="642"/>
                </a:cxn>
                <a:cxn ang="0">
                  <a:pos x="92" y="463"/>
                </a:cxn>
                <a:cxn ang="0">
                  <a:pos x="130" y="452"/>
                </a:cxn>
                <a:cxn ang="0">
                  <a:pos x="210" y="397"/>
                </a:cxn>
                <a:cxn ang="0">
                  <a:pos x="217" y="330"/>
                </a:cxn>
                <a:cxn ang="0">
                  <a:pos x="297" y="0"/>
                </a:cxn>
                <a:cxn ang="0">
                  <a:pos x="302" y="55"/>
                </a:cxn>
                <a:cxn ang="0">
                  <a:pos x="346" y="66"/>
                </a:cxn>
                <a:cxn ang="0">
                  <a:pos x="382" y="710"/>
                </a:cxn>
                <a:cxn ang="0">
                  <a:pos x="389" y="774"/>
                </a:cxn>
                <a:cxn ang="0">
                  <a:pos x="302" y="785"/>
                </a:cxn>
                <a:cxn ang="0">
                  <a:pos x="297" y="719"/>
                </a:cxn>
                <a:cxn ang="0">
                  <a:pos x="253" y="710"/>
                </a:cxn>
                <a:cxn ang="0">
                  <a:pos x="217" y="653"/>
                </a:cxn>
                <a:cxn ang="0">
                  <a:pos x="210" y="719"/>
                </a:cxn>
                <a:cxn ang="0">
                  <a:pos x="173" y="774"/>
                </a:cxn>
                <a:cxn ang="0">
                  <a:pos x="50" y="785"/>
                </a:cxn>
                <a:cxn ang="0">
                  <a:pos x="43" y="719"/>
                </a:cxn>
                <a:cxn ang="0">
                  <a:pos x="0" y="710"/>
                </a:cxn>
                <a:cxn ang="0">
                  <a:pos x="7" y="452"/>
                </a:cxn>
                <a:cxn ang="0">
                  <a:pos x="43" y="397"/>
                </a:cxn>
                <a:cxn ang="0">
                  <a:pos x="87" y="388"/>
                </a:cxn>
                <a:cxn ang="0">
                  <a:pos x="92" y="320"/>
                </a:cxn>
                <a:cxn ang="0">
                  <a:pos x="167" y="264"/>
                </a:cxn>
                <a:cxn ang="0">
                  <a:pos x="253" y="256"/>
                </a:cxn>
                <a:cxn ang="0">
                  <a:pos x="217" y="132"/>
                </a:cxn>
                <a:cxn ang="0">
                  <a:pos x="210" y="66"/>
                </a:cxn>
                <a:cxn ang="0">
                  <a:pos x="130" y="188"/>
                </a:cxn>
                <a:cxn ang="0">
                  <a:pos x="50" y="198"/>
                </a:cxn>
                <a:cxn ang="0">
                  <a:pos x="43" y="66"/>
                </a:cxn>
                <a:cxn ang="0">
                  <a:pos x="87" y="55"/>
                </a:cxn>
                <a:cxn ang="0">
                  <a:pos x="92" y="0"/>
                </a:cxn>
              </a:cxnLst>
              <a:rect l="0" t="0" r="r" b="b"/>
              <a:pathLst>
                <a:path w="390" h="786">
                  <a:moveTo>
                    <a:pt x="217" y="330"/>
                  </a:moveTo>
                  <a:lnTo>
                    <a:pt x="253" y="330"/>
                  </a:lnTo>
                  <a:lnTo>
                    <a:pt x="253" y="578"/>
                  </a:lnTo>
                  <a:lnTo>
                    <a:pt x="217" y="578"/>
                  </a:lnTo>
                  <a:lnTo>
                    <a:pt x="210" y="587"/>
                  </a:lnTo>
                  <a:lnTo>
                    <a:pt x="210" y="642"/>
                  </a:lnTo>
                  <a:lnTo>
                    <a:pt x="92" y="642"/>
                  </a:lnTo>
                  <a:lnTo>
                    <a:pt x="92" y="463"/>
                  </a:lnTo>
                  <a:lnTo>
                    <a:pt x="125" y="463"/>
                  </a:lnTo>
                  <a:lnTo>
                    <a:pt x="130" y="452"/>
                  </a:lnTo>
                  <a:lnTo>
                    <a:pt x="130" y="397"/>
                  </a:lnTo>
                  <a:lnTo>
                    <a:pt x="210" y="397"/>
                  </a:lnTo>
                  <a:lnTo>
                    <a:pt x="217" y="388"/>
                  </a:lnTo>
                  <a:lnTo>
                    <a:pt x="217" y="330"/>
                  </a:lnTo>
                  <a:close/>
                  <a:moveTo>
                    <a:pt x="92" y="0"/>
                  </a:moveTo>
                  <a:lnTo>
                    <a:pt x="297" y="0"/>
                  </a:lnTo>
                  <a:lnTo>
                    <a:pt x="302" y="10"/>
                  </a:lnTo>
                  <a:lnTo>
                    <a:pt x="302" y="55"/>
                  </a:lnTo>
                  <a:lnTo>
                    <a:pt x="339" y="55"/>
                  </a:lnTo>
                  <a:lnTo>
                    <a:pt x="346" y="66"/>
                  </a:lnTo>
                  <a:lnTo>
                    <a:pt x="346" y="710"/>
                  </a:lnTo>
                  <a:lnTo>
                    <a:pt x="382" y="710"/>
                  </a:lnTo>
                  <a:lnTo>
                    <a:pt x="389" y="719"/>
                  </a:lnTo>
                  <a:lnTo>
                    <a:pt x="389" y="774"/>
                  </a:lnTo>
                  <a:lnTo>
                    <a:pt x="382" y="785"/>
                  </a:lnTo>
                  <a:lnTo>
                    <a:pt x="302" y="785"/>
                  </a:lnTo>
                  <a:lnTo>
                    <a:pt x="297" y="774"/>
                  </a:lnTo>
                  <a:lnTo>
                    <a:pt x="297" y="719"/>
                  </a:lnTo>
                  <a:lnTo>
                    <a:pt x="260" y="719"/>
                  </a:lnTo>
                  <a:lnTo>
                    <a:pt x="253" y="710"/>
                  </a:lnTo>
                  <a:lnTo>
                    <a:pt x="253" y="653"/>
                  </a:lnTo>
                  <a:lnTo>
                    <a:pt x="217" y="653"/>
                  </a:lnTo>
                  <a:lnTo>
                    <a:pt x="217" y="710"/>
                  </a:lnTo>
                  <a:lnTo>
                    <a:pt x="210" y="719"/>
                  </a:lnTo>
                  <a:lnTo>
                    <a:pt x="173" y="719"/>
                  </a:lnTo>
                  <a:lnTo>
                    <a:pt x="173" y="774"/>
                  </a:lnTo>
                  <a:lnTo>
                    <a:pt x="167" y="785"/>
                  </a:lnTo>
                  <a:lnTo>
                    <a:pt x="50" y="785"/>
                  </a:lnTo>
                  <a:lnTo>
                    <a:pt x="43" y="774"/>
                  </a:lnTo>
                  <a:lnTo>
                    <a:pt x="43" y="719"/>
                  </a:lnTo>
                  <a:lnTo>
                    <a:pt x="7" y="719"/>
                  </a:lnTo>
                  <a:lnTo>
                    <a:pt x="0" y="710"/>
                  </a:lnTo>
                  <a:lnTo>
                    <a:pt x="0" y="463"/>
                  </a:lnTo>
                  <a:lnTo>
                    <a:pt x="7" y="452"/>
                  </a:lnTo>
                  <a:lnTo>
                    <a:pt x="43" y="452"/>
                  </a:lnTo>
                  <a:lnTo>
                    <a:pt x="43" y="397"/>
                  </a:lnTo>
                  <a:lnTo>
                    <a:pt x="50" y="388"/>
                  </a:lnTo>
                  <a:lnTo>
                    <a:pt x="87" y="388"/>
                  </a:lnTo>
                  <a:lnTo>
                    <a:pt x="87" y="330"/>
                  </a:lnTo>
                  <a:lnTo>
                    <a:pt x="92" y="320"/>
                  </a:lnTo>
                  <a:lnTo>
                    <a:pt x="167" y="320"/>
                  </a:lnTo>
                  <a:lnTo>
                    <a:pt x="167" y="264"/>
                  </a:lnTo>
                  <a:lnTo>
                    <a:pt x="173" y="256"/>
                  </a:lnTo>
                  <a:lnTo>
                    <a:pt x="253" y="256"/>
                  </a:lnTo>
                  <a:lnTo>
                    <a:pt x="253" y="132"/>
                  </a:lnTo>
                  <a:lnTo>
                    <a:pt x="217" y="132"/>
                  </a:lnTo>
                  <a:lnTo>
                    <a:pt x="210" y="124"/>
                  </a:lnTo>
                  <a:lnTo>
                    <a:pt x="210" y="66"/>
                  </a:lnTo>
                  <a:lnTo>
                    <a:pt x="130" y="66"/>
                  </a:lnTo>
                  <a:lnTo>
                    <a:pt x="130" y="188"/>
                  </a:lnTo>
                  <a:lnTo>
                    <a:pt x="125" y="198"/>
                  </a:lnTo>
                  <a:lnTo>
                    <a:pt x="50" y="198"/>
                  </a:lnTo>
                  <a:lnTo>
                    <a:pt x="43" y="188"/>
                  </a:lnTo>
                  <a:lnTo>
                    <a:pt x="43" y="66"/>
                  </a:lnTo>
                  <a:lnTo>
                    <a:pt x="50" y="55"/>
                  </a:lnTo>
                  <a:lnTo>
                    <a:pt x="87" y="55"/>
                  </a:lnTo>
                  <a:lnTo>
                    <a:pt x="87" y="10"/>
                  </a:lnTo>
                  <a:lnTo>
                    <a:pt x="92" y="0"/>
                  </a:lnTo>
                  <a:close/>
                </a:path>
              </a:pathLst>
            </a:custGeom>
            <a:solidFill>
              <a:srgbClr val="0000FF"/>
            </a:solidFill>
            <a:ln w="9525">
              <a:solidFill>
                <a:srgbClr val="000000"/>
              </a:solidFill>
              <a:round/>
              <a:headEnd/>
              <a:tailEnd/>
            </a:ln>
          </p:spPr>
          <p:txBody>
            <a:bodyPr wrap="none" anchor="ctr"/>
            <a:lstStyle/>
            <a:p>
              <a:endParaRPr lang="en-IN"/>
            </a:p>
          </p:txBody>
        </p:sp>
        <p:sp>
          <p:nvSpPr>
            <p:cNvPr id="1752101" name="Freeform 37"/>
            <p:cNvSpPr>
              <a:spLocks noChangeArrowheads="1"/>
            </p:cNvSpPr>
            <p:nvPr/>
          </p:nvSpPr>
          <p:spPr bwMode="auto">
            <a:xfrm>
              <a:off x="2887" y="2963"/>
              <a:ext cx="41" cy="252"/>
            </a:xfrm>
            <a:custGeom>
              <a:avLst/>
              <a:gdLst/>
              <a:ahLst/>
              <a:cxnLst>
                <a:cxn ang="0">
                  <a:pos x="7" y="0"/>
                </a:cxn>
                <a:cxn ang="0">
                  <a:pos x="131" y="0"/>
                </a:cxn>
                <a:cxn ang="0">
                  <a:pos x="137" y="9"/>
                </a:cxn>
                <a:cxn ang="0">
                  <a:pos x="137" y="1041"/>
                </a:cxn>
                <a:cxn ang="0">
                  <a:pos x="177" y="1041"/>
                </a:cxn>
                <a:cxn ang="0">
                  <a:pos x="185" y="1050"/>
                </a:cxn>
                <a:cxn ang="0">
                  <a:pos x="185" y="1105"/>
                </a:cxn>
                <a:cxn ang="0">
                  <a:pos x="177" y="1116"/>
                </a:cxn>
                <a:cxn ang="0">
                  <a:pos x="7" y="1116"/>
                </a:cxn>
                <a:cxn ang="0">
                  <a:pos x="0" y="1105"/>
                </a:cxn>
                <a:cxn ang="0">
                  <a:pos x="0" y="1050"/>
                </a:cxn>
                <a:cxn ang="0">
                  <a:pos x="7" y="1041"/>
                </a:cxn>
                <a:cxn ang="0">
                  <a:pos x="46" y="1041"/>
                </a:cxn>
                <a:cxn ang="0">
                  <a:pos x="46" y="75"/>
                </a:cxn>
                <a:cxn ang="0">
                  <a:pos x="7" y="75"/>
                </a:cxn>
                <a:cxn ang="0">
                  <a:pos x="0" y="64"/>
                </a:cxn>
                <a:cxn ang="0">
                  <a:pos x="0" y="9"/>
                </a:cxn>
                <a:cxn ang="0">
                  <a:pos x="7" y="0"/>
                </a:cxn>
              </a:cxnLst>
              <a:rect l="0" t="0" r="r" b="b"/>
              <a:pathLst>
                <a:path w="186" h="1117">
                  <a:moveTo>
                    <a:pt x="7" y="0"/>
                  </a:moveTo>
                  <a:lnTo>
                    <a:pt x="131" y="0"/>
                  </a:lnTo>
                  <a:lnTo>
                    <a:pt x="137" y="9"/>
                  </a:lnTo>
                  <a:lnTo>
                    <a:pt x="137" y="1041"/>
                  </a:lnTo>
                  <a:lnTo>
                    <a:pt x="177" y="1041"/>
                  </a:lnTo>
                  <a:lnTo>
                    <a:pt x="185" y="1050"/>
                  </a:lnTo>
                  <a:lnTo>
                    <a:pt x="185" y="1105"/>
                  </a:lnTo>
                  <a:lnTo>
                    <a:pt x="177" y="1116"/>
                  </a:lnTo>
                  <a:lnTo>
                    <a:pt x="7" y="1116"/>
                  </a:lnTo>
                  <a:lnTo>
                    <a:pt x="0" y="1105"/>
                  </a:lnTo>
                  <a:lnTo>
                    <a:pt x="0" y="1050"/>
                  </a:lnTo>
                  <a:lnTo>
                    <a:pt x="7" y="1041"/>
                  </a:lnTo>
                  <a:lnTo>
                    <a:pt x="46" y="1041"/>
                  </a:lnTo>
                  <a:lnTo>
                    <a:pt x="46" y="75"/>
                  </a:lnTo>
                  <a:lnTo>
                    <a:pt x="7" y="75"/>
                  </a:lnTo>
                  <a:lnTo>
                    <a:pt x="0" y="64"/>
                  </a:lnTo>
                  <a:lnTo>
                    <a:pt x="0" y="9"/>
                  </a:lnTo>
                  <a:lnTo>
                    <a:pt x="7" y="0"/>
                  </a:lnTo>
                </a:path>
              </a:pathLst>
            </a:custGeom>
            <a:solidFill>
              <a:srgbClr val="0000FF"/>
            </a:solidFill>
            <a:ln w="9525">
              <a:solidFill>
                <a:srgbClr val="000000"/>
              </a:solidFill>
              <a:round/>
              <a:headEnd/>
              <a:tailEnd/>
            </a:ln>
          </p:spPr>
          <p:txBody>
            <a:bodyPr wrap="none" anchor="ctr"/>
            <a:lstStyle/>
            <a:p>
              <a:endParaRPr lang="en-IN"/>
            </a:p>
          </p:txBody>
        </p:sp>
        <p:sp>
          <p:nvSpPr>
            <p:cNvPr id="1752102" name="Freeform 38"/>
            <p:cNvSpPr>
              <a:spLocks noChangeArrowheads="1"/>
            </p:cNvSpPr>
            <p:nvPr/>
          </p:nvSpPr>
          <p:spPr bwMode="auto">
            <a:xfrm>
              <a:off x="2955" y="2963"/>
              <a:ext cx="41" cy="252"/>
            </a:xfrm>
            <a:custGeom>
              <a:avLst/>
              <a:gdLst/>
              <a:ahLst/>
              <a:cxnLst>
                <a:cxn ang="0">
                  <a:pos x="6" y="331"/>
                </a:cxn>
                <a:cxn ang="0">
                  <a:pos x="130" y="331"/>
                </a:cxn>
                <a:cxn ang="0">
                  <a:pos x="136" y="341"/>
                </a:cxn>
                <a:cxn ang="0">
                  <a:pos x="136" y="1041"/>
                </a:cxn>
                <a:cxn ang="0">
                  <a:pos x="175" y="1041"/>
                </a:cxn>
                <a:cxn ang="0">
                  <a:pos x="183" y="1050"/>
                </a:cxn>
                <a:cxn ang="0">
                  <a:pos x="183" y="1105"/>
                </a:cxn>
                <a:cxn ang="0">
                  <a:pos x="175" y="1116"/>
                </a:cxn>
                <a:cxn ang="0">
                  <a:pos x="6" y="1116"/>
                </a:cxn>
                <a:cxn ang="0">
                  <a:pos x="0" y="1105"/>
                </a:cxn>
                <a:cxn ang="0">
                  <a:pos x="0" y="1050"/>
                </a:cxn>
                <a:cxn ang="0">
                  <a:pos x="6" y="1041"/>
                </a:cxn>
                <a:cxn ang="0">
                  <a:pos x="45" y="1041"/>
                </a:cxn>
                <a:cxn ang="0">
                  <a:pos x="45" y="397"/>
                </a:cxn>
                <a:cxn ang="0">
                  <a:pos x="6" y="397"/>
                </a:cxn>
                <a:cxn ang="0">
                  <a:pos x="0" y="386"/>
                </a:cxn>
                <a:cxn ang="0">
                  <a:pos x="0" y="341"/>
                </a:cxn>
                <a:cxn ang="0">
                  <a:pos x="6" y="331"/>
                </a:cxn>
                <a:cxn ang="0">
                  <a:pos x="52" y="0"/>
                </a:cxn>
                <a:cxn ang="0">
                  <a:pos x="130" y="0"/>
                </a:cxn>
                <a:cxn ang="0">
                  <a:pos x="136" y="9"/>
                </a:cxn>
                <a:cxn ang="0">
                  <a:pos x="136" y="132"/>
                </a:cxn>
                <a:cxn ang="0">
                  <a:pos x="130" y="141"/>
                </a:cxn>
                <a:cxn ang="0">
                  <a:pos x="52" y="141"/>
                </a:cxn>
                <a:cxn ang="0">
                  <a:pos x="45" y="132"/>
                </a:cxn>
                <a:cxn ang="0">
                  <a:pos x="45" y="9"/>
                </a:cxn>
                <a:cxn ang="0">
                  <a:pos x="52" y="0"/>
                </a:cxn>
              </a:cxnLst>
              <a:rect l="0" t="0" r="r" b="b"/>
              <a:pathLst>
                <a:path w="184" h="1117">
                  <a:moveTo>
                    <a:pt x="6" y="331"/>
                  </a:moveTo>
                  <a:lnTo>
                    <a:pt x="130" y="331"/>
                  </a:lnTo>
                  <a:lnTo>
                    <a:pt x="136" y="341"/>
                  </a:lnTo>
                  <a:lnTo>
                    <a:pt x="136" y="1041"/>
                  </a:lnTo>
                  <a:lnTo>
                    <a:pt x="175" y="1041"/>
                  </a:lnTo>
                  <a:lnTo>
                    <a:pt x="183" y="1050"/>
                  </a:lnTo>
                  <a:lnTo>
                    <a:pt x="183" y="1105"/>
                  </a:lnTo>
                  <a:lnTo>
                    <a:pt x="175" y="1116"/>
                  </a:lnTo>
                  <a:lnTo>
                    <a:pt x="6" y="1116"/>
                  </a:lnTo>
                  <a:lnTo>
                    <a:pt x="0" y="1105"/>
                  </a:lnTo>
                  <a:lnTo>
                    <a:pt x="0" y="1050"/>
                  </a:lnTo>
                  <a:lnTo>
                    <a:pt x="6" y="1041"/>
                  </a:lnTo>
                  <a:lnTo>
                    <a:pt x="45" y="1041"/>
                  </a:lnTo>
                  <a:lnTo>
                    <a:pt x="45" y="397"/>
                  </a:lnTo>
                  <a:lnTo>
                    <a:pt x="6" y="397"/>
                  </a:lnTo>
                  <a:lnTo>
                    <a:pt x="0" y="386"/>
                  </a:lnTo>
                  <a:lnTo>
                    <a:pt x="0" y="341"/>
                  </a:lnTo>
                  <a:lnTo>
                    <a:pt x="6" y="331"/>
                  </a:lnTo>
                  <a:close/>
                  <a:moveTo>
                    <a:pt x="52" y="0"/>
                  </a:moveTo>
                  <a:lnTo>
                    <a:pt x="130" y="0"/>
                  </a:lnTo>
                  <a:lnTo>
                    <a:pt x="136" y="9"/>
                  </a:lnTo>
                  <a:lnTo>
                    <a:pt x="136" y="132"/>
                  </a:lnTo>
                  <a:lnTo>
                    <a:pt x="130" y="141"/>
                  </a:lnTo>
                  <a:lnTo>
                    <a:pt x="52" y="141"/>
                  </a:lnTo>
                  <a:lnTo>
                    <a:pt x="45" y="132"/>
                  </a:lnTo>
                  <a:lnTo>
                    <a:pt x="45" y="9"/>
                  </a:lnTo>
                  <a:lnTo>
                    <a:pt x="52" y="0"/>
                  </a:lnTo>
                  <a:close/>
                </a:path>
              </a:pathLst>
            </a:custGeom>
            <a:solidFill>
              <a:srgbClr val="0000FF"/>
            </a:solidFill>
            <a:ln w="9525">
              <a:solidFill>
                <a:srgbClr val="000000"/>
              </a:solidFill>
              <a:round/>
              <a:headEnd/>
              <a:tailEnd/>
            </a:ln>
          </p:spPr>
          <p:txBody>
            <a:bodyPr wrap="none" anchor="ctr"/>
            <a:lstStyle/>
            <a:p>
              <a:endParaRPr lang="en-IN"/>
            </a:p>
          </p:txBody>
        </p:sp>
        <p:sp>
          <p:nvSpPr>
            <p:cNvPr id="1752103" name="Freeform 39"/>
            <p:cNvSpPr>
              <a:spLocks noChangeArrowheads="1"/>
            </p:cNvSpPr>
            <p:nvPr/>
          </p:nvSpPr>
          <p:spPr bwMode="auto">
            <a:xfrm>
              <a:off x="3022" y="2963"/>
              <a:ext cx="97" cy="252"/>
            </a:xfrm>
            <a:custGeom>
              <a:avLst/>
              <a:gdLst/>
              <a:ahLst/>
              <a:cxnLst>
                <a:cxn ang="0">
                  <a:pos x="172" y="397"/>
                </a:cxn>
                <a:cxn ang="0">
                  <a:pos x="252" y="397"/>
                </a:cxn>
                <a:cxn ang="0">
                  <a:pos x="252" y="455"/>
                </a:cxn>
                <a:cxn ang="0">
                  <a:pos x="258" y="463"/>
                </a:cxn>
                <a:cxn ang="0">
                  <a:pos x="294" y="463"/>
                </a:cxn>
                <a:cxn ang="0">
                  <a:pos x="294" y="973"/>
                </a:cxn>
                <a:cxn ang="0">
                  <a:pos x="258" y="973"/>
                </a:cxn>
                <a:cxn ang="0">
                  <a:pos x="252" y="984"/>
                </a:cxn>
                <a:cxn ang="0">
                  <a:pos x="252" y="1041"/>
                </a:cxn>
                <a:cxn ang="0">
                  <a:pos x="172" y="1041"/>
                </a:cxn>
                <a:cxn ang="0">
                  <a:pos x="172" y="984"/>
                </a:cxn>
                <a:cxn ang="0">
                  <a:pos x="166" y="973"/>
                </a:cxn>
                <a:cxn ang="0">
                  <a:pos x="129" y="973"/>
                </a:cxn>
                <a:cxn ang="0">
                  <a:pos x="129" y="918"/>
                </a:cxn>
                <a:cxn ang="0">
                  <a:pos x="124" y="909"/>
                </a:cxn>
                <a:cxn ang="0">
                  <a:pos x="92" y="909"/>
                </a:cxn>
                <a:cxn ang="0">
                  <a:pos x="92" y="529"/>
                </a:cxn>
                <a:cxn ang="0">
                  <a:pos x="124" y="529"/>
                </a:cxn>
                <a:cxn ang="0">
                  <a:pos x="129" y="519"/>
                </a:cxn>
                <a:cxn ang="0">
                  <a:pos x="129" y="463"/>
                </a:cxn>
                <a:cxn ang="0">
                  <a:pos x="166" y="463"/>
                </a:cxn>
                <a:cxn ang="0">
                  <a:pos x="172" y="455"/>
                </a:cxn>
                <a:cxn ang="0">
                  <a:pos x="172" y="397"/>
                </a:cxn>
                <a:cxn ang="0">
                  <a:pos x="258" y="0"/>
                </a:cxn>
                <a:cxn ang="0">
                  <a:pos x="380" y="0"/>
                </a:cxn>
                <a:cxn ang="0">
                  <a:pos x="387" y="9"/>
                </a:cxn>
                <a:cxn ang="0">
                  <a:pos x="387" y="1041"/>
                </a:cxn>
                <a:cxn ang="0">
                  <a:pos x="423" y="1041"/>
                </a:cxn>
                <a:cxn ang="0">
                  <a:pos x="430" y="1050"/>
                </a:cxn>
                <a:cxn ang="0">
                  <a:pos x="430" y="1105"/>
                </a:cxn>
                <a:cxn ang="0">
                  <a:pos x="423" y="1116"/>
                </a:cxn>
                <a:cxn ang="0">
                  <a:pos x="343" y="1116"/>
                </a:cxn>
                <a:cxn ang="0">
                  <a:pos x="336" y="1105"/>
                </a:cxn>
                <a:cxn ang="0">
                  <a:pos x="336" y="1050"/>
                </a:cxn>
                <a:cxn ang="0">
                  <a:pos x="300" y="1050"/>
                </a:cxn>
                <a:cxn ang="0">
                  <a:pos x="300" y="1105"/>
                </a:cxn>
                <a:cxn ang="0">
                  <a:pos x="294" y="1116"/>
                </a:cxn>
                <a:cxn ang="0">
                  <a:pos x="129" y="1116"/>
                </a:cxn>
                <a:cxn ang="0">
                  <a:pos x="124" y="1105"/>
                </a:cxn>
                <a:cxn ang="0">
                  <a:pos x="124" y="1050"/>
                </a:cxn>
                <a:cxn ang="0">
                  <a:pos x="49" y="1050"/>
                </a:cxn>
                <a:cxn ang="0">
                  <a:pos x="44" y="1041"/>
                </a:cxn>
                <a:cxn ang="0">
                  <a:pos x="44" y="918"/>
                </a:cxn>
                <a:cxn ang="0">
                  <a:pos x="7" y="918"/>
                </a:cxn>
                <a:cxn ang="0">
                  <a:pos x="0" y="909"/>
                </a:cxn>
                <a:cxn ang="0">
                  <a:pos x="0" y="529"/>
                </a:cxn>
                <a:cxn ang="0">
                  <a:pos x="7" y="519"/>
                </a:cxn>
                <a:cxn ang="0">
                  <a:pos x="44" y="519"/>
                </a:cxn>
                <a:cxn ang="0">
                  <a:pos x="44" y="397"/>
                </a:cxn>
                <a:cxn ang="0">
                  <a:pos x="49" y="386"/>
                </a:cxn>
                <a:cxn ang="0">
                  <a:pos x="124" y="386"/>
                </a:cxn>
                <a:cxn ang="0">
                  <a:pos x="124" y="341"/>
                </a:cxn>
                <a:cxn ang="0">
                  <a:pos x="129" y="331"/>
                </a:cxn>
                <a:cxn ang="0">
                  <a:pos x="252" y="331"/>
                </a:cxn>
                <a:cxn ang="0">
                  <a:pos x="258" y="341"/>
                </a:cxn>
                <a:cxn ang="0">
                  <a:pos x="258" y="386"/>
                </a:cxn>
                <a:cxn ang="0">
                  <a:pos x="294" y="386"/>
                </a:cxn>
                <a:cxn ang="0">
                  <a:pos x="294" y="75"/>
                </a:cxn>
                <a:cxn ang="0">
                  <a:pos x="258" y="75"/>
                </a:cxn>
                <a:cxn ang="0">
                  <a:pos x="252" y="64"/>
                </a:cxn>
                <a:cxn ang="0">
                  <a:pos x="252" y="9"/>
                </a:cxn>
                <a:cxn ang="0">
                  <a:pos x="258" y="0"/>
                </a:cxn>
              </a:cxnLst>
              <a:rect l="0" t="0" r="r" b="b"/>
              <a:pathLst>
                <a:path w="431" h="1117">
                  <a:moveTo>
                    <a:pt x="172" y="397"/>
                  </a:moveTo>
                  <a:lnTo>
                    <a:pt x="252" y="397"/>
                  </a:lnTo>
                  <a:lnTo>
                    <a:pt x="252" y="455"/>
                  </a:lnTo>
                  <a:lnTo>
                    <a:pt x="258" y="463"/>
                  </a:lnTo>
                  <a:lnTo>
                    <a:pt x="294" y="463"/>
                  </a:lnTo>
                  <a:lnTo>
                    <a:pt x="294" y="973"/>
                  </a:lnTo>
                  <a:lnTo>
                    <a:pt x="258" y="973"/>
                  </a:lnTo>
                  <a:lnTo>
                    <a:pt x="252" y="984"/>
                  </a:lnTo>
                  <a:lnTo>
                    <a:pt x="252" y="1041"/>
                  </a:lnTo>
                  <a:lnTo>
                    <a:pt x="172" y="1041"/>
                  </a:lnTo>
                  <a:lnTo>
                    <a:pt x="172" y="984"/>
                  </a:lnTo>
                  <a:lnTo>
                    <a:pt x="166" y="973"/>
                  </a:lnTo>
                  <a:lnTo>
                    <a:pt x="129" y="973"/>
                  </a:lnTo>
                  <a:lnTo>
                    <a:pt x="129" y="918"/>
                  </a:lnTo>
                  <a:lnTo>
                    <a:pt x="124" y="909"/>
                  </a:lnTo>
                  <a:lnTo>
                    <a:pt x="92" y="909"/>
                  </a:lnTo>
                  <a:lnTo>
                    <a:pt x="92" y="529"/>
                  </a:lnTo>
                  <a:lnTo>
                    <a:pt x="124" y="529"/>
                  </a:lnTo>
                  <a:lnTo>
                    <a:pt x="129" y="519"/>
                  </a:lnTo>
                  <a:lnTo>
                    <a:pt x="129" y="463"/>
                  </a:lnTo>
                  <a:lnTo>
                    <a:pt x="166" y="463"/>
                  </a:lnTo>
                  <a:lnTo>
                    <a:pt x="172" y="455"/>
                  </a:lnTo>
                  <a:lnTo>
                    <a:pt x="172" y="397"/>
                  </a:lnTo>
                  <a:close/>
                  <a:moveTo>
                    <a:pt x="258" y="0"/>
                  </a:moveTo>
                  <a:lnTo>
                    <a:pt x="380" y="0"/>
                  </a:lnTo>
                  <a:lnTo>
                    <a:pt x="387" y="9"/>
                  </a:lnTo>
                  <a:lnTo>
                    <a:pt x="387" y="1041"/>
                  </a:lnTo>
                  <a:lnTo>
                    <a:pt x="423" y="1041"/>
                  </a:lnTo>
                  <a:lnTo>
                    <a:pt x="430" y="1050"/>
                  </a:lnTo>
                  <a:lnTo>
                    <a:pt x="430" y="1105"/>
                  </a:lnTo>
                  <a:lnTo>
                    <a:pt x="423" y="1116"/>
                  </a:lnTo>
                  <a:lnTo>
                    <a:pt x="343" y="1116"/>
                  </a:lnTo>
                  <a:lnTo>
                    <a:pt x="336" y="1105"/>
                  </a:lnTo>
                  <a:lnTo>
                    <a:pt x="336" y="1050"/>
                  </a:lnTo>
                  <a:lnTo>
                    <a:pt x="300" y="1050"/>
                  </a:lnTo>
                  <a:lnTo>
                    <a:pt x="300" y="1105"/>
                  </a:lnTo>
                  <a:lnTo>
                    <a:pt x="294" y="1116"/>
                  </a:lnTo>
                  <a:lnTo>
                    <a:pt x="129" y="1116"/>
                  </a:lnTo>
                  <a:lnTo>
                    <a:pt x="124" y="1105"/>
                  </a:lnTo>
                  <a:lnTo>
                    <a:pt x="124" y="1050"/>
                  </a:lnTo>
                  <a:lnTo>
                    <a:pt x="49" y="1050"/>
                  </a:lnTo>
                  <a:lnTo>
                    <a:pt x="44" y="1041"/>
                  </a:lnTo>
                  <a:lnTo>
                    <a:pt x="44" y="918"/>
                  </a:lnTo>
                  <a:lnTo>
                    <a:pt x="7" y="918"/>
                  </a:lnTo>
                  <a:lnTo>
                    <a:pt x="0" y="909"/>
                  </a:lnTo>
                  <a:lnTo>
                    <a:pt x="0" y="529"/>
                  </a:lnTo>
                  <a:lnTo>
                    <a:pt x="7" y="519"/>
                  </a:lnTo>
                  <a:lnTo>
                    <a:pt x="44" y="519"/>
                  </a:lnTo>
                  <a:lnTo>
                    <a:pt x="44" y="397"/>
                  </a:lnTo>
                  <a:lnTo>
                    <a:pt x="49" y="386"/>
                  </a:lnTo>
                  <a:lnTo>
                    <a:pt x="124" y="386"/>
                  </a:lnTo>
                  <a:lnTo>
                    <a:pt x="124" y="341"/>
                  </a:lnTo>
                  <a:lnTo>
                    <a:pt x="129" y="331"/>
                  </a:lnTo>
                  <a:lnTo>
                    <a:pt x="252" y="331"/>
                  </a:lnTo>
                  <a:lnTo>
                    <a:pt x="258" y="341"/>
                  </a:lnTo>
                  <a:lnTo>
                    <a:pt x="258" y="386"/>
                  </a:lnTo>
                  <a:lnTo>
                    <a:pt x="294" y="386"/>
                  </a:lnTo>
                  <a:lnTo>
                    <a:pt x="294" y="75"/>
                  </a:lnTo>
                  <a:lnTo>
                    <a:pt x="258" y="75"/>
                  </a:lnTo>
                  <a:lnTo>
                    <a:pt x="252" y="64"/>
                  </a:lnTo>
                  <a:lnTo>
                    <a:pt x="252" y="9"/>
                  </a:lnTo>
                  <a:lnTo>
                    <a:pt x="258" y="0"/>
                  </a:lnTo>
                  <a:close/>
                </a:path>
              </a:pathLst>
            </a:custGeom>
            <a:solidFill>
              <a:srgbClr val="0000FF"/>
            </a:solidFill>
            <a:ln w="9525">
              <a:solidFill>
                <a:srgbClr val="000000"/>
              </a:solidFill>
              <a:round/>
              <a:headEnd/>
              <a:tailEnd/>
            </a:ln>
          </p:spPr>
          <p:txBody>
            <a:bodyPr wrap="none" anchor="ctr"/>
            <a:lstStyle/>
            <a:p>
              <a:endParaRPr lang="en-IN"/>
            </a:p>
          </p:txBody>
        </p:sp>
      </p:grpSp>
      <p:grpSp>
        <p:nvGrpSpPr>
          <p:cNvPr id="3" name="Group 40"/>
          <p:cNvGrpSpPr>
            <a:grpSpLocks/>
          </p:cNvGrpSpPr>
          <p:nvPr/>
        </p:nvGrpSpPr>
        <p:grpSpPr bwMode="auto">
          <a:xfrm>
            <a:off x="1523521" y="5008846"/>
            <a:ext cx="989280" cy="400362"/>
            <a:chOff x="960" y="3155"/>
            <a:chExt cx="623" cy="252"/>
          </a:xfrm>
        </p:grpSpPr>
        <p:sp>
          <p:nvSpPr>
            <p:cNvPr id="1752105" name="Freeform 41"/>
            <p:cNvSpPr>
              <a:spLocks noChangeArrowheads="1"/>
            </p:cNvSpPr>
            <p:nvPr/>
          </p:nvSpPr>
          <p:spPr bwMode="auto">
            <a:xfrm>
              <a:off x="960" y="3155"/>
              <a:ext cx="54" cy="252"/>
            </a:xfrm>
            <a:custGeom>
              <a:avLst/>
              <a:gdLst/>
              <a:ahLst/>
              <a:cxnLst>
                <a:cxn ang="0">
                  <a:pos x="6" y="0"/>
                </a:cxn>
                <a:cxn ang="0">
                  <a:pos x="234" y="0"/>
                </a:cxn>
                <a:cxn ang="0">
                  <a:pos x="241" y="11"/>
                </a:cxn>
                <a:cxn ang="0">
                  <a:pos x="241" y="66"/>
                </a:cxn>
                <a:cxn ang="0">
                  <a:pos x="234" y="75"/>
                </a:cxn>
                <a:cxn ang="0">
                  <a:pos x="161" y="75"/>
                </a:cxn>
                <a:cxn ang="0">
                  <a:pos x="161" y="1040"/>
                </a:cxn>
                <a:cxn ang="0">
                  <a:pos x="234" y="1040"/>
                </a:cxn>
                <a:cxn ang="0">
                  <a:pos x="241" y="1051"/>
                </a:cxn>
                <a:cxn ang="0">
                  <a:pos x="241" y="1106"/>
                </a:cxn>
                <a:cxn ang="0">
                  <a:pos x="234" y="1115"/>
                </a:cxn>
                <a:cxn ang="0">
                  <a:pos x="6" y="1115"/>
                </a:cxn>
                <a:cxn ang="0">
                  <a:pos x="0" y="1106"/>
                </a:cxn>
                <a:cxn ang="0">
                  <a:pos x="0" y="1051"/>
                </a:cxn>
                <a:cxn ang="0">
                  <a:pos x="6" y="1040"/>
                </a:cxn>
                <a:cxn ang="0">
                  <a:pos x="80" y="1040"/>
                </a:cxn>
                <a:cxn ang="0">
                  <a:pos x="80" y="75"/>
                </a:cxn>
                <a:cxn ang="0">
                  <a:pos x="6" y="75"/>
                </a:cxn>
                <a:cxn ang="0">
                  <a:pos x="0" y="66"/>
                </a:cxn>
                <a:cxn ang="0">
                  <a:pos x="0" y="11"/>
                </a:cxn>
                <a:cxn ang="0">
                  <a:pos x="6" y="0"/>
                </a:cxn>
              </a:cxnLst>
              <a:rect l="0" t="0" r="r" b="b"/>
              <a:pathLst>
                <a:path w="242" h="1116">
                  <a:moveTo>
                    <a:pt x="6" y="0"/>
                  </a:moveTo>
                  <a:lnTo>
                    <a:pt x="234" y="0"/>
                  </a:lnTo>
                  <a:lnTo>
                    <a:pt x="241" y="11"/>
                  </a:lnTo>
                  <a:lnTo>
                    <a:pt x="241" y="66"/>
                  </a:lnTo>
                  <a:lnTo>
                    <a:pt x="234" y="75"/>
                  </a:lnTo>
                  <a:lnTo>
                    <a:pt x="161" y="75"/>
                  </a:lnTo>
                  <a:lnTo>
                    <a:pt x="161" y="1040"/>
                  </a:lnTo>
                  <a:lnTo>
                    <a:pt x="234" y="1040"/>
                  </a:lnTo>
                  <a:lnTo>
                    <a:pt x="241" y="1051"/>
                  </a:lnTo>
                  <a:lnTo>
                    <a:pt x="241" y="1106"/>
                  </a:lnTo>
                  <a:lnTo>
                    <a:pt x="234" y="1115"/>
                  </a:lnTo>
                  <a:lnTo>
                    <a:pt x="6" y="1115"/>
                  </a:lnTo>
                  <a:lnTo>
                    <a:pt x="0" y="1106"/>
                  </a:lnTo>
                  <a:lnTo>
                    <a:pt x="0" y="1051"/>
                  </a:lnTo>
                  <a:lnTo>
                    <a:pt x="6" y="1040"/>
                  </a:lnTo>
                  <a:lnTo>
                    <a:pt x="80" y="1040"/>
                  </a:lnTo>
                  <a:lnTo>
                    <a:pt x="80"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52106" name="Freeform 42"/>
            <p:cNvSpPr>
              <a:spLocks noChangeArrowheads="1"/>
            </p:cNvSpPr>
            <p:nvPr/>
          </p:nvSpPr>
          <p:spPr bwMode="auto">
            <a:xfrm>
              <a:off x="1035" y="3231"/>
              <a:ext cx="103" cy="177"/>
            </a:xfrm>
            <a:custGeom>
              <a:avLst/>
              <a:gdLst/>
              <a:ahLst/>
              <a:cxnLst>
                <a:cxn ang="0">
                  <a:pos x="6" y="0"/>
                </a:cxn>
                <a:cxn ang="0">
                  <a:pos x="120" y="0"/>
                </a:cxn>
                <a:cxn ang="0">
                  <a:pos x="127" y="8"/>
                </a:cxn>
                <a:cxn ang="0">
                  <a:pos x="127" y="121"/>
                </a:cxn>
                <a:cxn ang="0">
                  <a:pos x="163" y="121"/>
                </a:cxn>
                <a:cxn ang="0">
                  <a:pos x="163" y="64"/>
                </a:cxn>
                <a:cxn ang="0">
                  <a:pos x="170" y="55"/>
                </a:cxn>
                <a:cxn ang="0">
                  <a:pos x="205" y="55"/>
                </a:cxn>
                <a:cxn ang="0">
                  <a:pos x="205" y="8"/>
                </a:cxn>
                <a:cxn ang="0">
                  <a:pos x="212" y="0"/>
                </a:cxn>
                <a:cxn ang="0">
                  <a:pos x="332" y="0"/>
                </a:cxn>
                <a:cxn ang="0">
                  <a:pos x="337" y="8"/>
                </a:cxn>
                <a:cxn ang="0">
                  <a:pos x="337" y="55"/>
                </a:cxn>
                <a:cxn ang="0">
                  <a:pos x="375" y="55"/>
                </a:cxn>
                <a:cxn ang="0">
                  <a:pos x="380" y="64"/>
                </a:cxn>
                <a:cxn ang="0">
                  <a:pos x="380" y="121"/>
                </a:cxn>
                <a:cxn ang="0">
                  <a:pos x="415" y="121"/>
                </a:cxn>
                <a:cxn ang="0">
                  <a:pos x="422" y="132"/>
                </a:cxn>
                <a:cxn ang="0">
                  <a:pos x="422" y="707"/>
                </a:cxn>
                <a:cxn ang="0">
                  <a:pos x="452" y="707"/>
                </a:cxn>
                <a:cxn ang="0">
                  <a:pos x="457" y="718"/>
                </a:cxn>
                <a:cxn ang="0">
                  <a:pos x="457" y="773"/>
                </a:cxn>
                <a:cxn ang="0">
                  <a:pos x="452" y="782"/>
                </a:cxn>
                <a:cxn ang="0">
                  <a:pos x="296" y="782"/>
                </a:cxn>
                <a:cxn ang="0">
                  <a:pos x="290" y="773"/>
                </a:cxn>
                <a:cxn ang="0">
                  <a:pos x="290" y="718"/>
                </a:cxn>
                <a:cxn ang="0">
                  <a:pos x="296" y="707"/>
                </a:cxn>
                <a:cxn ang="0">
                  <a:pos x="332" y="707"/>
                </a:cxn>
                <a:cxn ang="0">
                  <a:pos x="332" y="196"/>
                </a:cxn>
                <a:cxn ang="0">
                  <a:pos x="296" y="196"/>
                </a:cxn>
                <a:cxn ang="0">
                  <a:pos x="290" y="187"/>
                </a:cxn>
                <a:cxn ang="0">
                  <a:pos x="290" y="132"/>
                </a:cxn>
                <a:cxn ang="0">
                  <a:pos x="170" y="132"/>
                </a:cxn>
                <a:cxn ang="0">
                  <a:pos x="170" y="187"/>
                </a:cxn>
                <a:cxn ang="0">
                  <a:pos x="163" y="196"/>
                </a:cxn>
                <a:cxn ang="0">
                  <a:pos x="127" y="196"/>
                </a:cxn>
                <a:cxn ang="0">
                  <a:pos x="127" y="707"/>
                </a:cxn>
                <a:cxn ang="0">
                  <a:pos x="163" y="707"/>
                </a:cxn>
                <a:cxn ang="0">
                  <a:pos x="170" y="718"/>
                </a:cxn>
                <a:cxn ang="0">
                  <a:pos x="170" y="773"/>
                </a:cxn>
                <a:cxn ang="0">
                  <a:pos x="163" y="782"/>
                </a:cxn>
                <a:cxn ang="0">
                  <a:pos x="6" y="782"/>
                </a:cxn>
                <a:cxn ang="0">
                  <a:pos x="0" y="773"/>
                </a:cxn>
                <a:cxn ang="0">
                  <a:pos x="0" y="718"/>
                </a:cxn>
                <a:cxn ang="0">
                  <a:pos x="6" y="707"/>
                </a:cxn>
                <a:cxn ang="0">
                  <a:pos x="43" y="707"/>
                </a:cxn>
                <a:cxn ang="0">
                  <a:pos x="43" y="64"/>
                </a:cxn>
                <a:cxn ang="0">
                  <a:pos x="6" y="64"/>
                </a:cxn>
                <a:cxn ang="0">
                  <a:pos x="0" y="55"/>
                </a:cxn>
                <a:cxn ang="0">
                  <a:pos x="0" y="8"/>
                </a:cxn>
                <a:cxn ang="0">
                  <a:pos x="6" y="0"/>
                </a:cxn>
              </a:cxnLst>
              <a:rect l="0" t="0" r="r" b="b"/>
              <a:pathLst>
                <a:path w="458" h="783">
                  <a:moveTo>
                    <a:pt x="6" y="0"/>
                  </a:moveTo>
                  <a:lnTo>
                    <a:pt x="120" y="0"/>
                  </a:lnTo>
                  <a:lnTo>
                    <a:pt x="127" y="8"/>
                  </a:lnTo>
                  <a:lnTo>
                    <a:pt x="127" y="121"/>
                  </a:lnTo>
                  <a:lnTo>
                    <a:pt x="163" y="121"/>
                  </a:lnTo>
                  <a:lnTo>
                    <a:pt x="163" y="64"/>
                  </a:lnTo>
                  <a:lnTo>
                    <a:pt x="170" y="55"/>
                  </a:lnTo>
                  <a:lnTo>
                    <a:pt x="205" y="55"/>
                  </a:lnTo>
                  <a:lnTo>
                    <a:pt x="205" y="8"/>
                  </a:lnTo>
                  <a:lnTo>
                    <a:pt x="212" y="0"/>
                  </a:lnTo>
                  <a:lnTo>
                    <a:pt x="332" y="0"/>
                  </a:lnTo>
                  <a:lnTo>
                    <a:pt x="337" y="8"/>
                  </a:lnTo>
                  <a:lnTo>
                    <a:pt x="337" y="55"/>
                  </a:lnTo>
                  <a:lnTo>
                    <a:pt x="375" y="55"/>
                  </a:lnTo>
                  <a:lnTo>
                    <a:pt x="380" y="64"/>
                  </a:lnTo>
                  <a:lnTo>
                    <a:pt x="380" y="121"/>
                  </a:lnTo>
                  <a:lnTo>
                    <a:pt x="415" y="121"/>
                  </a:lnTo>
                  <a:lnTo>
                    <a:pt x="422" y="132"/>
                  </a:lnTo>
                  <a:lnTo>
                    <a:pt x="422" y="707"/>
                  </a:lnTo>
                  <a:lnTo>
                    <a:pt x="452" y="707"/>
                  </a:lnTo>
                  <a:lnTo>
                    <a:pt x="457" y="718"/>
                  </a:lnTo>
                  <a:lnTo>
                    <a:pt x="457" y="773"/>
                  </a:lnTo>
                  <a:lnTo>
                    <a:pt x="452" y="782"/>
                  </a:lnTo>
                  <a:lnTo>
                    <a:pt x="296" y="782"/>
                  </a:lnTo>
                  <a:lnTo>
                    <a:pt x="290" y="773"/>
                  </a:lnTo>
                  <a:lnTo>
                    <a:pt x="290" y="718"/>
                  </a:lnTo>
                  <a:lnTo>
                    <a:pt x="296" y="707"/>
                  </a:lnTo>
                  <a:lnTo>
                    <a:pt x="332" y="707"/>
                  </a:lnTo>
                  <a:lnTo>
                    <a:pt x="332" y="196"/>
                  </a:lnTo>
                  <a:lnTo>
                    <a:pt x="296" y="196"/>
                  </a:lnTo>
                  <a:lnTo>
                    <a:pt x="290" y="187"/>
                  </a:lnTo>
                  <a:lnTo>
                    <a:pt x="290" y="132"/>
                  </a:lnTo>
                  <a:lnTo>
                    <a:pt x="170" y="132"/>
                  </a:lnTo>
                  <a:lnTo>
                    <a:pt x="170" y="187"/>
                  </a:lnTo>
                  <a:lnTo>
                    <a:pt x="163" y="196"/>
                  </a:lnTo>
                  <a:lnTo>
                    <a:pt x="127" y="196"/>
                  </a:lnTo>
                  <a:lnTo>
                    <a:pt x="127" y="707"/>
                  </a:lnTo>
                  <a:lnTo>
                    <a:pt x="163" y="707"/>
                  </a:lnTo>
                  <a:lnTo>
                    <a:pt x="170" y="718"/>
                  </a:lnTo>
                  <a:lnTo>
                    <a:pt x="170" y="773"/>
                  </a:lnTo>
                  <a:lnTo>
                    <a:pt x="163" y="782"/>
                  </a:lnTo>
                  <a:lnTo>
                    <a:pt x="6" y="782"/>
                  </a:lnTo>
                  <a:lnTo>
                    <a:pt x="0" y="773"/>
                  </a:lnTo>
                  <a:lnTo>
                    <a:pt x="0" y="718"/>
                  </a:lnTo>
                  <a:lnTo>
                    <a:pt x="6" y="707"/>
                  </a:lnTo>
                  <a:lnTo>
                    <a:pt x="43" y="707"/>
                  </a:lnTo>
                  <a:lnTo>
                    <a:pt x="43"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52107" name="Freeform 43"/>
            <p:cNvSpPr>
              <a:spLocks noChangeArrowheads="1"/>
            </p:cNvSpPr>
            <p:nvPr/>
          </p:nvSpPr>
          <p:spPr bwMode="auto">
            <a:xfrm>
              <a:off x="1141" y="3231"/>
              <a:ext cx="101" cy="177"/>
            </a:xfrm>
            <a:custGeom>
              <a:avLst/>
              <a:gdLst/>
              <a:ahLst/>
              <a:cxnLst>
                <a:cxn ang="0">
                  <a:pos x="6" y="0"/>
                </a:cxn>
                <a:cxn ang="0">
                  <a:pos x="157" y="0"/>
                </a:cxn>
                <a:cxn ang="0">
                  <a:pos x="163" y="8"/>
                </a:cxn>
                <a:cxn ang="0">
                  <a:pos x="163" y="55"/>
                </a:cxn>
                <a:cxn ang="0">
                  <a:pos x="157" y="64"/>
                </a:cxn>
                <a:cxn ang="0">
                  <a:pos x="128" y="64"/>
                </a:cxn>
                <a:cxn ang="0">
                  <a:pos x="128" y="187"/>
                </a:cxn>
                <a:cxn ang="0">
                  <a:pos x="157" y="187"/>
                </a:cxn>
                <a:cxn ang="0">
                  <a:pos x="163" y="196"/>
                </a:cxn>
                <a:cxn ang="0">
                  <a:pos x="163" y="385"/>
                </a:cxn>
                <a:cxn ang="0">
                  <a:pos x="197" y="385"/>
                </a:cxn>
                <a:cxn ang="0">
                  <a:pos x="203" y="396"/>
                </a:cxn>
                <a:cxn ang="0">
                  <a:pos x="203" y="575"/>
                </a:cxn>
                <a:cxn ang="0">
                  <a:pos x="238" y="575"/>
                </a:cxn>
                <a:cxn ang="0">
                  <a:pos x="238" y="528"/>
                </a:cxn>
                <a:cxn ang="0">
                  <a:pos x="244" y="518"/>
                </a:cxn>
                <a:cxn ang="0">
                  <a:pos x="278" y="518"/>
                </a:cxn>
                <a:cxn ang="0">
                  <a:pos x="278" y="328"/>
                </a:cxn>
                <a:cxn ang="0">
                  <a:pos x="285" y="319"/>
                </a:cxn>
                <a:cxn ang="0">
                  <a:pos x="319" y="319"/>
                </a:cxn>
                <a:cxn ang="0">
                  <a:pos x="319" y="64"/>
                </a:cxn>
                <a:cxn ang="0">
                  <a:pos x="285" y="64"/>
                </a:cxn>
                <a:cxn ang="0">
                  <a:pos x="278" y="55"/>
                </a:cxn>
                <a:cxn ang="0">
                  <a:pos x="278" y="8"/>
                </a:cxn>
                <a:cxn ang="0">
                  <a:pos x="285" y="0"/>
                </a:cxn>
                <a:cxn ang="0">
                  <a:pos x="440" y="0"/>
                </a:cxn>
                <a:cxn ang="0">
                  <a:pos x="447" y="8"/>
                </a:cxn>
                <a:cxn ang="0">
                  <a:pos x="447" y="55"/>
                </a:cxn>
                <a:cxn ang="0">
                  <a:pos x="440" y="64"/>
                </a:cxn>
                <a:cxn ang="0">
                  <a:pos x="406" y="64"/>
                </a:cxn>
                <a:cxn ang="0">
                  <a:pos x="406" y="121"/>
                </a:cxn>
                <a:cxn ang="0">
                  <a:pos x="400" y="132"/>
                </a:cxn>
                <a:cxn ang="0">
                  <a:pos x="366" y="132"/>
                </a:cxn>
                <a:cxn ang="0">
                  <a:pos x="366" y="319"/>
                </a:cxn>
                <a:cxn ang="0">
                  <a:pos x="359" y="328"/>
                </a:cxn>
                <a:cxn ang="0">
                  <a:pos x="325" y="328"/>
                </a:cxn>
                <a:cxn ang="0">
                  <a:pos x="325" y="518"/>
                </a:cxn>
                <a:cxn ang="0">
                  <a:pos x="319" y="528"/>
                </a:cxn>
                <a:cxn ang="0">
                  <a:pos x="285" y="528"/>
                </a:cxn>
                <a:cxn ang="0">
                  <a:pos x="285" y="707"/>
                </a:cxn>
                <a:cxn ang="0">
                  <a:pos x="278" y="718"/>
                </a:cxn>
                <a:cxn ang="0">
                  <a:pos x="244" y="718"/>
                </a:cxn>
                <a:cxn ang="0">
                  <a:pos x="244" y="773"/>
                </a:cxn>
                <a:cxn ang="0">
                  <a:pos x="238" y="782"/>
                </a:cxn>
                <a:cxn ang="0">
                  <a:pos x="203" y="782"/>
                </a:cxn>
                <a:cxn ang="0">
                  <a:pos x="197" y="773"/>
                </a:cxn>
                <a:cxn ang="0">
                  <a:pos x="197" y="718"/>
                </a:cxn>
                <a:cxn ang="0">
                  <a:pos x="163" y="718"/>
                </a:cxn>
                <a:cxn ang="0">
                  <a:pos x="157" y="707"/>
                </a:cxn>
                <a:cxn ang="0">
                  <a:pos x="157" y="586"/>
                </a:cxn>
                <a:cxn ang="0">
                  <a:pos x="128" y="586"/>
                </a:cxn>
                <a:cxn ang="0">
                  <a:pos x="121" y="575"/>
                </a:cxn>
                <a:cxn ang="0">
                  <a:pos x="121" y="396"/>
                </a:cxn>
                <a:cxn ang="0">
                  <a:pos x="87" y="396"/>
                </a:cxn>
                <a:cxn ang="0">
                  <a:pos x="81" y="385"/>
                </a:cxn>
                <a:cxn ang="0">
                  <a:pos x="81" y="196"/>
                </a:cxn>
                <a:cxn ang="0">
                  <a:pos x="46" y="196"/>
                </a:cxn>
                <a:cxn ang="0">
                  <a:pos x="40" y="187"/>
                </a:cxn>
                <a:cxn ang="0">
                  <a:pos x="40" y="64"/>
                </a:cxn>
                <a:cxn ang="0">
                  <a:pos x="6" y="64"/>
                </a:cxn>
                <a:cxn ang="0">
                  <a:pos x="0" y="55"/>
                </a:cxn>
                <a:cxn ang="0">
                  <a:pos x="0" y="8"/>
                </a:cxn>
                <a:cxn ang="0">
                  <a:pos x="6" y="0"/>
                </a:cxn>
              </a:cxnLst>
              <a:rect l="0" t="0" r="r" b="b"/>
              <a:pathLst>
                <a:path w="448" h="783">
                  <a:moveTo>
                    <a:pt x="6" y="0"/>
                  </a:moveTo>
                  <a:lnTo>
                    <a:pt x="157" y="0"/>
                  </a:lnTo>
                  <a:lnTo>
                    <a:pt x="163" y="8"/>
                  </a:lnTo>
                  <a:lnTo>
                    <a:pt x="163" y="55"/>
                  </a:lnTo>
                  <a:lnTo>
                    <a:pt x="157" y="64"/>
                  </a:lnTo>
                  <a:lnTo>
                    <a:pt x="128" y="64"/>
                  </a:lnTo>
                  <a:lnTo>
                    <a:pt x="128" y="187"/>
                  </a:lnTo>
                  <a:lnTo>
                    <a:pt x="157" y="187"/>
                  </a:lnTo>
                  <a:lnTo>
                    <a:pt x="163" y="196"/>
                  </a:lnTo>
                  <a:lnTo>
                    <a:pt x="163" y="385"/>
                  </a:lnTo>
                  <a:lnTo>
                    <a:pt x="197" y="385"/>
                  </a:lnTo>
                  <a:lnTo>
                    <a:pt x="203" y="396"/>
                  </a:lnTo>
                  <a:lnTo>
                    <a:pt x="203" y="575"/>
                  </a:lnTo>
                  <a:lnTo>
                    <a:pt x="238" y="575"/>
                  </a:lnTo>
                  <a:lnTo>
                    <a:pt x="238" y="528"/>
                  </a:lnTo>
                  <a:lnTo>
                    <a:pt x="244" y="518"/>
                  </a:lnTo>
                  <a:lnTo>
                    <a:pt x="278" y="518"/>
                  </a:lnTo>
                  <a:lnTo>
                    <a:pt x="278" y="328"/>
                  </a:lnTo>
                  <a:lnTo>
                    <a:pt x="285" y="319"/>
                  </a:lnTo>
                  <a:lnTo>
                    <a:pt x="319" y="319"/>
                  </a:lnTo>
                  <a:lnTo>
                    <a:pt x="319" y="64"/>
                  </a:lnTo>
                  <a:lnTo>
                    <a:pt x="285" y="64"/>
                  </a:lnTo>
                  <a:lnTo>
                    <a:pt x="278" y="55"/>
                  </a:lnTo>
                  <a:lnTo>
                    <a:pt x="278" y="8"/>
                  </a:lnTo>
                  <a:lnTo>
                    <a:pt x="285" y="0"/>
                  </a:lnTo>
                  <a:lnTo>
                    <a:pt x="440" y="0"/>
                  </a:lnTo>
                  <a:lnTo>
                    <a:pt x="447" y="8"/>
                  </a:lnTo>
                  <a:lnTo>
                    <a:pt x="447" y="55"/>
                  </a:lnTo>
                  <a:lnTo>
                    <a:pt x="440" y="64"/>
                  </a:lnTo>
                  <a:lnTo>
                    <a:pt x="406" y="64"/>
                  </a:lnTo>
                  <a:lnTo>
                    <a:pt x="406" y="121"/>
                  </a:lnTo>
                  <a:lnTo>
                    <a:pt x="400" y="132"/>
                  </a:lnTo>
                  <a:lnTo>
                    <a:pt x="366" y="132"/>
                  </a:lnTo>
                  <a:lnTo>
                    <a:pt x="366" y="319"/>
                  </a:lnTo>
                  <a:lnTo>
                    <a:pt x="359" y="328"/>
                  </a:lnTo>
                  <a:lnTo>
                    <a:pt x="325" y="328"/>
                  </a:lnTo>
                  <a:lnTo>
                    <a:pt x="325" y="518"/>
                  </a:lnTo>
                  <a:lnTo>
                    <a:pt x="319" y="528"/>
                  </a:lnTo>
                  <a:lnTo>
                    <a:pt x="285" y="528"/>
                  </a:lnTo>
                  <a:lnTo>
                    <a:pt x="285" y="707"/>
                  </a:lnTo>
                  <a:lnTo>
                    <a:pt x="278" y="718"/>
                  </a:lnTo>
                  <a:lnTo>
                    <a:pt x="244" y="718"/>
                  </a:lnTo>
                  <a:lnTo>
                    <a:pt x="244" y="773"/>
                  </a:lnTo>
                  <a:lnTo>
                    <a:pt x="238" y="782"/>
                  </a:lnTo>
                  <a:lnTo>
                    <a:pt x="203" y="782"/>
                  </a:lnTo>
                  <a:lnTo>
                    <a:pt x="197" y="773"/>
                  </a:lnTo>
                  <a:lnTo>
                    <a:pt x="197" y="718"/>
                  </a:lnTo>
                  <a:lnTo>
                    <a:pt x="163" y="718"/>
                  </a:lnTo>
                  <a:lnTo>
                    <a:pt x="157" y="707"/>
                  </a:lnTo>
                  <a:lnTo>
                    <a:pt x="157" y="586"/>
                  </a:lnTo>
                  <a:lnTo>
                    <a:pt x="128" y="586"/>
                  </a:lnTo>
                  <a:lnTo>
                    <a:pt x="121" y="575"/>
                  </a:lnTo>
                  <a:lnTo>
                    <a:pt x="121" y="396"/>
                  </a:lnTo>
                  <a:lnTo>
                    <a:pt x="87" y="396"/>
                  </a:lnTo>
                  <a:lnTo>
                    <a:pt x="81" y="385"/>
                  </a:lnTo>
                  <a:lnTo>
                    <a:pt x="81" y="196"/>
                  </a:lnTo>
                  <a:lnTo>
                    <a:pt x="46" y="196"/>
                  </a:lnTo>
                  <a:lnTo>
                    <a:pt x="40" y="187"/>
                  </a:lnTo>
                  <a:lnTo>
                    <a:pt x="40"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52108" name="Freeform 44"/>
            <p:cNvSpPr>
              <a:spLocks noChangeArrowheads="1"/>
            </p:cNvSpPr>
            <p:nvPr/>
          </p:nvSpPr>
          <p:spPr bwMode="auto">
            <a:xfrm>
              <a:off x="1264" y="3231"/>
              <a:ext cx="82" cy="177"/>
            </a:xfrm>
            <a:custGeom>
              <a:avLst/>
              <a:gdLst/>
              <a:ahLst/>
              <a:cxnLst>
                <a:cxn ang="0">
                  <a:pos x="238" y="328"/>
                </a:cxn>
                <a:cxn ang="0">
                  <a:pos x="203" y="575"/>
                </a:cxn>
                <a:cxn ang="0">
                  <a:pos x="198" y="641"/>
                </a:cxn>
                <a:cxn ang="0">
                  <a:pos x="86" y="460"/>
                </a:cxn>
                <a:cxn ang="0">
                  <a:pos x="122" y="452"/>
                </a:cxn>
                <a:cxn ang="0">
                  <a:pos x="198" y="396"/>
                </a:cxn>
                <a:cxn ang="0">
                  <a:pos x="203" y="328"/>
                </a:cxn>
                <a:cxn ang="0">
                  <a:pos x="279" y="0"/>
                </a:cxn>
                <a:cxn ang="0">
                  <a:pos x="284" y="55"/>
                </a:cxn>
                <a:cxn ang="0">
                  <a:pos x="324" y="64"/>
                </a:cxn>
                <a:cxn ang="0">
                  <a:pos x="359" y="707"/>
                </a:cxn>
                <a:cxn ang="0">
                  <a:pos x="365" y="773"/>
                </a:cxn>
                <a:cxn ang="0">
                  <a:pos x="284" y="782"/>
                </a:cxn>
                <a:cxn ang="0">
                  <a:pos x="279" y="718"/>
                </a:cxn>
                <a:cxn ang="0">
                  <a:pos x="238" y="707"/>
                </a:cxn>
                <a:cxn ang="0">
                  <a:pos x="203" y="650"/>
                </a:cxn>
                <a:cxn ang="0">
                  <a:pos x="198" y="718"/>
                </a:cxn>
                <a:cxn ang="0">
                  <a:pos x="162" y="773"/>
                </a:cxn>
                <a:cxn ang="0">
                  <a:pos x="46" y="782"/>
                </a:cxn>
                <a:cxn ang="0">
                  <a:pos x="41" y="718"/>
                </a:cxn>
                <a:cxn ang="0">
                  <a:pos x="0" y="707"/>
                </a:cxn>
                <a:cxn ang="0">
                  <a:pos x="5" y="452"/>
                </a:cxn>
                <a:cxn ang="0">
                  <a:pos x="41" y="396"/>
                </a:cxn>
                <a:cxn ang="0">
                  <a:pos x="80" y="385"/>
                </a:cxn>
                <a:cxn ang="0">
                  <a:pos x="86" y="319"/>
                </a:cxn>
                <a:cxn ang="0">
                  <a:pos x="157" y="264"/>
                </a:cxn>
                <a:cxn ang="0">
                  <a:pos x="238" y="253"/>
                </a:cxn>
                <a:cxn ang="0">
                  <a:pos x="203" y="132"/>
                </a:cxn>
                <a:cxn ang="0">
                  <a:pos x="198" y="64"/>
                </a:cxn>
                <a:cxn ang="0">
                  <a:pos x="122" y="187"/>
                </a:cxn>
                <a:cxn ang="0">
                  <a:pos x="46" y="196"/>
                </a:cxn>
                <a:cxn ang="0">
                  <a:pos x="41" y="64"/>
                </a:cxn>
                <a:cxn ang="0">
                  <a:pos x="80" y="55"/>
                </a:cxn>
                <a:cxn ang="0">
                  <a:pos x="86" y="0"/>
                </a:cxn>
              </a:cxnLst>
              <a:rect l="0" t="0" r="r" b="b"/>
              <a:pathLst>
                <a:path w="366" h="783">
                  <a:moveTo>
                    <a:pt x="203" y="328"/>
                  </a:moveTo>
                  <a:lnTo>
                    <a:pt x="238" y="328"/>
                  </a:lnTo>
                  <a:lnTo>
                    <a:pt x="238" y="575"/>
                  </a:lnTo>
                  <a:lnTo>
                    <a:pt x="203" y="575"/>
                  </a:lnTo>
                  <a:lnTo>
                    <a:pt x="198" y="586"/>
                  </a:lnTo>
                  <a:lnTo>
                    <a:pt x="198" y="641"/>
                  </a:lnTo>
                  <a:lnTo>
                    <a:pt x="86" y="641"/>
                  </a:lnTo>
                  <a:lnTo>
                    <a:pt x="86" y="460"/>
                  </a:lnTo>
                  <a:lnTo>
                    <a:pt x="117" y="460"/>
                  </a:lnTo>
                  <a:lnTo>
                    <a:pt x="122" y="452"/>
                  </a:lnTo>
                  <a:lnTo>
                    <a:pt x="122" y="396"/>
                  </a:lnTo>
                  <a:lnTo>
                    <a:pt x="198" y="396"/>
                  </a:lnTo>
                  <a:lnTo>
                    <a:pt x="203" y="385"/>
                  </a:lnTo>
                  <a:lnTo>
                    <a:pt x="203" y="328"/>
                  </a:lnTo>
                  <a:close/>
                  <a:moveTo>
                    <a:pt x="86" y="0"/>
                  </a:moveTo>
                  <a:lnTo>
                    <a:pt x="279" y="0"/>
                  </a:lnTo>
                  <a:lnTo>
                    <a:pt x="284" y="8"/>
                  </a:lnTo>
                  <a:lnTo>
                    <a:pt x="284" y="55"/>
                  </a:lnTo>
                  <a:lnTo>
                    <a:pt x="318" y="55"/>
                  </a:lnTo>
                  <a:lnTo>
                    <a:pt x="324" y="64"/>
                  </a:lnTo>
                  <a:lnTo>
                    <a:pt x="324" y="707"/>
                  </a:lnTo>
                  <a:lnTo>
                    <a:pt x="359" y="707"/>
                  </a:lnTo>
                  <a:lnTo>
                    <a:pt x="365" y="718"/>
                  </a:lnTo>
                  <a:lnTo>
                    <a:pt x="365" y="773"/>
                  </a:lnTo>
                  <a:lnTo>
                    <a:pt x="359" y="782"/>
                  </a:lnTo>
                  <a:lnTo>
                    <a:pt x="284" y="782"/>
                  </a:lnTo>
                  <a:lnTo>
                    <a:pt x="279" y="773"/>
                  </a:lnTo>
                  <a:lnTo>
                    <a:pt x="279" y="718"/>
                  </a:lnTo>
                  <a:lnTo>
                    <a:pt x="243" y="718"/>
                  </a:lnTo>
                  <a:lnTo>
                    <a:pt x="238" y="707"/>
                  </a:lnTo>
                  <a:lnTo>
                    <a:pt x="238" y="650"/>
                  </a:lnTo>
                  <a:lnTo>
                    <a:pt x="203" y="650"/>
                  </a:lnTo>
                  <a:lnTo>
                    <a:pt x="203" y="707"/>
                  </a:lnTo>
                  <a:lnTo>
                    <a:pt x="198" y="718"/>
                  </a:lnTo>
                  <a:lnTo>
                    <a:pt x="162" y="718"/>
                  </a:lnTo>
                  <a:lnTo>
                    <a:pt x="162" y="773"/>
                  </a:lnTo>
                  <a:lnTo>
                    <a:pt x="157" y="782"/>
                  </a:lnTo>
                  <a:lnTo>
                    <a:pt x="46" y="782"/>
                  </a:lnTo>
                  <a:lnTo>
                    <a:pt x="41" y="773"/>
                  </a:lnTo>
                  <a:lnTo>
                    <a:pt x="41" y="718"/>
                  </a:lnTo>
                  <a:lnTo>
                    <a:pt x="5" y="718"/>
                  </a:lnTo>
                  <a:lnTo>
                    <a:pt x="0" y="707"/>
                  </a:lnTo>
                  <a:lnTo>
                    <a:pt x="0" y="460"/>
                  </a:lnTo>
                  <a:lnTo>
                    <a:pt x="5" y="452"/>
                  </a:lnTo>
                  <a:lnTo>
                    <a:pt x="41" y="452"/>
                  </a:lnTo>
                  <a:lnTo>
                    <a:pt x="41" y="396"/>
                  </a:lnTo>
                  <a:lnTo>
                    <a:pt x="46" y="385"/>
                  </a:lnTo>
                  <a:lnTo>
                    <a:pt x="80" y="385"/>
                  </a:lnTo>
                  <a:lnTo>
                    <a:pt x="80" y="328"/>
                  </a:lnTo>
                  <a:lnTo>
                    <a:pt x="86" y="319"/>
                  </a:lnTo>
                  <a:lnTo>
                    <a:pt x="157" y="319"/>
                  </a:lnTo>
                  <a:lnTo>
                    <a:pt x="157" y="264"/>
                  </a:lnTo>
                  <a:lnTo>
                    <a:pt x="162" y="253"/>
                  </a:lnTo>
                  <a:lnTo>
                    <a:pt x="238" y="253"/>
                  </a:lnTo>
                  <a:lnTo>
                    <a:pt x="238" y="132"/>
                  </a:lnTo>
                  <a:lnTo>
                    <a:pt x="203" y="132"/>
                  </a:lnTo>
                  <a:lnTo>
                    <a:pt x="198" y="121"/>
                  </a:lnTo>
                  <a:lnTo>
                    <a:pt x="198" y="64"/>
                  </a:lnTo>
                  <a:lnTo>
                    <a:pt x="122" y="64"/>
                  </a:lnTo>
                  <a:lnTo>
                    <a:pt x="122" y="187"/>
                  </a:lnTo>
                  <a:lnTo>
                    <a:pt x="117" y="196"/>
                  </a:lnTo>
                  <a:lnTo>
                    <a:pt x="46" y="196"/>
                  </a:lnTo>
                  <a:lnTo>
                    <a:pt x="41" y="187"/>
                  </a:lnTo>
                  <a:lnTo>
                    <a:pt x="41" y="64"/>
                  </a:lnTo>
                  <a:lnTo>
                    <a:pt x="46" y="55"/>
                  </a:lnTo>
                  <a:lnTo>
                    <a:pt x="80" y="55"/>
                  </a:lnTo>
                  <a:lnTo>
                    <a:pt x="80" y="8"/>
                  </a:lnTo>
                  <a:lnTo>
                    <a:pt x="86" y="0"/>
                  </a:lnTo>
                  <a:close/>
                </a:path>
              </a:pathLst>
            </a:custGeom>
            <a:solidFill>
              <a:srgbClr val="FF66FF"/>
            </a:solidFill>
            <a:ln w="9525">
              <a:solidFill>
                <a:srgbClr val="000000"/>
              </a:solidFill>
              <a:round/>
              <a:headEnd/>
              <a:tailEnd/>
            </a:ln>
          </p:spPr>
          <p:txBody>
            <a:bodyPr wrap="none" anchor="ctr"/>
            <a:lstStyle/>
            <a:p>
              <a:endParaRPr lang="en-IN"/>
            </a:p>
          </p:txBody>
        </p:sp>
        <p:sp>
          <p:nvSpPr>
            <p:cNvPr id="1752109" name="Freeform 45"/>
            <p:cNvSpPr>
              <a:spLocks noChangeArrowheads="1"/>
            </p:cNvSpPr>
            <p:nvPr/>
          </p:nvSpPr>
          <p:spPr bwMode="auto">
            <a:xfrm>
              <a:off x="1365" y="3155"/>
              <a:ext cx="38" cy="252"/>
            </a:xfrm>
            <a:custGeom>
              <a:avLst/>
              <a:gdLst/>
              <a:ahLst/>
              <a:cxnLst>
                <a:cxn ang="0">
                  <a:pos x="6" y="0"/>
                </a:cxn>
                <a:cxn ang="0">
                  <a:pos x="123" y="0"/>
                </a:cxn>
                <a:cxn ang="0">
                  <a:pos x="129" y="11"/>
                </a:cxn>
                <a:cxn ang="0">
                  <a:pos x="129" y="1040"/>
                </a:cxn>
                <a:cxn ang="0">
                  <a:pos x="166" y="1040"/>
                </a:cxn>
                <a:cxn ang="0">
                  <a:pos x="172" y="1051"/>
                </a:cxn>
                <a:cxn ang="0">
                  <a:pos x="172" y="1106"/>
                </a:cxn>
                <a:cxn ang="0">
                  <a:pos x="166" y="1115"/>
                </a:cxn>
                <a:cxn ang="0">
                  <a:pos x="6" y="1115"/>
                </a:cxn>
                <a:cxn ang="0">
                  <a:pos x="0" y="1106"/>
                </a:cxn>
                <a:cxn ang="0">
                  <a:pos x="0" y="1051"/>
                </a:cxn>
                <a:cxn ang="0">
                  <a:pos x="6" y="1040"/>
                </a:cxn>
                <a:cxn ang="0">
                  <a:pos x="43" y="1040"/>
                </a:cxn>
                <a:cxn ang="0">
                  <a:pos x="43" y="75"/>
                </a:cxn>
                <a:cxn ang="0">
                  <a:pos x="6" y="75"/>
                </a:cxn>
                <a:cxn ang="0">
                  <a:pos x="0" y="66"/>
                </a:cxn>
                <a:cxn ang="0">
                  <a:pos x="0" y="11"/>
                </a:cxn>
                <a:cxn ang="0">
                  <a:pos x="6" y="0"/>
                </a:cxn>
              </a:cxnLst>
              <a:rect l="0" t="0" r="r" b="b"/>
              <a:pathLst>
                <a:path w="173" h="1116">
                  <a:moveTo>
                    <a:pt x="6" y="0"/>
                  </a:moveTo>
                  <a:lnTo>
                    <a:pt x="123" y="0"/>
                  </a:lnTo>
                  <a:lnTo>
                    <a:pt x="129" y="11"/>
                  </a:lnTo>
                  <a:lnTo>
                    <a:pt x="129" y="1040"/>
                  </a:lnTo>
                  <a:lnTo>
                    <a:pt x="166" y="1040"/>
                  </a:lnTo>
                  <a:lnTo>
                    <a:pt x="172" y="1051"/>
                  </a:lnTo>
                  <a:lnTo>
                    <a:pt x="172" y="1106"/>
                  </a:lnTo>
                  <a:lnTo>
                    <a:pt x="166" y="1115"/>
                  </a:lnTo>
                  <a:lnTo>
                    <a:pt x="6" y="1115"/>
                  </a:lnTo>
                  <a:lnTo>
                    <a:pt x="0" y="1106"/>
                  </a:lnTo>
                  <a:lnTo>
                    <a:pt x="0" y="1051"/>
                  </a:lnTo>
                  <a:lnTo>
                    <a:pt x="6" y="1040"/>
                  </a:lnTo>
                  <a:lnTo>
                    <a:pt x="43" y="1040"/>
                  </a:lnTo>
                  <a:lnTo>
                    <a:pt x="43"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52110" name="Freeform 46"/>
            <p:cNvSpPr>
              <a:spLocks noChangeArrowheads="1"/>
            </p:cNvSpPr>
            <p:nvPr/>
          </p:nvSpPr>
          <p:spPr bwMode="auto">
            <a:xfrm>
              <a:off x="1429" y="3155"/>
              <a:ext cx="38" cy="252"/>
            </a:xfrm>
            <a:custGeom>
              <a:avLst/>
              <a:gdLst/>
              <a:ahLst/>
              <a:cxnLst>
                <a:cxn ang="0">
                  <a:pos x="7" y="333"/>
                </a:cxn>
                <a:cxn ang="0">
                  <a:pos x="123" y="333"/>
                </a:cxn>
                <a:cxn ang="0">
                  <a:pos x="128" y="341"/>
                </a:cxn>
                <a:cxn ang="0">
                  <a:pos x="128" y="1040"/>
                </a:cxn>
                <a:cxn ang="0">
                  <a:pos x="165" y="1040"/>
                </a:cxn>
                <a:cxn ang="0">
                  <a:pos x="173" y="1051"/>
                </a:cxn>
                <a:cxn ang="0">
                  <a:pos x="173" y="1106"/>
                </a:cxn>
                <a:cxn ang="0">
                  <a:pos x="165" y="1115"/>
                </a:cxn>
                <a:cxn ang="0">
                  <a:pos x="7" y="1115"/>
                </a:cxn>
                <a:cxn ang="0">
                  <a:pos x="0" y="1106"/>
                </a:cxn>
                <a:cxn ang="0">
                  <a:pos x="0" y="1051"/>
                </a:cxn>
                <a:cxn ang="0">
                  <a:pos x="7" y="1040"/>
                </a:cxn>
                <a:cxn ang="0">
                  <a:pos x="43" y="1040"/>
                </a:cxn>
                <a:cxn ang="0">
                  <a:pos x="43" y="397"/>
                </a:cxn>
                <a:cxn ang="0">
                  <a:pos x="7" y="397"/>
                </a:cxn>
                <a:cxn ang="0">
                  <a:pos x="0" y="388"/>
                </a:cxn>
                <a:cxn ang="0">
                  <a:pos x="0" y="341"/>
                </a:cxn>
                <a:cxn ang="0">
                  <a:pos x="7" y="333"/>
                </a:cxn>
                <a:cxn ang="0">
                  <a:pos x="49" y="0"/>
                </a:cxn>
                <a:cxn ang="0">
                  <a:pos x="123" y="0"/>
                </a:cxn>
                <a:cxn ang="0">
                  <a:pos x="128" y="11"/>
                </a:cxn>
                <a:cxn ang="0">
                  <a:pos x="128" y="132"/>
                </a:cxn>
                <a:cxn ang="0">
                  <a:pos x="123" y="143"/>
                </a:cxn>
                <a:cxn ang="0">
                  <a:pos x="49" y="143"/>
                </a:cxn>
                <a:cxn ang="0">
                  <a:pos x="43" y="132"/>
                </a:cxn>
                <a:cxn ang="0">
                  <a:pos x="43" y="11"/>
                </a:cxn>
                <a:cxn ang="0">
                  <a:pos x="49" y="0"/>
                </a:cxn>
              </a:cxnLst>
              <a:rect l="0" t="0" r="r" b="b"/>
              <a:pathLst>
                <a:path w="174" h="1116">
                  <a:moveTo>
                    <a:pt x="7" y="333"/>
                  </a:moveTo>
                  <a:lnTo>
                    <a:pt x="123" y="333"/>
                  </a:lnTo>
                  <a:lnTo>
                    <a:pt x="128" y="341"/>
                  </a:lnTo>
                  <a:lnTo>
                    <a:pt x="128" y="1040"/>
                  </a:lnTo>
                  <a:lnTo>
                    <a:pt x="165" y="1040"/>
                  </a:lnTo>
                  <a:lnTo>
                    <a:pt x="173" y="1051"/>
                  </a:lnTo>
                  <a:lnTo>
                    <a:pt x="173" y="1106"/>
                  </a:lnTo>
                  <a:lnTo>
                    <a:pt x="165" y="1115"/>
                  </a:lnTo>
                  <a:lnTo>
                    <a:pt x="7" y="1115"/>
                  </a:lnTo>
                  <a:lnTo>
                    <a:pt x="0" y="1106"/>
                  </a:lnTo>
                  <a:lnTo>
                    <a:pt x="0" y="1051"/>
                  </a:lnTo>
                  <a:lnTo>
                    <a:pt x="7" y="1040"/>
                  </a:lnTo>
                  <a:lnTo>
                    <a:pt x="43" y="1040"/>
                  </a:lnTo>
                  <a:lnTo>
                    <a:pt x="43" y="397"/>
                  </a:lnTo>
                  <a:lnTo>
                    <a:pt x="7" y="397"/>
                  </a:lnTo>
                  <a:lnTo>
                    <a:pt x="0" y="388"/>
                  </a:lnTo>
                  <a:lnTo>
                    <a:pt x="0" y="341"/>
                  </a:lnTo>
                  <a:lnTo>
                    <a:pt x="7" y="333"/>
                  </a:lnTo>
                  <a:close/>
                  <a:moveTo>
                    <a:pt x="49" y="0"/>
                  </a:moveTo>
                  <a:lnTo>
                    <a:pt x="123" y="0"/>
                  </a:lnTo>
                  <a:lnTo>
                    <a:pt x="128" y="11"/>
                  </a:lnTo>
                  <a:lnTo>
                    <a:pt x="128" y="132"/>
                  </a:lnTo>
                  <a:lnTo>
                    <a:pt x="123" y="143"/>
                  </a:lnTo>
                  <a:lnTo>
                    <a:pt x="49" y="143"/>
                  </a:lnTo>
                  <a:lnTo>
                    <a:pt x="43" y="132"/>
                  </a:lnTo>
                  <a:lnTo>
                    <a:pt x="43" y="11"/>
                  </a:lnTo>
                  <a:lnTo>
                    <a:pt x="49" y="0"/>
                  </a:lnTo>
                  <a:close/>
                </a:path>
              </a:pathLst>
            </a:custGeom>
            <a:solidFill>
              <a:srgbClr val="FF66FF"/>
            </a:solidFill>
            <a:ln w="9525">
              <a:solidFill>
                <a:srgbClr val="000000"/>
              </a:solidFill>
              <a:round/>
              <a:headEnd/>
              <a:tailEnd/>
            </a:ln>
          </p:spPr>
          <p:txBody>
            <a:bodyPr wrap="none" anchor="ctr"/>
            <a:lstStyle/>
            <a:p>
              <a:endParaRPr lang="en-IN"/>
            </a:p>
          </p:txBody>
        </p:sp>
        <p:sp>
          <p:nvSpPr>
            <p:cNvPr id="1752111" name="Freeform 47"/>
            <p:cNvSpPr>
              <a:spLocks noChangeArrowheads="1"/>
            </p:cNvSpPr>
            <p:nvPr/>
          </p:nvSpPr>
          <p:spPr bwMode="auto">
            <a:xfrm>
              <a:off x="1493" y="3155"/>
              <a:ext cx="91" cy="252"/>
            </a:xfrm>
            <a:custGeom>
              <a:avLst/>
              <a:gdLst/>
              <a:ahLst/>
              <a:cxnLst>
                <a:cxn ang="0">
                  <a:pos x="162" y="397"/>
                </a:cxn>
                <a:cxn ang="0">
                  <a:pos x="237" y="397"/>
                </a:cxn>
                <a:cxn ang="0">
                  <a:pos x="237" y="454"/>
                </a:cxn>
                <a:cxn ang="0">
                  <a:pos x="241" y="465"/>
                </a:cxn>
                <a:cxn ang="0">
                  <a:pos x="276" y="465"/>
                </a:cxn>
                <a:cxn ang="0">
                  <a:pos x="276" y="974"/>
                </a:cxn>
                <a:cxn ang="0">
                  <a:pos x="241" y="974"/>
                </a:cxn>
                <a:cxn ang="0">
                  <a:pos x="237" y="983"/>
                </a:cxn>
                <a:cxn ang="0">
                  <a:pos x="237" y="1040"/>
                </a:cxn>
                <a:cxn ang="0">
                  <a:pos x="162" y="1040"/>
                </a:cxn>
                <a:cxn ang="0">
                  <a:pos x="162" y="983"/>
                </a:cxn>
                <a:cxn ang="0">
                  <a:pos x="156" y="974"/>
                </a:cxn>
                <a:cxn ang="0">
                  <a:pos x="122" y="974"/>
                </a:cxn>
                <a:cxn ang="0">
                  <a:pos x="122" y="919"/>
                </a:cxn>
                <a:cxn ang="0">
                  <a:pos x="116" y="908"/>
                </a:cxn>
                <a:cxn ang="0">
                  <a:pos x="86" y="908"/>
                </a:cxn>
                <a:cxn ang="0">
                  <a:pos x="86" y="529"/>
                </a:cxn>
                <a:cxn ang="0">
                  <a:pos x="116" y="529"/>
                </a:cxn>
                <a:cxn ang="0">
                  <a:pos x="122" y="520"/>
                </a:cxn>
                <a:cxn ang="0">
                  <a:pos x="122" y="465"/>
                </a:cxn>
                <a:cxn ang="0">
                  <a:pos x="156" y="465"/>
                </a:cxn>
                <a:cxn ang="0">
                  <a:pos x="162" y="454"/>
                </a:cxn>
                <a:cxn ang="0">
                  <a:pos x="162" y="397"/>
                </a:cxn>
                <a:cxn ang="0">
                  <a:pos x="241" y="0"/>
                </a:cxn>
                <a:cxn ang="0">
                  <a:pos x="357" y="0"/>
                </a:cxn>
                <a:cxn ang="0">
                  <a:pos x="362" y="11"/>
                </a:cxn>
                <a:cxn ang="0">
                  <a:pos x="362" y="1040"/>
                </a:cxn>
                <a:cxn ang="0">
                  <a:pos x="398" y="1040"/>
                </a:cxn>
                <a:cxn ang="0">
                  <a:pos x="403" y="1051"/>
                </a:cxn>
                <a:cxn ang="0">
                  <a:pos x="403" y="1106"/>
                </a:cxn>
                <a:cxn ang="0">
                  <a:pos x="398" y="1115"/>
                </a:cxn>
                <a:cxn ang="0">
                  <a:pos x="322" y="1115"/>
                </a:cxn>
                <a:cxn ang="0">
                  <a:pos x="317" y="1106"/>
                </a:cxn>
                <a:cxn ang="0">
                  <a:pos x="317" y="1051"/>
                </a:cxn>
                <a:cxn ang="0">
                  <a:pos x="281" y="1051"/>
                </a:cxn>
                <a:cxn ang="0">
                  <a:pos x="281" y="1106"/>
                </a:cxn>
                <a:cxn ang="0">
                  <a:pos x="276" y="1115"/>
                </a:cxn>
                <a:cxn ang="0">
                  <a:pos x="122" y="1115"/>
                </a:cxn>
                <a:cxn ang="0">
                  <a:pos x="116" y="1106"/>
                </a:cxn>
                <a:cxn ang="0">
                  <a:pos x="116" y="1051"/>
                </a:cxn>
                <a:cxn ang="0">
                  <a:pos x="46" y="1051"/>
                </a:cxn>
                <a:cxn ang="0">
                  <a:pos x="41" y="1040"/>
                </a:cxn>
                <a:cxn ang="0">
                  <a:pos x="41" y="919"/>
                </a:cxn>
                <a:cxn ang="0">
                  <a:pos x="5" y="919"/>
                </a:cxn>
                <a:cxn ang="0">
                  <a:pos x="0" y="908"/>
                </a:cxn>
                <a:cxn ang="0">
                  <a:pos x="0" y="529"/>
                </a:cxn>
                <a:cxn ang="0">
                  <a:pos x="5" y="520"/>
                </a:cxn>
                <a:cxn ang="0">
                  <a:pos x="41" y="520"/>
                </a:cxn>
                <a:cxn ang="0">
                  <a:pos x="41" y="397"/>
                </a:cxn>
                <a:cxn ang="0">
                  <a:pos x="46" y="388"/>
                </a:cxn>
                <a:cxn ang="0">
                  <a:pos x="116" y="388"/>
                </a:cxn>
                <a:cxn ang="0">
                  <a:pos x="116" y="341"/>
                </a:cxn>
                <a:cxn ang="0">
                  <a:pos x="122" y="333"/>
                </a:cxn>
                <a:cxn ang="0">
                  <a:pos x="237" y="333"/>
                </a:cxn>
                <a:cxn ang="0">
                  <a:pos x="241" y="341"/>
                </a:cxn>
                <a:cxn ang="0">
                  <a:pos x="241" y="388"/>
                </a:cxn>
                <a:cxn ang="0">
                  <a:pos x="276" y="388"/>
                </a:cxn>
                <a:cxn ang="0">
                  <a:pos x="276" y="75"/>
                </a:cxn>
                <a:cxn ang="0">
                  <a:pos x="241" y="75"/>
                </a:cxn>
                <a:cxn ang="0">
                  <a:pos x="237" y="66"/>
                </a:cxn>
                <a:cxn ang="0">
                  <a:pos x="237" y="11"/>
                </a:cxn>
                <a:cxn ang="0">
                  <a:pos x="241" y="0"/>
                </a:cxn>
              </a:cxnLst>
              <a:rect l="0" t="0" r="r" b="b"/>
              <a:pathLst>
                <a:path w="404" h="1116">
                  <a:moveTo>
                    <a:pt x="162" y="397"/>
                  </a:moveTo>
                  <a:lnTo>
                    <a:pt x="237" y="397"/>
                  </a:lnTo>
                  <a:lnTo>
                    <a:pt x="237" y="454"/>
                  </a:lnTo>
                  <a:lnTo>
                    <a:pt x="241" y="465"/>
                  </a:lnTo>
                  <a:lnTo>
                    <a:pt x="276" y="465"/>
                  </a:lnTo>
                  <a:lnTo>
                    <a:pt x="276" y="974"/>
                  </a:lnTo>
                  <a:lnTo>
                    <a:pt x="241" y="974"/>
                  </a:lnTo>
                  <a:lnTo>
                    <a:pt x="237" y="983"/>
                  </a:lnTo>
                  <a:lnTo>
                    <a:pt x="237" y="1040"/>
                  </a:lnTo>
                  <a:lnTo>
                    <a:pt x="162" y="1040"/>
                  </a:lnTo>
                  <a:lnTo>
                    <a:pt x="162" y="983"/>
                  </a:lnTo>
                  <a:lnTo>
                    <a:pt x="156" y="974"/>
                  </a:lnTo>
                  <a:lnTo>
                    <a:pt x="122" y="974"/>
                  </a:lnTo>
                  <a:lnTo>
                    <a:pt x="122" y="919"/>
                  </a:lnTo>
                  <a:lnTo>
                    <a:pt x="116" y="908"/>
                  </a:lnTo>
                  <a:lnTo>
                    <a:pt x="86" y="908"/>
                  </a:lnTo>
                  <a:lnTo>
                    <a:pt x="86" y="529"/>
                  </a:lnTo>
                  <a:lnTo>
                    <a:pt x="116" y="529"/>
                  </a:lnTo>
                  <a:lnTo>
                    <a:pt x="122" y="520"/>
                  </a:lnTo>
                  <a:lnTo>
                    <a:pt x="122" y="465"/>
                  </a:lnTo>
                  <a:lnTo>
                    <a:pt x="156" y="465"/>
                  </a:lnTo>
                  <a:lnTo>
                    <a:pt x="162" y="454"/>
                  </a:lnTo>
                  <a:lnTo>
                    <a:pt x="162" y="397"/>
                  </a:lnTo>
                  <a:close/>
                  <a:moveTo>
                    <a:pt x="241" y="0"/>
                  </a:moveTo>
                  <a:lnTo>
                    <a:pt x="357" y="0"/>
                  </a:lnTo>
                  <a:lnTo>
                    <a:pt x="362" y="11"/>
                  </a:lnTo>
                  <a:lnTo>
                    <a:pt x="362" y="1040"/>
                  </a:lnTo>
                  <a:lnTo>
                    <a:pt x="398" y="1040"/>
                  </a:lnTo>
                  <a:lnTo>
                    <a:pt x="403" y="1051"/>
                  </a:lnTo>
                  <a:lnTo>
                    <a:pt x="403" y="1106"/>
                  </a:lnTo>
                  <a:lnTo>
                    <a:pt x="398" y="1115"/>
                  </a:lnTo>
                  <a:lnTo>
                    <a:pt x="322" y="1115"/>
                  </a:lnTo>
                  <a:lnTo>
                    <a:pt x="317" y="1106"/>
                  </a:lnTo>
                  <a:lnTo>
                    <a:pt x="317" y="1051"/>
                  </a:lnTo>
                  <a:lnTo>
                    <a:pt x="281" y="1051"/>
                  </a:lnTo>
                  <a:lnTo>
                    <a:pt x="281" y="1106"/>
                  </a:lnTo>
                  <a:lnTo>
                    <a:pt x="276" y="1115"/>
                  </a:lnTo>
                  <a:lnTo>
                    <a:pt x="122" y="1115"/>
                  </a:lnTo>
                  <a:lnTo>
                    <a:pt x="116" y="1106"/>
                  </a:lnTo>
                  <a:lnTo>
                    <a:pt x="116" y="1051"/>
                  </a:lnTo>
                  <a:lnTo>
                    <a:pt x="46" y="1051"/>
                  </a:lnTo>
                  <a:lnTo>
                    <a:pt x="41" y="1040"/>
                  </a:lnTo>
                  <a:lnTo>
                    <a:pt x="41" y="919"/>
                  </a:lnTo>
                  <a:lnTo>
                    <a:pt x="5" y="919"/>
                  </a:lnTo>
                  <a:lnTo>
                    <a:pt x="0" y="908"/>
                  </a:lnTo>
                  <a:lnTo>
                    <a:pt x="0" y="529"/>
                  </a:lnTo>
                  <a:lnTo>
                    <a:pt x="5" y="520"/>
                  </a:lnTo>
                  <a:lnTo>
                    <a:pt x="41" y="520"/>
                  </a:lnTo>
                  <a:lnTo>
                    <a:pt x="41" y="397"/>
                  </a:lnTo>
                  <a:lnTo>
                    <a:pt x="46" y="388"/>
                  </a:lnTo>
                  <a:lnTo>
                    <a:pt x="116" y="388"/>
                  </a:lnTo>
                  <a:lnTo>
                    <a:pt x="116" y="341"/>
                  </a:lnTo>
                  <a:lnTo>
                    <a:pt x="122" y="333"/>
                  </a:lnTo>
                  <a:lnTo>
                    <a:pt x="237" y="333"/>
                  </a:lnTo>
                  <a:lnTo>
                    <a:pt x="241" y="341"/>
                  </a:lnTo>
                  <a:lnTo>
                    <a:pt x="241" y="388"/>
                  </a:lnTo>
                  <a:lnTo>
                    <a:pt x="276" y="388"/>
                  </a:lnTo>
                  <a:lnTo>
                    <a:pt x="276" y="75"/>
                  </a:lnTo>
                  <a:lnTo>
                    <a:pt x="241" y="75"/>
                  </a:lnTo>
                  <a:lnTo>
                    <a:pt x="237" y="66"/>
                  </a:lnTo>
                  <a:lnTo>
                    <a:pt x="237" y="11"/>
                  </a:lnTo>
                  <a:lnTo>
                    <a:pt x="241" y="0"/>
                  </a:lnTo>
                  <a:close/>
                </a:path>
              </a:pathLst>
            </a:custGeom>
            <a:solidFill>
              <a:srgbClr val="FF66FF"/>
            </a:solidFill>
            <a:ln w="9525">
              <a:solidFill>
                <a:srgbClr val="000000"/>
              </a:solidFill>
              <a:round/>
              <a:headEnd/>
              <a:tailEnd/>
            </a:ln>
          </p:spPr>
          <p:txBody>
            <a:bodyPr wrap="none" anchor="ctr"/>
            <a:lstStyle/>
            <a:p>
              <a:endParaRPr lang="en-IN"/>
            </a:p>
          </p:txBody>
        </p:sp>
      </p:grpSp>
      <p:grpSp>
        <p:nvGrpSpPr>
          <p:cNvPr id="4" name="Group 48"/>
          <p:cNvGrpSpPr>
            <a:grpSpLocks/>
          </p:cNvGrpSpPr>
          <p:nvPr/>
        </p:nvGrpSpPr>
        <p:grpSpPr bwMode="auto">
          <a:xfrm>
            <a:off x="7009921" y="5008846"/>
            <a:ext cx="989280" cy="400362"/>
            <a:chOff x="4416" y="3155"/>
            <a:chExt cx="623" cy="252"/>
          </a:xfrm>
        </p:grpSpPr>
        <p:sp>
          <p:nvSpPr>
            <p:cNvPr id="1752113" name="Freeform 49"/>
            <p:cNvSpPr>
              <a:spLocks noChangeArrowheads="1"/>
            </p:cNvSpPr>
            <p:nvPr/>
          </p:nvSpPr>
          <p:spPr bwMode="auto">
            <a:xfrm>
              <a:off x="4416" y="3155"/>
              <a:ext cx="54" cy="252"/>
            </a:xfrm>
            <a:custGeom>
              <a:avLst/>
              <a:gdLst/>
              <a:ahLst/>
              <a:cxnLst>
                <a:cxn ang="0">
                  <a:pos x="6" y="0"/>
                </a:cxn>
                <a:cxn ang="0">
                  <a:pos x="234" y="0"/>
                </a:cxn>
                <a:cxn ang="0">
                  <a:pos x="241" y="11"/>
                </a:cxn>
                <a:cxn ang="0">
                  <a:pos x="241" y="66"/>
                </a:cxn>
                <a:cxn ang="0">
                  <a:pos x="234" y="75"/>
                </a:cxn>
                <a:cxn ang="0">
                  <a:pos x="161" y="75"/>
                </a:cxn>
                <a:cxn ang="0">
                  <a:pos x="161" y="1040"/>
                </a:cxn>
                <a:cxn ang="0">
                  <a:pos x="234" y="1040"/>
                </a:cxn>
                <a:cxn ang="0">
                  <a:pos x="241" y="1051"/>
                </a:cxn>
                <a:cxn ang="0">
                  <a:pos x="241" y="1106"/>
                </a:cxn>
                <a:cxn ang="0">
                  <a:pos x="234" y="1115"/>
                </a:cxn>
                <a:cxn ang="0">
                  <a:pos x="6" y="1115"/>
                </a:cxn>
                <a:cxn ang="0">
                  <a:pos x="0" y="1106"/>
                </a:cxn>
                <a:cxn ang="0">
                  <a:pos x="0" y="1051"/>
                </a:cxn>
                <a:cxn ang="0">
                  <a:pos x="6" y="1040"/>
                </a:cxn>
                <a:cxn ang="0">
                  <a:pos x="80" y="1040"/>
                </a:cxn>
                <a:cxn ang="0">
                  <a:pos x="80" y="75"/>
                </a:cxn>
                <a:cxn ang="0">
                  <a:pos x="6" y="75"/>
                </a:cxn>
                <a:cxn ang="0">
                  <a:pos x="0" y="66"/>
                </a:cxn>
                <a:cxn ang="0">
                  <a:pos x="0" y="11"/>
                </a:cxn>
                <a:cxn ang="0">
                  <a:pos x="6" y="0"/>
                </a:cxn>
              </a:cxnLst>
              <a:rect l="0" t="0" r="r" b="b"/>
              <a:pathLst>
                <a:path w="242" h="1116">
                  <a:moveTo>
                    <a:pt x="6" y="0"/>
                  </a:moveTo>
                  <a:lnTo>
                    <a:pt x="234" y="0"/>
                  </a:lnTo>
                  <a:lnTo>
                    <a:pt x="241" y="11"/>
                  </a:lnTo>
                  <a:lnTo>
                    <a:pt x="241" y="66"/>
                  </a:lnTo>
                  <a:lnTo>
                    <a:pt x="234" y="75"/>
                  </a:lnTo>
                  <a:lnTo>
                    <a:pt x="161" y="75"/>
                  </a:lnTo>
                  <a:lnTo>
                    <a:pt x="161" y="1040"/>
                  </a:lnTo>
                  <a:lnTo>
                    <a:pt x="234" y="1040"/>
                  </a:lnTo>
                  <a:lnTo>
                    <a:pt x="241" y="1051"/>
                  </a:lnTo>
                  <a:lnTo>
                    <a:pt x="241" y="1106"/>
                  </a:lnTo>
                  <a:lnTo>
                    <a:pt x="234" y="1115"/>
                  </a:lnTo>
                  <a:lnTo>
                    <a:pt x="6" y="1115"/>
                  </a:lnTo>
                  <a:lnTo>
                    <a:pt x="0" y="1106"/>
                  </a:lnTo>
                  <a:lnTo>
                    <a:pt x="0" y="1051"/>
                  </a:lnTo>
                  <a:lnTo>
                    <a:pt x="6" y="1040"/>
                  </a:lnTo>
                  <a:lnTo>
                    <a:pt x="80" y="1040"/>
                  </a:lnTo>
                  <a:lnTo>
                    <a:pt x="80"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52114" name="Freeform 50"/>
            <p:cNvSpPr>
              <a:spLocks noChangeArrowheads="1"/>
            </p:cNvSpPr>
            <p:nvPr/>
          </p:nvSpPr>
          <p:spPr bwMode="auto">
            <a:xfrm>
              <a:off x="4491" y="3231"/>
              <a:ext cx="103" cy="177"/>
            </a:xfrm>
            <a:custGeom>
              <a:avLst/>
              <a:gdLst/>
              <a:ahLst/>
              <a:cxnLst>
                <a:cxn ang="0">
                  <a:pos x="6" y="0"/>
                </a:cxn>
                <a:cxn ang="0">
                  <a:pos x="120" y="0"/>
                </a:cxn>
                <a:cxn ang="0">
                  <a:pos x="127" y="8"/>
                </a:cxn>
                <a:cxn ang="0">
                  <a:pos x="127" y="121"/>
                </a:cxn>
                <a:cxn ang="0">
                  <a:pos x="163" y="121"/>
                </a:cxn>
                <a:cxn ang="0">
                  <a:pos x="163" y="64"/>
                </a:cxn>
                <a:cxn ang="0">
                  <a:pos x="170" y="55"/>
                </a:cxn>
                <a:cxn ang="0">
                  <a:pos x="205" y="55"/>
                </a:cxn>
                <a:cxn ang="0">
                  <a:pos x="205" y="8"/>
                </a:cxn>
                <a:cxn ang="0">
                  <a:pos x="212" y="0"/>
                </a:cxn>
                <a:cxn ang="0">
                  <a:pos x="332" y="0"/>
                </a:cxn>
                <a:cxn ang="0">
                  <a:pos x="337" y="8"/>
                </a:cxn>
                <a:cxn ang="0">
                  <a:pos x="337" y="55"/>
                </a:cxn>
                <a:cxn ang="0">
                  <a:pos x="375" y="55"/>
                </a:cxn>
                <a:cxn ang="0">
                  <a:pos x="380" y="64"/>
                </a:cxn>
                <a:cxn ang="0">
                  <a:pos x="380" y="121"/>
                </a:cxn>
                <a:cxn ang="0">
                  <a:pos x="415" y="121"/>
                </a:cxn>
                <a:cxn ang="0">
                  <a:pos x="422" y="132"/>
                </a:cxn>
                <a:cxn ang="0">
                  <a:pos x="422" y="707"/>
                </a:cxn>
                <a:cxn ang="0">
                  <a:pos x="452" y="707"/>
                </a:cxn>
                <a:cxn ang="0">
                  <a:pos x="457" y="718"/>
                </a:cxn>
                <a:cxn ang="0">
                  <a:pos x="457" y="773"/>
                </a:cxn>
                <a:cxn ang="0">
                  <a:pos x="452" y="782"/>
                </a:cxn>
                <a:cxn ang="0">
                  <a:pos x="296" y="782"/>
                </a:cxn>
                <a:cxn ang="0">
                  <a:pos x="290" y="773"/>
                </a:cxn>
                <a:cxn ang="0">
                  <a:pos x="290" y="718"/>
                </a:cxn>
                <a:cxn ang="0">
                  <a:pos x="296" y="707"/>
                </a:cxn>
                <a:cxn ang="0">
                  <a:pos x="332" y="707"/>
                </a:cxn>
                <a:cxn ang="0">
                  <a:pos x="332" y="196"/>
                </a:cxn>
                <a:cxn ang="0">
                  <a:pos x="296" y="196"/>
                </a:cxn>
                <a:cxn ang="0">
                  <a:pos x="290" y="187"/>
                </a:cxn>
                <a:cxn ang="0">
                  <a:pos x="290" y="132"/>
                </a:cxn>
                <a:cxn ang="0">
                  <a:pos x="170" y="132"/>
                </a:cxn>
                <a:cxn ang="0">
                  <a:pos x="170" y="187"/>
                </a:cxn>
                <a:cxn ang="0">
                  <a:pos x="163" y="196"/>
                </a:cxn>
                <a:cxn ang="0">
                  <a:pos x="127" y="196"/>
                </a:cxn>
                <a:cxn ang="0">
                  <a:pos x="127" y="707"/>
                </a:cxn>
                <a:cxn ang="0">
                  <a:pos x="163" y="707"/>
                </a:cxn>
                <a:cxn ang="0">
                  <a:pos x="170" y="718"/>
                </a:cxn>
                <a:cxn ang="0">
                  <a:pos x="170" y="773"/>
                </a:cxn>
                <a:cxn ang="0">
                  <a:pos x="163" y="782"/>
                </a:cxn>
                <a:cxn ang="0">
                  <a:pos x="6" y="782"/>
                </a:cxn>
                <a:cxn ang="0">
                  <a:pos x="0" y="773"/>
                </a:cxn>
                <a:cxn ang="0">
                  <a:pos x="0" y="718"/>
                </a:cxn>
                <a:cxn ang="0">
                  <a:pos x="6" y="707"/>
                </a:cxn>
                <a:cxn ang="0">
                  <a:pos x="43" y="707"/>
                </a:cxn>
                <a:cxn ang="0">
                  <a:pos x="43" y="64"/>
                </a:cxn>
                <a:cxn ang="0">
                  <a:pos x="6" y="64"/>
                </a:cxn>
                <a:cxn ang="0">
                  <a:pos x="0" y="55"/>
                </a:cxn>
                <a:cxn ang="0">
                  <a:pos x="0" y="8"/>
                </a:cxn>
                <a:cxn ang="0">
                  <a:pos x="6" y="0"/>
                </a:cxn>
              </a:cxnLst>
              <a:rect l="0" t="0" r="r" b="b"/>
              <a:pathLst>
                <a:path w="458" h="783">
                  <a:moveTo>
                    <a:pt x="6" y="0"/>
                  </a:moveTo>
                  <a:lnTo>
                    <a:pt x="120" y="0"/>
                  </a:lnTo>
                  <a:lnTo>
                    <a:pt x="127" y="8"/>
                  </a:lnTo>
                  <a:lnTo>
                    <a:pt x="127" y="121"/>
                  </a:lnTo>
                  <a:lnTo>
                    <a:pt x="163" y="121"/>
                  </a:lnTo>
                  <a:lnTo>
                    <a:pt x="163" y="64"/>
                  </a:lnTo>
                  <a:lnTo>
                    <a:pt x="170" y="55"/>
                  </a:lnTo>
                  <a:lnTo>
                    <a:pt x="205" y="55"/>
                  </a:lnTo>
                  <a:lnTo>
                    <a:pt x="205" y="8"/>
                  </a:lnTo>
                  <a:lnTo>
                    <a:pt x="212" y="0"/>
                  </a:lnTo>
                  <a:lnTo>
                    <a:pt x="332" y="0"/>
                  </a:lnTo>
                  <a:lnTo>
                    <a:pt x="337" y="8"/>
                  </a:lnTo>
                  <a:lnTo>
                    <a:pt x="337" y="55"/>
                  </a:lnTo>
                  <a:lnTo>
                    <a:pt x="375" y="55"/>
                  </a:lnTo>
                  <a:lnTo>
                    <a:pt x="380" y="64"/>
                  </a:lnTo>
                  <a:lnTo>
                    <a:pt x="380" y="121"/>
                  </a:lnTo>
                  <a:lnTo>
                    <a:pt x="415" y="121"/>
                  </a:lnTo>
                  <a:lnTo>
                    <a:pt x="422" y="132"/>
                  </a:lnTo>
                  <a:lnTo>
                    <a:pt x="422" y="707"/>
                  </a:lnTo>
                  <a:lnTo>
                    <a:pt x="452" y="707"/>
                  </a:lnTo>
                  <a:lnTo>
                    <a:pt x="457" y="718"/>
                  </a:lnTo>
                  <a:lnTo>
                    <a:pt x="457" y="773"/>
                  </a:lnTo>
                  <a:lnTo>
                    <a:pt x="452" y="782"/>
                  </a:lnTo>
                  <a:lnTo>
                    <a:pt x="296" y="782"/>
                  </a:lnTo>
                  <a:lnTo>
                    <a:pt x="290" y="773"/>
                  </a:lnTo>
                  <a:lnTo>
                    <a:pt x="290" y="718"/>
                  </a:lnTo>
                  <a:lnTo>
                    <a:pt x="296" y="707"/>
                  </a:lnTo>
                  <a:lnTo>
                    <a:pt x="332" y="707"/>
                  </a:lnTo>
                  <a:lnTo>
                    <a:pt x="332" y="196"/>
                  </a:lnTo>
                  <a:lnTo>
                    <a:pt x="296" y="196"/>
                  </a:lnTo>
                  <a:lnTo>
                    <a:pt x="290" y="187"/>
                  </a:lnTo>
                  <a:lnTo>
                    <a:pt x="290" y="132"/>
                  </a:lnTo>
                  <a:lnTo>
                    <a:pt x="170" y="132"/>
                  </a:lnTo>
                  <a:lnTo>
                    <a:pt x="170" y="187"/>
                  </a:lnTo>
                  <a:lnTo>
                    <a:pt x="163" y="196"/>
                  </a:lnTo>
                  <a:lnTo>
                    <a:pt x="127" y="196"/>
                  </a:lnTo>
                  <a:lnTo>
                    <a:pt x="127" y="707"/>
                  </a:lnTo>
                  <a:lnTo>
                    <a:pt x="163" y="707"/>
                  </a:lnTo>
                  <a:lnTo>
                    <a:pt x="170" y="718"/>
                  </a:lnTo>
                  <a:lnTo>
                    <a:pt x="170" y="773"/>
                  </a:lnTo>
                  <a:lnTo>
                    <a:pt x="163" y="782"/>
                  </a:lnTo>
                  <a:lnTo>
                    <a:pt x="6" y="782"/>
                  </a:lnTo>
                  <a:lnTo>
                    <a:pt x="0" y="773"/>
                  </a:lnTo>
                  <a:lnTo>
                    <a:pt x="0" y="718"/>
                  </a:lnTo>
                  <a:lnTo>
                    <a:pt x="6" y="707"/>
                  </a:lnTo>
                  <a:lnTo>
                    <a:pt x="43" y="707"/>
                  </a:lnTo>
                  <a:lnTo>
                    <a:pt x="43"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52115" name="Freeform 51"/>
            <p:cNvSpPr>
              <a:spLocks noChangeArrowheads="1"/>
            </p:cNvSpPr>
            <p:nvPr/>
          </p:nvSpPr>
          <p:spPr bwMode="auto">
            <a:xfrm>
              <a:off x="4597" y="3231"/>
              <a:ext cx="101" cy="177"/>
            </a:xfrm>
            <a:custGeom>
              <a:avLst/>
              <a:gdLst/>
              <a:ahLst/>
              <a:cxnLst>
                <a:cxn ang="0">
                  <a:pos x="6" y="0"/>
                </a:cxn>
                <a:cxn ang="0">
                  <a:pos x="157" y="0"/>
                </a:cxn>
                <a:cxn ang="0">
                  <a:pos x="163" y="8"/>
                </a:cxn>
                <a:cxn ang="0">
                  <a:pos x="163" y="55"/>
                </a:cxn>
                <a:cxn ang="0">
                  <a:pos x="157" y="64"/>
                </a:cxn>
                <a:cxn ang="0">
                  <a:pos x="128" y="64"/>
                </a:cxn>
                <a:cxn ang="0">
                  <a:pos x="128" y="187"/>
                </a:cxn>
                <a:cxn ang="0">
                  <a:pos x="157" y="187"/>
                </a:cxn>
                <a:cxn ang="0">
                  <a:pos x="163" y="196"/>
                </a:cxn>
                <a:cxn ang="0">
                  <a:pos x="163" y="385"/>
                </a:cxn>
                <a:cxn ang="0">
                  <a:pos x="197" y="385"/>
                </a:cxn>
                <a:cxn ang="0">
                  <a:pos x="203" y="396"/>
                </a:cxn>
                <a:cxn ang="0">
                  <a:pos x="203" y="575"/>
                </a:cxn>
                <a:cxn ang="0">
                  <a:pos x="238" y="575"/>
                </a:cxn>
                <a:cxn ang="0">
                  <a:pos x="238" y="528"/>
                </a:cxn>
                <a:cxn ang="0">
                  <a:pos x="244" y="518"/>
                </a:cxn>
                <a:cxn ang="0">
                  <a:pos x="278" y="518"/>
                </a:cxn>
                <a:cxn ang="0">
                  <a:pos x="278" y="328"/>
                </a:cxn>
                <a:cxn ang="0">
                  <a:pos x="285" y="319"/>
                </a:cxn>
                <a:cxn ang="0">
                  <a:pos x="319" y="319"/>
                </a:cxn>
                <a:cxn ang="0">
                  <a:pos x="319" y="64"/>
                </a:cxn>
                <a:cxn ang="0">
                  <a:pos x="285" y="64"/>
                </a:cxn>
                <a:cxn ang="0">
                  <a:pos x="278" y="55"/>
                </a:cxn>
                <a:cxn ang="0">
                  <a:pos x="278" y="8"/>
                </a:cxn>
                <a:cxn ang="0">
                  <a:pos x="285" y="0"/>
                </a:cxn>
                <a:cxn ang="0">
                  <a:pos x="440" y="0"/>
                </a:cxn>
                <a:cxn ang="0">
                  <a:pos x="447" y="8"/>
                </a:cxn>
                <a:cxn ang="0">
                  <a:pos x="447" y="55"/>
                </a:cxn>
                <a:cxn ang="0">
                  <a:pos x="440" y="64"/>
                </a:cxn>
                <a:cxn ang="0">
                  <a:pos x="406" y="64"/>
                </a:cxn>
                <a:cxn ang="0">
                  <a:pos x="406" y="121"/>
                </a:cxn>
                <a:cxn ang="0">
                  <a:pos x="400" y="132"/>
                </a:cxn>
                <a:cxn ang="0">
                  <a:pos x="366" y="132"/>
                </a:cxn>
                <a:cxn ang="0">
                  <a:pos x="366" y="319"/>
                </a:cxn>
                <a:cxn ang="0">
                  <a:pos x="359" y="328"/>
                </a:cxn>
                <a:cxn ang="0">
                  <a:pos x="325" y="328"/>
                </a:cxn>
                <a:cxn ang="0">
                  <a:pos x="325" y="518"/>
                </a:cxn>
                <a:cxn ang="0">
                  <a:pos x="319" y="528"/>
                </a:cxn>
                <a:cxn ang="0">
                  <a:pos x="285" y="528"/>
                </a:cxn>
                <a:cxn ang="0">
                  <a:pos x="285" y="707"/>
                </a:cxn>
                <a:cxn ang="0">
                  <a:pos x="278" y="718"/>
                </a:cxn>
                <a:cxn ang="0">
                  <a:pos x="244" y="718"/>
                </a:cxn>
                <a:cxn ang="0">
                  <a:pos x="244" y="773"/>
                </a:cxn>
                <a:cxn ang="0">
                  <a:pos x="238" y="782"/>
                </a:cxn>
                <a:cxn ang="0">
                  <a:pos x="203" y="782"/>
                </a:cxn>
                <a:cxn ang="0">
                  <a:pos x="197" y="773"/>
                </a:cxn>
                <a:cxn ang="0">
                  <a:pos x="197" y="718"/>
                </a:cxn>
                <a:cxn ang="0">
                  <a:pos x="163" y="718"/>
                </a:cxn>
                <a:cxn ang="0">
                  <a:pos x="157" y="707"/>
                </a:cxn>
                <a:cxn ang="0">
                  <a:pos x="157" y="586"/>
                </a:cxn>
                <a:cxn ang="0">
                  <a:pos x="128" y="586"/>
                </a:cxn>
                <a:cxn ang="0">
                  <a:pos x="121" y="575"/>
                </a:cxn>
                <a:cxn ang="0">
                  <a:pos x="121" y="396"/>
                </a:cxn>
                <a:cxn ang="0">
                  <a:pos x="87" y="396"/>
                </a:cxn>
                <a:cxn ang="0">
                  <a:pos x="81" y="385"/>
                </a:cxn>
                <a:cxn ang="0">
                  <a:pos x="81" y="196"/>
                </a:cxn>
                <a:cxn ang="0">
                  <a:pos x="46" y="196"/>
                </a:cxn>
                <a:cxn ang="0">
                  <a:pos x="40" y="187"/>
                </a:cxn>
                <a:cxn ang="0">
                  <a:pos x="40" y="64"/>
                </a:cxn>
                <a:cxn ang="0">
                  <a:pos x="6" y="64"/>
                </a:cxn>
                <a:cxn ang="0">
                  <a:pos x="0" y="55"/>
                </a:cxn>
                <a:cxn ang="0">
                  <a:pos x="0" y="8"/>
                </a:cxn>
                <a:cxn ang="0">
                  <a:pos x="6" y="0"/>
                </a:cxn>
              </a:cxnLst>
              <a:rect l="0" t="0" r="r" b="b"/>
              <a:pathLst>
                <a:path w="448" h="783">
                  <a:moveTo>
                    <a:pt x="6" y="0"/>
                  </a:moveTo>
                  <a:lnTo>
                    <a:pt x="157" y="0"/>
                  </a:lnTo>
                  <a:lnTo>
                    <a:pt x="163" y="8"/>
                  </a:lnTo>
                  <a:lnTo>
                    <a:pt x="163" y="55"/>
                  </a:lnTo>
                  <a:lnTo>
                    <a:pt x="157" y="64"/>
                  </a:lnTo>
                  <a:lnTo>
                    <a:pt x="128" y="64"/>
                  </a:lnTo>
                  <a:lnTo>
                    <a:pt x="128" y="187"/>
                  </a:lnTo>
                  <a:lnTo>
                    <a:pt x="157" y="187"/>
                  </a:lnTo>
                  <a:lnTo>
                    <a:pt x="163" y="196"/>
                  </a:lnTo>
                  <a:lnTo>
                    <a:pt x="163" y="385"/>
                  </a:lnTo>
                  <a:lnTo>
                    <a:pt x="197" y="385"/>
                  </a:lnTo>
                  <a:lnTo>
                    <a:pt x="203" y="396"/>
                  </a:lnTo>
                  <a:lnTo>
                    <a:pt x="203" y="575"/>
                  </a:lnTo>
                  <a:lnTo>
                    <a:pt x="238" y="575"/>
                  </a:lnTo>
                  <a:lnTo>
                    <a:pt x="238" y="528"/>
                  </a:lnTo>
                  <a:lnTo>
                    <a:pt x="244" y="518"/>
                  </a:lnTo>
                  <a:lnTo>
                    <a:pt x="278" y="518"/>
                  </a:lnTo>
                  <a:lnTo>
                    <a:pt x="278" y="328"/>
                  </a:lnTo>
                  <a:lnTo>
                    <a:pt x="285" y="319"/>
                  </a:lnTo>
                  <a:lnTo>
                    <a:pt x="319" y="319"/>
                  </a:lnTo>
                  <a:lnTo>
                    <a:pt x="319" y="64"/>
                  </a:lnTo>
                  <a:lnTo>
                    <a:pt x="285" y="64"/>
                  </a:lnTo>
                  <a:lnTo>
                    <a:pt x="278" y="55"/>
                  </a:lnTo>
                  <a:lnTo>
                    <a:pt x="278" y="8"/>
                  </a:lnTo>
                  <a:lnTo>
                    <a:pt x="285" y="0"/>
                  </a:lnTo>
                  <a:lnTo>
                    <a:pt x="440" y="0"/>
                  </a:lnTo>
                  <a:lnTo>
                    <a:pt x="447" y="8"/>
                  </a:lnTo>
                  <a:lnTo>
                    <a:pt x="447" y="55"/>
                  </a:lnTo>
                  <a:lnTo>
                    <a:pt x="440" y="64"/>
                  </a:lnTo>
                  <a:lnTo>
                    <a:pt x="406" y="64"/>
                  </a:lnTo>
                  <a:lnTo>
                    <a:pt x="406" y="121"/>
                  </a:lnTo>
                  <a:lnTo>
                    <a:pt x="400" y="132"/>
                  </a:lnTo>
                  <a:lnTo>
                    <a:pt x="366" y="132"/>
                  </a:lnTo>
                  <a:lnTo>
                    <a:pt x="366" y="319"/>
                  </a:lnTo>
                  <a:lnTo>
                    <a:pt x="359" y="328"/>
                  </a:lnTo>
                  <a:lnTo>
                    <a:pt x="325" y="328"/>
                  </a:lnTo>
                  <a:lnTo>
                    <a:pt x="325" y="518"/>
                  </a:lnTo>
                  <a:lnTo>
                    <a:pt x="319" y="528"/>
                  </a:lnTo>
                  <a:lnTo>
                    <a:pt x="285" y="528"/>
                  </a:lnTo>
                  <a:lnTo>
                    <a:pt x="285" y="707"/>
                  </a:lnTo>
                  <a:lnTo>
                    <a:pt x="278" y="718"/>
                  </a:lnTo>
                  <a:lnTo>
                    <a:pt x="244" y="718"/>
                  </a:lnTo>
                  <a:lnTo>
                    <a:pt x="244" y="773"/>
                  </a:lnTo>
                  <a:lnTo>
                    <a:pt x="238" y="782"/>
                  </a:lnTo>
                  <a:lnTo>
                    <a:pt x="203" y="782"/>
                  </a:lnTo>
                  <a:lnTo>
                    <a:pt x="197" y="773"/>
                  </a:lnTo>
                  <a:lnTo>
                    <a:pt x="197" y="718"/>
                  </a:lnTo>
                  <a:lnTo>
                    <a:pt x="163" y="718"/>
                  </a:lnTo>
                  <a:lnTo>
                    <a:pt x="157" y="707"/>
                  </a:lnTo>
                  <a:lnTo>
                    <a:pt x="157" y="586"/>
                  </a:lnTo>
                  <a:lnTo>
                    <a:pt x="128" y="586"/>
                  </a:lnTo>
                  <a:lnTo>
                    <a:pt x="121" y="575"/>
                  </a:lnTo>
                  <a:lnTo>
                    <a:pt x="121" y="396"/>
                  </a:lnTo>
                  <a:lnTo>
                    <a:pt x="87" y="396"/>
                  </a:lnTo>
                  <a:lnTo>
                    <a:pt x="81" y="385"/>
                  </a:lnTo>
                  <a:lnTo>
                    <a:pt x="81" y="196"/>
                  </a:lnTo>
                  <a:lnTo>
                    <a:pt x="46" y="196"/>
                  </a:lnTo>
                  <a:lnTo>
                    <a:pt x="40" y="187"/>
                  </a:lnTo>
                  <a:lnTo>
                    <a:pt x="40"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52116" name="Freeform 52"/>
            <p:cNvSpPr>
              <a:spLocks noChangeArrowheads="1"/>
            </p:cNvSpPr>
            <p:nvPr/>
          </p:nvSpPr>
          <p:spPr bwMode="auto">
            <a:xfrm>
              <a:off x="4720" y="3231"/>
              <a:ext cx="82" cy="177"/>
            </a:xfrm>
            <a:custGeom>
              <a:avLst/>
              <a:gdLst/>
              <a:ahLst/>
              <a:cxnLst>
                <a:cxn ang="0">
                  <a:pos x="238" y="328"/>
                </a:cxn>
                <a:cxn ang="0">
                  <a:pos x="203" y="575"/>
                </a:cxn>
                <a:cxn ang="0">
                  <a:pos x="198" y="641"/>
                </a:cxn>
                <a:cxn ang="0">
                  <a:pos x="86" y="460"/>
                </a:cxn>
                <a:cxn ang="0">
                  <a:pos x="122" y="452"/>
                </a:cxn>
                <a:cxn ang="0">
                  <a:pos x="198" y="396"/>
                </a:cxn>
                <a:cxn ang="0">
                  <a:pos x="203" y="328"/>
                </a:cxn>
                <a:cxn ang="0">
                  <a:pos x="279" y="0"/>
                </a:cxn>
                <a:cxn ang="0">
                  <a:pos x="284" y="55"/>
                </a:cxn>
                <a:cxn ang="0">
                  <a:pos x="324" y="64"/>
                </a:cxn>
                <a:cxn ang="0">
                  <a:pos x="359" y="707"/>
                </a:cxn>
                <a:cxn ang="0">
                  <a:pos x="365" y="773"/>
                </a:cxn>
                <a:cxn ang="0">
                  <a:pos x="284" y="782"/>
                </a:cxn>
                <a:cxn ang="0">
                  <a:pos x="279" y="718"/>
                </a:cxn>
                <a:cxn ang="0">
                  <a:pos x="238" y="707"/>
                </a:cxn>
                <a:cxn ang="0">
                  <a:pos x="203" y="650"/>
                </a:cxn>
                <a:cxn ang="0">
                  <a:pos x="198" y="718"/>
                </a:cxn>
                <a:cxn ang="0">
                  <a:pos x="162" y="773"/>
                </a:cxn>
                <a:cxn ang="0">
                  <a:pos x="46" y="782"/>
                </a:cxn>
                <a:cxn ang="0">
                  <a:pos x="41" y="718"/>
                </a:cxn>
                <a:cxn ang="0">
                  <a:pos x="0" y="707"/>
                </a:cxn>
                <a:cxn ang="0">
                  <a:pos x="5" y="452"/>
                </a:cxn>
                <a:cxn ang="0">
                  <a:pos x="41" y="396"/>
                </a:cxn>
                <a:cxn ang="0">
                  <a:pos x="80" y="385"/>
                </a:cxn>
                <a:cxn ang="0">
                  <a:pos x="86" y="319"/>
                </a:cxn>
                <a:cxn ang="0">
                  <a:pos x="157" y="264"/>
                </a:cxn>
                <a:cxn ang="0">
                  <a:pos x="238" y="253"/>
                </a:cxn>
                <a:cxn ang="0">
                  <a:pos x="203" y="132"/>
                </a:cxn>
                <a:cxn ang="0">
                  <a:pos x="198" y="64"/>
                </a:cxn>
                <a:cxn ang="0">
                  <a:pos x="122" y="187"/>
                </a:cxn>
                <a:cxn ang="0">
                  <a:pos x="46" y="196"/>
                </a:cxn>
                <a:cxn ang="0">
                  <a:pos x="41" y="64"/>
                </a:cxn>
                <a:cxn ang="0">
                  <a:pos x="80" y="55"/>
                </a:cxn>
                <a:cxn ang="0">
                  <a:pos x="86" y="0"/>
                </a:cxn>
              </a:cxnLst>
              <a:rect l="0" t="0" r="r" b="b"/>
              <a:pathLst>
                <a:path w="366" h="783">
                  <a:moveTo>
                    <a:pt x="203" y="328"/>
                  </a:moveTo>
                  <a:lnTo>
                    <a:pt x="238" y="328"/>
                  </a:lnTo>
                  <a:lnTo>
                    <a:pt x="238" y="575"/>
                  </a:lnTo>
                  <a:lnTo>
                    <a:pt x="203" y="575"/>
                  </a:lnTo>
                  <a:lnTo>
                    <a:pt x="198" y="586"/>
                  </a:lnTo>
                  <a:lnTo>
                    <a:pt x="198" y="641"/>
                  </a:lnTo>
                  <a:lnTo>
                    <a:pt x="86" y="641"/>
                  </a:lnTo>
                  <a:lnTo>
                    <a:pt x="86" y="460"/>
                  </a:lnTo>
                  <a:lnTo>
                    <a:pt x="117" y="460"/>
                  </a:lnTo>
                  <a:lnTo>
                    <a:pt x="122" y="452"/>
                  </a:lnTo>
                  <a:lnTo>
                    <a:pt x="122" y="396"/>
                  </a:lnTo>
                  <a:lnTo>
                    <a:pt x="198" y="396"/>
                  </a:lnTo>
                  <a:lnTo>
                    <a:pt x="203" y="385"/>
                  </a:lnTo>
                  <a:lnTo>
                    <a:pt x="203" y="328"/>
                  </a:lnTo>
                  <a:close/>
                  <a:moveTo>
                    <a:pt x="86" y="0"/>
                  </a:moveTo>
                  <a:lnTo>
                    <a:pt x="279" y="0"/>
                  </a:lnTo>
                  <a:lnTo>
                    <a:pt x="284" y="8"/>
                  </a:lnTo>
                  <a:lnTo>
                    <a:pt x="284" y="55"/>
                  </a:lnTo>
                  <a:lnTo>
                    <a:pt x="318" y="55"/>
                  </a:lnTo>
                  <a:lnTo>
                    <a:pt x="324" y="64"/>
                  </a:lnTo>
                  <a:lnTo>
                    <a:pt x="324" y="707"/>
                  </a:lnTo>
                  <a:lnTo>
                    <a:pt x="359" y="707"/>
                  </a:lnTo>
                  <a:lnTo>
                    <a:pt x="365" y="718"/>
                  </a:lnTo>
                  <a:lnTo>
                    <a:pt x="365" y="773"/>
                  </a:lnTo>
                  <a:lnTo>
                    <a:pt x="359" y="782"/>
                  </a:lnTo>
                  <a:lnTo>
                    <a:pt x="284" y="782"/>
                  </a:lnTo>
                  <a:lnTo>
                    <a:pt x="279" y="773"/>
                  </a:lnTo>
                  <a:lnTo>
                    <a:pt x="279" y="718"/>
                  </a:lnTo>
                  <a:lnTo>
                    <a:pt x="243" y="718"/>
                  </a:lnTo>
                  <a:lnTo>
                    <a:pt x="238" y="707"/>
                  </a:lnTo>
                  <a:lnTo>
                    <a:pt x="238" y="650"/>
                  </a:lnTo>
                  <a:lnTo>
                    <a:pt x="203" y="650"/>
                  </a:lnTo>
                  <a:lnTo>
                    <a:pt x="203" y="707"/>
                  </a:lnTo>
                  <a:lnTo>
                    <a:pt x="198" y="718"/>
                  </a:lnTo>
                  <a:lnTo>
                    <a:pt x="162" y="718"/>
                  </a:lnTo>
                  <a:lnTo>
                    <a:pt x="162" y="773"/>
                  </a:lnTo>
                  <a:lnTo>
                    <a:pt x="157" y="782"/>
                  </a:lnTo>
                  <a:lnTo>
                    <a:pt x="46" y="782"/>
                  </a:lnTo>
                  <a:lnTo>
                    <a:pt x="41" y="773"/>
                  </a:lnTo>
                  <a:lnTo>
                    <a:pt x="41" y="718"/>
                  </a:lnTo>
                  <a:lnTo>
                    <a:pt x="5" y="718"/>
                  </a:lnTo>
                  <a:lnTo>
                    <a:pt x="0" y="707"/>
                  </a:lnTo>
                  <a:lnTo>
                    <a:pt x="0" y="460"/>
                  </a:lnTo>
                  <a:lnTo>
                    <a:pt x="5" y="452"/>
                  </a:lnTo>
                  <a:lnTo>
                    <a:pt x="41" y="452"/>
                  </a:lnTo>
                  <a:lnTo>
                    <a:pt x="41" y="396"/>
                  </a:lnTo>
                  <a:lnTo>
                    <a:pt x="46" y="385"/>
                  </a:lnTo>
                  <a:lnTo>
                    <a:pt x="80" y="385"/>
                  </a:lnTo>
                  <a:lnTo>
                    <a:pt x="80" y="328"/>
                  </a:lnTo>
                  <a:lnTo>
                    <a:pt x="86" y="319"/>
                  </a:lnTo>
                  <a:lnTo>
                    <a:pt x="157" y="319"/>
                  </a:lnTo>
                  <a:lnTo>
                    <a:pt x="157" y="264"/>
                  </a:lnTo>
                  <a:lnTo>
                    <a:pt x="162" y="253"/>
                  </a:lnTo>
                  <a:lnTo>
                    <a:pt x="238" y="253"/>
                  </a:lnTo>
                  <a:lnTo>
                    <a:pt x="238" y="132"/>
                  </a:lnTo>
                  <a:lnTo>
                    <a:pt x="203" y="132"/>
                  </a:lnTo>
                  <a:lnTo>
                    <a:pt x="198" y="121"/>
                  </a:lnTo>
                  <a:lnTo>
                    <a:pt x="198" y="64"/>
                  </a:lnTo>
                  <a:lnTo>
                    <a:pt x="122" y="64"/>
                  </a:lnTo>
                  <a:lnTo>
                    <a:pt x="122" y="187"/>
                  </a:lnTo>
                  <a:lnTo>
                    <a:pt x="117" y="196"/>
                  </a:lnTo>
                  <a:lnTo>
                    <a:pt x="46" y="196"/>
                  </a:lnTo>
                  <a:lnTo>
                    <a:pt x="41" y="187"/>
                  </a:lnTo>
                  <a:lnTo>
                    <a:pt x="41" y="64"/>
                  </a:lnTo>
                  <a:lnTo>
                    <a:pt x="46" y="55"/>
                  </a:lnTo>
                  <a:lnTo>
                    <a:pt x="80" y="55"/>
                  </a:lnTo>
                  <a:lnTo>
                    <a:pt x="80" y="8"/>
                  </a:lnTo>
                  <a:lnTo>
                    <a:pt x="86" y="0"/>
                  </a:lnTo>
                  <a:close/>
                </a:path>
              </a:pathLst>
            </a:custGeom>
            <a:solidFill>
              <a:srgbClr val="FF66FF"/>
            </a:solidFill>
            <a:ln w="9525">
              <a:solidFill>
                <a:srgbClr val="000000"/>
              </a:solidFill>
              <a:round/>
              <a:headEnd/>
              <a:tailEnd/>
            </a:ln>
          </p:spPr>
          <p:txBody>
            <a:bodyPr wrap="none" anchor="ctr"/>
            <a:lstStyle/>
            <a:p>
              <a:endParaRPr lang="en-IN"/>
            </a:p>
          </p:txBody>
        </p:sp>
        <p:sp>
          <p:nvSpPr>
            <p:cNvPr id="1752117" name="Freeform 53"/>
            <p:cNvSpPr>
              <a:spLocks noChangeArrowheads="1"/>
            </p:cNvSpPr>
            <p:nvPr/>
          </p:nvSpPr>
          <p:spPr bwMode="auto">
            <a:xfrm>
              <a:off x="4821" y="3155"/>
              <a:ext cx="38" cy="252"/>
            </a:xfrm>
            <a:custGeom>
              <a:avLst/>
              <a:gdLst/>
              <a:ahLst/>
              <a:cxnLst>
                <a:cxn ang="0">
                  <a:pos x="6" y="0"/>
                </a:cxn>
                <a:cxn ang="0">
                  <a:pos x="123" y="0"/>
                </a:cxn>
                <a:cxn ang="0">
                  <a:pos x="129" y="11"/>
                </a:cxn>
                <a:cxn ang="0">
                  <a:pos x="129" y="1040"/>
                </a:cxn>
                <a:cxn ang="0">
                  <a:pos x="166" y="1040"/>
                </a:cxn>
                <a:cxn ang="0">
                  <a:pos x="172" y="1051"/>
                </a:cxn>
                <a:cxn ang="0">
                  <a:pos x="172" y="1106"/>
                </a:cxn>
                <a:cxn ang="0">
                  <a:pos x="166" y="1115"/>
                </a:cxn>
                <a:cxn ang="0">
                  <a:pos x="6" y="1115"/>
                </a:cxn>
                <a:cxn ang="0">
                  <a:pos x="0" y="1106"/>
                </a:cxn>
                <a:cxn ang="0">
                  <a:pos x="0" y="1051"/>
                </a:cxn>
                <a:cxn ang="0">
                  <a:pos x="6" y="1040"/>
                </a:cxn>
                <a:cxn ang="0">
                  <a:pos x="43" y="1040"/>
                </a:cxn>
                <a:cxn ang="0">
                  <a:pos x="43" y="75"/>
                </a:cxn>
                <a:cxn ang="0">
                  <a:pos x="6" y="75"/>
                </a:cxn>
                <a:cxn ang="0">
                  <a:pos x="0" y="66"/>
                </a:cxn>
                <a:cxn ang="0">
                  <a:pos x="0" y="11"/>
                </a:cxn>
                <a:cxn ang="0">
                  <a:pos x="6" y="0"/>
                </a:cxn>
              </a:cxnLst>
              <a:rect l="0" t="0" r="r" b="b"/>
              <a:pathLst>
                <a:path w="173" h="1116">
                  <a:moveTo>
                    <a:pt x="6" y="0"/>
                  </a:moveTo>
                  <a:lnTo>
                    <a:pt x="123" y="0"/>
                  </a:lnTo>
                  <a:lnTo>
                    <a:pt x="129" y="11"/>
                  </a:lnTo>
                  <a:lnTo>
                    <a:pt x="129" y="1040"/>
                  </a:lnTo>
                  <a:lnTo>
                    <a:pt x="166" y="1040"/>
                  </a:lnTo>
                  <a:lnTo>
                    <a:pt x="172" y="1051"/>
                  </a:lnTo>
                  <a:lnTo>
                    <a:pt x="172" y="1106"/>
                  </a:lnTo>
                  <a:lnTo>
                    <a:pt x="166" y="1115"/>
                  </a:lnTo>
                  <a:lnTo>
                    <a:pt x="6" y="1115"/>
                  </a:lnTo>
                  <a:lnTo>
                    <a:pt x="0" y="1106"/>
                  </a:lnTo>
                  <a:lnTo>
                    <a:pt x="0" y="1051"/>
                  </a:lnTo>
                  <a:lnTo>
                    <a:pt x="6" y="1040"/>
                  </a:lnTo>
                  <a:lnTo>
                    <a:pt x="43" y="1040"/>
                  </a:lnTo>
                  <a:lnTo>
                    <a:pt x="43"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52118" name="Freeform 54"/>
            <p:cNvSpPr>
              <a:spLocks noChangeArrowheads="1"/>
            </p:cNvSpPr>
            <p:nvPr/>
          </p:nvSpPr>
          <p:spPr bwMode="auto">
            <a:xfrm>
              <a:off x="4885" y="3155"/>
              <a:ext cx="38" cy="252"/>
            </a:xfrm>
            <a:custGeom>
              <a:avLst/>
              <a:gdLst/>
              <a:ahLst/>
              <a:cxnLst>
                <a:cxn ang="0">
                  <a:pos x="7" y="333"/>
                </a:cxn>
                <a:cxn ang="0">
                  <a:pos x="123" y="333"/>
                </a:cxn>
                <a:cxn ang="0">
                  <a:pos x="128" y="341"/>
                </a:cxn>
                <a:cxn ang="0">
                  <a:pos x="128" y="1040"/>
                </a:cxn>
                <a:cxn ang="0">
                  <a:pos x="165" y="1040"/>
                </a:cxn>
                <a:cxn ang="0">
                  <a:pos x="173" y="1051"/>
                </a:cxn>
                <a:cxn ang="0">
                  <a:pos x="173" y="1106"/>
                </a:cxn>
                <a:cxn ang="0">
                  <a:pos x="165" y="1115"/>
                </a:cxn>
                <a:cxn ang="0">
                  <a:pos x="7" y="1115"/>
                </a:cxn>
                <a:cxn ang="0">
                  <a:pos x="0" y="1106"/>
                </a:cxn>
                <a:cxn ang="0">
                  <a:pos x="0" y="1051"/>
                </a:cxn>
                <a:cxn ang="0">
                  <a:pos x="7" y="1040"/>
                </a:cxn>
                <a:cxn ang="0">
                  <a:pos x="43" y="1040"/>
                </a:cxn>
                <a:cxn ang="0">
                  <a:pos x="43" y="397"/>
                </a:cxn>
                <a:cxn ang="0">
                  <a:pos x="7" y="397"/>
                </a:cxn>
                <a:cxn ang="0">
                  <a:pos x="0" y="388"/>
                </a:cxn>
                <a:cxn ang="0">
                  <a:pos x="0" y="341"/>
                </a:cxn>
                <a:cxn ang="0">
                  <a:pos x="7" y="333"/>
                </a:cxn>
                <a:cxn ang="0">
                  <a:pos x="49" y="0"/>
                </a:cxn>
                <a:cxn ang="0">
                  <a:pos x="123" y="0"/>
                </a:cxn>
                <a:cxn ang="0">
                  <a:pos x="128" y="11"/>
                </a:cxn>
                <a:cxn ang="0">
                  <a:pos x="128" y="132"/>
                </a:cxn>
                <a:cxn ang="0">
                  <a:pos x="123" y="143"/>
                </a:cxn>
                <a:cxn ang="0">
                  <a:pos x="49" y="143"/>
                </a:cxn>
                <a:cxn ang="0">
                  <a:pos x="43" y="132"/>
                </a:cxn>
                <a:cxn ang="0">
                  <a:pos x="43" y="11"/>
                </a:cxn>
                <a:cxn ang="0">
                  <a:pos x="49" y="0"/>
                </a:cxn>
              </a:cxnLst>
              <a:rect l="0" t="0" r="r" b="b"/>
              <a:pathLst>
                <a:path w="174" h="1116">
                  <a:moveTo>
                    <a:pt x="7" y="333"/>
                  </a:moveTo>
                  <a:lnTo>
                    <a:pt x="123" y="333"/>
                  </a:lnTo>
                  <a:lnTo>
                    <a:pt x="128" y="341"/>
                  </a:lnTo>
                  <a:lnTo>
                    <a:pt x="128" y="1040"/>
                  </a:lnTo>
                  <a:lnTo>
                    <a:pt x="165" y="1040"/>
                  </a:lnTo>
                  <a:lnTo>
                    <a:pt x="173" y="1051"/>
                  </a:lnTo>
                  <a:lnTo>
                    <a:pt x="173" y="1106"/>
                  </a:lnTo>
                  <a:lnTo>
                    <a:pt x="165" y="1115"/>
                  </a:lnTo>
                  <a:lnTo>
                    <a:pt x="7" y="1115"/>
                  </a:lnTo>
                  <a:lnTo>
                    <a:pt x="0" y="1106"/>
                  </a:lnTo>
                  <a:lnTo>
                    <a:pt x="0" y="1051"/>
                  </a:lnTo>
                  <a:lnTo>
                    <a:pt x="7" y="1040"/>
                  </a:lnTo>
                  <a:lnTo>
                    <a:pt x="43" y="1040"/>
                  </a:lnTo>
                  <a:lnTo>
                    <a:pt x="43" y="397"/>
                  </a:lnTo>
                  <a:lnTo>
                    <a:pt x="7" y="397"/>
                  </a:lnTo>
                  <a:lnTo>
                    <a:pt x="0" y="388"/>
                  </a:lnTo>
                  <a:lnTo>
                    <a:pt x="0" y="341"/>
                  </a:lnTo>
                  <a:lnTo>
                    <a:pt x="7" y="333"/>
                  </a:lnTo>
                  <a:close/>
                  <a:moveTo>
                    <a:pt x="49" y="0"/>
                  </a:moveTo>
                  <a:lnTo>
                    <a:pt x="123" y="0"/>
                  </a:lnTo>
                  <a:lnTo>
                    <a:pt x="128" y="11"/>
                  </a:lnTo>
                  <a:lnTo>
                    <a:pt x="128" y="132"/>
                  </a:lnTo>
                  <a:lnTo>
                    <a:pt x="123" y="143"/>
                  </a:lnTo>
                  <a:lnTo>
                    <a:pt x="49" y="143"/>
                  </a:lnTo>
                  <a:lnTo>
                    <a:pt x="43" y="132"/>
                  </a:lnTo>
                  <a:lnTo>
                    <a:pt x="43" y="11"/>
                  </a:lnTo>
                  <a:lnTo>
                    <a:pt x="49" y="0"/>
                  </a:lnTo>
                  <a:close/>
                </a:path>
              </a:pathLst>
            </a:custGeom>
            <a:solidFill>
              <a:srgbClr val="FF66FF"/>
            </a:solidFill>
            <a:ln w="9525">
              <a:solidFill>
                <a:srgbClr val="000000"/>
              </a:solidFill>
              <a:round/>
              <a:headEnd/>
              <a:tailEnd/>
            </a:ln>
          </p:spPr>
          <p:txBody>
            <a:bodyPr wrap="none" anchor="ctr"/>
            <a:lstStyle/>
            <a:p>
              <a:endParaRPr lang="en-IN"/>
            </a:p>
          </p:txBody>
        </p:sp>
        <p:sp>
          <p:nvSpPr>
            <p:cNvPr id="1752119" name="Freeform 55"/>
            <p:cNvSpPr>
              <a:spLocks noChangeArrowheads="1"/>
            </p:cNvSpPr>
            <p:nvPr/>
          </p:nvSpPr>
          <p:spPr bwMode="auto">
            <a:xfrm>
              <a:off x="4949" y="3155"/>
              <a:ext cx="91" cy="252"/>
            </a:xfrm>
            <a:custGeom>
              <a:avLst/>
              <a:gdLst/>
              <a:ahLst/>
              <a:cxnLst>
                <a:cxn ang="0">
                  <a:pos x="162" y="397"/>
                </a:cxn>
                <a:cxn ang="0">
                  <a:pos x="237" y="397"/>
                </a:cxn>
                <a:cxn ang="0">
                  <a:pos x="237" y="454"/>
                </a:cxn>
                <a:cxn ang="0">
                  <a:pos x="241" y="465"/>
                </a:cxn>
                <a:cxn ang="0">
                  <a:pos x="276" y="465"/>
                </a:cxn>
                <a:cxn ang="0">
                  <a:pos x="276" y="974"/>
                </a:cxn>
                <a:cxn ang="0">
                  <a:pos x="241" y="974"/>
                </a:cxn>
                <a:cxn ang="0">
                  <a:pos x="237" y="983"/>
                </a:cxn>
                <a:cxn ang="0">
                  <a:pos x="237" y="1040"/>
                </a:cxn>
                <a:cxn ang="0">
                  <a:pos x="162" y="1040"/>
                </a:cxn>
                <a:cxn ang="0">
                  <a:pos x="162" y="983"/>
                </a:cxn>
                <a:cxn ang="0">
                  <a:pos x="156" y="974"/>
                </a:cxn>
                <a:cxn ang="0">
                  <a:pos x="122" y="974"/>
                </a:cxn>
                <a:cxn ang="0">
                  <a:pos x="122" y="919"/>
                </a:cxn>
                <a:cxn ang="0">
                  <a:pos x="116" y="908"/>
                </a:cxn>
                <a:cxn ang="0">
                  <a:pos x="86" y="908"/>
                </a:cxn>
                <a:cxn ang="0">
                  <a:pos x="86" y="529"/>
                </a:cxn>
                <a:cxn ang="0">
                  <a:pos x="116" y="529"/>
                </a:cxn>
                <a:cxn ang="0">
                  <a:pos x="122" y="520"/>
                </a:cxn>
                <a:cxn ang="0">
                  <a:pos x="122" y="465"/>
                </a:cxn>
                <a:cxn ang="0">
                  <a:pos x="156" y="465"/>
                </a:cxn>
                <a:cxn ang="0">
                  <a:pos x="162" y="454"/>
                </a:cxn>
                <a:cxn ang="0">
                  <a:pos x="162" y="397"/>
                </a:cxn>
                <a:cxn ang="0">
                  <a:pos x="241" y="0"/>
                </a:cxn>
                <a:cxn ang="0">
                  <a:pos x="357" y="0"/>
                </a:cxn>
                <a:cxn ang="0">
                  <a:pos x="362" y="11"/>
                </a:cxn>
                <a:cxn ang="0">
                  <a:pos x="362" y="1040"/>
                </a:cxn>
                <a:cxn ang="0">
                  <a:pos x="398" y="1040"/>
                </a:cxn>
                <a:cxn ang="0">
                  <a:pos x="403" y="1051"/>
                </a:cxn>
                <a:cxn ang="0">
                  <a:pos x="403" y="1106"/>
                </a:cxn>
                <a:cxn ang="0">
                  <a:pos x="398" y="1115"/>
                </a:cxn>
                <a:cxn ang="0">
                  <a:pos x="322" y="1115"/>
                </a:cxn>
                <a:cxn ang="0">
                  <a:pos x="317" y="1106"/>
                </a:cxn>
                <a:cxn ang="0">
                  <a:pos x="317" y="1051"/>
                </a:cxn>
                <a:cxn ang="0">
                  <a:pos x="281" y="1051"/>
                </a:cxn>
                <a:cxn ang="0">
                  <a:pos x="281" y="1106"/>
                </a:cxn>
                <a:cxn ang="0">
                  <a:pos x="276" y="1115"/>
                </a:cxn>
                <a:cxn ang="0">
                  <a:pos x="122" y="1115"/>
                </a:cxn>
                <a:cxn ang="0">
                  <a:pos x="116" y="1106"/>
                </a:cxn>
                <a:cxn ang="0">
                  <a:pos x="116" y="1051"/>
                </a:cxn>
                <a:cxn ang="0">
                  <a:pos x="46" y="1051"/>
                </a:cxn>
                <a:cxn ang="0">
                  <a:pos x="41" y="1040"/>
                </a:cxn>
                <a:cxn ang="0">
                  <a:pos x="41" y="919"/>
                </a:cxn>
                <a:cxn ang="0">
                  <a:pos x="5" y="919"/>
                </a:cxn>
                <a:cxn ang="0">
                  <a:pos x="0" y="908"/>
                </a:cxn>
                <a:cxn ang="0">
                  <a:pos x="0" y="529"/>
                </a:cxn>
                <a:cxn ang="0">
                  <a:pos x="5" y="520"/>
                </a:cxn>
                <a:cxn ang="0">
                  <a:pos x="41" y="520"/>
                </a:cxn>
                <a:cxn ang="0">
                  <a:pos x="41" y="397"/>
                </a:cxn>
                <a:cxn ang="0">
                  <a:pos x="46" y="388"/>
                </a:cxn>
                <a:cxn ang="0">
                  <a:pos x="116" y="388"/>
                </a:cxn>
                <a:cxn ang="0">
                  <a:pos x="116" y="341"/>
                </a:cxn>
                <a:cxn ang="0">
                  <a:pos x="122" y="333"/>
                </a:cxn>
                <a:cxn ang="0">
                  <a:pos x="237" y="333"/>
                </a:cxn>
                <a:cxn ang="0">
                  <a:pos x="241" y="341"/>
                </a:cxn>
                <a:cxn ang="0">
                  <a:pos x="241" y="388"/>
                </a:cxn>
                <a:cxn ang="0">
                  <a:pos x="276" y="388"/>
                </a:cxn>
                <a:cxn ang="0">
                  <a:pos x="276" y="75"/>
                </a:cxn>
                <a:cxn ang="0">
                  <a:pos x="241" y="75"/>
                </a:cxn>
                <a:cxn ang="0">
                  <a:pos x="237" y="66"/>
                </a:cxn>
                <a:cxn ang="0">
                  <a:pos x="237" y="11"/>
                </a:cxn>
                <a:cxn ang="0">
                  <a:pos x="241" y="0"/>
                </a:cxn>
              </a:cxnLst>
              <a:rect l="0" t="0" r="r" b="b"/>
              <a:pathLst>
                <a:path w="404" h="1116">
                  <a:moveTo>
                    <a:pt x="162" y="397"/>
                  </a:moveTo>
                  <a:lnTo>
                    <a:pt x="237" y="397"/>
                  </a:lnTo>
                  <a:lnTo>
                    <a:pt x="237" y="454"/>
                  </a:lnTo>
                  <a:lnTo>
                    <a:pt x="241" y="465"/>
                  </a:lnTo>
                  <a:lnTo>
                    <a:pt x="276" y="465"/>
                  </a:lnTo>
                  <a:lnTo>
                    <a:pt x="276" y="974"/>
                  </a:lnTo>
                  <a:lnTo>
                    <a:pt x="241" y="974"/>
                  </a:lnTo>
                  <a:lnTo>
                    <a:pt x="237" y="983"/>
                  </a:lnTo>
                  <a:lnTo>
                    <a:pt x="237" y="1040"/>
                  </a:lnTo>
                  <a:lnTo>
                    <a:pt x="162" y="1040"/>
                  </a:lnTo>
                  <a:lnTo>
                    <a:pt x="162" y="983"/>
                  </a:lnTo>
                  <a:lnTo>
                    <a:pt x="156" y="974"/>
                  </a:lnTo>
                  <a:lnTo>
                    <a:pt x="122" y="974"/>
                  </a:lnTo>
                  <a:lnTo>
                    <a:pt x="122" y="919"/>
                  </a:lnTo>
                  <a:lnTo>
                    <a:pt x="116" y="908"/>
                  </a:lnTo>
                  <a:lnTo>
                    <a:pt x="86" y="908"/>
                  </a:lnTo>
                  <a:lnTo>
                    <a:pt x="86" y="529"/>
                  </a:lnTo>
                  <a:lnTo>
                    <a:pt x="116" y="529"/>
                  </a:lnTo>
                  <a:lnTo>
                    <a:pt x="122" y="520"/>
                  </a:lnTo>
                  <a:lnTo>
                    <a:pt x="122" y="465"/>
                  </a:lnTo>
                  <a:lnTo>
                    <a:pt x="156" y="465"/>
                  </a:lnTo>
                  <a:lnTo>
                    <a:pt x="162" y="454"/>
                  </a:lnTo>
                  <a:lnTo>
                    <a:pt x="162" y="397"/>
                  </a:lnTo>
                  <a:close/>
                  <a:moveTo>
                    <a:pt x="241" y="0"/>
                  </a:moveTo>
                  <a:lnTo>
                    <a:pt x="357" y="0"/>
                  </a:lnTo>
                  <a:lnTo>
                    <a:pt x="362" y="11"/>
                  </a:lnTo>
                  <a:lnTo>
                    <a:pt x="362" y="1040"/>
                  </a:lnTo>
                  <a:lnTo>
                    <a:pt x="398" y="1040"/>
                  </a:lnTo>
                  <a:lnTo>
                    <a:pt x="403" y="1051"/>
                  </a:lnTo>
                  <a:lnTo>
                    <a:pt x="403" y="1106"/>
                  </a:lnTo>
                  <a:lnTo>
                    <a:pt x="398" y="1115"/>
                  </a:lnTo>
                  <a:lnTo>
                    <a:pt x="322" y="1115"/>
                  </a:lnTo>
                  <a:lnTo>
                    <a:pt x="317" y="1106"/>
                  </a:lnTo>
                  <a:lnTo>
                    <a:pt x="317" y="1051"/>
                  </a:lnTo>
                  <a:lnTo>
                    <a:pt x="281" y="1051"/>
                  </a:lnTo>
                  <a:lnTo>
                    <a:pt x="281" y="1106"/>
                  </a:lnTo>
                  <a:lnTo>
                    <a:pt x="276" y="1115"/>
                  </a:lnTo>
                  <a:lnTo>
                    <a:pt x="122" y="1115"/>
                  </a:lnTo>
                  <a:lnTo>
                    <a:pt x="116" y="1106"/>
                  </a:lnTo>
                  <a:lnTo>
                    <a:pt x="116" y="1051"/>
                  </a:lnTo>
                  <a:lnTo>
                    <a:pt x="46" y="1051"/>
                  </a:lnTo>
                  <a:lnTo>
                    <a:pt x="41" y="1040"/>
                  </a:lnTo>
                  <a:lnTo>
                    <a:pt x="41" y="919"/>
                  </a:lnTo>
                  <a:lnTo>
                    <a:pt x="5" y="919"/>
                  </a:lnTo>
                  <a:lnTo>
                    <a:pt x="0" y="908"/>
                  </a:lnTo>
                  <a:lnTo>
                    <a:pt x="0" y="529"/>
                  </a:lnTo>
                  <a:lnTo>
                    <a:pt x="5" y="520"/>
                  </a:lnTo>
                  <a:lnTo>
                    <a:pt x="41" y="520"/>
                  </a:lnTo>
                  <a:lnTo>
                    <a:pt x="41" y="397"/>
                  </a:lnTo>
                  <a:lnTo>
                    <a:pt x="46" y="388"/>
                  </a:lnTo>
                  <a:lnTo>
                    <a:pt x="116" y="388"/>
                  </a:lnTo>
                  <a:lnTo>
                    <a:pt x="116" y="341"/>
                  </a:lnTo>
                  <a:lnTo>
                    <a:pt x="122" y="333"/>
                  </a:lnTo>
                  <a:lnTo>
                    <a:pt x="237" y="333"/>
                  </a:lnTo>
                  <a:lnTo>
                    <a:pt x="241" y="341"/>
                  </a:lnTo>
                  <a:lnTo>
                    <a:pt x="241" y="388"/>
                  </a:lnTo>
                  <a:lnTo>
                    <a:pt x="276" y="388"/>
                  </a:lnTo>
                  <a:lnTo>
                    <a:pt x="276" y="75"/>
                  </a:lnTo>
                  <a:lnTo>
                    <a:pt x="241" y="75"/>
                  </a:lnTo>
                  <a:lnTo>
                    <a:pt x="237" y="66"/>
                  </a:lnTo>
                  <a:lnTo>
                    <a:pt x="237" y="11"/>
                  </a:lnTo>
                  <a:lnTo>
                    <a:pt x="241" y="0"/>
                  </a:lnTo>
                  <a:close/>
                </a:path>
              </a:pathLst>
            </a:custGeom>
            <a:solidFill>
              <a:srgbClr val="FF66FF"/>
            </a:solidFill>
            <a:ln w="9525">
              <a:solidFill>
                <a:srgbClr val="000000"/>
              </a:solidFill>
              <a:round/>
              <a:headEnd/>
              <a:tailEnd/>
            </a:ln>
          </p:spPr>
          <p:txBody>
            <a:bodyPr wrap="none" anchor="ctr"/>
            <a:lstStyle/>
            <a:p>
              <a:endParaRPr lang="en-IN"/>
            </a:p>
          </p:txBody>
        </p:sp>
      </p:grpSp>
      <p:sp>
        <p:nvSpPr>
          <p:cNvPr id="5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4114" name="Rectangle 2"/>
          <p:cNvSpPr>
            <a:spLocks noGrp="1" noChangeArrowheads="1"/>
          </p:cNvSpPr>
          <p:nvPr>
            <p:ph type="title"/>
          </p:nvPr>
        </p:nvSpPr>
        <p:spPr>
          <a:ln/>
        </p:spPr>
        <p:txBody>
          <a:bodyPr lIns="17998" tIns="46795" rIns="17998" bIns="46795"/>
          <a:lstStyle/>
          <a:p>
            <a:pPr defTabSz="829452">
              <a:spcBef>
                <a:spcPts val="1225"/>
              </a:spcBef>
            </a:pPr>
            <a:r>
              <a:rPr lang="en-GB" sz="4800" dirty="0"/>
              <a:t>Contd...</a:t>
            </a:r>
          </a:p>
        </p:txBody>
      </p:sp>
      <p:sp>
        <p:nvSpPr>
          <p:cNvPr id="1754115" name="Rectangle 3"/>
          <p:cNvSpPr>
            <a:spLocks noGrp="1" noChangeArrowheads="1"/>
          </p:cNvSpPr>
          <p:nvPr>
            <p:ph idx="1"/>
          </p:nvPr>
        </p:nvSpPr>
        <p:spPr>
          <a:xfrm>
            <a:off x="457200" y="1071546"/>
            <a:ext cx="8229600" cy="4525963"/>
          </a:xfrm>
          <a:ln/>
        </p:spPr>
        <p:txBody>
          <a:bodyPr lIns="17998" tIns="46795" rIns="17998" bIns="46795"/>
          <a:lstStyle/>
          <a:p>
            <a:pPr marL="311045" indent="-311045" algn="just" defTabSz="829452">
              <a:lnSpc>
                <a:spcPct val="150000"/>
              </a:lnSpc>
              <a:spcBef>
                <a:spcPts val="806"/>
              </a:spcBef>
            </a:pPr>
            <a:r>
              <a:rPr lang="en-GB" sz="2800" dirty="0"/>
              <a:t>The test suite must include:</a:t>
            </a:r>
          </a:p>
          <a:p>
            <a:pPr marL="673930" lvl="1" algn="just" defTabSz="829452">
              <a:lnSpc>
                <a:spcPct val="150000"/>
              </a:lnSpc>
              <a:spcBef>
                <a:spcPts val="726"/>
              </a:spcBef>
            </a:pPr>
            <a:r>
              <a:rPr lang="en-GB" dirty="0"/>
              <a:t>Representatives from each of the three equivalence classes:</a:t>
            </a:r>
          </a:p>
          <a:p>
            <a:pPr marL="673930" lvl="1" algn="just" defTabSz="829452">
              <a:lnSpc>
                <a:spcPct val="150000"/>
              </a:lnSpc>
              <a:spcBef>
                <a:spcPts val="726"/>
              </a:spcBef>
            </a:pPr>
            <a:r>
              <a:rPr lang="en-GB" dirty="0">
                <a:solidFill>
                  <a:srgbClr val="0000FF"/>
                </a:solidFill>
              </a:rPr>
              <a:t>A possible test suite can be: </a:t>
            </a:r>
            <a:br>
              <a:rPr lang="en-GB" dirty="0">
                <a:solidFill>
                  <a:srgbClr val="0000FF"/>
                </a:solidFill>
              </a:rPr>
            </a:br>
            <a:r>
              <a:rPr lang="en-GB" dirty="0">
                <a:solidFill>
                  <a:srgbClr val="0000FF"/>
                </a:solidFill>
              </a:rPr>
              <a:t>{-5,500,6000}.</a:t>
            </a:r>
          </a:p>
        </p:txBody>
      </p:sp>
      <p:sp>
        <p:nvSpPr>
          <p:cNvPr id="1754116" name="Line 4"/>
          <p:cNvSpPr>
            <a:spLocks noChangeShapeType="1"/>
          </p:cNvSpPr>
          <p:nvPr/>
        </p:nvSpPr>
        <p:spPr bwMode="auto">
          <a:xfrm>
            <a:off x="2666881" y="5181664"/>
            <a:ext cx="4191840" cy="0"/>
          </a:xfrm>
          <a:prstGeom prst="line">
            <a:avLst/>
          </a:prstGeom>
          <a:noFill/>
          <a:ln w="38160">
            <a:solidFill>
              <a:srgbClr val="0000FF"/>
            </a:solidFill>
            <a:round/>
            <a:headEnd/>
            <a:tailEnd/>
          </a:ln>
        </p:spPr>
        <p:txBody>
          <a:bodyPr lIns="82945" tIns="41473" rIns="82945" bIns="41473"/>
          <a:lstStyle/>
          <a:p>
            <a:endParaRPr lang="en-IN"/>
          </a:p>
        </p:txBody>
      </p:sp>
      <p:sp>
        <p:nvSpPr>
          <p:cNvPr id="1754117" name="Text Box 5"/>
          <p:cNvSpPr txBox="1">
            <a:spLocks noChangeArrowheads="1"/>
          </p:cNvSpPr>
          <p:nvPr/>
        </p:nvSpPr>
        <p:spPr bwMode="auto">
          <a:xfrm>
            <a:off x="2514240" y="4723696"/>
            <a:ext cx="912960" cy="518454"/>
          </a:xfrm>
          <a:prstGeom prst="rect">
            <a:avLst/>
          </a:prstGeom>
          <a:noFill/>
          <a:ln w="9525">
            <a:noFill/>
            <a:miter lim="800000"/>
            <a:headEnd/>
            <a:tailEnd/>
          </a:ln>
        </p:spPr>
        <p:txBody>
          <a:bodyPr lIns="17998" tIns="46795" rIns="17998" bIns="46795"/>
          <a:lstStyle/>
          <a:p>
            <a:pPr defTabSz="914414">
              <a:lnSpc>
                <a:spcPct val="85000"/>
              </a:lnSpc>
              <a:spcBef>
                <a:spcPts val="1599"/>
              </a:spcBef>
              <a:tabLst>
                <a:tab pos="864013" algn="l"/>
              </a:tabLst>
            </a:pPr>
            <a:r>
              <a:rPr lang="en-GB" sz="2800" dirty="0">
                <a:latin typeface="Times" pitchFamily="-128" charset="0"/>
              </a:rPr>
              <a:t>1</a:t>
            </a:r>
          </a:p>
        </p:txBody>
      </p:sp>
      <p:sp>
        <p:nvSpPr>
          <p:cNvPr id="1754118" name="Text Box 6"/>
          <p:cNvSpPr txBox="1">
            <a:spLocks noChangeArrowheads="1"/>
          </p:cNvSpPr>
          <p:nvPr/>
        </p:nvSpPr>
        <p:spPr bwMode="auto">
          <a:xfrm>
            <a:off x="6324480" y="4572480"/>
            <a:ext cx="912960" cy="517014"/>
          </a:xfrm>
          <a:prstGeom prst="rect">
            <a:avLst/>
          </a:prstGeom>
          <a:noFill/>
          <a:ln w="9525">
            <a:noFill/>
            <a:miter lim="800000"/>
            <a:headEnd/>
            <a:tailEnd/>
          </a:ln>
        </p:spPr>
        <p:txBody>
          <a:bodyPr lIns="17998" tIns="46795" rIns="17998" bIns="46795"/>
          <a:lstStyle/>
          <a:p>
            <a:pPr defTabSz="914414">
              <a:lnSpc>
                <a:spcPct val="85000"/>
              </a:lnSpc>
              <a:spcBef>
                <a:spcPts val="1599"/>
              </a:spcBef>
              <a:tabLst>
                <a:tab pos="864013" algn="l"/>
              </a:tabLst>
            </a:pPr>
            <a:r>
              <a:rPr lang="en-GB" sz="2800" dirty="0">
                <a:latin typeface="Times" pitchFamily="-128" charset="0"/>
              </a:rPr>
              <a:t>5000</a:t>
            </a:r>
          </a:p>
        </p:txBody>
      </p:sp>
      <p:sp>
        <p:nvSpPr>
          <p:cNvPr id="1754119" name="Line 7"/>
          <p:cNvSpPr>
            <a:spLocks noChangeShapeType="1"/>
          </p:cNvSpPr>
          <p:nvPr/>
        </p:nvSpPr>
        <p:spPr bwMode="auto">
          <a:xfrm>
            <a:off x="281952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20" name="Line 8"/>
          <p:cNvSpPr>
            <a:spLocks noChangeShapeType="1"/>
          </p:cNvSpPr>
          <p:nvPr/>
        </p:nvSpPr>
        <p:spPr bwMode="auto">
          <a:xfrm>
            <a:off x="297216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21" name="Line 9"/>
          <p:cNvSpPr>
            <a:spLocks noChangeShapeType="1"/>
          </p:cNvSpPr>
          <p:nvPr/>
        </p:nvSpPr>
        <p:spPr bwMode="auto">
          <a:xfrm>
            <a:off x="31248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22" name="Line 10"/>
          <p:cNvSpPr>
            <a:spLocks noChangeShapeType="1"/>
          </p:cNvSpPr>
          <p:nvPr/>
        </p:nvSpPr>
        <p:spPr bwMode="auto">
          <a:xfrm>
            <a:off x="32760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23" name="Line 11"/>
          <p:cNvSpPr>
            <a:spLocks noChangeShapeType="1"/>
          </p:cNvSpPr>
          <p:nvPr/>
        </p:nvSpPr>
        <p:spPr bwMode="auto">
          <a:xfrm>
            <a:off x="342864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24" name="Line 12"/>
          <p:cNvSpPr>
            <a:spLocks noChangeShapeType="1"/>
          </p:cNvSpPr>
          <p:nvPr/>
        </p:nvSpPr>
        <p:spPr bwMode="auto">
          <a:xfrm>
            <a:off x="358128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25" name="Line 13"/>
          <p:cNvSpPr>
            <a:spLocks noChangeShapeType="1"/>
          </p:cNvSpPr>
          <p:nvPr/>
        </p:nvSpPr>
        <p:spPr bwMode="auto">
          <a:xfrm>
            <a:off x="373392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26" name="Line 14"/>
          <p:cNvSpPr>
            <a:spLocks noChangeShapeType="1"/>
          </p:cNvSpPr>
          <p:nvPr/>
        </p:nvSpPr>
        <p:spPr bwMode="auto">
          <a:xfrm>
            <a:off x="388656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27" name="Line 15"/>
          <p:cNvSpPr>
            <a:spLocks noChangeShapeType="1"/>
          </p:cNvSpPr>
          <p:nvPr/>
        </p:nvSpPr>
        <p:spPr bwMode="auto">
          <a:xfrm>
            <a:off x="40392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28" name="Line 16"/>
          <p:cNvSpPr>
            <a:spLocks noChangeShapeType="1"/>
          </p:cNvSpPr>
          <p:nvPr/>
        </p:nvSpPr>
        <p:spPr bwMode="auto">
          <a:xfrm>
            <a:off x="41904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29" name="Line 17"/>
          <p:cNvSpPr>
            <a:spLocks noChangeShapeType="1"/>
          </p:cNvSpPr>
          <p:nvPr/>
        </p:nvSpPr>
        <p:spPr bwMode="auto">
          <a:xfrm>
            <a:off x="434304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30" name="Line 18"/>
          <p:cNvSpPr>
            <a:spLocks noChangeShapeType="1"/>
          </p:cNvSpPr>
          <p:nvPr/>
        </p:nvSpPr>
        <p:spPr bwMode="auto">
          <a:xfrm>
            <a:off x="449568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31" name="Line 19"/>
          <p:cNvSpPr>
            <a:spLocks noChangeShapeType="1"/>
          </p:cNvSpPr>
          <p:nvPr/>
        </p:nvSpPr>
        <p:spPr bwMode="auto">
          <a:xfrm>
            <a:off x="464832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32" name="Line 20"/>
          <p:cNvSpPr>
            <a:spLocks noChangeShapeType="1"/>
          </p:cNvSpPr>
          <p:nvPr/>
        </p:nvSpPr>
        <p:spPr bwMode="auto">
          <a:xfrm>
            <a:off x="480096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33" name="Line 21"/>
          <p:cNvSpPr>
            <a:spLocks noChangeShapeType="1"/>
          </p:cNvSpPr>
          <p:nvPr/>
        </p:nvSpPr>
        <p:spPr bwMode="auto">
          <a:xfrm>
            <a:off x="49536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34" name="Line 22"/>
          <p:cNvSpPr>
            <a:spLocks noChangeShapeType="1"/>
          </p:cNvSpPr>
          <p:nvPr/>
        </p:nvSpPr>
        <p:spPr bwMode="auto">
          <a:xfrm>
            <a:off x="51048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35" name="Line 23"/>
          <p:cNvSpPr>
            <a:spLocks noChangeShapeType="1"/>
          </p:cNvSpPr>
          <p:nvPr/>
        </p:nvSpPr>
        <p:spPr bwMode="auto">
          <a:xfrm>
            <a:off x="525744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36" name="Line 24"/>
          <p:cNvSpPr>
            <a:spLocks noChangeShapeType="1"/>
          </p:cNvSpPr>
          <p:nvPr/>
        </p:nvSpPr>
        <p:spPr bwMode="auto">
          <a:xfrm>
            <a:off x="541008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37" name="Line 25"/>
          <p:cNvSpPr>
            <a:spLocks noChangeShapeType="1"/>
          </p:cNvSpPr>
          <p:nvPr/>
        </p:nvSpPr>
        <p:spPr bwMode="auto">
          <a:xfrm>
            <a:off x="556272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38" name="Line 26"/>
          <p:cNvSpPr>
            <a:spLocks noChangeShapeType="1"/>
          </p:cNvSpPr>
          <p:nvPr/>
        </p:nvSpPr>
        <p:spPr bwMode="auto">
          <a:xfrm>
            <a:off x="571536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39" name="Line 27"/>
          <p:cNvSpPr>
            <a:spLocks noChangeShapeType="1"/>
          </p:cNvSpPr>
          <p:nvPr/>
        </p:nvSpPr>
        <p:spPr bwMode="auto">
          <a:xfrm>
            <a:off x="58680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40" name="Line 28"/>
          <p:cNvSpPr>
            <a:spLocks noChangeShapeType="1"/>
          </p:cNvSpPr>
          <p:nvPr/>
        </p:nvSpPr>
        <p:spPr bwMode="auto">
          <a:xfrm>
            <a:off x="60192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41" name="Line 29"/>
          <p:cNvSpPr>
            <a:spLocks noChangeShapeType="1"/>
          </p:cNvSpPr>
          <p:nvPr/>
        </p:nvSpPr>
        <p:spPr bwMode="auto">
          <a:xfrm>
            <a:off x="617184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42" name="Line 30"/>
          <p:cNvSpPr>
            <a:spLocks noChangeShapeType="1"/>
          </p:cNvSpPr>
          <p:nvPr/>
        </p:nvSpPr>
        <p:spPr bwMode="auto">
          <a:xfrm>
            <a:off x="632448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43" name="Line 31"/>
          <p:cNvSpPr>
            <a:spLocks noChangeShapeType="1"/>
          </p:cNvSpPr>
          <p:nvPr/>
        </p:nvSpPr>
        <p:spPr bwMode="auto">
          <a:xfrm>
            <a:off x="647712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44" name="Line 32"/>
          <p:cNvSpPr>
            <a:spLocks noChangeShapeType="1"/>
          </p:cNvSpPr>
          <p:nvPr/>
        </p:nvSpPr>
        <p:spPr bwMode="auto">
          <a:xfrm>
            <a:off x="662976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54145" name="Line 33"/>
          <p:cNvSpPr>
            <a:spLocks noChangeShapeType="1"/>
          </p:cNvSpPr>
          <p:nvPr/>
        </p:nvSpPr>
        <p:spPr bwMode="auto">
          <a:xfrm>
            <a:off x="6782400" y="5105337"/>
            <a:ext cx="0" cy="152656"/>
          </a:xfrm>
          <a:prstGeom prst="line">
            <a:avLst/>
          </a:prstGeom>
          <a:noFill/>
          <a:ln w="38160">
            <a:solidFill>
              <a:srgbClr val="0000FF"/>
            </a:solidFill>
            <a:round/>
            <a:headEnd/>
            <a:tailEnd/>
          </a:ln>
        </p:spPr>
        <p:txBody>
          <a:bodyPr lIns="82945" tIns="41473" rIns="82945" bIns="41473"/>
          <a:lstStyle/>
          <a:p>
            <a:endParaRPr lang="en-IN"/>
          </a:p>
        </p:txBody>
      </p:sp>
      <p:grpSp>
        <p:nvGrpSpPr>
          <p:cNvPr id="2" name="Group 34"/>
          <p:cNvGrpSpPr>
            <a:grpSpLocks/>
          </p:cNvGrpSpPr>
          <p:nvPr/>
        </p:nvGrpSpPr>
        <p:grpSpPr bwMode="auto">
          <a:xfrm>
            <a:off x="4661280" y="4703534"/>
            <a:ext cx="747360" cy="400362"/>
            <a:chOff x="2936" y="2963"/>
            <a:chExt cx="471" cy="252"/>
          </a:xfrm>
        </p:grpSpPr>
        <p:sp>
          <p:nvSpPr>
            <p:cNvPr id="1754147" name="Freeform 35"/>
            <p:cNvSpPr>
              <a:spLocks noChangeArrowheads="1"/>
            </p:cNvSpPr>
            <p:nvPr/>
          </p:nvSpPr>
          <p:spPr bwMode="auto">
            <a:xfrm>
              <a:off x="2936" y="3038"/>
              <a:ext cx="107" cy="177"/>
            </a:xfrm>
            <a:custGeom>
              <a:avLst/>
              <a:gdLst/>
              <a:ahLst/>
              <a:cxnLst>
                <a:cxn ang="0">
                  <a:pos x="7" y="0"/>
                </a:cxn>
                <a:cxn ang="0">
                  <a:pos x="168" y="0"/>
                </a:cxn>
                <a:cxn ang="0">
                  <a:pos x="174" y="10"/>
                </a:cxn>
                <a:cxn ang="0">
                  <a:pos x="174" y="55"/>
                </a:cxn>
                <a:cxn ang="0">
                  <a:pos x="168" y="66"/>
                </a:cxn>
                <a:cxn ang="0">
                  <a:pos x="136" y="66"/>
                </a:cxn>
                <a:cxn ang="0">
                  <a:pos x="136" y="188"/>
                </a:cxn>
                <a:cxn ang="0">
                  <a:pos x="168" y="188"/>
                </a:cxn>
                <a:cxn ang="0">
                  <a:pos x="174" y="198"/>
                </a:cxn>
                <a:cxn ang="0">
                  <a:pos x="174" y="388"/>
                </a:cxn>
                <a:cxn ang="0">
                  <a:pos x="210" y="388"/>
                </a:cxn>
                <a:cxn ang="0">
                  <a:pos x="217" y="397"/>
                </a:cxn>
                <a:cxn ang="0">
                  <a:pos x="217" y="578"/>
                </a:cxn>
                <a:cxn ang="0">
                  <a:pos x="254" y="578"/>
                </a:cxn>
                <a:cxn ang="0">
                  <a:pos x="254" y="529"/>
                </a:cxn>
                <a:cxn ang="0">
                  <a:pos x="260" y="520"/>
                </a:cxn>
                <a:cxn ang="0">
                  <a:pos x="297" y="520"/>
                </a:cxn>
                <a:cxn ang="0">
                  <a:pos x="297" y="330"/>
                </a:cxn>
                <a:cxn ang="0">
                  <a:pos x="304" y="320"/>
                </a:cxn>
                <a:cxn ang="0">
                  <a:pos x="340" y="320"/>
                </a:cxn>
                <a:cxn ang="0">
                  <a:pos x="340" y="66"/>
                </a:cxn>
                <a:cxn ang="0">
                  <a:pos x="304" y="66"/>
                </a:cxn>
                <a:cxn ang="0">
                  <a:pos x="297" y="55"/>
                </a:cxn>
                <a:cxn ang="0">
                  <a:pos x="297" y="10"/>
                </a:cxn>
                <a:cxn ang="0">
                  <a:pos x="304" y="0"/>
                </a:cxn>
                <a:cxn ang="0">
                  <a:pos x="469" y="0"/>
                </a:cxn>
                <a:cxn ang="0">
                  <a:pos x="476" y="10"/>
                </a:cxn>
                <a:cxn ang="0">
                  <a:pos x="476" y="55"/>
                </a:cxn>
                <a:cxn ang="0">
                  <a:pos x="469" y="66"/>
                </a:cxn>
                <a:cxn ang="0">
                  <a:pos x="432" y="66"/>
                </a:cxn>
                <a:cxn ang="0">
                  <a:pos x="432" y="124"/>
                </a:cxn>
                <a:cxn ang="0">
                  <a:pos x="426" y="132"/>
                </a:cxn>
                <a:cxn ang="0">
                  <a:pos x="389" y="132"/>
                </a:cxn>
                <a:cxn ang="0">
                  <a:pos x="389" y="320"/>
                </a:cxn>
                <a:cxn ang="0">
                  <a:pos x="382" y="330"/>
                </a:cxn>
                <a:cxn ang="0">
                  <a:pos x="346" y="330"/>
                </a:cxn>
                <a:cxn ang="0">
                  <a:pos x="346" y="520"/>
                </a:cxn>
                <a:cxn ang="0">
                  <a:pos x="340" y="529"/>
                </a:cxn>
                <a:cxn ang="0">
                  <a:pos x="304" y="529"/>
                </a:cxn>
                <a:cxn ang="0">
                  <a:pos x="304" y="710"/>
                </a:cxn>
                <a:cxn ang="0">
                  <a:pos x="297" y="719"/>
                </a:cxn>
                <a:cxn ang="0">
                  <a:pos x="260" y="719"/>
                </a:cxn>
                <a:cxn ang="0">
                  <a:pos x="260" y="774"/>
                </a:cxn>
                <a:cxn ang="0">
                  <a:pos x="254" y="785"/>
                </a:cxn>
                <a:cxn ang="0">
                  <a:pos x="217" y="785"/>
                </a:cxn>
                <a:cxn ang="0">
                  <a:pos x="210" y="774"/>
                </a:cxn>
                <a:cxn ang="0">
                  <a:pos x="210" y="719"/>
                </a:cxn>
                <a:cxn ang="0">
                  <a:pos x="174" y="719"/>
                </a:cxn>
                <a:cxn ang="0">
                  <a:pos x="168" y="710"/>
                </a:cxn>
                <a:cxn ang="0">
                  <a:pos x="168" y="587"/>
                </a:cxn>
                <a:cxn ang="0">
                  <a:pos x="136" y="587"/>
                </a:cxn>
                <a:cxn ang="0">
                  <a:pos x="130" y="578"/>
                </a:cxn>
                <a:cxn ang="0">
                  <a:pos x="130" y="397"/>
                </a:cxn>
                <a:cxn ang="0">
                  <a:pos x="94" y="397"/>
                </a:cxn>
                <a:cxn ang="0">
                  <a:pos x="87" y="388"/>
                </a:cxn>
                <a:cxn ang="0">
                  <a:pos x="87" y="198"/>
                </a:cxn>
                <a:cxn ang="0">
                  <a:pos x="50" y="198"/>
                </a:cxn>
                <a:cxn ang="0">
                  <a:pos x="43" y="188"/>
                </a:cxn>
                <a:cxn ang="0">
                  <a:pos x="43" y="66"/>
                </a:cxn>
                <a:cxn ang="0">
                  <a:pos x="7" y="66"/>
                </a:cxn>
                <a:cxn ang="0">
                  <a:pos x="0" y="55"/>
                </a:cxn>
                <a:cxn ang="0">
                  <a:pos x="0" y="10"/>
                </a:cxn>
                <a:cxn ang="0">
                  <a:pos x="7" y="0"/>
                </a:cxn>
              </a:cxnLst>
              <a:rect l="0" t="0" r="r" b="b"/>
              <a:pathLst>
                <a:path w="477" h="786">
                  <a:moveTo>
                    <a:pt x="7" y="0"/>
                  </a:moveTo>
                  <a:lnTo>
                    <a:pt x="168" y="0"/>
                  </a:lnTo>
                  <a:lnTo>
                    <a:pt x="174" y="10"/>
                  </a:lnTo>
                  <a:lnTo>
                    <a:pt x="174" y="55"/>
                  </a:lnTo>
                  <a:lnTo>
                    <a:pt x="168" y="66"/>
                  </a:lnTo>
                  <a:lnTo>
                    <a:pt x="136" y="66"/>
                  </a:lnTo>
                  <a:lnTo>
                    <a:pt x="136" y="188"/>
                  </a:lnTo>
                  <a:lnTo>
                    <a:pt x="168" y="188"/>
                  </a:lnTo>
                  <a:lnTo>
                    <a:pt x="174" y="198"/>
                  </a:lnTo>
                  <a:lnTo>
                    <a:pt x="174" y="388"/>
                  </a:lnTo>
                  <a:lnTo>
                    <a:pt x="210" y="388"/>
                  </a:lnTo>
                  <a:lnTo>
                    <a:pt x="217" y="397"/>
                  </a:lnTo>
                  <a:lnTo>
                    <a:pt x="217" y="578"/>
                  </a:lnTo>
                  <a:lnTo>
                    <a:pt x="254" y="578"/>
                  </a:lnTo>
                  <a:lnTo>
                    <a:pt x="254" y="529"/>
                  </a:lnTo>
                  <a:lnTo>
                    <a:pt x="260" y="520"/>
                  </a:lnTo>
                  <a:lnTo>
                    <a:pt x="297" y="520"/>
                  </a:lnTo>
                  <a:lnTo>
                    <a:pt x="297" y="330"/>
                  </a:lnTo>
                  <a:lnTo>
                    <a:pt x="304" y="320"/>
                  </a:lnTo>
                  <a:lnTo>
                    <a:pt x="340" y="320"/>
                  </a:lnTo>
                  <a:lnTo>
                    <a:pt x="340" y="66"/>
                  </a:lnTo>
                  <a:lnTo>
                    <a:pt x="304" y="66"/>
                  </a:lnTo>
                  <a:lnTo>
                    <a:pt x="297" y="55"/>
                  </a:lnTo>
                  <a:lnTo>
                    <a:pt x="297" y="10"/>
                  </a:lnTo>
                  <a:lnTo>
                    <a:pt x="304" y="0"/>
                  </a:lnTo>
                  <a:lnTo>
                    <a:pt x="469" y="0"/>
                  </a:lnTo>
                  <a:lnTo>
                    <a:pt x="476" y="10"/>
                  </a:lnTo>
                  <a:lnTo>
                    <a:pt x="476" y="55"/>
                  </a:lnTo>
                  <a:lnTo>
                    <a:pt x="469" y="66"/>
                  </a:lnTo>
                  <a:lnTo>
                    <a:pt x="432" y="66"/>
                  </a:lnTo>
                  <a:lnTo>
                    <a:pt x="432" y="124"/>
                  </a:lnTo>
                  <a:lnTo>
                    <a:pt x="426" y="132"/>
                  </a:lnTo>
                  <a:lnTo>
                    <a:pt x="389" y="132"/>
                  </a:lnTo>
                  <a:lnTo>
                    <a:pt x="389" y="320"/>
                  </a:lnTo>
                  <a:lnTo>
                    <a:pt x="382" y="330"/>
                  </a:lnTo>
                  <a:lnTo>
                    <a:pt x="346" y="330"/>
                  </a:lnTo>
                  <a:lnTo>
                    <a:pt x="346" y="520"/>
                  </a:lnTo>
                  <a:lnTo>
                    <a:pt x="340" y="529"/>
                  </a:lnTo>
                  <a:lnTo>
                    <a:pt x="304" y="529"/>
                  </a:lnTo>
                  <a:lnTo>
                    <a:pt x="304" y="710"/>
                  </a:lnTo>
                  <a:lnTo>
                    <a:pt x="297" y="719"/>
                  </a:lnTo>
                  <a:lnTo>
                    <a:pt x="260" y="719"/>
                  </a:lnTo>
                  <a:lnTo>
                    <a:pt x="260" y="774"/>
                  </a:lnTo>
                  <a:lnTo>
                    <a:pt x="254" y="785"/>
                  </a:lnTo>
                  <a:lnTo>
                    <a:pt x="217" y="785"/>
                  </a:lnTo>
                  <a:lnTo>
                    <a:pt x="210" y="774"/>
                  </a:lnTo>
                  <a:lnTo>
                    <a:pt x="210" y="719"/>
                  </a:lnTo>
                  <a:lnTo>
                    <a:pt x="174" y="719"/>
                  </a:lnTo>
                  <a:lnTo>
                    <a:pt x="168" y="710"/>
                  </a:lnTo>
                  <a:lnTo>
                    <a:pt x="168" y="587"/>
                  </a:lnTo>
                  <a:lnTo>
                    <a:pt x="136" y="587"/>
                  </a:lnTo>
                  <a:lnTo>
                    <a:pt x="130" y="578"/>
                  </a:lnTo>
                  <a:lnTo>
                    <a:pt x="130" y="397"/>
                  </a:lnTo>
                  <a:lnTo>
                    <a:pt x="94" y="397"/>
                  </a:lnTo>
                  <a:lnTo>
                    <a:pt x="87" y="388"/>
                  </a:lnTo>
                  <a:lnTo>
                    <a:pt x="87" y="198"/>
                  </a:lnTo>
                  <a:lnTo>
                    <a:pt x="50" y="198"/>
                  </a:lnTo>
                  <a:lnTo>
                    <a:pt x="43" y="188"/>
                  </a:lnTo>
                  <a:lnTo>
                    <a:pt x="43" y="66"/>
                  </a:lnTo>
                  <a:lnTo>
                    <a:pt x="7" y="66"/>
                  </a:lnTo>
                  <a:lnTo>
                    <a:pt x="0" y="55"/>
                  </a:lnTo>
                  <a:lnTo>
                    <a:pt x="0" y="10"/>
                  </a:lnTo>
                  <a:lnTo>
                    <a:pt x="7" y="0"/>
                  </a:lnTo>
                </a:path>
              </a:pathLst>
            </a:custGeom>
            <a:solidFill>
              <a:srgbClr val="0000FF"/>
            </a:solidFill>
            <a:ln w="9525">
              <a:solidFill>
                <a:srgbClr val="000000"/>
              </a:solidFill>
              <a:round/>
              <a:headEnd/>
              <a:tailEnd/>
            </a:ln>
          </p:spPr>
          <p:txBody>
            <a:bodyPr wrap="none" anchor="ctr"/>
            <a:lstStyle/>
            <a:p>
              <a:endParaRPr lang="en-IN"/>
            </a:p>
          </p:txBody>
        </p:sp>
        <p:sp>
          <p:nvSpPr>
            <p:cNvPr id="1754148" name="Freeform 36"/>
            <p:cNvSpPr>
              <a:spLocks noChangeArrowheads="1"/>
            </p:cNvSpPr>
            <p:nvPr/>
          </p:nvSpPr>
          <p:spPr bwMode="auto">
            <a:xfrm>
              <a:off x="3067" y="3038"/>
              <a:ext cx="87" cy="177"/>
            </a:xfrm>
            <a:custGeom>
              <a:avLst/>
              <a:gdLst/>
              <a:ahLst/>
              <a:cxnLst>
                <a:cxn ang="0">
                  <a:pos x="253" y="330"/>
                </a:cxn>
                <a:cxn ang="0">
                  <a:pos x="217" y="578"/>
                </a:cxn>
                <a:cxn ang="0">
                  <a:pos x="210" y="642"/>
                </a:cxn>
                <a:cxn ang="0">
                  <a:pos x="92" y="463"/>
                </a:cxn>
                <a:cxn ang="0">
                  <a:pos x="130" y="452"/>
                </a:cxn>
                <a:cxn ang="0">
                  <a:pos x="210" y="397"/>
                </a:cxn>
                <a:cxn ang="0">
                  <a:pos x="217" y="330"/>
                </a:cxn>
                <a:cxn ang="0">
                  <a:pos x="297" y="0"/>
                </a:cxn>
                <a:cxn ang="0">
                  <a:pos x="302" y="55"/>
                </a:cxn>
                <a:cxn ang="0">
                  <a:pos x="346" y="66"/>
                </a:cxn>
                <a:cxn ang="0">
                  <a:pos x="382" y="710"/>
                </a:cxn>
                <a:cxn ang="0">
                  <a:pos x="389" y="774"/>
                </a:cxn>
                <a:cxn ang="0">
                  <a:pos x="302" y="785"/>
                </a:cxn>
                <a:cxn ang="0">
                  <a:pos x="297" y="719"/>
                </a:cxn>
                <a:cxn ang="0">
                  <a:pos x="253" y="710"/>
                </a:cxn>
                <a:cxn ang="0">
                  <a:pos x="217" y="653"/>
                </a:cxn>
                <a:cxn ang="0">
                  <a:pos x="210" y="719"/>
                </a:cxn>
                <a:cxn ang="0">
                  <a:pos x="173" y="774"/>
                </a:cxn>
                <a:cxn ang="0">
                  <a:pos x="50" y="785"/>
                </a:cxn>
                <a:cxn ang="0">
                  <a:pos x="43" y="719"/>
                </a:cxn>
                <a:cxn ang="0">
                  <a:pos x="0" y="710"/>
                </a:cxn>
                <a:cxn ang="0">
                  <a:pos x="7" y="452"/>
                </a:cxn>
                <a:cxn ang="0">
                  <a:pos x="43" y="397"/>
                </a:cxn>
                <a:cxn ang="0">
                  <a:pos x="87" y="388"/>
                </a:cxn>
                <a:cxn ang="0">
                  <a:pos x="92" y="320"/>
                </a:cxn>
                <a:cxn ang="0">
                  <a:pos x="167" y="264"/>
                </a:cxn>
                <a:cxn ang="0">
                  <a:pos x="253" y="256"/>
                </a:cxn>
                <a:cxn ang="0">
                  <a:pos x="217" y="132"/>
                </a:cxn>
                <a:cxn ang="0">
                  <a:pos x="210" y="66"/>
                </a:cxn>
                <a:cxn ang="0">
                  <a:pos x="130" y="188"/>
                </a:cxn>
                <a:cxn ang="0">
                  <a:pos x="50" y="198"/>
                </a:cxn>
                <a:cxn ang="0">
                  <a:pos x="43" y="66"/>
                </a:cxn>
                <a:cxn ang="0">
                  <a:pos x="87" y="55"/>
                </a:cxn>
                <a:cxn ang="0">
                  <a:pos x="92" y="0"/>
                </a:cxn>
              </a:cxnLst>
              <a:rect l="0" t="0" r="r" b="b"/>
              <a:pathLst>
                <a:path w="390" h="786">
                  <a:moveTo>
                    <a:pt x="217" y="330"/>
                  </a:moveTo>
                  <a:lnTo>
                    <a:pt x="253" y="330"/>
                  </a:lnTo>
                  <a:lnTo>
                    <a:pt x="253" y="578"/>
                  </a:lnTo>
                  <a:lnTo>
                    <a:pt x="217" y="578"/>
                  </a:lnTo>
                  <a:lnTo>
                    <a:pt x="210" y="587"/>
                  </a:lnTo>
                  <a:lnTo>
                    <a:pt x="210" y="642"/>
                  </a:lnTo>
                  <a:lnTo>
                    <a:pt x="92" y="642"/>
                  </a:lnTo>
                  <a:lnTo>
                    <a:pt x="92" y="463"/>
                  </a:lnTo>
                  <a:lnTo>
                    <a:pt x="125" y="463"/>
                  </a:lnTo>
                  <a:lnTo>
                    <a:pt x="130" y="452"/>
                  </a:lnTo>
                  <a:lnTo>
                    <a:pt x="130" y="397"/>
                  </a:lnTo>
                  <a:lnTo>
                    <a:pt x="210" y="397"/>
                  </a:lnTo>
                  <a:lnTo>
                    <a:pt x="217" y="388"/>
                  </a:lnTo>
                  <a:lnTo>
                    <a:pt x="217" y="330"/>
                  </a:lnTo>
                  <a:close/>
                  <a:moveTo>
                    <a:pt x="92" y="0"/>
                  </a:moveTo>
                  <a:lnTo>
                    <a:pt x="297" y="0"/>
                  </a:lnTo>
                  <a:lnTo>
                    <a:pt x="302" y="10"/>
                  </a:lnTo>
                  <a:lnTo>
                    <a:pt x="302" y="55"/>
                  </a:lnTo>
                  <a:lnTo>
                    <a:pt x="339" y="55"/>
                  </a:lnTo>
                  <a:lnTo>
                    <a:pt x="346" y="66"/>
                  </a:lnTo>
                  <a:lnTo>
                    <a:pt x="346" y="710"/>
                  </a:lnTo>
                  <a:lnTo>
                    <a:pt x="382" y="710"/>
                  </a:lnTo>
                  <a:lnTo>
                    <a:pt x="389" y="719"/>
                  </a:lnTo>
                  <a:lnTo>
                    <a:pt x="389" y="774"/>
                  </a:lnTo>
                  <a:lnTo>
                    <a:pt x="382" y="785"/>
                  </a:lnTo>
                  <a:lnTo>
                    <a:pt x="302" y="785"/>
                  </a:lnTo>
                  <a:lnTo>
                    <a:pt x="297" y="774"/>
                  </a:lnTo>
                  <a:lnTo>
                    <a:pt x="297" y="719"/>
                  </a:lnTo>
                  <a:lnTo>
                    <a:pt x="260" y="719"/>
                  </a:lnTo>
                  <a:lnTo>
                    <a:pt x="253" y="710"/>
                  </a:lnTo>
                  <a:lnTo>
                    <a:pt x="253" y="653"/>
                  </a:lnTo>
                  <a:lnTo>
                    <a:pt x="217" y="653"/>
                  </a:lnTo>
                  <a:lnTo>
                    <a:pt x="217" y="710"/>
                  </a:lnTo>
                  <a:lnTo>
                    <a:pt x="210" y="719"/>
                  </a:lnTo>
                  <a:lnTo>
                    <a:pt x="173" y="719"/>
                  </a:lnTo>
                  <a:lnTo>
                    <a:pt x="173" y="774"/>
                  </a:lnTo>
                  <a:lnTo>
                    <a:pt x="167" y="785"/>
                  </a:lnTo>
                  <a:lnTo>
                    <a:pt x="50" y="785"/>
                  </a:lnTo>
                  <a:lnTo>
                    <a:pt x="43" y="774"/>
                  </a:lnTo>
                  <a:lnTo>
                    <a:pt x="43" y="719"/>
                  </a:lnTo>
                  <a:lnTo>
                    <a:pt x="7" y="719"/>
                  </a:lnTo>
                  <a:lnTo>
                    <a:pt x="0" y="710"/>
                  </a:lnTo>
                  <a:lnTo>
                    <a:pt x="0" y="463"/>
                  </a:lnTo>
                  <a:lnTo>
                    <a:pt x="7" y="452"/>
                  </a:lnTo>
                  <a:lnTo>
                    <a:pt x="43" y="452"/>
                  </a:lnTo>
                  <a:lnTo>
                    <a:pt x="43" y="397"/>
                  </a:lnTo>
                  <a:lnTo>
                    <a:pt x="50" y="388"/>
                  </a:lnTo>
                  <a:lnTo>
                    <a:pt x="87" y="388"/>
                  </a:lnTo>
                  <a:lnTo>
                    <a:pt x="87" y="330"/>
                  </a:lnTo>
                  <a:lnTo>
                    <a:pt x="92" y="320"/>
                  </a:lnTo>
                  <a:lnTo>
                    <a:pt x="167" y="320"/>
                  </a:lnTo>
                  <a:lnTo>
                    <a:pt x="167" y="264"/>
                  </a:lnTo>
                  <a:lnTo>
                    <a:pt x="173" y="256"/>
                  </a:lnTo>
                  <a:lnTo>
                    <a:pt x="253" y="256"/>
                  </a:lnTo>
                  <a:lnTo>
                    <a:pt x="253" y="132"/>
                  </a:lnTo>
                  <a:lnTo>
                    <a:pt x="217" y="132"/>
                  </a:lnTo>
                  <a:lnTo>
                    <a:pt x="210" y="124"/>
                  </a:lnTo>
                  <a:lnTo>
                    <a:pt x="210" y="66"/>
                  </a:lnTo>
                  <a:lnTo>
                    <a:pt x="130" y="66"/>
                  </a:lnTo>
                  <a:lnTo>
                    <a:pt x="130" y="188"/>
                  </a:lnTo>
                  <a:lnTo>
                    <a:pt x="125" y="198"/>
                  </a:lnTo>
                  <a:lnTo>
                    <a:pt x="50" y="198"/>
                  </a:lnTo>
                  <a:lnTo>
                    <a:pt x="43" y="188"/>
                  </a:lnTo>
                  <a:lnTo>
                    <a:pt x="43" y="66"/>
                  </a:lnTo>
                  <a:lnTo>
                    <a:pt x="50" y="55"/>
                  </a:lnTo>
                  <a:lnTo>
                    <a:pt x="87" y="55"/>
                  </a:lnTo>
                  <a:lnTo>
                    <a:pt x="87" y="10"/>
                  </a:lnTo>
                  <a:lnTo>
                    <a:pt x="92" y="0"/>
                  </a:lnTo>
                  <a:close/>
                </a:path>
              </a:pathLst>
            </a:custGeom>
            <a:solidFill>
              <a:srgbClr val="0000FF"/>
            </a:solidFill>
            <a:ln w="9525">
              <a:solidFill>
                <a:srgbClr val="000000"/>
              </a:solidFill>
              <a:round/>
              <a:headEnd/>
              <a:tailEnd/>
            </a:ln>
          </p:spPr>
          <p:txBody>
            <a:bodyPr wrap="none" anchor="ctr"/>
            <a:lstStyle/>
            <a:p>
              <a:endParaRPr lang="en-IN"/>
            </a:p>
          </p:txBody>
        </p:sp>
        <p:sp>
          <p:nvSpPr>
            <p:cNvPr id="1754149" name="Freeform 37"/>
            <p:cNvSpPr>
              <a:spLocks noChangeArrowheads="1"/>
            </p:cNvSpPr>
            <p:nvPr/>
          </p:nvSpPr>
          <p:spPr bwMode="auto">
            <a:xfrm>
              <a:off x="3175" y="2963"/>
              <a:ext cx="41" cy="252"/>
            </a:xfrm>
            <a:custGeom>
              <a:avLst/>
              <a:gdLst/>
              <a:ahLst/>
              <a:cxnLst>
                <a:cxn ang="0">
                  <a:pos x="7" y="0"/>
                </a:cxn>
                <a:cxn ang="0">
                  <a:pos x="131" y="0"/>
                </a:cxn>
                <a:cxn ang="0">
                  <a:pos x="137" y="9"/>
                </a:cxn>
                <a:cxn ang="0">
                  <a:pos x="137" y="1041"/>
                </a:cxn>
                <a:cxn ang="0">
                  <a:pos x="177" y="1041"/>
                </a:cxn>
                <a:cxn ang="0">
                  <a:pos x="185" y="1050"/>
                </a:cxn>
                <a:cxn ang="0">
                  <a:pos x="185" y="1105"/>
                </a:cxn>
                <a:cxn ang="0">
                  <a:pos x="177" y="1116"/>
                </a:cxn>
                <a:cxn ang="0">
                  <a:pos x="7" y="1116"/>
                </a:cxn>
                <a:cxn ang="0">
                  <a:pos x="0" y="1105"/>
                </a:cxn>
                <a:cxn ang="0">
                  <a:pos x="0" y="1050"/>
                </a:cxn>
                <a:cxn ang="0">
                  <a:pos x="7" y="1041"/>
                </a:cxn>
                <a:cxn ang="0">
                  <a:pos x="46" y="1041"/>
                </a:cxn>
                <a:cxn ang="0">
                  <a:pos x="46" y="75"/>
                </a:cxn>
                <a:cxn ang="0">
                  <a:pos x="7" y="75"/>
                </a:cxn>
                <a:cxn ang="0">
                  <a:pos x="0" y="64"/>
                </a:cxn>
                <a:cxn ang="0">
                  <a:pos x="0" y="9"/>
                </a:cxn>
                <a:cxn ang="0">
                  <a:pos x="7" y="0"/>
                </a:cxn>
              </a:cxnLst>
              <a:rect l="0" t="0" r="r" b="b"/>
              <a:pathLst>
                <a:path w="186" h="1117">
                  <a:moveTo>
                    <a:pt x="7" y="0"/>
                  </a:moveTo>
                  <a:lnTo>
                    <a:pt x="131" y="0"/>
                  </a:lnTo>
                  <a:lnTo>
                    <a:pt x="137" y="9"/>
                  </a:lnTo>
                  <a:lnTo>
                    <a:pt x="137" y="1041"/>
                  </a:lnTo>
                  <a:lnTo>
                    <a:pt x="177" y="1041"/>
                  </a:lnTo>
                  <a:lnTo>
                    <a:pt x="185" y="1050"/>
                  </a:lnTo>
                  <a:lnTo>
                    <a:pt x="185" y="1105"/>
                  </a:lnTo>
                  <a:lnTo>
                    <a:pt x="177" y="1116"/>
                  </a:lnTo>
                  <a:lnTo>
                    <a:pt x="7" y="1116"/>
                  </a:lnTo>
                  <a:lnTo>
                    <a:pt x="0" y="1105"/>
                  </a:lnTo>
                  <a:lnTo>
                    <a:pt x="0" y="1050"/>
                  </a:lnTo>
                  <a:lnTo>
                    <a:pt x="7" y="1041"/>
                  </a:lnTo>
                  <a:lnTo>
                    <a:pt x="46" y="1041"/>
                  </a:lnTo>
                  <a:lnTo>
                    <a:pt x="46" y="75"/>
                  </a:lnTo>
                  <a:lnTo>
                    <a:pt x="7" y="75"/>
                  </a:lnTo>
                  <a:lnTo>
                    <a:pt x="0" y="64"/>
                  </a:lnTo>
                  <a:lnTo>
                    <a:pt x="0" y="9"/>
                  </a:lnTo>
                  <a:lnTo>
                    <a:pt x="7" y="0"/>
                  </a:lnTo>
                </a:path>
              </a:pathLst>
            </a:custGeom>
            <a:solidFill>
              <a:srgbClr val="0000FF"/>
            </a:solidFill>
            <a:ln w="9525">
              <a:solidFill>
                <a:srgbClr val="000000"/>
              </a:solidFill>
              <a:round/>
              <a:headEnd/>
              <a:tailEnd/>
            </a:ln>
          </p:spPr>
          <p:txBody>
            <a:bodyPr wrap="none" anchor="ctr"/>
            <a:lstStyle/>
            <a:p>
              <a:endParaRPr lang="en-IN"/>
            </a:p>
          </p:txBody>
        </p:sp>
        <p:sp>
          <p:nvSpPr>
            <p:cNvPr id="1754150" name="Freeform 38"/>
            <p:cNvSpPr>
              <a:spLocks noChangeArrowheads="1"/>
            </p:cNvSpPr>
            <p:nvPr/>
          </p:nvSpPr>
          <p:spPr bwMode="auto">
            <a:xfrm>
              <a:off x="3243" y="2963"/>
              <a:ext cx="41" cy="252"/>
            </a:xfrm>
            <a:custGeom>
              <a:avLst/>
              <a:gdLst/>
              <a:ahLst/>
              <a:cxnLst>
                <a:cxn ang="0">
                  <a:pos x="6" y="331"/>
                </a:cxn>
                <a:cxn ang="0">
                  <a:pos x="130" y="331"/>
                </a:cxn>
                <a:cxn ang="0">
                  <a:pos x="136" y="341"/>
                </a:cxn>
                <a:cxn ang="0">
                  <a:pos x="136" y="1041"/>
                </a:cxn>
                <a:cxn ang="0">
                  <a:pos x="175" y="1041"/>
                </a:cxn>
                <a:cxn ang="0">
                  <a:pos x="183" y="1050"/>
                </a:cxn>
                <a:cxn ang="0">
                  <a:pos x="183" y="1105"/>
                </a:cxn>
                <a:cxn ang="0">
                  <a:pos x="175" y="1116"/>
                </a:cxn>
                <a:cxn ang="0">
                  <a:pos x="6" y="1116"/>
                </a:cxn>
                <a:cxn ang="0">
                  <a:pos x="0" y="1105"/>
                </a:cxn>
                <a:cxn ang="0">
                  <a:pos x="0" y="1050"/>
                </a:cxn>
                <a:cxn ang="0">
                  <a:pos x="6" y="1041"/>
                </a:cxn>
                <a:cxn ang="0">
                  <a:pos x="45" y="1041"/>
                </a:cxn>
                <a:cxn ang="0">
                  <a:pos x="45" y="397"/>
                </a:cxn>
                <a:cxn ang="0">
                  <a:pos x="6" y="397"/>
                </a:cxn>
                <a:cxn ang="0">
                  <a:pos x="0" y="386"/>
                </a:cxn>
                <a:cxn ang="0">
                  <a:pos x="0" y="341"/>
                </a:cxn>
                <a:cxn ang="0">
                  <a:pos x="6" y="331"/>
                </a:cxn>
                <a:cxn ang="0">
                  <a:pos x="52" y="0"/>
                </a:cxn>
                <a:cxn ang="0">
                  <a:pos x="130" y="0"/>
                </a:cxn>
                <a:cxn ang="0">
                  <a:pos x="136" y="9"/>
                </a:cxn>
                <a:cxn ang="0">
                  <a:pos x="136" y="132"/>
                </a:cxn>
                <a:cxn ang="0">
                  <a:pos x="130" y="141"/>
                </a:cxn>
                <a:cxn ang="0">
                  <a:pos x="52" y="141"/>
                </a:cxn>
                <a:cxn ang="0">
                  <a:pos x="45" y="132"/>
                </a:cxn>
                <a:cxn ang="0">
                  <a:pos x="45" y="9"/>
                </a:cxn>
                <a:cxn ang="0">
                  <a:pos x="52" y="0"/>
                </a:cxn>
              </a:cxnLst>
              <a:rect l="0" t="0" r="r" b="b"/>
              <a:pathLst>
                <a:path w="184" h="1117">
                  <a:moveTo>
                    <a:pt x="6" y="331"/>
                  </a:moveTo>
                  <a:lnTo>
                    <a:pt x="130" y="331"/>
                  </a:lnTo>
                  <a:lnTo>
                    <a:pt x="136" y="341"/>
                  </a:lnTo>
                  <a:lnTo>
                    <a:pt x="136" y="1041"/>
                  </a:lnTo>
                  <a:lnTo>
                    <a:pt x="175" y="1041"/>
                  </a:lnTo>
                  <a:lnTo>
                    <a:pt x="183" y="1050"/>
                  </a:lnTo>
                  <a:lnTo>
                    <a:pt x="183" y="1105"/>
                  </a:lnTo>
                  <a:lnTo>
                    <a:pt x="175" y="1116"/>
                  </a:lnTo>
                  <a:lnTo>
                    <a:pt x="6" y="1116"/>
                  </a:lnTo>
                  <a:lnTo>
                    <a:pt x="0" y="1105"/>
                  </a:lnTo>
                  <a:lnTo>
                    <a:pt x="0" y="1050"/>
                  </a:lnTo>
                  <a:lnTo>
                    <a:pt x="6" y="1041"/>
                  </a:lnTo>
                  <a:lnTo>
                    <a:pt x="45" y="1041"/>
                  </a:lnTo>
                  <a:lnTo>
                    <a:pt x="45" y="397"/>
                  </a:lnTo>
                  <a:lnTo>
                    <a:pt x="6" y="397"/>
                  </a:lnTo>
                  <a:lnTo>
                    <a:pt x="0" y="386"/>
                  </a:lnTo>
                  <a:lnTo>
                    <a:pt x="0" y="341"/>
                  </a:lnTo>
                  <a:lnTo>
                    <a:pt x="6" y="331"/>
                  </a:lnTo>
                  <a:close/>
                  <a:moveTo>
                    <a:pt x="52" y="0"/>
                  </a:moveTo>
                  <a:lnTo>
                    <a:pt x="130" y="0"/>
                  </a:lnTo>
                  <a:lnTo>
                    <a:pt x="136" y="9"/>
                  </a:lnTo>
                  <a:lnTo>
                    <a:pt x="136" y="132"/>
                  </a:lnTo>
                  <a:lnTo>
                    <a:pt x="130" y="141"/>
                  </a:lnTo>
                  <a:lnTo>
                    <a:pt x="52" y="141"/>
                  </a:lnTo>
                  <a:lnTo>
                    <a:pt x="45" y="132"/>
                  </a:lnTo>
                  <a:lnTo>
                    <a:pt x="45" y="9"/>
                  </a:lnTo>
                  <a:lnTo>
                    <a:pt x="52" y="0"/>
                  </a:lnTo>
                  <a:close/>
                </a:path>
              </a:pathLst>
            </a:custGeom>
            <a:solidFill>
              <a:srgbClr val="0000FF"/>
            </a:solidFill>
            <a:ln w="9525">
              <a:solidFill>
                <a:srgbClr val="000000"/>
              </a:solidFill>
              <a:round/>
              <a:headEnd/>
              <a:tailEnd/>
            </a:ln>
          </p:spPr>
          <p:txBody>
            <a:bodyPr wrap="none" anchor="ctr"/>
            <a:lstStyle/>
            <a:p>
              <a:endParaRPr lang="en-IN"/>
            </a:p>
          </p:txBody>
        </p:sp>
        <p:sp>
          <p:nvSpPr>
            <p:cNvPr id="1754151" name="Freeform 39"/>
            <p:cNvSpPr>
              <a:spLocks noChangeArrowheads="1"/>
            </p:cNvSpPr>
            <p:nvPr/>
          </p:nvSpPr>
          <p:spPr bwMode="auto">
            <a:xfrm>
              <a:off x="3310" y="2963"/>
              <a:ext cx="97" cy="252"/>
            </a:xfrm>
            <a:custGeom>
              <a:avLst/>
              <a:gdLst/>
              <a:ahLst/>
              <a:cxnLst>
                <a:cxn ang="0">
                  <a:pos x="172" y="397"/>
                </a:cxn>
                <a:cxn ang="0">
                  <a:pos x="252" y="397"/>
                </a:cxn>
                <a:cxn ang="0">
                  <a:pos x="252" y="455"/>
                </a:cxn>
                <a:cxn ang="0">
                  <a:pos x="258" y="463"/>
                </a:cxn>
                <a:cxn ang="0">
                  <a:pos x="294" y="463"/>
                </a:cxn>
                <a:cxn ang="0">
                  <a:pos x="294" y="973"/>
                </a:cxn>
                <a:cxn ang="0">
                  <a:pos x="258" y="973"/>
                </a:cxn>
                <a:cxn ang="0">
                  <a:pos x="252" y="984"/>
                </a:cxn>
                <a:cxn ang="0">
                  <a:pos x="252" y="1041"/>
                </a:cxn>
                <a:cxn ang="0">
                  <a:pos x="172" y="1041"/>
                </a:cxn>
                <a:cxn ang="0">
                  <a:pos x="172" y="984"/>
                </a:cxn>
                <a:cxn ang="0">
                  <a:pos x="166" y="973"/>
                </a:cxn>
                <a:cxn ang="0">
                  <a:pos x="129" y="973"/>
                </a:cxn>
                <a:cxn ang="0">
                  <a:pos x="129" y="918"/>
                </a:cxn>
                <a:cxn ang="0">
                  <a:pos x="124" y="909"/>
                </a:cxn>
                <a:cxn ang="0">
                  <a:pos x="92" y="909"/>
                </a:cxn>
                <a:cxn ang="0">
                  <a:pos x="92" y="529"/>
                </a:cxn>
                <a:cxn ang="0">
                  <a:pos x="124" y="529"/>
                </a:cxn>
                <a:cxn ang="0">
                  <a:pos x="129" y="519"/>
                </a:cxn>
                <a:cxn ang="0">
                  <a:pos x="129" y="463"/>
                </a:cxn>
                <a:cxn ang="0">
                  <a:pos x="166" y="463"/>
                </a:cxn>
                <a:cxn ang="0">
                  <a:pos x="172" y="455"/>
                </a:cxn>
                <a:cxn ang="0">
                  <a:pos x="172" y="397"/>
                </a:cxn>
                <a:cxn ang="0">
                  <a:pos x="258" y="0"/>
                </a:cxn>
                <a:cxn ang="0">
                  <a:pos x="380" y="0"/>
                </a:cxn>
                <a:cxn ang="0">
                  <a:pos x="387" y="9"/>
                </a:cxn>
                <a:cxn ang="0">
                  <a:pos x="387" y="1041"/>
                </a:cxn>
                <a:cxn ang="0">
                  <a:pos x="423" y="1041"/>
                </a:cxn>
                <a:cxn ang="0">
                  <a:pos x="430" y="1050"/>
                </a:cxn>
                <a:cxn ang="0">
                  <a:pos x="430" y="1105"/>
                </a:cxn>
                <a:cxn ang="0">
                  <a:pos x="423" y="1116"/>
                </a:cxn>
                <a:cxn ang="0">
                  <a:pos x="343" y="1116"/>
                </a:cxn>
                <a:cxn ang="0">
                  <a:pos x="336" y="1105"/>
                </a:cxn>
                <a:cxn ang="0">
                  <a:pos x="336" y="1050"/>
                </a:cxn>
                <a:cxn ang="0">
                  <a:pos x="300" y="1050"/>
                </a:cxn>
                <a:cxn ang="0">
                  <a:pos x="300" y="1105"/>
                </a:cxn>
                <a:cxn ang="0">
                  <a:pos x="294" y="1116"/>
                </a:cxn>
                <a:cxn ang="0">
                  <a:pos x="129" y="1116"/>
                </a:cxn>
                <a:cxn ang="0">
                  <a:pos x="124" y="1105"/>
                </a:cxn>
                <a:cxn ang="0">
                  <a:pos x="124" y="1050"/>
                </a:cxn>
                <a:cxn ang="0">
                  <a:pos x="49" y="1050"/>
                </a:cxn>
                <a:cxn ang="0">
                  <a:pos x="44" y="1041"/>
                </a:cxn>
                <a:cxn ang="0">
                  <a:pos x="44" y="918"/>
                </a:cxn>
                <a:cxn ang="0">
                  <a:pos x="7" y="918"/>
                </a:cxn>
                <a:cxn ang="0">
                  <a:pos x="0" y="909"/>
                </a:cxn>
                <a:cxn ang="0">
                  <a:pos x="0" y="529"/>
                </a:cxn>
                <a:cxn ang="0">
                  <a:pos x="7" y="519"/>
                </a:cxn>
                <a:cxn ang="0">
                  <a:pos x="44" y="519"/>
                </a:cxn>
                <a:cxn ang="0">
                  <a:pos x="44" y="397"/>
                </a:cxn>
                <a:cxn ang="0">
                  <a:pos x="49" y="386"/>
                </a:cxn>
                <a:cxn ang="0">
                  <a:pos x="124" y="386"/>
                </a:cxn>
                <a:cxn ang="0">
                  <a:pos x="124" y="341"/>
                </a:cxn>
                <a:cxn ang="0">
                  <a:pos x="129" y="331"/>
                </a:cxn>
                <a:cxn ang="0">
                  <a:pos x="252" y="331"/>
                </a:cxn>
                <a:cxn ang="0">
                  <a:pos x="258" y="341"/>
                </a:cxn>
                <a:cxn ang="0">
                  <a:pos x="258" y="386"/>
                </a:cxn>
                <a:cxn ang="0">
                  <a:pos x="294" y="386"/>
                </a:cxn>
                <a:cxn ang="0">
                  <a:pos x="294" y="75"/>
                </a:cxn>
                <a:cxn ang="0">
                  <a:pos x="258" y="75"/>
                </a:cxn>
                <a:cxn ang="0">
                  <a:pos x="252" y="64"/>
                </a:cxn>
                <a:cxn ang="0">
                  <a:pos x="252" y="9"/>
                </a:cxn>
                <a:cxn ang="0">
                  <a:pos x="258" y="0"/>
                </a:cxn>
              </a:cxnLst>
              <a:rect l="0" t="0" r="r" b="b"/>
              <a:pathLst>
                <a:path w="431" h="1117">
                  <a:moveTo>
                    <a:pt x="172" y="397"/>
                  </a:moveTo>
                  <a:lnTo>
                    <a:pt x="252" y="397"/>
                  </a:lnTo>
                  <a:lnTo>
                    <a:pt x="252" y="455"/>
                  </a:lnTo>
                  <a:lnTo>
                    <a:pt x="258" y="463"/>
                  </a:lnTo>
                  <a:lnTo>
                    <a:pt x="294" y="463"/>
                  </a:lnTo>
                  <a:lnTo>
                    <a:pt x="294" y="973"/>
                  </a:lnTo>
                  <a:lnTo>
                    <a:pt x="258" y="973"/>
                  </a:lnTo>
                  <a:lnTo>
                    <a:pt x="252" y="984"/>
                  </a:lnTo>
                  <a:lnTo>
                    <a:pt x="252" y="1041"/>
                  </a:lnTo>
                  <a:lnTo>
                    <a:pt x="172" y="1041"/>
                  </a:lnTo>
                  <a:lnTo>
                    <a:pt x="172" y="984"/>
                  </a:lnTo>
                  <a:lnTo>
                    <a:pt x="166" y="973"/>
                  </a:lnTo>
                  <a:lnTo>
                    <a:pt x="129" y="973"/>
                  </a:lnTo>
                  <a:lnTo>
                    <a:pt x="129" y="918"/>
                  </a:lnTo>
                  <a:lnTo>
                    <a:pt x="124" y="909"/>
                  </a:lnTo>
                  <a:lnTo>
                    <a:pt x="92" y="909"/>
                  </a:lnTo>
                  <a:lnTo>
                    <a:pt x="92" y="529"/>
                  </a:lnTo>
                  <a:lnTo>
                    <a:pt x="124" y="529"/>
                  </a:lnTo>
                  <a:lnTo>
                    <a:pt x="129" y="519"/>
                  </a:lnTo>
                  <a:lnTo>
                    <a:pt x="129" y="463"/>
                  </a:lnTo>
                  <a:lnTo>
                    <a:pt x="166" y="463"/>
                  </a:lnTo>
                  <a:lnTo>
                    <a:pt x="172" y="455"/>
                  </a:lnTo>
                  <a:lnTo>
                    <a:pt x="172" y="397"/>
                  </a:lnTo>
                  <a:close/>
                  <a:moveTo>
                    <a:pt x="258" y="0"/>
                  </a:moveTo>
                  <a:lnTo>
                    <a:pt x="380" y="0"/>
                  </a:lnTo>
                  <a:lnTo>
                    <a:pt x="387" y="9"/>
                  </a:lnTo>
                  <a:lnTo>
                    <a:pt x="387" y="1041"/>
                  </a:lnTo>
                  <a:lnTo>
                    <a:pt x="423" y="1041"/>
                  </a:lnTo>
                  <a:lnTo>
                    <a:pt x="430" y="1050"/>
                  </a:lnTo>
                  <a:lnTo>
                    <a:pt x="430" y="1105"/>
                  </a:lnTo>
                  <a:lnTo>
                    <a:pt x="423" y="1116"/>
                  </a:lnTo>
                  <a:lnTo>
                    <a:pt x="343" y="1116"/>
                  </a:lnTo>
                  <a:lnTo>
                    <a:pt x="336" y="1105"/>
                  </a:lnTo>
                  <a:lnTo>
                    <a:pt x="336" y="1050"/>
                  </a:lnTo>
                  <a:lnTo>
                    <a:pt x="300" y="1050"/>
                  </a:lnTo>
                  <a:lnTo>
                    <a:pt x="300" y="1105"/>
                  </a:lnTo>
                  <a:lnTo>
                    <a:pt x="294" y="1116"/>
                  </a:lnTo>
                  <a:lnTo>
                    <a:pt x="129" y="1116"/>
                  </a:lnTo>
                  <a:lnTo>
                    <a:pt x="124" y="1105"/>
                  </a:lnTo>
                  <a:lnTo>
                    <a:pt x="124" y="1050"/>
                  </a:lnTo>
                  <a:lnTo>
                    <a:pt x="49" y="1050"/>
                  </a:lnTo>
                  <a:lnTo>
                    <a:pt x="44" y="1041"/>
                  </a:lnTo>
                  <a:lnTo>
                    <a:pt x="44" y="918"/>
                  </a:lnTo>
                  <a:lnTo>
                    <a:pt x="7" y="918"/>
                  </a:lnTo>
                  <a:lnTo>
                    <a:pt x="0" y="909"/>
                  </a:lnTo>
                  <a:lnTo>
                    <a:pt x="0" y="529"/>
                  </a:lnTo>
                  <a:lnTo>
                    <a:pt x="7" y="519"/>
                  </a:lnTo>
                  <a:lnTo>
                    <a:pt x="44" y="519"/>
                  </a:lnTo>
                  <a:lnTo>
                    <a:pt x="44" y="397"/>
                  </a:lnTo>
                  <a:lnTo>
                    <a:pt x="49" y="386"/>
                  </a:lnTo>
                  <a:lnTo>
                    <a:pt x="124" y="386"/>
                  </a:lnTo>
                  <a:lnTo>
                    <a:pt x="124" y="341"/>
                  </a:lnTo>
                  <a:lnTo>
                    <a:pt x="129" y="331"/>
                  </a:lnTo>
                  <a:lnTo>
                    <a:pt x="252" y="331"/>
                  </a:lnTo>
                  <a:lnTo>
                    <a:pt x="258" y="341"/>
                  </a:lnTo>
                  <a:lnTo>
                    <a:pt x="258" y="386"/>
                  </a:lnTo>
                  <a:lnTo>
                    <a:pt x="294" y="386"/>
                  </a:lnTo>
                  <a:lnTo>
                    <a:pt x="294" y="75"/>
                  </a:lnTo>
                  <a:lnTo>
                    <a:pt x="258" y="75"/>
                  </a:lnTo>
                  <a:lnTo>
                    <a:pt x="252" y="64"/>
                  </a:lnTo>
                  <a:lnTo>
                    <a:pt x="252" y="9"/>
                  </a:lnTo>
                  <a:lnTo>
                    <a:pt x="258" y="0"/>
                  </a:lnTo>
                  <a:close/>
                </a:path>
              </a:pathLst>
            </a:custGeom>
            <a:solidFill>
              <a:srgbClr val="0000FF"/>
            </a:solidFill>
            <a:ln w="9525">
              <a:solidFill>
                <a:srgbClr val="000000"/>
              </a:solidFill>
              <a:round/>
              <a:headEnd/>
              <a:tailEnd/>
            </a:ln>
          </p:spPr>
          <p:txBody>
            <a:bodyPr wrap="none" anchor="ctr"/>
            <a:lstStyle/>
            <a:p>
              <a:endParaRPr lang="en-IN"/>
            </a:p>
          </p:txBody>
        </p:sp>
      </p:grpSp>
      <p:grpSp>
        <p:nvGrpSpPr>
          <p:cNvPr id="3" name="Group 40"/>
          <p:cNvGrpSpPr>
            <a:grpSpLocks/>
          </p:cNvGrpSpPr>
          <p:nvPr/>
        </p:nvGrpSpPr>
        <p:grpSpPr bwMode="auto">
          <a:xfrm>
            <a:off x="1523521" y="5008846"/>
            <a:ext cx="989280" cy="400362"/>
            <a:chOff x="960" y="3155"/>
            <a:chExt cx="623" cy="252"/>
          </a:xfrm>
        </p:grpSpPr>
        <p:sp>
          <p:nvSpPr>
            <p:cNvPr id="1754153" name="Freeform 41"/>
            <p:cNvSpPr>
              <a:spLocks noChangeArrowheads="1"/>
            </p:cNvSpPr>
            <p:nvPr/>
          </p:nvSpPr>
          <p:spPr bwMode="auto">
            <a:xfrm>
              <a:off x="960" y="3155"/>
              <a:ext cx="54" cy="252"/>
            </a:xfrm>
            <a:custGeom>
              <a:avLst/>
              <a:gdLst/>
              <a:ahLst/>
              <a:cxnLst>
                <a:cxn ang="0">
                  <a:pos x="6" y="0"/>
                </a:cxn>
                <a:cxn ang="0">
                  <a:pos x="234" y="0"/>
                </a:cxn>
                <a:cxn ang="0">
                  <a:pos x="241" y="11"/>
                </a:cxn>
                <a:cxn ang="0">
                  <a:pos x="241" y="66"/>
                </a:cxn>
                <a:cxn ang="0">
                  <a:pos x="234" y="75"/>
                </a:cxn>
                <a:cxn ang="0">
                  <a:pos x="161" y="75"/>
                </a:cxn>
                <a:cxn ang="0">
                  <a:pos x="161" y="1040"/>
                </a:cxn>
                <a:cxn ang="0">
                  <a:pos x="234" y="1040"/>
                </a:cxn>
                <a:cxn ang="0">
                  <a:pos x="241" y="1051"/>
                </a:cxn>
                <a:cxn ang="0">
                  <a:pos x="241" y="1106"/>
                </a:cxn>
                <a:cxn ang="0">
                  <a:pos x="234" y="1115"/>
                </a:cxn>
                <a:cxn ang="0">
                  <a:pos x="6" y="1115"/>
                </a:cxn>
                <a:cxn ang="0">
                  <a:pos x="0" y="1106"/>
                </a:cxn>
                <a:cxn ang="0">
                  <a:pos x="0" y="1051"/>
                </a:cxn>
                <a:cxn ang="0">
                  <a:pos x="6" y="1040"/>
                </a:cxn>
                <a:cxn ang="0">
                  <a:pos x="80" y="1040"/>
                </a:cxn>
                <a:cxn ang="0">
                  <a:pos x="80" y="75"/>
                </a:cxn>
                <a:cxn ang="0">
                  <a:pos x="6" y="75"/>
                </a:cxn>
                <a:cxn ang="0">
                  <a:pos x="0" y="66"/>
                </a:cxn>
                <a:cxn ang="0">
                  <a:pos x="0" y="11"/>
                </a:cxn>
                <a:cxn ang="0">
                  <a:pos x="6" y="0"/>
                </a:cxn>
              </a:cxnLst>
              <a:rect l="0" t="0" r="r" b="b"/>
              <a:pathLst>
                <a:path w="242" h="1116">
                  <a:moveTo>
                    <a:pt x="6" y="0"/>
                  </a:moveTo>
                  <a:lnTo>
                    <a:pt x="234" y="0"/>
                  </a:lnTo>
                  <a:lnTo>
                    <a:pt x="241" y="11"/>
                  </a:lnTo>
                  <a:lnTo>
                    <a:pt x="241" y="66"/>
                  </a:lnTo>
                  <a:lnTo>
                    <a:pt x="234" y="75"/>
                  </a:lnTo>
                  <a:lnTo>
                    <a:pt x="161" y="75"/>
                  </a:lnTo>
                  <a:lnTo>
                    <a:pt x="161" y="1040"/>
                  </a:lnTo>
                  <a:lnTo>
                    <a:pt x="234" y="1040"/>
                  </a:lnTo>
                  <a:lnTo>
                    <a:pt x="241" y="1051"/>
                  </a:lnTo>
                  <a:lnTo>
                    <a:pt x="241" y="1106"/>
                  </a:lnTo>
                  <a:lnTo>
                    <a:pt x="234" y="1115"/>
                  </a:lnTo>
                  <a:lnTo>
                    <a:pt x="6" y="1115"/>
                  </a:lnTo>
                  <a:lnTo>
                    <a:pt x="0" y="1106"/>
                  </a:lnTo>
                  <a:lnTo>
                    <a:pt x="0" y="1051"/>
                  </a:lnTo>
                  <a:lnTo>
                    <a:pt x="6" y="1040"/>
                  </a:lnTo>
                  <a:lnTo>
                    <a:pt x="80" y="1040"/>
                  </a:lnTo>
                  <a:lnTo>
                    <a:pt x="80"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54154" name="Freeform 42"/>
            <p:cNvSpPr>
              <a:spLocks noChangeArrowheads="1"/>
            </p:cNvSpPr>
            <p:nvPr/>
          </p:nvSpPr>
          <p:spPr bwMode="auto">
            <a:xfrm>
              <a:off x="1035" y="3231"/>
              <a:ext cx="103" cy="177"/>
            </a:xfrm>
            <a:custGeom>
              <a:avLst/>
              <a:gdLst/>
              <a:ahLst/>
              <a:cxnLst>
                <a:cxn ang="0">
                  <a:pos x="6" y="0"/>
                </a:cxn>
                <a:cxn ang="0">
                  <a:pos x="120" y="0"/>
                </a:cxn>
                <a:cxn ang="0">
                  <a:pos x="127" y="8"/>
                </a:cxn>
                <a:cxn ang="0">
                  <a:pos x="127" y="121"/>
                </a:cxn>
                <a:cxn ang="0">
                  <a:pos x="163" y="121"/>
                </a:cxn>
                <a:cxn ang="0">
                  <a:pos x="163" y="64"/>
                </a:cxn>
                <a:cxn ang="0">
                  <a:pos x="170" y="55"/>
                </a:cxn>
                <a:cxn ang="0">
                  <a:pos x="205" y="55"/>
                </a:cxn>
                <a:cxn ang="0">
                  <a:pos x="205" y="8"/>
                </a:cxn>
                <a:cxn ang="0">
                  <a:pos x="212" y="0"/>
                </a:cxn>
                <a:cxn ang="0">
                  <a:pos x="332" y="0"/>
                </a:cxn>
                <a:cxn ang="0">
                  <a:pos x="337" y="8"/>
                </a:cxn>
                <a:cxn ang="0">
                  <a:pos x="337" y="55"/>
                </a:cxn>
                <a:cxn ang="0">
                  <a:pos x="375" y="55"/>
                </a:cxn>
                <a:cxn ang="0">
                  <a:pos x="380" y="64"/>
                </a:cxn>
                <a:cxn ang="0">
                  <a:pos x="380" y="121"/>
                </a:cxn>
                <a:cxn ang="0">
                  <a:pos x="415" y="121"/>
                </a:cxn>
                <a:cxn ang="0">
                  <a:pos x="422" y="132"/>
                </a:cxn>
                <a:cxn ang="0">
                  <a:pos x="422" y="707"/>
                </a:cxn>
                <a:cxn ang="0">
                  <a:pos x="452" y="707"/>
                </a:cxn>
                <a:cxn ang="0">
                  <a:pos x="457" y="718"/>
                </a:cxn>
                <a:cxn ang="0">
                  <a:pos x="457" y="773"/>
                </a:cxn>
                <a:cxn ang="0">
                  <a:pos x="452" y="782"/>
                </a:cxn>
                <a:cxn ang="0">
                  <a:pos x="296" y="782"/>
                </a:cxn>
                <a:cxn ang="0">
                  <a:pos x="290" y="773"/>
                </a:cxn>
                <a:cxn ang="0">
                  <a:pos x="290" y="718"/>
                </a:cxn>
                <a:cxn ang="0">
                  <a:pos x="296" y="707"/>
                </a:cxn>
                <a:cxn ang="0">
                  <a:pos x="332" y="707"/>
                </a:cxn>
                <a:cxn ang="0">
                  <a:pos x="332" y="196"/>
                </a:cxn>
                <a:cxn ang="0">
                  <a:pos x="296" y="196"/>
                </a:cxn>
                <a:cxn ang="0">
                  <a:pos x="290" y="187"/>
                </a:cxn>
                <a:cxn ang="0">
                  <a:pos x="290" y="132"/>
                </a:cxn>
                <a:cxn ang="0">
                  <a:pos x="170" y="132"/>
                </a:cxn>
                <a:cxn ang="0">
                  <a:pos x="170" y="187"/>
                </a:cxn>
                <a:cxn ang="0">
                  <a:pos x="163" y="196"/>
                </a:cxn>
                <a:cxn ang="0">
                  <a:pos x="127" y="196"/>
                </a:cxn>
                <a:cxn ang="0">
                  <a:pos x="127" y="707"/>
                </a:cxn>
                <a:cxn ang="0">
                  <a:pos x="163" y="707"/>
                </a:cxn>
                <a:cxn ang="0">
                  <a:pos x="170" y="718"/>
                </a:cxn>
                <a:cxn ang="0">
                  <a:pos x="170" y="773"/>
                </a:cxn>
                <a:cxn ang="0">
                  <a:pos x="163" y="782"/>
                </a:cxn>
                <a:cxn ang="0">
                  <a:pos x="6" y="782"/>
                </a:cxn>
                <a:cxn ang="0">
                  <a:pos x="0" y="773"/>
                </a:cxn>
                <a:cxn ang="0">
                  <a:pos x="0" y="718"/>
                </a:cxn>
                <a:cxn ang="0">
                  <a:pos x="6" y="707"/>
                </a:cxn>
                <a:cxn ang="0">
                  <a:pos x="43" y="707"/>
                </a:cxn>
                <a:cxn ang="0">
                  <a:pos x="43" y="64"/>
                </a:cxn>
                <a:cxn ang="0">
                  <a:pos x="6" y="64"/>
                </a:cxn>
                <a:cxn ang="0">
                  <a:pos x="0" y="55"/>
                </a:cxn>
                <a:cxn ang="0">
                  <a:pos x="0" y="8"/>
                </a:cxn>
                <a:cxn ang="0">
                  <a:pos x="6" y="0"/>
                </a:cxn>
              </a:cxnLst>
              <a:rect l="0" t="0" r="r" b="b"/>
              <a:pathLst>
                <a:path w="458" h="783">
                  <a:moveTo>
                    <a:pt x="6" y="0"/>
                  </a:moveTo>
                  <a:lnTo>
                    <a:pt x="120" y="0"/>
                  </a:lnTo>
                  <a:lnTo>
                    <a:pt x="127" y="8"/>
                  </a:lnTo>
                  <a:lnTo>
                    <a:pt x="127" y="121"/>
                  </a:lnTo>
                  <a:lnTo>
                    <a:pt x="163" y="121"/>
                  </a:lnTo>
                  <a:lnTo>
                    <a:pt x="163" y="64"/>
                  </a:lnTo>
                  <a:lnTo>
                    <a:pt x="170" y="55"/>
                  </a:lnTo>
                  <a:lnTo>
                    <a:pt x="205" y="55"/>
                  </a:lnTo>
                  <a:lnTo>
                    <a:pt x="205" y="8"/>
                  </a:lnTo>
                  <a:lnTo>
                    <a:pt x="212" y="0"/>
                  </a:lnTo>
                  <a:lnTo>
                    <a:pt x="332" y="0"/>
                  </a:lnTo>
                  <a:lnTo>
                    <a:pt x="337" y="8"/>
                  </a:lnTo>
                  <a:lnTo>
                    <a:pt x="337" y="55"/>
                  </a:lnTo>
                  <a:lnTo>
                    <a:pt x="375" y="55"/>
                  </a:lnTo>
                  <a:lnTo>
                    <a:pt x="380" y="64"/>
                  </a:lnTo>
                  <a:lnTo>
                    <a:pt x="380" y="121"/>
                  </a:lnTo>
                  <a:lnTo>
                    <a:pt x="415" y="121"/>
                  </a:lnTo>
                  <a:lnTo>
                    <a:pt x="422" y="132"/>
                  </a:lnTo>
                  <a:lnTo>
                    <a:pt x="422" y="707"/>
                  </a:lnTo>
                  <a:lnTo>
                    <a:pt x="452" y="707"/>
                  </a:lnTo>
                  <a:lnTo>
                    <a:pt x="457" y="718"/>
                  </a:lnTo>
                  <a:lnTo>
                    <a:pt x="457" y="773"/>
                  </a:lnTo>
                  <a:lnTo>
                    <a:pt x="452" y="782"/>
                  </a:lnTo>
                  <a:lnTo>
                    <a:pt x="296" y="782"/>
                  </a:lnTo>
                  <a:lnTo>
                    <a:pt x="290" y="773"/>
                  </a:lnTo>
                  <a:lnTo>
                    <a:pt x="290" y="718"/>
                  </a:lnTo>
                  <a:lnTo>
                    <a:pt x="296" y="707"/>
                  </a:lnTo>
                  <a:lnTo>
                    <a:pt x="332" y="707"/>
                  </a:lnTo>
                  <a:lnTo>
                    <a:pt x="332" y="196"/>
                  </a:lnTo>
                  <a:lnTo>
                    <a:pt x="296" y="196"/>
                  </a:lnTo>
                  <a:lnTo>
                    <a:pt x="290" y="187"/>
                  </a:lnTo>
                  <a:lnTo>
                    <a:pt x="290" y="132"/>
                  </a:lnTo>
                  <a:lnTo>
                    <a:pt x="170" y="132"/>
                  </a:lnTo>
                  <a:lnTo>
                    <a:pt x="170" y="187"/>
                  </a:lnTo>
                  <a:lnTo>
                    <a:pt x="163" y="196"/>
                  </a:lnTo>
                  <a:lnTo>
                    <a:pt x="127" y="196"/>
                  </a:lnTo>
                  <a:lnTo>
                    <a:pt x="127" y="707"/>
                  </a:lnTo>
                  <a:lnTo>
                    <a:pt x="163" y="707"/>
                  </a:lnTo>
                  <a:lnTo>
                    <a:pt x="170" y="718"/>
                  </a:lnTo>
                  <a:lnTo>
                    <a:pt x="170" y="773"/>
                  </a:lnTo>
                  <a:lnTo>
                    <a:pt x="163" y="782"/>
                  </a:lnTo>
                  <a:lnTo>
                    <a:pt x="6" y="782"/>
                  </a:lnTo>
                  <a:lnTo>
                    <a:pt x="0" y="773"/>
                  </a:lnTo>
                  <a:lnTo>
                    <a:pt x="0" y="718"/>
                  </a:lnTo>
                  <a:lnTo>
                    <a:pt x="6" y="707"/>
                  </a:lnTo>
                  <a:lnTo>
                    <a:pt x="43" y="707"/>
                  </a:lnTo>
                  <a:lnTo>
                    <a:pt x="43"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54155" name="Freeform 43"/>
            <p:cNvSpPr>
              <a:spLocks noChangeArrowheads="1"/>
            </p:cNvSpPr>
            <p:nvPr/>
          </p:nvSpPr>
          <p:spPr bwMode="auto">
            <a:xfrm>
              <a:off x="1141" y="3231"/>
              <a:ext cx="101" cy="177"/>
            </a:xfrm>
            <a:custGeom>
              <a:avLst/>
              <a:gdLst/>
              <a:ahLst/>
              <a:cxnLst>
                <a:cxn ang="0">
                  <a:pos x="6" y="0"/>
                </a:cxn>
                <a:cxn ang="0">
                  <a:pos x="157" y="0"/>
                </a:cxn>
                <a:cxn ang="0">
                  <a:pos x="163" y="8"/>
                </a:cxn>
                <a:cxn ang="0">
                  <a:pos x="163" y="55"/>
                </a:cxn>
                <a:cxn ang="0">
                  <a:pos x="157" y="64"/>
                </a:cxn>
                <a:cxn ang="0">
                  <a:pos x="128" y="64"/>
                </a:cxn>
                <a:cxn ang="0">
                  <a:pos x="128" y="187"/>
                </a:cxn>
                <a:cxn ang="0">
                  <a:pos x="157" y="187"/>
                </a:cxn>
                <a:cxn ang="0">
                  <a:pos x="163" y="196"/>
                </a:cxn>
                <a:cxn ang="0">
                  <a:pos x="163" y="385"/>
                </a:cxn>
                <a:cxn ang="0">
                  <a:pos x="197" y="385"/>
                </a:cxn>
                <a:cxn ang="0">
                  <a:pos x="203" y="396"/>
                </a:cxn>
                <a:cxn ang="0">
                  <a:pos x="203" y="575"/>
                </a:cxn>
                <a:cxn ang="0">
                  <a:pos x="238" y="575"/>
                </a:cxn>
                <a:cxn ang="0">
                  <a:pos x="238" y="528"/>
                </a:cxn>
                <a:cxn ang="0">
                  <a:pos x="244" y="518"/>
                </a:cxn>
                <a:cxn ang="0">
                  <a:pos x="278" y="518"/>
                </a:cxn>
                <a:cxn ang="0">
                  <a:pos x="278" y="328"/>
                </a:cxn>
                <a:cxn ang="0">
                  <a:pos x="285" y="319"/>
                </a:cxn>
                <a:cxn ang="0">
                  <a:pos x="319" y="319"/>
                </a:cxn>
                <a:cxn ang="0">
                  <a:pos x="319" y="64"/>
                </a:cxn>
                <a:cxn ang="0">
                  <a:pos x="285" y="64"/>
                </a:cxn>
                <a:cxn ang="0">
                  <a:pos x="278" y="55"/>
                </a:cxn>
                <a:cxn ang="0">
                  <a:pos x="278" y="8"/>
                </a:cxn>
                <a:cxn ang="0">
                  <a:pos x="285" y="0"/>
                </a:cxn>
                <a:cxn ang="0">
                  <a:pos x="440" y="0"/>
                </a:cxn>
                <a:cxn ang="0">
                  <a:pos x="447" y="8"/>
                </a:cxn>
                <a:cxn ang="0">
                  <a:pos x="447" y="55"/>
                </a:cxn>
                <a:cxn ang="0">
                  <a:pos x="440" y="64"/>
                </a:cxn>
                <a:cxn ang="0">
                  <a:pos x="406" y="64"/>
                </a:cxn>
                <a:cxn ang="0">
                  <a:pos x="406" y="121"/>
                </a:cxn>
                <a:cxn ang="0">
                  <a:pos x="400" y="132"/>
                </a:cxn>
                <a:cxn ang="0">
                  <a:pos x="366" y="132"/>
                </a:cxn>
                <a:cxn ang="0">
                  <a:pos x="366" y="319"/>
                </a:cxn>
                <a:cxn ang="0">
                  <a:pos x="359" y="328"/>
                </a:cxn>
                <a:cxn ang="0">
                  <a:pos x="325" y="328"/>
                </a:cxn>
                <a:cxn ang="0">
                  <a:pos x="325" y="518"/>
                </a:cxn>
                <a:cxn ang="0">
                  <a:pos x="319" y="528"/>
                </a:cxn>
                <a:cxn ang="0">
                  <a:pos x="285" y="528"/>
                </a:cxn>
                <a:cxn ang="0">
                  <a:pos x="285" y="707"/>
                </a:cxn>
                <a:cxn ang="0">
                  <a:pos x="278" y="718"/>
                </a:cxn>
                <a:cxn ang="0">
                  <a:pos x="244" y="718"/>
                </a:cxn>
                <a:cxn ang="0">
                  <a:pos x="244" y="773"/>
                </a:cxn>
                <a:cxn ang="0">
                  <a:pos x="238" y="782"/>
                </a:cxn>
                <a:cxn ang="0">
                  <a:pos x="203" y="782"/>
                </a:cxn>
                <a:cxn ang="0">
                  <a:pos x="197" y="773"/>
                </a:cxn>
                <a:cxn ang="0">
                  <a:pos x="197" y="718"/>
                </a:cxn>
                <a:cxn ang="0">
                  <a:pos x="163" y="718"/>
                </a:cxn>
                <a:cxn ang="0">
                  <a:pos x="157" y="707"/>
                </a:cxn>
                <a:cxn ang="0">
                  <a:pos x="157" y="586"/>
                </a:cxn>
                <a:cxn ang="0">
                  <a:pos x="128" y="586"/>
                </a:cxn>
                <a:cxn ang="0">
                  <a:pos x="121" y="575"/>
                </a:cxn>
                <a:cxn ang="0">
                  <a:pos x="121" y="396"/>
                </a:cxn>
                <a:cxn ang="0">
                  <a:pos x="87" y="396"/>
                </a:cxn>
                <a:cxn ang="0">
                  <a:pos x="81" y="385"/>
                </a:cxn>
                <a:cxn ang="0">
                  <a:pos x="81" y="196"/>
                </a:cxn>
                <a:cxn ang="0">
                  <a:pos x="46" y="196"/>
                </a:cxn>
                <a:cxn ang="0">
                  <a:pos x="40" y="187"/>
                </a:cxn>
                <a:cxn ang="0">
                  <a:pos x="40" y="64"/>
                </a:cxn>
                <a:cxn ang="0">
                  <a:pos x="6" y="64"/>
                </a:cxn>
                <a:cxn ang="0">
                  <a:pos x="0" y="55"/>
                </a:cxn>
                <a:cxn ang="0">
                  <a:pos x="0" y="8"/>
                </a:cxn>
                <a:cxn ang="0">
                  <a:pos x="6" y="0"/>
                </a:cxn>
              </a:cxnLst>
              <a:rect l="0" t="0" r="r" b="b"/>
              <a:pathLst>
                <a:path w="448" h="783">
                  <a:moveTo>
                    <a:pt x="6" y="0"/>
                  </a:moveTo>
                  <a:lnTo>
                    <a:pt x="157" y="0"/>
                  </a:lnTo>
                  <a:lnTo>
                    <a:pt x="163" y="8"/>
                  </a:lnTo>
                  <a:lnTo>
                    <a:pt x="163" y="55"/>
                  </a:lnTo>
                  <a:lnTo>
                    <a:pt x="157" y="64"/>
                  </a:lnTo>
                  <a:lnTo>
                    <a:pt x="128" y="64"/>
                  </a:lnTo>
                  <a:lnTo>
                    <a:pt x="128" y="187"/>
                  </a:lnTo>
                  <a:lnTo>
                    <a:pt x="157" y="187"/>
                  </a:lnTo>
                  <a:lnTo>
                    <a:pt x="163" y="196"/>
                  </a:lnTo>
                  <a:lnTo>
                    <a:pt x="163" y="385"/>
                  </a:lnTo>
                  <a:lnTo>
                    <a:pt x="197" y="385"/>
                  </a:lnTo>
                  <a:lnTo>
                    <a:pt x="203" y="396"/>
                  </a:lnTo>
                  <a:lnTo>
                    <a:pt x="203" y="575"/>
                  </a:lnTo>
                  <a:lnTo>
                    <a:pt x="238" y="575"/>
                  </a:lnTo>
                  <a:lnTo>
                    <a:pt x="238" y="528"/>
                  </a:lnTo>
                  <a:lnTo>
                    <a:pt x="244" y="518"/>
                  </a:lnTo>
                  <a:lnTo>
                    <a:pt x="278" y="518"/>
                  </a:lnTo>
                  <a:lnTo>
                    <a:pt x="278" y="328"/>
                  </a:lnTo>
                  <a:lnTo>
                    <a:pt x="285" y="319"/>
                  </a:lnTo>
                  <a:lnTo>
                    <a:pt x="319" y="319"/>
                  </a:lnTo>
                  <a:lnTo>
                    <a:pt x="319" y="64"/>
                  </a:lnTo>
                  <a:lnTo>
                    <a:pt x="285" y="64"/>
                  </a:lnTo>
                  <a:lnTo>
                    <a:pt x="278" y="55"/>
                  </a:lnTo>
                  <a:lnTo>
                    <a:pt x="278" y="8"/>
                  </a:lnTo>
                  <a:lnTo>
                    <a:pt x="285" y="0"/>
                  </a:lnTo>
                  <a:lnTo>
                    <a:pt x="440" y="0"/>
                  </a:lnTo>
                  <a:lnTo>
                    <a:pt x="447" y="8"/>
                  </a:lnTo>
                  <a:lnTo>
                    <a:pt x="447" y="55"/>
                  </a:lnTo>
                  <a:lnTo>
                    <a:pt x="440" y="64"/>
                  </a:lnTo>
                  <a:lnTo>
                    <a:pt x="406" y="64"/>
                  </a:lnTo>
                  <a:lnTo>
                    <a:pt x="406" y="121"/>
                  </a:lnTo>
                  <a:lnTo>
                    <a:pt x="400" y="132"/>
                  </a:lnTo>
                  <a:lnTo>
                    <a:pt x="366" y="132"/>
                  </a:lnTo>
                  <a:lnTo>
                    <a:pt x="366" y="319"/>
                  </a:lnTo>
                  <a:lnTo>
                    <a:pt x="359" y="328"/>
                  </a:lnTo>
                  <a:lnTo>
                    <a:pt x="325" y="328"/>
                  </a:lnTo>
                  <a:lnTo>
                    <a:pt x="325" y="518"/>
                  </a:lnTo>
                  <a:lnTo>
                    <a:pt x="319" y="528"/>
                  </a:lnTo>
                  <a:lnTo>
                    <a:pt x="285" y="528"/>
                  </a:lnTo>
                  <a:lnTo>
                    <a:pt x="285" y="707"/>
                  </a:lnTo>
                  <a:lnTo>
                    <a:pt x="278" y="718"/>
                  </a:lnTo>
                  <a:lnTo>
                    <a:pt x="244" y="718"/>
                  </a:lnTo>
                  <a:lnTo>
                    <a:pt x="244" y="773"/>
                  </a:lnTo>
                  <a:lnTo>
                    <a:pt x="238" y="782"/>
                  </a:lnTo>
                  <a:lnTo>
                    <a:pt x="203" y="782"/>
                  </a:lnTo>
                  <a:lnTo>
                    <a:pt x="197" y="773"/>
                  </a:lnTo>
                  <a:lnTo>
                    <a:pt x="197" y="718"/>
                  </a:lnTo>
                  <a:lnTo>
                    <a:pt x="163" y="718"/>
                  </a:lnTo>
                  <a:lnTo>
                    <a:pt x="157" y="707"/>
                  </a:lnTo>
                  <a:lnTo>
                    <a:pt x="157" y="586"/>
                  </a:lnTo>
                  <a:lnTo>
                    <a:pt x="128" y="586"/>
                  </a:lnTo>
                  <a:lnTo>
                    <a:pt x="121" y="575"/>
                  </a:lnTo>
                  <a:lnTo>
                    <a:pt x="121" y="396"/>
                  </a:lnTo>
                  <a:lnTo>
                    <a:pt x="87" y="396"/>
                  </a:lnTo>
                  <a:lnTo>
                    <a:pt x="81" y="385"/>
                  </a:lnTo>
                  <a:lnTo>
                    <a:pt x="81" y="196"/>
                  </a:lnTo>
                  <a:lnTo>
                    <a:pt x="46" y="196"/>
                  </a:lnTo>
                  <a:lnTo>
                    <a:pt x="40" y="187"/>
                  </a:lnTo>
                  <a:lnTo>
                    <a:pt x="40"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54156" name="Freeform 44"/>
            <p:cNvSpPr>
              <a:spLocks noChangeArrowheads="1"/>
            </p:cNvSpPr>
            <p:nvPr/>
          </p:nvSpPr>
          <p:spPr bwMode="auto">
            <a:xfrm>
              <a:off x="1264" y="3231"/>
              <a:ext cx="82" cy="177"/>
            </a:xfrm>
            <a:custGeom>
              <a:avLst/>
              <a:gdLst/>
              <a:ahLst/>
              <a:cxnLst>
                <a:cxn ang="0">
                  <a:pos x="238" y="328"/>
                </a:cxn>
                <a:cxn ang="0">
                  <a:pos x="203" y="575"/>
                </a:cxn>
                <a:cxn ang="0">
                  <a:pos x="198" y="641"/>
                </a:cxn>
                <a:cxn ang="0">
                  <a:pos x="86" y="460"/>
                </a:cxn>
                <a:cxn ang="0">
                  <a:pos x="122" y="452"/>
                </a:cxn>
                <a:cxn ang="0">
                  <a:pos x="198" y="396"/>
                </a:cxn>
                <a:cxn ang="0">
                  <a:pos x="203" y="328"/>
                </a:cxn>
                <a:cxn ang="0">
                  <a:pos x="279" y="0"/>
                </a:cxn>
                <a:cxn ang="0">
                  <a:pos x="284" y="55"/>
                </a:cxn>
                <a:cxn ang="0">
                  <a:pos x="324" y="64"/>
                </a:cxn>
                <a:cxn ang="0">
                  <a:pos x="359" y="707"/>
                </a:cxn>
                <a:cxn ang="0">
                  <a:pos x="365" y="773"/>
                </a:cxn>
                <a:cxn ang="0">
                  <a:pos x="284" y="782"/>
                </a:cxn>
                <a:cxn ang="0">
                  <a:pos x="279" y="718"/>
                </a:cxn>
                <a:cxn ang="0">
                  <a:pos x="238" y="707"/>
                </a:cxn>
                <a:cxn ang="0">
                  <a:pos x="203" y="650"/>
                </a:cxn>
                <a:cxn ang="0">
                  <a:pos x="198" y="718"/>
                </a:cxn>
                <a:cxn ang="0">
                  <a:pos x="162" y="773"/>
                </a:cxn>
                <a:cxn ang="0">
                  <a:pos x="46" y="782"/>
                </a:cxn>
                <a:cxn ang="0">
                  <a:pos x="41" y="718"/>
                </a:cxn>
                <a:cxn ang="0">
                  <a:pos x="0" y="707"/>
                </a:cxn>
                <a:cxn ang="0">
                  <a:pos x="5" y="452"/>
                </a:cxn>
                <a:cxn ang="0">
                  <a:pos x="41" y="396"/>
                </a:cxn>
                <a:cxn ang="0">
                  <a:pos x="80" y="385"/>
                </a:cxn>
                <a:cxn ang="0">
                  <a:pos x="86" y="319"/>
                </a:cxn>
                <a:cxn ang="0">
                  <a:pos x="157" y="264"/>
                </a:cxn>
                <a:cxn ang="0">
                  <a:pos x="238" y="253"/>
                </a:cxn>
                <a:cxn ang="0">
                  <a:pos x="203" y="132"/>
                </a:cxn>
                <a:cxn ang="0">
                  <a:pos x="198" y="64"/>
                </a:cxn>
                <a:cxn ang="0">
                  <a:pos x="122" y="187"/>
                </a:cxn>
                <a:cxn ang="0">
                  <a:pos x="46" y="196"/>
                </a:cxn>
                <a:cxn ang="0">
                  <a:pos x="41" y="64"/>
                </a:cxn>
                <a:cxn ang="0">
                  <a:pos x="80" y="55"/>
                </a:cxn>
                <a:cxn ang="0">
                  <a:pos x="86" y="0"/>
                </a:cxn>
              </a:cxnLst>
              <a:rect l="0" t="0" r="r" b="b"/>
              <a:pathLst>
                <a:path w="366" h="783">
                  <a:moveTo>
                    <a:pt x="203" y="328"/>
                  </a:moveTo>
                  <a:lnTo>
                    <a:pt x="238" y="328"/>
                  </a:lnTo>
                  <a:lnTo>
                    <a:pt x="238" y="575"/>
                  </a:lnTo>
                  <a:lnTo>
                    <a:pt x="203" y="575"/>
                  </a:lnTo>
                  <a:lnTo>
                    <a:pt x="198" y="586"/>
                  </a:lnTo>
                  <a:lnTo>
                    <a:pt x="198" y="641"/>
                  </a:lnTo>
                  <a:lnTo>
                    <a:pt x="86" y="641"/>
                  </a:lnTo>
                  <a:lnTo>
                    <a:pt x="86" y="460"/>
                  </a:lnTo>
                  <a:lnTo>
                    <a:pt x="117" y="460"/>
                  </a:lnTo>
                  <a:lnTo>
                    <a:pt x="122" y="452"/>
                  </a:lnTo>
                  <a:lnTo>
                    <a:pt x="122" y="396"/>
                  </a:lnTo>
                  <a:lnTo>
                    <a:pt x="198" y="396"/>
                  </a:lnTo>
                  <a:lnTo>
                    <a:pt x="203" y="385"/>
                  </a:lnTo>
                  <a:lnTo>
                    <a:pt x="203" y="328"/>
                  </a:lnTo>
                  <a:close/>
                  <a:moveTo>
                    <a:pt x="86" y="0"/>
                  </a:moveTo>
                  <a:lnTo>
                    <a:pt x="279" y="0"/>
                  </a:lnTo>
                  <a:lnTo>
                    <a:pt x="284" y="8"/>
                  </a:lnTo>
                  <a:lnTo>
                    <a:pt x="284" y="55"/>
                  </a:lnTo>
                  <a:lnTo>
                    <a:pt x="318" y="55"/>
                  </a:lnTo>
                  <a:lnTo>
                    <a:pt x="324" y="64"/>
                  </a:lnTo>
                  <a:lnTo>
                    <a:pt x="324" y="707"/>
                  </a:lnTo>
                  <a:lnTo>
                    <a:pt x="359" y="707"/>
                  </a:lnTo>
                  <a:lnTo>
                    <a:pt x="365" y="718"/>
                  </a:lnTo>
                  <a:lnTo>
                    <a:pt x="365" y="773"/>
                  </a:lnTo>
                  <a:lnTo>
                    <a:pt x="359" y="782"/>
                  </a:lnTo>
                  <a:lnTo>
                    <a:pt x="284" y="782"/>
                  </a:lnTo>
                  <a:lnTo>
                    <a:pt x="279" y="773"/>
                  </a:lnTo>
                  <a:lnTo>
                    <a:pt x="279" y="718"/>
                  </a:lnTo>
                  <a:lnTo>
                    <a:pt x="243" y="718"/>
                  </a:lnTo>
                  <a:lnTo>
                    <a:pt x="238" y="707"/>
                  </a:lnTo>
                  <a:lnTo>
                    <a:pt x="238" y="650"/>
                  </a:lnTo>
                  <a:lnTo>
                    <a:pt x="203" y="650"/>
                  </a:lnTo>
                  <a:lnTo>
                    <a:pt x="203" y="707"/>
                  </a:lnTo>
                  <a:lnTo>
                    <a:pt x="198" y="718"/>
                  </a:lnTo>
                  <a:lnTo>
                    <a:pt x="162" y="718"/>
                  </a:lnTo>
                  <a:lnTo>
                    <a:pt x="162" y="773"/>
                  </a:lnTo>
                  <a:lnTo>
                    <a:pt x="157" y="782"/>
                  </a:lnTo>
                  <a:lnTo>
                    <a:pt x="46" y="782"/>
                  </a:lnTo>
                  <a:lnTo>
                    <a:pt x="41" y="773"/>
                  </a:lnTo>
                  <a:lnTo>
                    <a:pt x="41" y="718"/>
                  </a:lnTo>
                  <a:lnTo>
                    <a:pt x="5" y="718"/>
                  </a:lnTo>
                  <a:lnTo>
                    <a:pt x="0" y="707"/>
                  </a:lnTo>
                  <a:lnTo>
                    <a:pt x="0" y="460"/>
                  </a:lnTo>
                  <a:lnTo>
                    <a:pt x="5" y="452"/>
                  </a:lnTo>
                  <a:lnTo>
                    <a:pt x="41" y="452"/>
                  </a:lnTo>
                  <a:lnTo>
                    <a:pt x="41" y="396"/>
                  </a:lnTo>
                  <a:lnTo>
                    <a:pt x="46" y="385"/>
                  </a:lnTo>
                  <a:lnTo>
                    <a:pt x="80" y="385"/>
                  </a:lnTo>
                  <a:lnTo>
                    <a:pt x="80" y="328"/>
                  </a:lnTo>
                  <a:lnTo>
                    <a:pt x="86" y="319"/>
                  </a:lnTo>
                  <a:lnTo>
                    <a:pt x="157" y="319"/>
                  </a:lnTo>
                  <a:lnTo>
                    <a:pt x="157" y="264"/>
                  </a:lnTo>
                  <a:lnTo>
                    <a:pt x="162" y="253"/>
                  </a:lnTo>
                  <a:lnTo>
                    <a:pt x="238" y="253"/>
                  </a:lnTo>
                  <a:lnTo>
                    <a:pt x="238" y="132"/>
                  </a:lnTo>
                  <a:lnTo>
                    <a:pt x="203" y="132"/>
                  </a:lnTo>
                  <a:lnTo>
                    <a:pt x="198" y="121"/>
                  </a:lnTo>
                  <a:lnTo>
                    <a:pt x="198" y="64"/>
                  </a:lnTo>
                  <a:lnTo>
                    <a:pt x="122" y="64"/>
                  </a:lnTo>
                  <a:lnTo>
                    <a:pt x="122" y="187"/>
                  </a:lnTo>
                  <a:lnTo>
                    <a:pt x="117" y="196"/>
                  </a:lnTo>
                  <a:lnTo>
                    <a:pt x="46" y="196"/>
                  </a:lnTo>
                  <a:lnTo>
                    <a:pt x="41" y="187"/>
                  </a:lnTo>
                  <a:lnTo>
                    <a:pt x="41" y="64"/>
                  </a:lnTo>
                  <a:lnTo>
                    <a:pt x="46" y="55"/>
                  </a:lnTo>
                  <a:lnTo>
                    <a:pt x="80" y="55"/>
                  </a:lnTo>
                  <a:lnTo>
                    <a:pt x="80" y="8"/>
                  </a:lnTo>
                  <a:lnTo>
                    <a:pt x="86" y="0"/>
                  </a:lnTo>
                  <a:close/>
                </a:path>
              </a:pathLst>
            </a:custGeom>
            <a:solidFill>
              <a:srgbClr val="FF66FF"/>
            </a:solidFill>
            <a:ln w="9525">
              <a:solidFill>
                <a:srgbClr val="000000"/>
              </a:solidFill>
              <a:round/>
              <a:headEnd/>
              <a:tailEnd/>
            </a:ln>
          </p:spPr>
          <p:txBody>
            <a:bodyPr wrap="none" anchor="ctr"/>
            <a:lstStyle/>
            <a:p>
              <a:endParaRPr lang="en-IN"/>
            </a:p>
          </p:txBody>
        </p:sp>
        <p:sp>
          <p:nvSpPr>
            <p:cNvPr id="1754157" name="Freeform 45"/>
            <p:cNvSpPr>
              <a:spLocks noChangeArrowheads="1"/>
            </p:cNvSpPr>
            <p:nvPr/>
          </p:nvSpPr>
          <p:spPr bwMode="auto">
            <a:xfrm>
              <a:off x="1365" y="3155"/>
              <a:ext cx="38" cy="252"/>
            </a:xfrm>
            <a:custGeom>
              <a:avLst/>
              <a:gdLst/>
              <a:ahLst/>
              <a:cxnLst>
                <a:cxn ang="0">
                  <a:pos x="6" y="0"/>
                </a:cxn>
                <a:cxn ang="0">
                  <a:pos x="123" y="0"/>
                </a:cxn>
                <a:cxn ang="0">
                  <a:pos x="129" y="11"/>
                </a:cxn>
                <a:cxn ang="0">
                  <a:pos x="129" y="1040"/>
                </a:cxn>
                <a:cxn ang="0">
                  <a:pos x="166" y="1040"/>
                </a:cxn>
                <a:cxn ang="0">
                  <a:pos x="172" y="1051"/>
                </a:cxn>
                <a:cxn ang="0">
                  <a:pos x="172" y="1106"/>
                </a:cxn>
                <a:cxn ang="0">
                  <a:pos x="166" y="1115"/>
                </a:cxn>
                <a:cxn ang="0">
                  <a:pos x="6" y="1115"/>
                </a:cxn>
                <a:cxn ang="0">
                  <a:pos x="0" y="1106"/>
                </a:cxn>
                <a:cxn ang="0">
                  <a:pos x="0" y="1051"/>
                </a:cxn>
                <a:cxn ang="0">
                  <a:pos x="6" y="1040"/>
                </a:cxn>
                <a:cxn ang="0">
                  <a:pos x="43" y="1040"/>
                </a:cxn>
                <a:cxn ang="0">
                  <a:pos x="43" y="75"/>
                </a:cxn>
                <a:cxn ang="0">
                  <a:pos x="6" y="75"/>
                </a:cxn>
                <a:cxn ang="0">
                  <a:pos x="0" y="66"/>
                </a:cxn>
                <a:cxn ang="0">
                  <a:pos x="0" y="11"/>
                </a:cxn>
                <a:cxn ang="0">
                  <a:pos x="6" y="0"/>
                </a:cxn>
              </a:cxnLst>
              <a:rect l="0" t="0" r="r" b="b"/>
              <a:pathLst>
                <a:path w="173" h="1116">
                  <a:moveTo>
                    <a:pt x="6" y="0"/>
                  </a:moveTo>
                  <a:lnTo>
                    <a:pt x="123" y="0"/>
                  </a:lnTo>
                  <a:lnTo>
                    <a:pt x="129" y="11"/>
                  </a:lnTo>
                  <a:lnTo>
                    <a:pt x="129" y="1040"/>
                  </a:lnTo>
                  <a:lnTo>
                    <a:pt x="166" y="1040"/>
                  </a:lnTo>
                  <a:lnTo>
                    <a:pt x="172" y="1051"/>
                  </a:lnTo>
                  <a:lnTo>
                    <a:pt x="172" y="1106"/>
                  </a:lnTo>
                  <a:lnTo>
                    <a:pt x="166" y="1115"/>
                  </a:lnTo>
                  <a:lnTo>
                    <a:pt x="6" y="1115"/>
                  </a:lnTo>
                  <a:lnTo>
                    <a:pt x="0" y="1106"/>
                  </a:lnTo>
                  <a:lnTo>
                    <a:pt x="0" y="1051"/>
                  </a:lnTo>
                  <a:lnTo>
                    <a:pt x="6" y="1040"/>
                  </a:lnTo>
                  <a:lnTo>
                    <a:pt x="43" y="1040"/>
                  </a:lnTo>
                  <a:lnTo>
                    <a:pt x="43"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54158" name="Freeform 46"/>
            <p:cNvSpPr>
              <a:spLocks noChangeArrowheads="1"/>
            </p:cNvSpPr>
            <p:nvPr/>
          </p:nvSpPr>
          <p:spPr bwMode="auto">
            <a:xfrm>
              <a:off x="1429" y="3155"/>
              <a:ext cx="38" cy="252"/>
            </a:xfrm>
            <a:custGeom>
              <a:avLst/>
              <a:gdLst/>
              <a:ahLst/>
              <a:cxnLst>
                <a:cxn ang="0">
                  <a:pos x="7" y="333"/>
                </a:cxn>
                <a:cxn ang="0">
                  <a:pos x="123" y="333"/>
                </a:cxn>
                <a:cxn ang="0">
                  <a:pos x="128" y="341"/>
                </a:cxn>
                <a:cxn ang="0">
                  <a:pos x="128" y="1040"/>
                </a:cxn>
                <a:cxn ang="0">
                  <a:pos x="165" y="1040"/>
                </a:cxn>
                <a:cxn ang="0">
                  <a:pos x="173" y="1051"/>
                </a:cxn>
                <a:cxn ang="0">
                  <a:pos x="173" y="1106"/>
                </a:cxn>
                <a:cxn ang="0">
                  <a:pos x="165" y="1115"/>
                </a:cxn>
                <a:cxn ang="0">
                  <a:pos x="7" y="1115"/>
                </a:cxn>
                <a:cxn ang="0">
                  <a:pos x="0" y="1106"/>
                </a:cxn>
                <a:cxn ang="0">
                  <a:pos x="0" y="1051"/>
                </a:cxn>
                <a:cxn ang="0">
                  <a:pos x="7" y="1040"/>
                </a:cxn>
                <a:cxn ang="0">
                  <a:pos x="43" y="1040"/>
                </a:cxn>
                <a:cxn ang="0">
                  <a:pos x="43" y="397"/>
                </a:cxn>
                <a:cxn ang="0">
                  <a:pos x="7" y="397"/>
                </a:cxn>
                <a:cxn ang="0">
                  <a:pos x="0" y="388"/>
                </a:cxn>
                <a:cxn ang="0">
                  <a:pos x="0" y="341"/>
                </a:cxn>
                <a:cxn ang="0">
                  <a:pos x="7" y="333"/>
                </a:cxn>
                <a:cxn ang="0">
                  <a:pos x="49" y="0"/>
                </a:cxn>
                <a:cxn ang="0">
                  <a:pos x="123" y="0"/>
                </a:cxn>
                <a:cxn ang="0">
                  <a:pos x="128" y="11"/>
                </a:cxn>
                <a:cxn ang="0">
                  <a:pos x="128" y="132"/>
                </a:cxn>
                <a:cxn ang="0">
                  <a:pos x="123" y="143"/>
                </a:cxn>
                <a:cxn ang="0">
                  <a:pos x="49" y="143"/>
                </a:cxn>
                <a:cxn ang="0">
                  <a:pos x="43" y="132"/>
                </a:cxn>
                <a:cxn ang="0">
                  <a:pos x="43" y="11"/>
                </a:cxn>
                <a:cxn ang="0">
                  <a:pos x="49" y="0"/>
                </a:cxn>
              </a:cxnLst>
              <a:rect l="0" t="0" r="r" b="b"/>
              <a:pathLst>
                <a:path w="174" h="1116">
                  <a:moveTo>
                    <a:pt x="7" y="333"/>
                  </a:moveTo>
                  <a:lnTo>
                    <a:pt x="123" y="333"/>
                  </a:lnTo>
                  <a:lnTo>
                    <a:pt x="128" y="341"/>
                  </a:lnTo>
                  <a:lnTo>
                    <a:pt x="128" y="1040"/>
                  </a:lnTo>
                  <a:lnTo>
                    <a:pt x="165" y="1040"/>
                  </a:lnTo>
                  <a:lnTo>
                    <a:pt x="173" y="1051"/>
                  </a:lnTo>
                  <a:lnTo>
                    <a:pt x="173" y="1106"/>
                  </a:lnTo>
                  <a:lnTo>
                    <a:pt x="165" y="1115"/>
                  </a:lnTo>
                  <a:lnTo>
                    <a:pt x="7" y="1115"/>
                  </a:lnTo>
                  <a:lnTo>
                    <a:pt x="0" y="1106"/>
                  </a:lnTo>
                  <a:lnTo>
                    <a:pt x="0" y="1051"/>
                  </a:lnTo>
                  <a:lnTo>
                    <a:pt x="7" y="1040"/>
                  </a:lnTo>
                  <a:lnTo>
                    <a:pt x="43" y="1040"/>
                  </a:lnTo>
                  <a:lnTo>
                    <a:pt x="43" y="397"/>
                  </a:lnTo>
                  <a:lnTo>
                    <a:pt x="7" y="397"/>
                  </a:lnTo>
                  <a:lnTo>
                    <a:pt x="0" y="388"/>
                  </a:lnTo>
                  <a:lnTo>
                    <a:pt x="0" y="341"/>
                  </a:lnTo>
                  <a:lnTo>
                    <a:pt x="7" y="333"/>
                  </a:lnTo>
                  <a:close/>
                  <a:moveTo>
                    <a:pt x="49" y="0"/>
                  </a:moveTo>
                  <a:lnTo>
                    <a:pt x="123" y="0"/>
                  </a:lnTo>
                  <a:lnTo>
                    <a:pt x="128" y="11"/>
                  </a:lnTo>
                  <a:lnTo>
                    <a:pt x="128" y="132"/>
                  </a:lnTo>
                  <a:lnTo>
                    <a:pt x="123" y="143"/>
                  </a:lnTo>
                  <a:lnTo>
                    <a:pt x="49" y="143"/>
                  </a:lnTo>
                  <a:lnTo>
                    <a:pt x="43" y="132"/>
                  </a:lnTo>
                  <a:lnTo>
                    <a:pt x="43" y="11"/>
                  </a:lnTo>
                  <a:lnTo>
                    <a:pt x="49" y="0"/>
                  </a:lnTo>
                  <a:close/>
                </a:path>
              </a:pathLst>
            </a:custGeom>
            <a:solidFill>
              <a:srgbClr val="FF66FF"/>
            </a:solidFill>
            <a:ln w="9525">
              <a:solidFill>
                <a:srgbClr val="000000"/>
              </a:solidFill>
              <a:round/>
              <a:headEnd/>
              <a:tailEnd/>
            </a:ln>
          </p:spPr>
          <p:txBody>
            <a:bodyPr wrap="none" anchor="ctr"/>
            <a:lstStyle/>
            <a:p>
              <a:endParaRPr lang="en-IN"/>
            </a:p>
          </p:txBody>
        </p:sp>
        <p:sp>
          <p:nvSpPr>
            <p:cNvPr id="1754159" name="Freeform 47"/>
            <p:cNvSpPr>
              <a:spLocks noChangeArrowheads="1"/>
            </p:cNvSpPr>
            <p:nvPr/>
          </p:nvSpPr>
          <p:spPr bwMode="auto">
            <a:xfrm>
              <a:off x="1493" y="3155"/>
              <a:ext cx="91" cy="252"/>
            </a:xfrm>
            <a:custGeom>
              <a:avLst/>
              <a:gdLst/>
              <a:ahLst/>
              <a:cxnLst>
                <a:cxn ang="0">
                  <a:pos x="162" y="397"/>
                </a:cxn>
                <a:cxn ang="0">
                  <a:pos x="237" y="397"/>
                </a:cxn>
                <a:cxn ang="0">
                  <a:pos x="237" y="454"/>
                </a:cxn>
                <a:cxn ang="0">
                  <a:pos x="241" y="465"/>
                </a:cxn>
                <a:cxn ang="0">
                  <a:pos x="276" y="465"/>
                </a:cxn>
                <a:cxn ang="0">
                  <a:pos x="276" y="974"/>
                </a:cxn>
                <a:cxn ang="0">
                  <a:pos x="241" y="974"/>
                </a:cxn>
                <a:cxn ang="0">
                  <a:pos x="237" y="983"/>
                </a:cxn>
                <a:cxn ang="0">
                  <a:pos x="237" y="1040"/>
                </a:cxn>
                <a:cxn ang="0">
                  <a:pos x="162" y="1040"/>
                </a:cxn>
                <a:cxn ang="0">
                  <a:pos x="162" y="983"/>
                </a:cxn>
                <a:cxn ang="0">
                  <a:pos x="156" y="974"/>
                </a:cxn>
                <a:cxn ang="0">
                  <a:pos x="122" y="974"/>
                </a:cxn>
                <a:cxn ang="0">
                  <a:pos x="122" y="919"/>
                </a:cxn>
                <a:cxn ang="0">
                  <a:pos x="116" y="908"/>
                </a:cxn>
                <a:cxn ang="0">
                  <a:pos x="86" y="908"/>
                </a:cxn>
                <a:cxn ang="0">
                  <a:pos x="86" y="529"/>
                </a:cxn>
                <a:cxn ang="0">
                  <a:pos x="116" y="529"/>
                </a:cxn>
                <a:cxn ang="0">
                  <a:pos x="122" y="520"/>
                </a:cxn>
                <a:cxn ang="0">
                  <a:pos x="122" y="465"/>
                </a:cxn>
                <a:cxn ang="0">
                  <a:pos x="156" y="465"/>
                </a:cxn>
                <a:cxn ang="0">
                  <a:pos x="162" y="454"/>
                </a:cxn>
                <a:cxn ang="0">
                  <a:pos x="162" y="397"/>
                </a:cxn>
                <a:cxn ang="0">
                  <a:pos x="241" y="0"/>
                </a:cxn>
                <a:cxn ang="0">
                  <a:pos x="357" y="0"/>
                </a:cxn>
                <a:cxn ang="0">
                  <a:pos x="362" y="11"/>
                </a:cxn>
                <a:cxn ang="0">
                  <a:pos x="362" y="1040"/>
                </a:cxn>
                <a:cxn ang="0">
                  <a:pos x="398" y="1040"/>
                </a:cxn>
                <a:cxn ang="0">
                  <a:pos x="403" y="1051"/>
                </a:cxn>
                <a:cxn ang="0">
                  <a:pos x="403" y="1106"/>
                </a:cxn>
                <a:cxn ang="0">
                  <a:pos x="398" y="1115"/>
                </a:cxn>
                <a:cxn ang="0">
                  <a:pos x="322" y="1115"/>
                </a:cxn>
                <a:cxn ang="0">
                  <a:pos x="317" y="1106"/>
                </a:cxn>
                <a:cxn ang="0">
                  <a:pos x="317" y="1051"/>
                </a:cxn>
                <a:cxn ang="0">
                  <a:pos x="281" y="1051"/>
                </a:cxn>
                <a:cxn ang="0">
                  <a:pos x="281" y="1106"/>
                </a:cxn>
                <a:cxn ang="0">
                  <a:pos x="276" y="1115"/>
                </a:cxn>
                <a:cxn ang="0">
                  <a:pos x="122" y="1115"/>
                </a:cxn>
                <a:cxn ang="0">
                  <a:pos x="116" y="1106"/>
                </a:cxn>
                <a:cxn ang="0">
                  <a:pos x="116" y="1051"/>
                </a:cxn>
                <a:cxn ang="0">
                  <a:pos x="46" y="1051"/>
                </a:cxn>
                <a:cxn ang="0">
                  <a:pos x="41" y="1040"/>
                </a:cxn>
                <a:cxn ang="0">
                  <a:pos x="41" y="919"/>
                </a:cxn>
                <a:cxn ang="0">
                  <a:pos x="5" y="919"/>
                </a:cxn>
                <a:cxn ang="0">
                  <a:pos x="0" y="908"/>
                </a:cxn>
                <a:cxn ang="0">
                  <a:pos x="0" y="529"/>
                </a:cxn>
                <a:cxn ang="0">
                  <a:pos x="5" y="520"/>
                </a:cxn>
                <a:cxn ang="0">
                  <a:pos x="41" y="520"/>
                </a:cxn>
                <a:cxn ang="0">
                  <a:pos x="41" y="397"/>
                </a:cxn>
                <a:cxn ang="0">
                  <a:pos x="46" y="388"/>
                </a:cxn>
                <a:cxn ang="0">
                  <a:pos x="116" y="388"/>
                </a:cxn>
                <a:cxn ang="0">
                  <a:pos x="116" y="341"/>
                </a:cxn>
                <a:cxn ang="0">
                  <a:pos x="122" y="333"/>
                </a:cxn>
                <a:cxn ang="0">
                  <a:pos x="237" y="333"/>
                </a:cxn>
                <a:cxn ang="0">
                  <a:pos x="241" y="341"/>
                </a:cxn>
                <a:cxn ang="0">
                  <a:pos x="241" y="388"/>
                </a:cxn>
                <a:cxn ang="0">
                  <a:pos x="276" y="388"/>
                </a:cxn>
                <a:cxn ang="0">
                  <a:pos x="276" y="75"/>
                </a:cxn>
                <a:cxn ang="0">
                  <a:pos x="241" y="75"/>
                </a:cxn>
                <a:cxn ang="0">
                  <a:pos x="237" y="66"/>
                </a:cxn>
                <a:cxn ang="0">
                  <a:pos x="237" y="11"/>
                </a:cxn>
                <a:cxn ang="0">
                  <a:pos x="241" y="0"/>
                </a:cxn>
              </a:cxnLst>
              <a:rect l="0" t="0" r="r" b="b"/>
              <a:pathLst>
                <a:path w="404" h="1116">
                  <a:moveTo>
                    <a:pt x="162" y="397"/>
                  </a:moveTo>
                  <a:lnTo>
                    <a:pt x="237" y="397"/>
                  </a:lnTo>
                  <a:lnTo>
                    <a:pt x="237" y="454"/>
                  </a:lnTo>
                  <a:lnTo>
                    <a:pt x="241" y="465"/>
                  </a:lnTo>
                  <a:lnTo>
                    <a:pt x="276" y="465"/>
                  </a:lnTo>
                  <a:lnTo>
                    <a:pt x="276" y="974"/>
                  </a:lnTo>
                  <a:lnTo>
                    <a:pt x="241" y="974"/>
                  </a:lnTo>
                  <a:lnTo>
                    <a:pt x="237" y="983"/>
                  </a:lnTo>
                  <a:lnTo>
                    <a:pt x="237" y="1040"/>
                  </a:lnTo>
                  <a:lnTo>
                    <a:pt x="162" y="1040"/>
                  </a:lnTo>
                  <a:lnTo>
                    <a:pt x="162" y="983"/>
                  </a:lnTo>
                  <a:lnTo>
                    <a:pt x="156" y="974"/>
                  </a:lnTo>
                  <a:lnTo>
                    <a:pt x="122" y="974"/>
                  </a:lnTo>
                  <a:lnTo>
                    <a:pt x="122" y="919"/>
                  </a:lnTo>
                  <a:lnTo>
                    <a:pt x="116" y="908"/>
                  </a:lnTo>
                  <a:lnTo>
                    <a:pt x="86" y="908"/>
                  </a:lnTo>
                  <a:lnTo>
                    <a:pt x="86" y="529"/>
                  </a:lnTo>
                  <a:lnTo>
                    <a:pt x="116" y="529"/>
                  </a:lnTo>
                  <a:lnTo>
                    <a:pt x="122" y="520"/>
                  </a:lnTo>
                  <a:lnTo>
                    <a:pt x="122" y="465"/>
                  </a:lnTo>
                  <a:lnTo>
                    <a:pt x="156" y="465"/>
                  </a:lnTo>
                  <a:lnTo>
                    <a:pt x="162" y="454"/>
                  </a:lnTo>
                  <a:lnTo>
                    <a:pt x="162" y="397"/>
                  </a:lnTo>
                  <a:close/>
                  <a:moveTo>
                    <a:pt x="241" y="0"/>
                  </a:moveTo>
                  <a:lnTo>
                    <a:pt x="357" y="0"/>
                  </a:lnTo>
                  <a:lnTo>
                    <a:pt x="362" y="11"/>
                  </a:lnTo>
                  <a:lnTo>
                    <a:pt x="362" y="1040"/>
                  </a:lnTo>
                  <a:lnTo>
                    <a:pt x="398" y="1040"/>
                  </a:lnTo>
                  <a:lnTo>
                    <a:pt x="403" y="1051"/>
                  </a:lnTo>
                  <a:lnTo>
                    <a:pt x="403" y="1106"/>
                  </a:lnTo>
                  <a:lnTo>
                    <a:pt x="398" y="1115"/>
                  </a:lnTo>
                  <a:lnTo>
                    <a:pt x="322" y="1115"/>
                  </a:lnTo>
                  <a:lnTo>
                    <a:pt x="317" y="1106"/>
                  </a:lnTo>
                  <a:lnTo>
                    <a:pt x="317" y="1051"/>
                  </a:lnTo>
                  <a:lnTo>
                    <a:pt x="281" y="1051"/>
                  </a:lnTo>
                  <a:lnTo>
                    <a:pt x="281" y="1106"/>
                  </a:lnTo>
                  <a:lnTo>
                    <a:pt x="276" y="1115"/>
                  </a:lnTo>
                  <a:lnTo>
                    <a:pt x="122" y="1115"/>
                  </a:lnTo>
                  <a:lnTo>
                    <a:pt x="116" y="1106"/>
                  </a:lnTo>
                  <a:lnTo>
                    <a:pt x="116" y="1051"/>
                  </a:lnTo>
                  <a:lnTo>
                    <a:pt x="46" y="1051"/>
                  </a:lnTo>
                  <a:lnTo>
                    <a:pt x="41" y="1040"/>
                  </a:lnTo>
                  <a:lnTo>
                    <a:pt x="41" y="919"/>
                  </a:lnTo>
                  <a:lnTo>
                    <a:pt x="5" y="919"/>
                  </a:lnTo>
                  <a:lnTo>
                    <a:pt x="0" y="908"/>
                  </a:lnTo>
                  <a:lnTo>
                    <a:pt x="0" y="529"/>
                  </a:lnTo>
                  <a:lnTo>
                    <a:pt x="5" y="520"/>
                  </a:lnTo>
                  <a:lnTo>
                    <a:pt x="41" y="520"/>
                  </a:lnTo>
                  <a:lnTo>
                    <a:pt x="41" y="397"/>
                  </a:lnTo>
                  <a:lnTo>
                    <a:pt x="46" y="388"/>
                  </a:lnTo>
                  <a:lnTo>
                    <a:pt x="116" y="388"/>
                  </a:lnTo>
                  <a:lnTo>
                    <a:pt x="116" y="341"/>
                  </a:lnTo>
                  <a:lnTo>
                    <a:pt x="122" y="333"/>
                  </a:lnTo>
                  <a:lnTo>
                    <a:pt x="237" y="333"/>
                  </a:lnTo>
                  <a:lnTo>
                    <a:pt x="241" y="341"/>
                  </a:lnTo>
                  <a:lnTo>
                    <a:pt x="241" y="388"/>
                  </a:lnTo>
                  <a:lnTo>
                    <a:pt x="276" y="388"/>
                  </a:lnTo>
                  <a:lnTo>
                    <a:pt x="276" y="75"/>
                  </a:lnTo>
                  <a:lnTo>
                    <a:pt x="241" y="75"/>
                  </a:lnTo>
                  <a:lnTo>
                    <a:pt x="237" y="66"/>
                  </a:lnTo>
                  <a:lnTo>
                    <a:pt x="237" y="11"/>
                  </a:lnTo>
                  <a:lnTo>
                    <a:pt x="241" y="0"/>
                  </a:lnTo>
                  <a:close/>
                </a:path>
              </a:pathLst>
            </a:custGeom>
            <a:solidFill>
              <a:srgbClr val="FF66FF"/>
            </a:solidFill>
            <a:ln w="9525">
              <a:solidFill>
                <a:srgbClr val="000000"/>
              </a:solidFill>
              <a:round/>
              <a:headEnd/>
              <a:tailEnd/>
            </a:ln>
          </p:spPr>
          <p:txBody>
            <a:bodyPr wrap="none" anchor="ctr"/>
            <a:lstStyle/>
            <a:p>
              <a:endParaRPr lang="en-IN"/>
            </a:p>
          </p:txBody>
        </p:sp>
      </p:grpSp>
      <p:grpSp>
        <p:nvGrpSpPr>
          <p:cNvPr id="4" name="Group 48"/>
          <p:cNvGrpSpPr>
            <a:grpSpLocks/>
          </p:cNvGrpSpPr>
          <p:nvPr/>
        </p:nvGrpSpPr>
        <p:grpSpPr bwMode="auto">
          <a:xfrm>
            <a:off x="6933600" y="5008846"/>
            <a:ext cx="989280" cy="400362"/>
            <a:chOff x="4368" y="3155"/>
            <a:chExt cx="623" cy="252"/>
          </a:xfrm>
        </p:grpSpPr>
        <p:sp>
          <p:nvSpPr>
            <p:cNvPr id="1754161" name="Freeform 49"/>
            <p:cNvSpPr>
              <a:spLocks noChangeArrowheads="1"/>
            </p:cNvSpPr>
            <p:nvPr/>
          </p:nvSpPr>
          <p:spPr bwMode="auto">
            <a:xfrm>
              <a:off x="4368" y="3155"/>
              <a:ext cx="54" cy="252"/>
            </a:xfrm>
            <a:custGeom>
              <a:avLst/>
              <a:gdLst/>
              <a:ahLst/>
              <a:cxnLst>
                <a:cxn ang="0">
                  <a:pos x="6" y="0"/>
                </a:cxn>
                <a:cxn ang="0">
                  <a:pos x="234" y="0"/>
                </a:cxn>
                <a:cxn ang="0">
                  <a:pos x="241" y="11"/>
                </a:cxn>
                <a:cxn ang="0">
                  <a:pos x="241" y="66"/>
                </a:cxn>
                <a:cxn ang="0">
                  <a:pos x="234" y="75"/>
                </a:cxn>
                <a:cxn ang="0">
                  <a:pos x="161" y="75"/>
                </a:cxn>
                <a:cxn ang="0">
                  <a:pos x="161" y="1040"/>
                </a:cxn>
                <a:cxn ang="0">
                  <a:pos x="234" y="1040"/>
                </a:cxn>
                <a:cxn ang="0">
                  <a:pos x="241" y="1051"/>
                </a:cxn>
                <a:cxn ang="0">
                  <a:pos x="241" y="1106"/>
                </a:cxn>
                <a:cxn ang="0">
                  <a:pos x="234" y="1115"/>
                </a:cxn>
                <a:cxn ang="0">
                  <a:pos x="6" y="1115"/>
                </a:cxn>
                <a:cxn ang="0">
                  <a:pos x="0" y="1106"/>
                </a:cxn>
                <a:cxn ang="0">
                  <a:pos x="0" y="1051"/>
                </a:cxn>
                <a:cxn ang="0">
                  <a:pos x="6" y="1040"/>
                </a:cxn>
                <a:cxn ang="0">
                  <a:pos x="80" y="1040"/>
                </a:cxn>
                <a:cxn ang="0">
                  <a:pos x="80" y="75"/>
                </a:cxn>
                <a:cxn ang="0">
                  <a:pos x="6" y="75"/>
                </a:cxn>
                <a:cxn ang="0">
                  <a:pos x="0" y="66"/>
                </a:cxn>
                <a:cxn ang="0">
                  <a:pos x="0" y="11"/>
                </a:cxn>
                <a:cxn ang="0">
                  <a:pos x="6" y="0"/>
                </a:cxn>
              </a:cxnLst>
              <a:rect l="0" t="0" r="r" b="b"/>
              <a:pathLst>
                <a:path w="242" h="1116">
                  <a:moveTo>
                    <a:pt x="6" y="0"/>
                  </a:moveTo>
                  <a:lnTo>
                    <a:pt x="234" y="0"/>
                  </a:lnTo>
                  <a:lnTo>
                    <a:pt x="241" y="11"/>
                  </a:lnTo>
                  <a:lnTo>
                    <a:pt x="241" y="66"/>
                  </a:lnTo>
                  <a:lnTo>
                    <a:pt x="234" y="75"/>
                  </a:lnTo>
                  <a:lnTo>
                    <a:pt x="161" y="75"/>
                  </a:lnTo>
                  <a:lnTo>
                    <a:pt x="161" y="1040"/>
                  </a:lnTo>
                  <a:lnTo>
                    <a:pt x="234" y="1040"/>
                  </a:lnTo>
                  <a:lnTo>
                    <a:pt x="241" y="1051"/>
                  </a:lnTo>
                  <a:lnTo>
                    <a:pt x="241" y="1106"/>
                  </a:lnTo>
                  <a:lnTo>
                    <a:pt x="234" y="1115"/>
                  </a:lnTo>
                  <a:lnTo>
                    <a:pt x="6" y="1115"/>
                  </a:lnTo>
                  <a:lnTo>
                    <a:pt x="0" y="1106"/>
                  </a:lnTo>
                  <a:lnTo>
                    <a:pt x="0" y="1051"/>
                  </a:lnTo>
                  <a:lnTo>
                    <a:pt x="6" y="1040"/>
                  </a:lnTo>
                  <a:lnTo>
                    <a:pt x="80" y="1040"/>
                  </a:lnTo>
                  <a:lnTo>
                    <a:pt x="80"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54162" name="Freeform 50"/>
            <p:cNvSpPr>
              <a:spLocks noChangeArrowheads="1"/>
            </p:cNvSpPr>
            <p:nvPr/>
          </p:nvSpPr>
          <p:spPr bwMode="auto">
            <a:xfrm>
              <a:off x="4444" y="3231"/>
              <a:ext cx="103" cy="177"/>
            </a:xfrm>
            <a:custGeom>
              <a:avLst/>
              <a:gdLst/>
              <a:ahLst/>
              <a:cxnLst>
                <a:cxn ang="0">
                  <a:pos x="6" y="0"/>
                </a:cxn>
                <a:cxn ang="0">
                  <a:pos x="120" y="0"/>
                </a:cxn>
                <a:cxn ang="0">
                  <a:pos x="127" y="8"/>
                </a:cxn>
                <a:cxn ang="0">
                  <a:pos x="127" y="121"/>
                </a:cxn>
                <a:cxn ang="0">
                  <a:pos x="163" y="121"/>
                </a:cxn>
                <a:cxn ang="0">
                  <a:pos x="163" y="64"/>
                </a:cxn>
                <a:cxn ang="0">
                  <a:pos x="170" y="55"/>
                </a:cxn>
                <a:cxn ang="0">
                  <a:pos x="205" y="55"/>
                </a:cxn>
                <a:cxn ang="0">
                  <a:pos x="205" y="8"/>
                </a:cxn>
                <a:cxn ang="0">
                  <a:pos x="212" y="0"/>
                </a:cxn>
                <a:cxn ang="0">
                  <a:pos x="331" y="0"/>
                </a:cxn>
                <a:cxn ang="0">
                  <a:pos x="337" y="8"/>
                </a:cxn>
                <a:cxn ang="0">
                  <a:pos x="337" y="55"/>
                </a:cxn>
                <a:cxn ang="0">
                  <a:pos x="374" y="55"/>
                </a:cxn>
                <a:cxn ang="0">
                  <a:pos x="380" y="64"/>
                </a:cxn>
                <a:cxn ang="0">
                  <a:pos x="380" y="121"/>
                </a:cxn>
                <a:cxn ang="0">
                  <a:pos x="416" y="121"/>
                </a:cxn>
                <a:cxn ang="0">
                  <a:pos x="422" y="132"/>
                </a:cxn>
                <a:cxn ang="0">
                  <a:pos x="422" y="707"/>
                </a:cxn>
                <a:cxn ang="0">
                  <a:pos x="451" y="707"/>
                </a:cxn>
                <a:cxn ang="0">
                  <a:pos x="457" y="718"/>
                </a:cxn>
                <a:cxn ang="0">
                  <a:pos x="457" y="773"/>
                </a:cxn>
                <a:cxn ang="0">
                  <a:pos x="451" y="782"/>
                </a:cxn>
                <a:cxn ang="0">
                  <a:pos x="295" y="782"/>
                </a:cxn>
                <a:cxn ang="0">
                  <a:pos x="290" y="773"/>
                </a:cxn>
                <a:cxn ang="0">
                  <a:pos x="290" y="718"/>
                </a:cxn>
                <a:cxn ang="0">
                  <a:pos x="295" y="707"/>
                </a:cxn>
                <a:cxn ang="0">
                  <a:pos x="331" y="707"/>
                </a:cxn>
                <a:cxn ang="0">
                  <a:pos x="331" y="196"/>
                </a:cxn>
                <a:cxn ang="0">
                  <a:pos x="295" y="196"/>
                </a:cxn>
                <a:cxn ang="0">
                  <a:pos x="290" y="187"/>
                </a:cxn>
                <a:cxn ang="0">
                  <a:pos x="290" y="132"/>
                </a:cxn>
                <a:cxn ang="0">
                  <a:pos x="170" y="132"/>
                </a:cxn>
                <a:cxn ang="0">
                  <a:pos x="170" y="187"/>
                </a:cxn>
                <a:cxn ang="0">
                  <a:pos x="163" y="196"/>
                </a:cxn>
                <a:cxn ang="0">
                  <a:pos x="127" y="196"/>
                </a:cxn>
                <a:cxn ang="0">
                  <a:pos x="127" y="707"/>
                </a:cxn>
                <a:cxn ang="0">
                  <a:pos x="163" y="707"/>
                </a:cxn>
                <a:cxn ang="0">
                  <a:pos x="170" y="718"/>
                </a:cxn>
                <a:cxn ang="0">
                  <a:pos x="170" y="773"/>
                </a:cxn>
                <a:cxn ang="0">
                  <a:pos x="163" y="782"/>
                </a:cxn>
                <a:cxn ang="0">
                  <a:pos x="6" y="782"/>
                </a:cxn>
                <a:cxn ang="0">
                  <a:pos x="0" y="773"/>
                </a:cxn>
                <a:cxn ang="0">
                  <a:pos x="0" y="718"/>
                </a:cxn>
                <a:cxn ang="0">
                  <a:pos x="6" y="707"/>
                </a:cxn>
                <a:cxn ang="0">
                  <a:pos x="43" y="707"/>
                </a:cxn>
                <a:cxn ang="0">
                  <a:pos x="43" y="64"/>
                </a:cxn>
                <a:cxn ang="0">
                  <a:pos x="6" y="64"/>
                </a:cxn>
                <a:cxn ang="0">
                  <a:pos x="0" y="55"/>
                </a:cxn>
                <a:cxn ang="0">
                  <a:pos x="0" y="8"/>
                </a:cxn>
                <a:cxn ang="0">
                  <a:pos x="6" y="0"/>
                </a:cxn>
              </a:cxnLst>
              <a:rect l="0" t="0" r="r" b="b"/>
              <a:pathLst>
                <a:path w="458" h="783">
                  <a:moveTo>
                    <a:pt x="6" y="0"/>
                  </a:moveTo>
                  <a:lnTo>
                    <a:pt x="120" y="0"/>
                  </a:lnTo>
                  <a:lnTo>
                    <a:pt x="127" y="8"/>
                  </a:lnTo>
                  <a:lnTo>
                    <a:pt x="127" y="121"/>
                  </a:lnTo>
                  <a:lnTo>
                    <a:pt x="163" y="121"/>
                  </a:lnTo>
                  <a:lnTo>
                    <a:pt x="163" y="64"/>
                  </a:lnTo>
                  <a:lnTo>
                    <a:pt x="170" y="55"/>
                  </a:lnTo>
                  <a:lnTo>
                    <a:pt x="205" y="55"/>
                  </a:lnTo>
                  <a:lnTo>
                    <a:pt x="205" y="8"/>
                  </a:lnTo>
                  <a:lnTo>
                    <a:pt x="212" y="0"/>
                  </a:lnTo>
                  <a:lnTo>
                    <a:pt x="331" y="0"/>
                  </a:lnTo>
                  <a:lnTo>
                    <a:pt x="337" y="8"/>
                  </a:lnTo>
                  <a:lnTo>
                    <a:pt x="337" y="55"/>
                  </a:lnTo>
                  <a:lnTo>
                    <a:pt x="374" y="55"/>
                  </a:lnTo>
                  <a:lnTo>
                    <a:pt x="380" y="64"/>
                  </a:lnTo>
                  <a:lnTo>
                    <a:pt x="380" y="121"/>
                  </a:lnTo>
                  <a:lnTo>
                    <a:pt x="416" y="121"/>
                  </a:lnTo>
                  <a:lnTo>
                    <a:pt x="422" y="132"/>
                  </a:lnTo>
                  <a:lnTo>
                    <a:pt x="422" y="707"/>
                  </a:lnTo>
                  <a:lnTo>
                    <a:pt x="451" y="707"/>
                  </a:lnTo>
                  <a:lnTo>
                    <a:pt x="457" y="718"/>
                  </a:lnTo>
                  <a:lnTo>
                    <a:pt x="457" y="773"/>
                  </a:lnTo>
                  <a:lnTo>
                    <a:pt x="451" y="782"/>
                  </a:lnTo>
                  <a:lnTo>
                    <a:pt x="295" y="782"/>
                  </a:lnTo>
                  <a:lnTo>
                    <a:pt x="290" y="773"/>
                  </a:lnTo>
                  <a:lnTo>
                    <a:pt x="290" y="718"/>
                  </a:lnTo>
                  <a:lnTo>
                    <a:pt x="295" y="707"/>
                  </a:lnTo>
                  <a:lnTo>
                    <a:pt x="331" y="707"/>
                  </a:lnTo>
                  <a:lnTo>
                    <a:pt x="331" y="196"/>
                  </a:lnTo>
                  <a:lnTo>
                    <a:pt x="295" y="196"/>
                  </a:lnTo>
                  <a:lnTo>
                    <a:pt x="290" y="187"/>
                  </a:lnTo>
                  <a:lnTo>
                    <a:pt x="290" y="132"/>
                  </a:lnTo>
                  <a:lnTo>
                    <a:pt x="170" y="132"/>
                  </a:lnTo>
                  <a:lnTo>
                    <a:pt x="170" y="187"/>
                  </a:lnTo>
                  <a:lnTo>
                    <a:pt x="163" y="196"/>
                  </a:lnTo>
                  <a:lnTo>
                    <a:pt x="127" y="196"/>
                  </a:lnTo>
                  <a:lnTo>
                    <a:pt x="127" y="707"/>
                  </a:lnTo>
                  <a:lnTo>
                    <a:pt x="163" y="707"/>
                  </a:lnTo>
                  <a:lnTo>
                    <a:pt x="170" y="718"/>
                  </a:lnTo>
                  <a:lnTo>
                    <a:pt x="170" y="773"/>
                  </a:lnTo>
                  <a:lnTo>
                    <a:pt x="163" y="782"/>
                  </a:lnTo>
                  <a:lnTo>
                    <a:pt x="6" y="782"/>
                  </a:lnTo>
                  <a:lnTo>
                    <a:pt x="0" y="773"/>
                  </a:lnTo>
                  <a:lnTo>
                    <a:pt x="0" y="718"/>
                  </a:lnTo>
                  <a:lnTo>
                    <a:pt x="6" y="707"/>
                  </a:lnTo>
                  <a:lnTo>
                    <a:pt x="43" y="707"/>
                  </a:lnTo>
                  <a:lnTo>
                    <a:pt x="43"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54163" name="Freeform 51"/>
            <p:cNvSpPr>
              <a:spLocks noChangeArrowheads="1"/>
            </p:cNvSpPr>
            <p:nvPr/>
          </p:nvSpPr>
          <p:spPr bwMode="auto">
            <a:xfrm>
              <a:off x="4549" y="3231"/>
              <a:ext cx="100" cy="177"/>
            </a:xfrm>
            <a:custGeom>
              <a:avLst/>
              <a:gdLst/>
              <a:ahLst/>
              <a:cxnLst>
                <a:cxn ang="0">
                  <a:pos x="5" y="0"/>
                </a:cxn>
                <a:cxn ang="0">
                  <a:pos x="157" y="0"/>
                </a:cxn>
                <a:cxn ang="0">
                  <a:pos x="162" y="8"/>
                </a:cxn>
                <a:cxn ang="0">
                  <a:pos x="162" y="55"/>
                </a:cxn>
                <a:cxn ang="0">
                  <a:pos x="157" y="64"/>
                </a:cxn>
                <a:cxn ang="0">
                  <a:pos x="126" y="64"/>
                </a:cxn>
                <a:cxn ang="0">
                  <a:pos x="126" y="187"/>
                </a:cxn>
                <a:cxn ang="0">
                  <a:pos x="157" y="187"/>
                </a:cxn>
                <a:cxn ang="0">
                  <a:pos x="162" y="196"/>
                </a:cxn>
                <a:cxn ang="0">
                  <a:pos x="162" y="385"/>
                </a:cxn>
                <a:cxn ang="0">
                  <a:pos x="197" y="385"/>
                </a:cxn>
                <a:cxn ang="0">
                  <a:pos x="202" y="396"/>
                </a:cxn>
                <a:cxn ang="0">
                  <a:pos x="202" y="575"/>
                </a:cxn>
                <a:cxn ang="0">
                  <a:pos x="238" y="575"/>
                </a:cxn>
                <a:cxn ang="0">
                  <a:pos x="238" y="528"/>
                </a:cxn>
                <a:cxn ang="0">
                  <a:pos x="243" y="518"/>
                </a:cxn>
                <a:cxn ang="0">
                  <a:pos x="278" y="518"/>
                </a:cxn>
                <a:cxn ang="0">
                  <a:pos x="278" y="328"/>
                </a:cxn>
                <a:cxn ang="0">
                  <a:pos x="283" y="319"/>
                </a:cxn>
                <a:cxn ang="0">
                  <a:pos x="319" y="319"/>
                </a:cxn>
                <a:cxn ang="0">
                  <a:pos x="319" y="64"/>
                </a:cxn>
                <a:cxn ang="0">
                  <a:pos x="283" y="64"/>
                </a:cxn>
                <a:cxn ang="0">
                  <a:pos x="278" y="55"/>
                </a:cxn>
                <a:cxn ang="0">
                  <a:pos x="278" y="8"/>
                </a:cxn>
                <a:cxn ang="0">
                  <a:pos x="283" y="0"/>
                </a:cxn>
                <a:cxn ang="0">
                  <a:pos x="439" y="0"/>
                </a:cxn>
                <a:cxn ang="0">
                  <a:pos x="446" y="8"/>
                </a:cxn>
                <a:cxn ang="0">
                  <a:pos x="446" y="55"/>
                </a:cxn>
                <a:cxn ang="0">
                  <a:pos x="439" y="64"/>
                </a:cxn>
                <a:cxn ang="0">
                  <a:pos x="405" y="64"/>
                </a:cxn>
                <a:cxn ang="0">
                  <a:pos x="405" y="121"/>
                </a:cxn>
                <a:cxn ang="0">
                  <a:pos x="399" y="132"/>
                </a:cxn>
                <a:cxn ang="0">
                  <a:pos x="364" y="132"/>
                </a:cxn>
                <a:cxn ang="0">
                  <a:pos x="364" y="319"/>
                </a:cxn>
                <a:cxn ang="0">
                  <a:pos x="358" y="328"/>
                </a:cxn>
                <a:cxn ang="0">
                  <a:pos x="324" y="328"/>
                </a:cxn>
                <a:cxn ang="0">
                  <a:pos x="324" y="518"/>
                </a:cxn>
                <a:cxn ang="0">
                  <a:pos x="319" y="528"/>
                </a:cxn>
                <a:cxn ang="0">
                  <a:pos x="283" y="528"/>
                </a:cxn>
                <a:cxn ang="0">
                  <a:pos x="283" y="707"/>
                </a:cxn>
                <a:cxn ang="0">
                  <a:pos x="278" y="718"/>
                </a:cxn>
                <a:cxn ang="0">
                  <a:pos x="243" y="718"/>
                </a:cxn>
                <a:cxn ang="0">
                  <a:pos x="243" y="773"/>
                </a:cxn>
                <a:cxn ang="0">
                  <a:pos x="238" y="782"/>
                </a:cxn>
                <a:cxn ang="0">
                  <a:pos x="202" y="782"/>
                </a:cxn>
                <a:cxn ang="0">
                  <a:pos x="197" y="773"/>
                </a:cxn>
                <a:cxn ang="0">
                  <a:pos x="197" y="718"/>
                </a:cxn>
                <a:cxn ang="0">
                  <a:pos x="162" y="718"/>
                </a:cxn>
                <a:cxn ang="0">
                  <a:pos x="157" y="707"/>
                </a:cxn>
                <a:cxn ang="0">
                  <a:pos x="157" y="586"/>
                </a:cxn>
                <a:cxn ang="0">
                  <a:pos x="126" y="586"/>
                </a:cxn>
                <a:cxn ang="0">
                  <a:pos x="121" y="575"/>
                </a:cxn>
                <a:cxn ang="0">
                  <a:pos x="121" y="396"/>
                </a:cxn>
                <a:cxn ang="0">
                  <a:pos x="86" y="396"/>
                </a:cxn>
                <a:cxn ang="0">
                  <a:pos x="81" y="385"/>
                </a:cxn>
                <a:cxn ang="0">
                  <a:pos x="81" y="196"/>
                </a:cxn>
                <a:cxn ang="0">
                  <a:pos x="45" y="196"/>
                </a:cxn>
                <a:cxn ang="0">
                  <a:pos x="40" y="187"/>
                </a:cxn>
                <a:cxn ang="0">
                  <a:pos x="40" y="64"/>
                </a:cxn>
                <a:cxn ang="0">
                  <a:pos x="5" y="64"/>
                </a:cxn>
                <a:cxn ang="0">
                  <a:pos x="0" y="55"/>
                </a:cxn>
                <a:cxn ang="0">
                  <a:pos x="0" y="8"/>
                </a:cxn>
                <a:cxn ang="0">
                  <a:pos x="5" y="0"/>
                </a:cxn>
              </a:cxnLst>
              <a:rect l="0" t="0" r="r" b="b"/>
              <a:pathLst>
                <a:path w="447" h="783">
                  <a:moveTo>
                    <a:pt x="5" y="0"/>
                  </a:moveTo>
                  <a:lnTo>
                    <a:pt x="157" y="0"/>
                  </a:lnTo>
                  <a:lnTo>
                    <a:pt x="162" y="8"/>
                  </a:lnTo>
                  <a:lnTo>
                    <a:pt x="162" y="55"/>
                  </a:lnTo>
                  <a:lnTo>
                    <a:pt x="157" y="64"/>
                  </a:lnTo>
                  <a:lnTo>
                    <a:pt x="126" y="64"/>
                  </a:lnTo>
                  <a:lnTo>
                    <a:pt x="126" y="187"/>
                  </a:lnTo>
                  <a:lnTo>
                    <a:pt x="157" y="187"/>
                  </a:lnTo>
                  <a:lnTo>
                    <a:pt x="162" y="196"/>
                  </a:lnTo>
                  <a:lnTo>
                    <a:pt x="162" y="385"/>
                  </a:lnTo>
                  <a:lnTo>
                    <a:pt x="197" y="385"/>
                  </a:lnTo>
                  <a:lnTo>
                    <a:pt x="202" y="396"/>
                  </a:lnTo>
                  <a:lnTo>
                    <a:pt x="202" y="575"/>
                  </a:lnTo>
                  <a:lnTo>
                    <a:pt x="238" y="575"/>
                  </a:lnTo>
                  <a:lnTo>
                    <a:pt x="238" y="528"/>
                  </a:lnTo>
                  <a:lnTo>
                    <a:pt x="243" y="518"/>
                  </a:lnTo>
                  <a:lnTo>
                    <a:pt x="278" y="518"/>
                  </a:lnTo>
                  <a:lnTo>
                    <a:pt x="278" y="328"/>
                  </a:lnTo>
                  <a:lnTo>
                    <a:pt x="283" y="319"/>
                  </a:lnTo>
                  <a:lnTo>
                    <a:pt x="319" y="319"/>
                  </a:lnTo>
                  <a:lnTo>
                    <a:pt x="319" y="64"/>
                  </a:lnTo>
                  <a:lnTo>
                    <a:pt x="283" y="64"/>
                  </a:lnTo>
                  <a:lnTo>
                    <a:pt x="278" y="55"/>
                  </a:lnTo>
                  <a:lnTo>
                    <a:pt x="278" y="8"/>
                  </a:lnTo>
                  <a:lnTo>
                    <a:pt x="283" y="0"/>
                  </a:lnTo>
                  <a:lnTo>
                    <a:pt x="439" y="0"/>
                  </a:lnTo>
                  <a:lnTo>
                    <a:pt x="446" y="8"/>
                  </a:lnTo>
                  <a:lnTo>
                    <a:pt x="446" y="55"/>
                  </a:lnTo>
                  <a:lnTo>
                    <a:pt x="439" y="64"/>
                  </a:lnTo>
                  <a:lnTo>
                    <a:pt x="405" y="64"/>
                  </a:lnTo>
                  <a:lnTo>
                    <a:pt x="405" y="121"/>
                  </a:lnTo>
                  <a:lnTo>
                    <a:pt x="399" y="132"/>
                  </a:lnTo>
                  <a:lnTo>
                    <a:pt x="364" y="132"/>
                  </a:lnTo>
                  <a:lnTo>
                    <a:pt x="364" y="319"/>
                  </a:lnTo>
                  <a:lnTo>
                    <a:pt x="358" y="328"/>
                  </a:lnTo>
                  <a:lnTo>
                    <a:pt x="324" y="328"/>
                  </a:lnTo>
                  <a:lnTo>
                    <a:pt x="324" y="518"/>
                  </a:lnTo>
                  <a:lnTo>
                    <a:pt x="319" y="528"/>
                  </a:lnTo>
                  <a:lnTo>
                    <a:pt x="283" y="528"/>
                  </a:lnTo>
                  <a:lnTo>
                    <a:pt x="283" y="707"/>
                  </a:lnTo>
                  <a:lnTo>
                    <a:pt x="278" y="718"/>
                  </a:lnTo>
                  <a:lnTo>
                    <a:pt x="243" y="718"/>
                  </a:lnTo>
                  <a:lnTo>
                    <a:pt x="243" y="773"/>
                  </a:lnTo>
                  <a:lnTo>
                    <a:pt x="238" y="782"/>
                  </a:lnTo>
                  <a:lnTo>
                    <a:pt x="202" y="782"/>
                  </a:lnTo>
                  <a:lnTo>
                    <a:pt x="197" y="773"/>
                  </a:lnTo>
                  <a:lnTo>
                    <a:pt x="197" y="718"/>
                  </a:lnTo>
                  <a:lnTo>
                    <a:pt x="162" y="718"/>
                  </a:lnTo>
                  <a:lnTo>
                    <a:pt x="157" y="707"/>
                  </a:lnTo>
                  <a:lnTo>
                    <a:pt x="157" y="586"/>
                  </a:lnTo>
                  <a:lnTo>
                    <a:pt x="126" y="586"/>
                  </a:lnTo>
                  <a:lnTo>
                    <a:pt x="121" y="575"/>
                  </a:lnTo>
                  <a:lnTo>
                    <a:pt x="121" y="396"/>
                  </a:lnTo>
                  <a:lnTo>
                    <a:pt x="86" y="396"/>
                  </a:lnTo>
                  <a:lnTo>
                    <a:pt x="81" y="385"/>
                  </a:lnTo>
                  <a:lnTo>
                    <a:pt x="81" y="196"/>
                  </a:lnTo>
                  <a:lnTo>
                    <a:pt x="45" y="196"/>
                  </a:lnTo>
                  <a:lnTo>
                    <a:pt x="40" y="187"/>
                  </a:lnTo>
                  <a:lnTo>
                    <a:pt x="40" y="64"/>
                  </a:lnTo>
                  <a:lnTo>
                    <a:pt x="5" y="64"/>
                  </a:lnTo>
                  <a:lnTo>
                    <a:pt x="0" y="55"/>
                  </a:lnTo>
                  <a:lnTo>
                    <a:pt x="0" y="8"/>
                  </a:lnTo>
                  <a:lnTo>
                    <a:pt x="5" y="0"/>
                  </a:lnTo>
                </a:path>
              </a:pathLst>
            </a:custGeom>
            <a:solidFill>
              <a:srgbClr val="FF66FF"/>
            </a:solidFill>
            <a:ln w="9525">
              <a:solidFill>
                <a:srgbClr val="000000"/>
              </a:solidFill>
              <a:round/>
              <a:headEnd/>
              <a:tailEnd/>
            </a:ln>
          </p:spPr>
          <p:txBody>
            <a:bodyPr wrap="none" anchor="ctr"/>
            <a:lstStyle/>
            <a:p>
              <a:endParaRPr lang="en-IN"/>
            </a:p>
          </p:txBody>
        </p:sp>
        <p:sp>
          <p:nvSpPr>
            <p:cNvPr id="1754164" name="Freeform 52"/>
            <p:cNvSpPr>
              <a:spLocks noChangeArrowheads="1"/>
            </p:cNvSpPr>
            <p:nvPr/>
          </p:nvSpPr>
          <p:spPr bwMode="auto">
            <a:xfrm>
              <a:off x="4672" y="3231"/>
              <a:ext cx="82" cy="177"/>
            </a:xfrm>
            <a:custGeom>
              <a:avLst/>
              <a:gdLst/>
              <a:ahLst/>
              <a:cxnLst>
                <a:cxn ang="0">
                  <a:pos x="238" y="328"/>
                </a:cxn>
                <a:cxn ang="0">
                  <a:pos x="204" y="575"/>
                </a:cxn>
                <a:cxn ang="0">
                  <a:pos x="198" y="641"/>
                </a:cxn>
                <a:cxn ang="0">
                  <a:pos x="87" y="460"/>
                </a:cxn>
                <a:cxn ang="0">
                  <a:pos x="123" y="452"/>
                </a:cxn>
                <a:cxn ang="0">
                  <a:pos x="198" y="396"/>
                </a:cxn>
                <a:cxn ang="0">
                  <a:pos x="204" y="328"/>
                </a:cxn>
                <a:cxn ang="0">
                  <a:pos x="279" y="0"/>
                </a:cxn>
                <a:cxn ang="0">
                  <a:pos x="285" y="55"/>
                </a:cxn>
                <a:cxn ang="0">
                  <a:pos x="326" y="64"/>
                </a:cxn>
                <a:cxn ang="0">
                  <a:pos x="360" y="707"/>
                </a:cxn>
                <a:cxn ang="0">
                  <a:pos x="366" y="773"/>
                </a:cxn>
                <a:cxn ang="0">
                  <a:pos x="285" y="782"/>
                </a:cxn>
                <a:cxn ang="0">
                  <a:pos x="279" y="718"/>
                </a:cxn>
                <a:cxn ang="0">
                  <a:pos x="238" y="707"/>
                </a:cxn>
                <a:cxn ang="0">
                  <a:pos x="204" y="650"/>
                </a:cxn>
                <a:cxn ang="0">
                  <a:pos x="198" y="718"/>
                </a:cxn>
                <a:cxn ang="0">
                  <a:pos x="163" y="773"/>
                </a:cxn>
                <a:cxn ang="0">
                  <a:pos x="47" y="782"/>
                </a:cxn>
                <a:cxn ang="0">
                  <a:pos x="41" y="718"/>
                </a:cxn>
                <a:cxn ang="0">
                  <a:pos x="0" y="707"/>
                </a:cxn>
                <a:cxn ang="0">
                  <a:pos x="6" y="452"/>
                </a:cxn>
                <a:cxn ang="0">
                  <a:pos x="41" y="396"/>
                </a:cxn>
                <a:cxn ang="0">
                  <a:pos x="81" y="385"/>
                </a:cxn>
                <a:cxn ang="0">
                  <a:pos x="87" y="319"/>
                </a:cxn>
                <a:cxn ang="0">
                  <a:pos x="157" y="264"/>
                </a:cxn>
                <a:cxn ang="0">
                  <a:pos x="238" y="253"/>
                </a:cxn>
                <a:cxn ang="0">
                  <a:pos x="204" y="132"/>
                </a:cxn>
                <a:cxn ang="0">
                  <a:pos x="198" y="64"/>
                </a:cxn>
                <a:cxn ang="0">
                  <a:pos x="123" y="187"/>
                </a:cxn>
                <a:cxn ang="0">
                  <a:pos x="47" y="196"/>
                </a:cxn>
                <a:cxn ang="0">
                  <a:pos x="41" y="64"/>
                </a:cxn>
                <a:cxn ang="0">
                  <a:pos x="81" y="55"/>
                </a:cxn>
                <a:cxn ang="0">
                  <a:pos x="87" y="0"/>
                </a:cxn>
              </a:cxnLst>
              <a:rect l="0" t="0" r="r" b="b"/>
              <a:pathLst>
                <a:path w="367" h="783">
                  <a:moveTo>
                    <a:pt x="204" y="328"/>
                  </a:moveTo>
                  <a:lnTo>
                    <a:pt x="238" y="328"/>
                  </a:lnTo>
                  <a:lnTo>
                    <a:pt x="238" y="575"/>
                  </a:lnTo>
                  <a:lnTo>
                    <a:pt x="204" y="575"/>
                  </a:lnTo>
                  <a:lnTo>
                    <a:pt x="198" y="586"/>
                  </a:lnTo>
                  <a:lnTo>
                    <a:pt x="198" y="641"/>
                  </a:lnTo>
                  <a:lnTo>
                    <a:pt x="87" y="641"/>
                  </a:lnTo>
                  <a:lnTo>
                    <a:pt x="87" y="460"/>
                  </a:lnTo>
                  <a:lnTo>
                    <a:pt x="117" y="460"/>
                  </a:lnTo>
                  <a:lnTo>
                    <a:pt x="123" y="452"/>
                  </a:lnTo>
                  <a:lnTo>
                    <a:pt x="123" y="396"/>
                  </a:lnTo>
                  <a:lnTo>
                    <a:pt x="198" y="396"/>
                  </a:lnTo>
                  <a:lnTo>
                    <a:pt x="204" y="385"/>
                  </a:lnTo>
                  <a:lnTo>
                    <a:pt x="204" y="328"/>
                  </a:lnTo>
                  <a:close/>
                  <a:moveTo>
                    <a:pt x="87" y="0"/>
                  </a:moveTo>
                  <a:lnTo>
                    <a:pt x="279" y="0"/>
                  </a:lnTo>
                  <a:lnTo>
                    <a:pt x="285" y="8"/>
                  </a:lnTo>
                  <a:lnTo>
                    <a:pt x="285" y="55"/>
                  </a:lnTo>
                  <a:lnTo>
                    <a:pt x="319" y="55"/>
                  </a:lnTo>
                  <a:lnTo>
                    <a:pt x="326" y="64"/>
                  </a:lnTo>
                  <a:lnTo>
                    <a:pt x="326" y="707"/>
                  </a:lnTo>
                  <a:lnTo>
                    <a:pt x="360" y="707"/>
                  </a:lnTo>
                  <a:lnTo>
                    <a:pt x="366" y="718"/>
                  </a:lnTo>
                  <a:lnTo>
                    <a:pt x="366" y="773"/>
                  </a:lnTo>
                  <a:lnTo>
                    <a:pt x="360" y="782"/>
                  </a:lnTo>
                  <a:lnTo>
                    <a:pt x="285" y="782"/>
                  </a:lnTo>
                  <a:lnTo>
                    <a:pt x="279" y="773"/>
                  </a:lnTo>
                  <a:lnTo>
                    <a:pt x="279" y="718"/>
                  </a:lnTo>
                  <a:lnTo>
                    <a:pt x="244" y="718"/>
                  </a:lnTo>
                  <a:lnTo>
                    <a:pt x="238" y="707"/>
                  </a:lnTo>
                  <a:lnTo>
                    <a:pt x="238" y="650"/>
                  </a:lnTo>
                  <a:lnTo>
                    <a:pt x="204" y="650"/>
                  </a:lnTo>
                  <a:lnTo>
                    <a:pt x="204" y="707"/>
                  </a:lnTo>
                  <a:lnTo>
                    <a:pt x="198" y="718"/>
                  </a:lnTo>
                  <a:lnTo>
                    <a:pt x="163" y="718"/>
                  </a:lnTo>
                  <a:lnTo>
                    <a:pt x="163" y="773"/>
                  </a:lnTo>
                  <a:lnTo>
                    <a:pt x="157" y="782"/>
                  </a:lnTo>
                  <a:lnTo>
                    <a:pt x="47" y="782"/>
                  </a:lnTo>
                  <a:lnTo>
                    <a:pt x="41" y="773"/>
                  </a:lnTo>
                  <a:lnTo>
                    <a:pt x="41" y="718"/>
                  </a:lnTo>
                  <a:lnTo>
                    <a:pt x="6" y="718"/>
                  </a:lnTo>
                  <a:lnTo>
                    <a:pt x="0" y="707"/>
                  </a:lnTo>
                  <a:lnTo>
                    <a:pt x="0" y="460"/>
                  </a:lnTo>
                  <a:lnTo>
                    <a:pt x="6" y="452"/>
                  </a:lnTo>
                  <a:lnTo>
                    <a:pt x="41" y="452"/>
                  </a:lnTo>
                  <a:lnTo>
                    <a:pt x="41" y="396"/>
                  </a:lnTo>
                  <a:lnTo>
                    <a:pt x="47" y="385"/>
                  </a:lnTo>
                  <a:lnTo>
                    <a:pt x="81" y="385"/>
                  </a:lnTo>
                  <a:lnTo>
                    <a:pt x="81" y="328"/>
                  </a:lnTo>
                  <a:lnTo>
                    <a:pt x="87" y="319"/>
                  </a:lnTo>
                  <a:lnTo>
                    <a:pt x="157" y="319"/>
                  </a:lnTo>
                  <a:lnTo>
                    <a:pt x="157" y="264"/>
                  </a:lnTo>
                  <a:lnTo>
                    <a:pt x="163" y="253"/>
                  </a:lnTo>
                  <a:lnTo>
                    <a:pt x="238" y="253"/>
                  </a:lnTo>
                  <a:lnTo>
                    <a:pt x="238" y="132"/>
                  </a:lnTo>
                  <a:lnTo>
                    <a:pt x="204" y="132"/>
                  </a:lnTo>
                  <a:lnTo>
                    <a:pt x="198" y="121"/>
                  </a:lnTo>
                  <a:lnTo>
                    <a:pt x="198" y="64"/>
                  </a:lnTo>
                  <a:lnTo>
                    <a:pt x="123" y="64"/>
                  </a:lnTo>
                  <a:lnTo>
                    <a:pt x="123" y="187"/>
                  </a:lnTo>
                  <a:lnTo>
                    <a:pt x="117" y="196"/>
                  </a:lnTo>
                  <a:lnTo>
                    <a:pt x="47" y="196"/>
                  </a:lnTo>
                  <a:lnTo>
                    <a:pt x="41" y="187"/>
                  </a:lnTo>
                  <a:lnTo>
                    <a:pt x="41" y="64"/>
                  </a:lnTo>
                  <a:lnTo>
                    <a:pt x="47" y="55"/>
                  </a:lnTo>
                  <a:lnTo>
                    <a:pt x="81" y="55"/>
                  </a:lnTo>
                  <a:lnTo>
                    <a:pt x="81" y="8"/>
                  </a:lnTo>
                  <a:lnTo>
                    <a:pt x="87" y="0"/>
                  </a:lnTo>
                  <a:close/>
                </a:path>
              </a:pathLst>
            </a:custGeom>
            <a:solidFill>
              <a:srgbClr val="FF66FF"/>
            </a:solidFill>
            <a:ln w="9525">
              <a:solidFill>
                <a:srgbClr val="000000"/>
              </a:solidFill>
              <a:round/>
              <a:headEnd/>
              <a:tailEnd/>
            </a:ln>
          </p:spPr>
          <p:txBody>
            <a:bodyPr wrap="none" anchor="ctr"/>
            <a:lstStyle/>
            <a:p>
              <a:endParaRPr lang="en-IN"/>
            </a:p>
          </p:txBody>
        </p:sp>
        <p:sp>
          <p:nvSpPr>
            <p:cNvPr id="1754165" name="Freeform 53"/>
            <p:cNvSpPr>
              <a:spLocks noChangeArrowheads="1"/>
            </p:cNvSpPr>
            <p:nvPr/>
          </p:nvSpPr>
          <p:spPr bwMode="auto">
            <a:xfrm>
              <a:off x="4773" y="3155"/>
              <a:ext cx="38" cy="252"/>
            </a:xfrm>
            <a:custGeom>
              <a:avLst/>
              <a:gdLst/>
              <a:ahLst/>
              <a:cxnLst>
                <a:cxn ang="0">
                  <a:pos x="6" y="0"/>
                </a:cxn>
                <a:cxn ang="0">
                  <a:pos x="123" y="0"/>
                </a:cxn>
                <a:cxn ang="0">
                  <a:pos x="129" y="11"/>
                </a:cxn>
                <a:cxn ang="0">
                  <a:pos x="129" y="1040"/>
                </a:cxn>
                <a:cxn ang="0">
                  <a:pos x="166" y="1040"/>
                </a:cxn>
                <a:cxn ang="0">
                  <a:pos x="173" y="1051"/>
                </a:cxn>
                <a:cxn ang="0">
                  <a:pos x="173" y="1106"/>
                </a:cxn>
                <a:cxn ang="0">
                  <a:pos x="166" y="1115"/>
                </a:cxn>
                <a:cxn ang="0">
                  <a:pos x="6" y="1115"/>
                </a:cxn>
                <a:cxn ang="0">
                  <a:pos x="0" y="1106"/>
                </a:cxn>
                <a:cxn ang="0">
                  <a:pos x="0" y="1051"/>
                </a:cxn>
                <a:cxn ang="0">
                  <a:pos x="6" y="1040"/>
                </a:cxn>
                <a:cxn ang="0">
                  <a:pos x="43" y="1040"/>
                </a:cxn>
                <a:cxn ang="0">
                  <a:pos x="43" y="75"/>
                </a:cxn>
                <a:cxn ang="0">
                  <a:pos x="6" y="75"/>
                </a:cxn>
                <a:cxn ang="0">
                  <a:pos x="0" y="66"/>
                </a:cxn>
                <a:cxn ang="0">
                  <a:pos x="0" y="11"/>
                </a:cxn>
                <a:cxn ang="0">
                  <a:pos x="6" y="0"/>
                </a:cxn>
              </a:cxnLst>
              <a:rect l="0" t="0" r="r" b="b"/>
              <a:pathLst>
                <a:path w="174" h="1116">
                  <a:moveTo>
                    <a:pt x="6" y="0"/>
                  </a:moveTo>
                  <a:lnTo>
                    <a:pt x="123" y="0"/>
                  </a:lnTo>
                  <a:lnTo>
                    <a:pt x="129" y="11"/>
                  </a:lnTo>
                  <a:lnTo>
                    <a:pt x="129" y="1040"/>
                  </a:lnTo>
                  <a:lnTo>
                    <a:pt x="166" y="1040"/>
                  </a:lnTo>
                  <a:lnTo>
                    <a:pt x="173" y="1051"/>
                  </a:lnTo>
                  <a:lnTo>
                    <a:pt x="173" y="1106"/>
                  </a:lnTo>
                  <a:lnTo>
                    <a:pt x="166" y="1115"/>
                  </a:lnTo>
                  <a:lnTo>
                    <a:pt x="6" y="1115"/>
                  </a:lnTo>
                  <a:lnTo>
                    <a:pt x="0" y="1106"/>
                  </a:lnTo>
                  <a:lnTo>
                    <a:pt x="0" y="1051"/>
                  </a:lnTo>
                  <a:lnTo>
                    <a:pt x="6" y="1040"/>
                  </a:lnTo>
                  <a:lnTo>
                    <a:pt x="43" y="1040"/>
                  </a:lnTo>
                  <a:lnTo>
                    <a:pt x="43"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54166" name="Freeform 54"/>
            <p:cNvSpPr>
              <a:spLocks noChangeArrowheads="1"/>
            </p:cNvSpPr>
            <p:nvPr/>
          </p:nvSpPr>
          <p:spPr bwMode="auto">
            <a:xfrm>
              <a:off x="4837" y="3155"/>
              <a:ext cx="38" cy="252"/>
            </a:xfrm>
            <a:custGeom>
              <a:avLst/>
              <a:gdLst/>
              <a:ahLst/>
              <a:cxnLst>
                <a:cxn ang="0">
                  <a:pos x="7" y="333"/>
                </a:cxn>
                <a:cxn ang="0">
                  <a:pos x="123" y="333"/>
                </a:cxn>
                <a:cxn ang="0">
                  <a:pos x="130" y="341"/>
                </a:cxn>
                <a:cxn ang="0">
                  <a:pos x="130" y="1040"/>
                </a:cxn>
                <a:cxn ang="0">
                  <a:pos x="166" y="1040"/>
                </a:cxn>
                <a:cxn ang="0">
                  <a:pos x="173" y="1051"/>
                </a:cxn>
                <a:cxn ang="0">
                  <a:pos x="173" y="1106"/>
                </a:cxn>
                <a:cxn ang="0">
                  <a:pos x="166" y="1115"/>
                </a:cxn>
                <a:cxn ang="0">
                  <a:pos x="7" y="1115"/>
                </a:cxn>
                <a:cxn ang="0">
                  <a:pos x="0" y="1106"/>
                </a:cxn>
                <a:cxn ang="0">
                  <a:pos x="0" y="1051"/>
                </a:cxn>
                <a:cxn ang="0">
                  <a:pos x="7" y="1040"/>
                </a:cxn>
                <a:cxn ang="0">
                  <a:pos x="43" y="1040"/>
                </a:cxn>
                <a:cxn ang="0">
                  <a:pos x="43" y="397"/>
                </a:cxn>
                <a:cxn ang="0">
                  <a:pos x="7" y="397"/>
                </a:cxn>
                <a:cxn ang="0">
                  <a:pos x="0" y="388"/>
                </a:cxn>
                <a:cxn ang="0">
                  <a:pos x="0" y="341"/>
                </a:cxn>
                <a:cxn ang="0">
                  <a:pos x="7" y="333"/>
                </a:cxn>
                <a:cxn ang="0">
                  <a:pos x="50" y="0"/>
                </a:cxn>
                <a:cxn ang="0">
                  <a:pos x="123" y="0"/>
                </a:cxn>
                <a:cxn ang="0">
                  <a:pos x="130" y="11"/>
                </a:cxn>
                <a:cxn ang="0">
                  <a:pos x="130" y="132"/>
                </a:cxn>
                <a:cxn ang="0">
                  <a:pos x="123" y="143"/>
                </a:cxn>
                <a:cxn ang="0">
                  <a:pos x="50" y="143"/>
                </a:cxn>
                <a:cxn ang="0">
                  <a:pos x="43" y="132"/>
                </a:cxn>
                <a:cxn ang="0">
                  <a:pos x="43" y="11"/>
                </a:cxn>
                <a:cxn ang="0">
                  <a:pos x="50" y="0"/>
                </a:cxn>
              </a:cxnLst>
              <a:rect l="0" t="0" r="r" b="b"/>
              <a:pathLst>
                <a:path w="174" h="1116">
                  <a:moveTo>
                    <a:pt x="7" y="333"/>
                  </a:moveTo>
                  <a:lnTo>
                    <a:pt x="123" y="333"/>
                  </a:lnTo>
                  <a:lnTo>
                    <a:pt x="130" y="341"/>
                  </a:lnTo>
                  <a:lnTo>
                    <a:pt x="130" y="1040"/>
                  </a:lnTo>
                  <a:lnTo>
                    <a:pt x="166" y="1040"/>
                  </a:lnTo>
                  <a:lnTo>
                    <a:pt x="173" y="1051"/>
                  </a:lnTo>
                  <a:lnTo>
                    <a:pt x="173" y="1106"/>
                  </a:lnTo>
                  <a:lnTo>
                    <a:pt x="166" y="1115"/>
                  </a:lnTo>
                  <a:lnTo>
                    <a:pt x="7" y="1115"/>
                  </a:lnTo>
                  <a:lnTo>
                    <a:pt x="0" y="1106"/>
                  </a:lnTo>
                  <a:lnTo>
                    <a:pt x="0" y="1051"/>
                  </a:lnTo>
                  <a:lnTo>
                    <a:pt x="7" y="1040"/>
                  </a:lnTo>
                  <a:lnTo>
                    <a:pt x="43" y="1040"/>
                  </a:lnTo>
                  <a:lnTo>
                    <a:pt x="43" y="397"/>
                  </a:lnTo>
                  <a:lnTo>
                    <a:pt x="7" y="397"/>
                  </a:lnTo>
                  <a:lnTo>
                    <a:pt x="0" y="388"/>
                  </a:lnTo>
                  <a:lnTo>
                    <a:pt x="0" y="341"/>
                  </a:lnTo>
                  <a:lnTo>
                    <a:pt x="7" y="333"/>
                  </a:lnTo>
                  <a:close/>
                  <a:moveTo>
                    <a:pt x="50" y="0"/>
                  </a:moveTo>
                  <a:lnTo>
                    <a:pt x="123" y="0"/>
                  </a:lnTo>
                  <a:lnTo>
                    <a:pt x="130" y="11"/>
                  </a:lnTo>
                  <a:lnTo>
                    <a:pt x="130" y="132"/>
                  </a:lnTo>
                  <a:lnTo>
                    <a:pt x="123" y="143"/>
                  </a:lnTo>
                  <a:lnTo>
                    <a:pt x="50" y="143"/>
                  </a:lnTo>
                  <a:lnTo>
                    <a:pt x="43" y="132"/>
                  </a:lnTo>
                  <a:lnTo>
                    <a:pt x="43" y="11"/>
                  </a:lnTo>
                  <a:lnTo>
                    <a:pt x="50" y="0"/>
                  </a:lnTo>
                  <a:close/>
                </a:path>
              </a:pathLst>
            </a:custGeom>
            <a:solidFill>
              <a:srgbClr val="FF66FF"/>
            </a:solidFill>
            <a:ln w="9525">
              <a:solidFill>
                <a:srgbClr val="000000"/>
              </a:solidFill>
              <a:round/>
              <a:headEnd/>
              <a:tailEnd/>
            </a:ln>
          </p:spPr>
          <p:txBody>
            <a:bodyPr wrap="none" anchor="ctr"/>
            <a:lstStyle/>
            <a:p>
              <a:endParaRPr lang="en-IN"/>
            </a:p>
          </p:txBody>
        </p:sp>
        <p:sp>
          <p:nvSpPr>
            <p:cNvPr id="1754167" name="Freeform 55"/>
            <p:cNvSpPr>
              <a:spLocks noChangeArrowheads="1"/>
            </p:cNvSpPr>
            <p:nvPr/>
          </p:nvSpPr>
          <p:spPr bwMode="auto">
            <a:xfrm>
              <a:off x="4901" y="3155"/>
              <a:ext cx="91" cy="252"/>
            </a:xfrm>
            <a:custGeom>
              <a:avLst/>
              <a:gdLst/>
              <a:ahLst/>
              <a:cxnLst>
                <a:cxn ang="0">
                  <a:pos x="162" y="397"/>
                </a:cxn>
                <a:cxn ang="0">
                  <a:pos x="237" y="397"/>
                </a:cxn>
                <a:cxn ang="0">
                  <a:pos x="237" y="454"/>
                </a:cxn>
                <a:cxn ang="0">
                  <a:pos x="242" y="465"/>
                </a:cxn>
                <a:cxn ang="0">
                  <a:pos x="276" y="465"/>
                </a:cxn>
                <a:cxn ang="0">
                  <a:pos x="276" y="974"/>
                </a:cxn>
                <a:cxn ang="0">
                  <a:pos x="242" y="974"/>
                </a:cxn>
                <a:cxn ang="0">
                  <a:pos x="237" y="983"/>
                </a:cxn>
                <a:cxn ang="0">
                  <a:pos x="237" y="1040"/>
                </a:cxn>
                <a:cxn ang="0">
                  <a:pos x="162" y="1040"/>
                </a:cxn>
                <a:cxn ang="0">
                  <a:pos x="162" y="983"/>
                </a:cxn>
                <a:cxn ang="0">
                  <a:pos x="156" y="974"/>
                </a:cxn>
                <a:cxn ang="0">
                  <a:pos x="122" y="974"/>
                </a:cxn>
                <a:cxn ang="0">
                  <a:pos x="122" y="919"/>
                </a:cxn>
                <a:cxn ang="0">
                  <a:pos x="115" y="908"/>
                </a:cxn>
                <a:cxn ang="0">
                  <a:pos x="86" y="908"/>
                </a:cxn>
                <a:cxn ang="0">
                  <a:pos x="86" y="529"/>
                </a:cxn>
                <a:cxn ang="0">
                  <a:pos x="115" y="529"/>
                </a:cxn>
                <a:cxn ang="0">
                  <a:pos x="122" y="520"/>
                </a:cxn>
                <a:cxn ang="0">
                  <a:pos x="122" y="465"/>
                </a:cxn>
                <a:cxn ang="0">
                  <a:pos x="156" y="465"/>
                </a:cxn>
                <a:cxn ang="0">
                  <a:pos x="162" y="454"/>
                </a:cxn>
                <a:cxn ang="0">
                  <a:pos x="162" y="397"/>
                </a:cxn>
                <a:cxn ang="0">
                  <a:pos x="242" y="0"/>
                </a:cxn>
                <a:cxn ang="0">
                  <a:pos x="357" y="0"/>
                </a:cxn>
                <a:cxn ang="0">
                  <a:pos x="362" y="11"/>
                </a:cxn>
                <a:cxn ang="0">
                  <a:pos x="362" y="1040"/>
                </a:cxn>
                <a:cxn ang="0">
                  <a:pos x="398" y="1040"/>
                </a:cxn>
                <a:cxn ang="0">
                  <a:pos x="403" y="1051"/>
                </a:cxn>
                <a:cxn ang="0">
                  <a:pos x="403" y="1106"/>
                </a:cxn>
                <a:cxn ang="0">
                  <a:pos x="398" y="1115"/>
                </a:cxn>
                <a:cxn ang="0">
                  <a:pos x="322" y="1115"/>
                </a:cxn>
                <a:cxn ang="0">
                  <a:pos x="317" y="1106"/>
                </a:cxn>
                <a:cxn ang="0">
                  <a:pos x="317" y="1051"/>
                </a:cxn>
                <a:cxn ang="0">
                  <a:pos x="283" y="1051"/>
                </a:cxn>
                <a:cxn ang="0">
                  <a:pos x="283" y="1106"/>
                </a:cxn>
                <a:cxn ang="0">
                  <a:pos x="276" y="1115"/>
                </a:cxn>
                <a:cxn ang="0">
                  <a:pos x="122" y="1115"/>
                </a:cxn>
                <a:cxn ang="0">
                  <a:pos x="115" y="1106"/>
                </a:cxn>
                <a:cxn ang="0">
                  <a:pos x="115" y="1051"/>
                </a:cxn>
                <a:cxn ang="0">
                  <a:pos x="46" y="1051"/>
                </a:cxn>
                <a:cxn ang="0">
                  <a:pos x="41" y="1040"/>
                </a:cxn>
                <a:cxn ang="0">
                  <a:pos x="41" y="919"/>
                </a:cxn>
                <a:cxn ang="0">
                  <a:pos x="7" y="919"/>
                </a:cxn>
                <a:cxn ang="0">
                  <a:pos x="0" y="908"/>
                </a:cxn>
                <a:cxn ang="0">
                  <a:pos x="0" y="529"/>
                </a:cxn>
                <a:cxn ang="0">
                  <a:pos x="7" y="520"/>
                </a:cxn>
                <a:cxn ang="0">
                  <a:pos x="41" y="520"/>
                </a:cxn>
                <a:cxn ang="0">
                  <a:pos x="41" y="397"/>
                </a:cxn>
                <a:cxn ang="0">
                  <a:pos x="46" y="388"/>
                </a:cxn>
                <a:cxn ang="0">
                  <a:pos x="115" y="388"/>
                </a:cxn>
                <a:cxn ang="0">
                  <a:pos x="115" y="341"/>
                </a:cxn>
                <a:cxn ang="0">
                  <a:pos x="122" y="333"/>
                </a:cxn>
                <a:cxn ang="0">
                  <a:pos x="237" y="333"/>
                </a:cxn>
                <a:cxn ang="0">
                  <a:pos x="242" y="341"/>
                </a:cxn>
                <a:cxn ang="0">
                  <a:pos x="242" y="388"/>
                </a:cxn>
                <a:cxn ang="0">
                  <a:pos x="276" y="388"/>
                </a:cxn>
                <a:cxn ang="0">
                  <a:pos x="276" y="75"/>
                </a:cxn>
                <a:cxn ang="0">
                  <a:pos x="242" y="75"/>
                </a:cxn>
                <a:cxn ang="0">
                  <a:pos x="237" y="66"/>
                </a:cxn>
                <a:cxn ang="0">
                  <a:pos x="237" y="11"/>
                </a:cxn>
                <a:cxn ang="0">
                  <a:pos x="242" y="0"/>
                </a:cxn>
              </a:cxnLst>
              <a:rect l="0" t="0" r="r" b="b"/>
              <a:pathLst>
                <a:path w="404" h="1116">
                  <a:moveTo>
                    <a:pt x="162" y="397"/>
                  </a:moveTo>
                  <a:lnTo>
                    <a:pt x="237" y="397"/>
                  </a:lnTo>
                  <a:lnTo>
                    <a:pt x="237" y="454"/>
                  </a:lnTo>
                  <a:lnTo>
                    <a:pt x="242" y="465"/>
                  </a:lnTo>
                  <a:lnTo>
                    <a:pt x="276" y="465"/>
                  </a:lnTo>
                  <a:lnTo>
                    <a:pt x="276" y="974"/>
                  </a:lnTo>
                  <a:lnTo>
                    <a:pt x="242" y="974"/>
                  </a:lnTo>
                  <a:lnTo>
                    <a:pt x="237" y="983"/>
                  </a:lnTo>
                  <a:lnTo>
                    <a:pt x="237" y="1040"/>
                  </a:lnTo>
                  <a:lnTo>
                    <a:pt x="162" y="1040"/>
                  </a:lnTo>
                  <a:lnTo>
                    <a:pt x="162" y="983"/>
                  </a:lnTo>
                  <a:lnTo>
                    <a:pt x="156" y="974"/>
                  </a:lnTo>
                  <a:lnTo>
                    <a:pt x="122" y="974"/>
                  </a:lnTo>
                  <a:lnTo>
                    <a:pt x="122" y="919"/>
                  </a:lnTo>
                  <a:lnTo>
                    <a:pt x="115" y="908"/>
                  </a:lnTo>
                  <a:lnTo>
                    <a:pt x="86" y="908"/>
                  </a:lnTo>
                  <a:lnTo>
                    <a:pt x="86" y="529"/>
                  </a:lnTo>
                  <a:lnTo>
                    <a:pt x="115" y="529"/>
                  </a:lnTo>
                  <a:lnTo>
                    <a:pt x="122" y="520"/>
                  </a:lnTo>
                  <a:lnTo>
                    <a:pt x="122" y="465"/>
                  </a:lnTo>
                  <a:lnTo>
                    <a:pt x="156" y="465"/>
                  </a:lnTo>
                  <a:lnTo>
                    <a:pt x="162" y="454"/>
                  </a:lnTo>
                  <a:lnTo>
                    <a:pt x="162" y="397"/>
                  </a:lnTo>
                  <a:close/>
                  <a:moveTo>
                    <a:pt x="242" y="0"/>
                  </a:moveTo>
                  <a:lnTo>
                    <a:pt x="357" y="0"/>
                  </a:lnTo>
                  <a:lnTo>
                    <a:pt x="362" y="11"/>
                  </a:lnTo>
                  <a:lnTo>
                    <a:pt x="362" y="1040"/>
                  </a:lnTo>
                  <a:lnTo>
                    <a:pt x="398" y="1040"/>
                  </a:lnTo>
                  <a:lnTo>
                    <a:pt x="403" y="1051"/>
                  </a:lnTo>
                  <a:lnTo>
                    <a:pt x="403" y="1106"/>
                  </a:lnTo>
                  <a:lnTo>
                    <a:pt x="398" y="1115"/>
                  </a:lnTo>
                  <a:lnTo>
                    <a:pt x="322" y="1115"/>
                  </a:lnTo>
                  <a:lnTo>
                    <a:pt x="317" y="1106"/>
                  </a:lnTo>
                  <a:lnTo>
                    <a:pt x="317" y="1051"/>
                  </a:lnTo>
                  <a:lnTo>
                    <a:pt x="283" y="1051"/>
                  </a:lnTo>
                  <a:lnTo>
                    <a:pt x="283" y="1106"/>
                  </a:lnTo>
                  <a:lnTo>
                    <a:pt x="276" y="1115"/>
                  </a:lnTo>
                  <a:lnTo>
                    <a:pt x="122" y="1115"/>
                  </a:lnTo>
                  <a:lnTo>
                    <a:pt x="115" y="1106"/>
                  </a:lnTo>
                  <a:lnTo>
                    <a:pt x="115" y="1051"/>
                  </a:lnTo>
                  <a:lnTo>
                    <a:pt x="46" y="1051"/>
                  </a:lnTo>
                  <a:lnTo>
                    <a:pt x="41" y="1040"/>
                  </a:lnTo>
                  <a:lnTo>
                    <a:pt x="41" y="919"/>
                  </a:lnTo>
                  <a:lnTo>
                    <a:pt x="7" y="919"/>
                  </a:lnTo>
                  <a:lnTo>
                    <a:pt x="0" y="908"/>
                  </a:lnTo>
                  <a:lnTo>
                    <a:pt x="0" y="529"/>
                  </a:lnTo>
                  <a:lnTo>
                    <a:pt x="7" y="520"/>
                  </a:lnTo>
                  <a:lnTo>
                    <a:pt x="41" y="520"/>
                  </a:lnTo>
                  <a:lnTo>
                    <a:pt x="41" y="397"/>
                  </a:lnTo>
                  <a:lnTo>
                    <a:pt x="46" y="388"/>
                  </a:lnTo>
                  <a:lnTo>
                    <a:pt x="115" y="388"/>
                  </a:lnTo>
                  <a:lnTo>
                    <a:pt x="115" y="341"/>
                  </a:lnTo>
                  <a:lnTo>
                    <a:pt x="122" y="333"/>
                  </a:lnTo>
                  <a:lnTo>
                    <a:pt x="237" y="333"/>
                  </a:lnTo>
                  <a:lnTo>
                    <a:pt x="242" y="341"/>
                  </a:lnTo>
                  <a:lnTo>
                    <a:pt x="242" y="388"/>
                  </a:lnTo>
                  <a:lnTo>
                    <a:pt x="276" y="388"/>
                  </a:lnTo>
                  <a:lnTo>
                    <a:pt x="276" y="75"/>
                  </a:lnTo>
                  <a:lnTo>
                    <a:pt x="242" y="75"/>
                  </a:lnTo>
                  <a:lnTo>
                    <a:pt x="237" y="66"/>
                  </a:lnTo>
                  <a:lnTo>
                    <a:pt x="237" y="11"/>
                  </a:lnTo>
                  <a:lnTo>
                    <a:pt x="242" y="0"/>
                  </a:lnTo>
                  <a:close/>
                </a:path>
              </a:pathLst>
            </a:custGeom>
            <a:solidFill>
              <a:srgbClr val="FF66FF"/>
            </a:solidFill>
            <a:ln w="9525">
              <a:solidFill>
                <a:srgbClr val="000000"/>
              </a:solidFill>
              <a:round/>
              <a:headEnd/>
              <a:tailEnd/>
            </a:ln>
          </p:spPr>
          <p:txBody>
            <a:bodyPr wrap="none" anchor="ctr"/>
            <a:lstStyle/>
            <a:p>
              <a:endParaRPr lang="en-IN"/>
            </a:p>
          </p:txBody>
        </p:sp>
      </p:grpSp>
      <p:sp>
        <p:nvSpPr>
          <p:cNvPr id="5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6162" name="Rectangle 2"/>
          <p:cNvSpPr>
            <a:spLocks noGrp="1" noChangeArrowheads="1"/>
          </p:cNvSpPr>
          <p:nvPr>
            <p:ph type="title"/>
          </p:nvPr>
        </p:nvSpPr>
        <p:spPr>
          <a:ln/>
        </p:spPr>
        <p:txBody>
          <a:bodyPr lIns="17998" tIns="46795" rIns="17998" bIns="46795" anchor="ctr"/>
          <a:lstStyle/>
          <a:p>
            <a:pPr defTabSz="829452">
              <a:spcBef>
                <a:spcPts val="907"/>
              </a:spcBef>
            </a:pPr>
            <a:r>
              <a:rPr lang="en-GB" sz="4900" dirty="0"/>
              <a:t>Boundary Value Analysis</a:t>
            </a:r>
          </a:p>
        </p:txBody>
      </p:sp>
      <p:sp>
        <p:nvSpPr>
          <p:cNvPr id="1756163"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907"/>
              </a:spcBef>
            </a:pPr>
            <a:r>
              <a:rPr lang="en-GB" sz="2800" dirty="0"/>
              <a:t>Some typical programming errors occur: </a:t>
            </a:r>
          </a:p>
          <a:p>
            <a:pPr marL="673930" lvl="1" algn="just" defTabSz="829452">
              <a:lnSpc>
                <a:spcPct val="150000"/>
              </a:lnSpc>
              <a:spcBef>
                <a:spcPts val="658"/>
              </a:spcBef>
            </a:pPr>
            <a:r>
              <a:rPr lang="en-GB" dirty="0"/>
              <a:t>At boundaries of equivalence classes </a:t>
            </a:r>
          </a:p>
          <a:p>
            <a:pPr marL="673930" lvl="1" algn="just" defTabSz="829452">
              <a:lnSpc>
                <a:spcPct val="150000"/>
              </a:lnSpc>
              <a:spcBef>
                <a:spcPts val="658"/>
              </a:spcBef>
            </a:pPr>
            <a:r>
              <a:rPr lang="en-GB" dirty="0">
                <a:solidFill>
                  <a:srgbClr val="0000FF"/>
                </a:solidFill>
              </a:rPr>
              <a:t>Might be purely due to psychological factors.  </a:t>
            </a:r>
          </a:p>
          <a:p>
            <a:pPr marL="311045" indent="-311045" algn="just" defTabSz="829452">
              <a:lnSpc>
                <a:spcPct val="150000"/>
              </a:lnSpc>
              <a:spcBef>
                <a:spcPts val="726"/>
              </a:spcBef>
            </a:pPr>
            <a:r>
              <a:rPr lang="en-GB" sz="2800" dirty="0"/>
              <a:t>Programmers often fail to see:</a:t>
            </a:r>
          </a:p>
          <a:p>
            <a:pPr marL="673930" lvl="1" algn="just" defTabSz="829452">
              <a:lnSpc>
                <a:spcPct val="150000"/>
              </a:lnSpc>
              <a:spcBef>
                <a:spcPts val="726"/>
              </a:spcBef>
            </a:pPr>
            <a:r>
              <a:rPr lang="en-GB" dirty="0">
                <a:solidFill>
                  <a:srgbClr val="0000FF"/>
                </a:solidFill>
              </a:rPr>
              <a:t>Special processing required at the boundaries of equivalence classes.</a:t>
            </a:r>
            <a:r>
              <a:rPr lang="en-GB" dirty="0">
                <a:solidFill>
                  <a:srgbClr val="FFFF00"/>
                </a:solidFill>
              </a:rPr>
              <a:t> </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210" name="Rectangle 2"/>
          <p:cNvSpPr>
            <a:spLocks noGrp="1" noChangeArrowheads="1"/>
          </p:cNvSpPr>
          <p:nvPr>
            <p:ph type="title"/>
          </p:nvPr>
        </p:nvSpPr>
        <p:spPr>
          <a:ln/>
        </p:spPr>
        <p:txBody>
          <a:bodyPr lIns="17998" tIns="46795" rIns="17998" bIns="46795" anchor="ctr"/>
          <a:lstStyle/>
          <a:p>
            <a:pPr defTabSz="829452">
              <a:spcBef>
                <a:spcPts val="907"/>
              </a:spcBef>
            </a:pPr>
            <a:r>
              <a:rPr lang="en-GB" dirty="0"/>
              <a:t>Contd...</a:t>
            </a:r>
          </a:p>
        </p:txBody>
      </p:sp>
      <p:sp>
        <p:nvSpPr>
          <p:cNvPr id="1758211"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907"/>
              </a:spcBef>
            </a:pPr>
            <a:r>
              <a:rPr lang="en-GB" sz="2800" dirty="0"/>
              <a:t>Programmers may improperly use &lt; instead of &lt;= </a:t>
            </a:r>
          </a:p>
          <a:p>
            <a:pPr marL="311045" indent="-311045" algn="just" defTabSz="829452">
              <a:lnSpc>
                <a:spcPct val="150000"/>
              </a:lnSpc>
              <a:spcBef>
                <a:spcPts val="907"/>
              </a:spcBef>
            </a:pPr>
            <a:r>
              <a:rPr lang="en-GB" sz="2800" dirty="0"/>
              <a:t>Boundary value analysis:</a:t>
            </a:r>
          </a:p>
          <a:p>
            <a:pPr marL="673930" lvl="1" algn="just" defTabSz="829452">
              <a:lnSpc>
                <a:spcPct val="150000"/>
              </a:lnSpc>
              <a:spcBef>
                <a:spcPts val="806"/>
              </a:spcBef>
            </a:pPr>
            <a:r>
              <a:rPr lang="en-GB" dirty="0">
                <a:solidFill>
                  <a:srgbClr val="0000FF"/>
                </a:solidFill>
              </a:rPr>
              <a:t>Select test cases at the boundaries of different equivalence classes</a:t>
            </a:r>
            <a:r>
              <a:rPr lang="en-GB" dirty="0">
                <a:solidFill>
                  <a:srgbClr val="FFFF00"/>
                </a:solidFill>
              </a:rPr>
              <a:t>. </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0258" name="Rectangle 2"/>
          <p:cNvSpPr>
            <a:spLocks noGrp="1" noChangeArrowheads="1"/>
          </p:cNvSpPr>
          <p:nvPr>
            <p:ph type="title"/>
          </p:nvPr>
        </p:nvSpPr>
        <p:spPr>
          <a:ln/>
        </p:spPr>
        <p:txBody>
          <a:bodyPr lIns="17998" tIns="46795" rIns="17998" bIns="46795"/>
          <a:lstStyle/>
          <a:p>
            <a:pPr defTabSz="829452">
              <a:spcBef>
                <a:spcPts val="1350"/>
              </a:spcBef>
            </a:pPr>
            <a:r>
              <a:rPr lang="en-GB" sz="5400" dirty="0"/>
              <a:t>Example</a:t>
            </a:r>
          </a:p>
        </p:txBody>
      </p:sp>
      <p:sp>
        <p:nvSpPr>
          <p:cNvPr id="1760259"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806"/>
              </a:spcBef>
            </a:pPr>
            <a:r>
              <a:rPr lang="en-GB" sz="2800" dirty="0"/>
              <a:t>For a function that computes the square root of an integer in the range of 1 and 5000:</a:t>
            </a:r>
          </a:p>
          <a:p>
            <a:pPr marL="673930" lvl="1" algn="just" defTabSz="829452">
              <a:lnSpc>
                <a:spcPct val="150000"/>
              </a:lnSpc>
              <a:spcBef>
                <a:spcPts val="726"/>
              </a:spcBef>
            </a:pPr>
            <a:r>
              <a:rPr lang="en-GB" dirty="0">
                <a:solidFill>
                  <a:srgbClr val="0000FF"/>
                </a:solidFill>
              </a:rPr>
              <a:t>Test cases must include the values: {0,1,5000,5001}.</a:t>
            </a:r>
          </a:p>
        </p:txBody>
      </p:sp>
      <p:sp>
        <p:nvSpPr>
          <p:cNvPr id="1760260" name="Line 4"/>
          <p:cNvSpPr>
            <a:spLocks noChangeShapeType="1"/>
          </p:cNvSpPr>
          <p:nvPr/>
        </p:nvSpPr>
        <p:spPr bwMode="auto">
          <a:xfrm>
            <a:off x="2666881" y="5181664"/>
            <a:ext cx="4191840" cy="0"/>
          </a:xfrm>
          <a:prstGeom prst="line">
            <a:avLst/>
          </a:prstGeom>
          <a:noFill/>
          <a:ln w="38160">
            <a:solidFill>
              <a:srgbClr val="0000FF"/>
            </a:solidFill>
            <a:round/>
            <a:headEnd/>
            <a:tailEnd/>
          </a:ln>
        </p:spPr>
        <p:txBody>
          <a:bodyPr lIns="82945" tIns="41473" rIns="82945" bIns="41473"/>
          <a:lstStyle/>
          <a:p>
            <a:endParaRPr lang="en-IN"/>
          </a:p>
        </p:txBody>
      </p:sp>
      <p:sp>
        <p:nvSpPr>
          <p:cNvPr id="1760261" name="Text Box 5"/>
          <p:cNvSpPr txBox="1">
            <a:spLocks noChangeArrowheads="1"/>
          </p:cNvSpPr>
          <p:nvPr/>
        </p:nvSpPr>
        <p:spPr bwMode="auto">
          <a:xfrm>
            <a:off x="2514240" y="4723696"/>
            <a:ext cx="912960" cy="518454"/>
          </a:xfrm>
          <a:prstGeom prst="rect">
            <a:avLst/>
          </a:prstGeom>
          <a:noFill/>
          <a:ln w="9525">
            <a:noFill/>
            <a:miter lim="800000"/>
            <a:headEnd/>
            <a:tailEnd/>
          </a:ln>
        </p:spPr>
        <p:txBody>
          <a:bodyPr lIns="17998" tIns="46795" rIns="17998" bIns="46795"/>
          <a:lstStyle/>
          <a:p>
            <a:pPr defTabSz="914414">
              <a:lnSpc>
                <a:spcPct val="85000"/>
              </a:lnSpc>
              <a:spcBef>
                <a:spcPts val="1599"/>
              </a:spcBef>
              <a:tabLst>
                <a:tab pos="864013" algn="l"/>
              </a:tabLst>
            </a:pPr>
            <a:r>
              <a:rPr lang="en-GB" sz="2800" dirty="0">
                <a:latin typeface="Times" pitchFamily="-128" charset="0"/>
              </a:rPr>
              <a:t>1</a:t>
            </a:r>
          </a:p>
        </p:txBody>
      </p:sp>
      <p:sp>
        <p:nvSpPr>
          <p:cNvPr id="1760262" name="Text Box 6"/>
          <p:cNvSpPr txBox="1">
            <a:spLocks noChangeArrowheads="1"/>
          </p:cNvSpPr>
          <p:nvPr/>
        </p:nvSpPr>
        <p:spPr bwMode="auto">
          <a:xfrm>
            <a:off x="6324480" y="4661770"/>
            <a:ext cx="912960" cy="518454"/>
          </a:xfrm>
          <a:prstGeom prst="rect">
            <a:avLst/>
          </a:prstGeom>
          <a:noFill/>
          <a:ln w="9525">
            <a:noFill/>
            <a:miter lim="800000"/>
            <a:headEnd/>
            <a:tailEnd/>
          </a:ln>
        </p:spPr>
        <p:txBody>
          <a:bodyPr lIns="17998" tIns="46795" rIns="17998" bIns="46795"/>
          <a:lstStyle/>
          <a:p>
            <a:pPr defTabSz="914414">
              <a:lnSpc>
                <a:spcPct val="85000"/>
              </a:lnSpc>
              <a:spcBef>
                <a:spcPts val="1599"/>
              </a:spcBef>
              <a:tabLst>
                <a:tab pos="864013" algn="l"/>
              </a:tabLst>
            </a:pPr>
            <a:r>
              <a:rPr lang="en-GB" sz="2800" dirty="0">
                <a:latin typeface="Times" pitchFamily="-128" charset="0"/>
              </a:rPr>
              <a:t>5000</a:t>
            </a:r>
          </a:p>
        </p:txBody>
      </p:sp>
      <p:sp>
        <p:nvSpPr>
          <p:cNvPr id="1760263" name="Line 7"/>
          <p:cNvSpPr>
            <a:spLocks noChangeShapeType="1"/>
          </p:cNvSpPr>
          <p:nvPr/>
        </p:nvSpPr>
        <p:spPr bwMode="auto">
          <a:xfrm>
            <a:off x="281952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64" name="Line 8"/>
          <p:cNvSpPr>
            <a:spLocks noChangeShapeType="1"/>
          </p:cNvSpPr>
          <p:nvPr/>
        </p:nvSpPr>
        <p:spPr bwMode="auto">
          <a:xfrm>
            <a:off x="297216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65" name="Line 9"/>
          <p:cNvSpPr>
            <a:spLocks noChangeShapeType="1"/>
          </p:cNvSpPr>
          <p:nvPr/>
        </p:nvSpPr>
        <p:spPr bwMode="auto">
          <a:xfrm>
            <a:off x="31248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66" name="Line 10"/>
          <p:cNvSpPr>
            <a:spLocks noChangeShapeType="1"/>
          </p:cNvSpPr>
          <p:nvPr/>
        </p:nvSpPr>
        <p:spPr bwMode="auto">
          <a:xfrm>
            <a:off x="32760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67" name="Line 11"/>
          <p:cNvSpPr>
            <a:spLocks noChangeShapeType="1"/>
          </p:cNvSpPr>
          <p:nvPr/>
        </p:nvSpPr>
        <p:spPr bwMode="auto">
          <a:xfrm>
            <a:off x="342864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68" name="Line 12"/>
          <p:cNvSpPr>
            <a:spLocks noChangeShapeType="1"/>
          </p:cNvSpPr>
          <p:nvPr/>
        </p:nvSpPr>
        <p:spPr bwMode="auto">
          <a:xfrm>
            <a:off x="358128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69" name="Line 13"/>
          <p:cNvSpPr>
            <a:spLocks noChangeShapeType="1"/>
          </p:cNvSpPr>
          <p:nvPr/>
        </p:nvSpPr>
        <p:spPr bwMode="auto">
          <a:xfrm>
            <a:off x="373392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70" name="Line 14"/>
          <p:cNvSpPr>
            <a:spLocks noChangeShapeType="1"/>
          </p:cNvSpPr>
          <p:nvPr/>
        </p:nvSpPr>
        <p:spPr bwMode="auto">
          <a:xfrm>
            <a:off x="388656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71" name="Line 15"/>
          <p:cNvSpPr>
            <a:spLocks noChangeShapeType="1"/>
          </p:cNvSpPr>
          <p:nvPr/>
        </p:nvSpPr>
        <p:spPr bwMode="auto">
          <a:xfrm>
            <a:off x="40392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72" name="Line 16"/>
          <p:cNvSpPr>
            <a:spLocks noChangeShapeType="1"/>
          </p:cNvSpPr>
          <p:nvPr/>
        </p:nvSpPr>
        <p:spPr bwMode="auto">
          <a:xfrm>
            <a:off x="41904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73" name="Line 17"/>
          <p:cNvSpPr>
            <a:spLocks noChangeShapeType="1"/>
          </p:cNvSpPr>
          <p:nvPr/>
        </p:nvSpPr>
        <p:spPr bwMode="auto">
          <a:xfrm>
            <a:off x="434304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74" name="Line 18"/>
          <p:cNvSpPr>
            <a:spLocks noChangeShapeType="1"/>
          </p:cNvSpPr>
          <p:nvPr/>
        </p:nvSpPr>
        <p:spPr bwMode="auto">
          <a:xfrm>
            <a:off x="449568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75" name="Line 19"/>
          <p:cNvSpPr>
            <a:spLocks noChangeShapeType="1"/>
          </p:cNvSpPr>
          <p:nvPr/>
        </p:nvSpPr>
        <p:spPr bwMode="auto">
          <a:xfrm>
            <a:off x="464832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76" name="Line 20"/>
          <p:cNvSpPr>
            <a:spLocks noChangeShapeType="1"/>
          </p:cNvSpPr>
          <p:nvPr/>
        </p:nvSpPr>
        <p:spPr bwMode="auto">
          <a:xfrm>
            <a:off x="480096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77" name="Line 21"/>
          <p:cNvSpPr>
            <a:spLocks noChangeShapeType="1"/>
          </p:cNvSpPr>
          <p:nvPr/>
        </p:nvSpPr>
        <p:spPr bwMode="auto">
          <a:xfrm>
            <a:off x="49536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78" name="Line 22"/>
          <p:cNvSpPr>
            <a:spLocks noChangeShapeType="1"/>
          </p:cNvSpPr>
          <p:nvPr/>
        </p:nvSpPr>
        <p:spPr bwMode="auto">
          <a:xfrm>
            <a:off x="51048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79" name="Line 23"/>
          <p:cNvSpPr>
            <a:spLocks noChangeShapeType="1"/>
          </p:cNvSpPr>
          <p:nvPr/>
        </p:nvSpPr>
        <p:spPr bwMode="auto">
          <a:xfrm>
            <a:off x="525744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80" name="Line 24"/>
          <p:cNvSpPr>
            <a:spLocks noChangeShapeType="1"/>
          </p:cNvSpPr>
          <p:nvPr/>
        </p:nvSpPr>
        <p:spPr bwMode="auto">
          <a:xfrm>
            <a:off x="541008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81" name="Line 25"/>
          <p:cNvSpPr>
            <a:spLocks noChangeShapeType="1"/>
          </p:cNvSpPr>
          <p:nvPr/>
        </p:nvSpPr>
        <p:spPr bwMode="auto">
          <a:xfrm>
            <a:off x="556272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82" name="Line 26"/>
          <p:cNvSpPr>
            <a:spLocks noChangeShapeType="1"/>
          </p:cNvSpPr>
          <p:nvPr/>
        </p:nvSpPr>
        <p:spPr bwMode="auto">
          <a:xfrm>
            <a:off x="571536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83" name="Line 27"/>
          <p:cNvSpPr>
            <a:spLocks noChangeShapeType="1"/>
          </p:cNvSpPr>
          <p:nvPr/>
        </p:nvSpPr>
        <p:spPr bwMode="auto">
          <a:xfrm>
            <a:off x="58680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84" name="Line 28"/>
          <p:cNvSpPr>
            <a:spLocks noChangeShapeType="1"/>
          </p:cNvSpPr>
          <p:nvPr/>
        </p:nvSpPr>
        <p:spPr bwMode="auto">
          <a:xfrm>
            <a:off x="601920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85" name="Line 29"/>
          <p:cNvSpPr>
            <a:spLocks noChangeShapeType="1"/>
          </p:cNvSpPr>
          <p:nvPr/>
        </p:nvSpPr>
        <p:spPr bwMode="auto">
          <a:xfrm>
            <a:off x="617184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86" name="Line 30"/>
          <p:cNvSpPr>
            <a:spLocks noChangeShapeType="1"/>
          </p:cNvSpPr>
          <p:nvPr/>
        </p:nvSpPr>
        <p:spPr bwMode="auto">
          <a:xfrm>
            <a:off x="632448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87" name="Line 31"/>
          <p:cNvSpPr>
            <a:spLocks noChangeShapeType="1"/>
          </p:cNvSpPr>
          <p:nvPr/>
        </p:nvSpPr>
        <p:spPr bwMode="auto">
          <a:xfrm>
            <a:off x="647712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88" name="Line 32"/>
          <p:cNvSpPr>
            <a:spLocks noChangeShapeType="1"/>
          </p:cNvSpPr>
          <p:nvPr/>
        </p:nvSpPr>
        <p:spPr bwMode="auto">
          <a:xfrm>
            <a:off x="6629760" y="5105337"/>
            <a:ext cx="0" cy="152656"/>
          </a:xfrm>
          <a:prstGeom prst="line">
            <a:avLst/>
          </a:prstGeom>
          <a:noFill/>
          <a:ln w="38160">
            <a:solidFill>
              <a:srgbClr val="0000FF"/>
            </a:solidFill>
            <a:round/>
            <a:headEnd/>
            <a:tailEnd/>
          </a:ln>
        </p:spPr>
        <p:txBody>
          <a:bodyPr lIns="82945" tIns="41473" rIns="82945" bIns="41473"/>
          <a:lstStyle/>
          <a:p>
            <a:endParaRPr lang="en-IN"/>
          </a:p>
        </p:txBody>
      </p:sp>
      <p:sp>
        <p:nvSpPr>
          <p:cNvPr id="1760289" name="Line 33"/>
          <p:cNvSpPr>
            <a:spLocks noChangeShapeType="1"/>
          </p:cNvSpPr>
          <p:nvPr/>
        </p:nvSpPr>
        <p:spPr bwMode="auto">
          <a:xfrm>
            <a:off x="6782400" y="5105337"/>
            <a:ext cx="0" cy="152656"/>
          </a:xfrm>
          <a:prstGeom prst="line">
            <a:avLst/>
          </a:prstGeom>
          <a:noFill/>
          <a:ln w="38160">
            <a:solidFill>
              <a:srgbClr val="0000FF"/>
            </a:solidFill>
            <a:round/>
            <a:headEnd/>
            <a:tailEnd/>
          </a:ln>
        </p:spPr>
        <p:txBody>
          <a:bodyPr lIns="82945" tIns="41473" rIns="82945" bIns="41473"/>
          <a:lstStyle/>
          <a:p>
            <a:endParaRPr lang="en-IN"/>
          </a:p>
        </p:txBody>
      </p:sp>
      <p:grpSp>
        <p:nvGrpSpPr>
          <p:cNvPr id="2" name="Group 34"/>
          <p:cNvGrpSpPr>
            <a:grpSpLocks/>
          </p:cNvGrpSpPr>
          <p:nvPr/>
        </p:nvGrpSpPr>
        <p:grpSpPr bwMode="auto">
          <a:xfrm>
            <a:off x="4203360" y="4703534"/>
            <a:ext cx="747360" cy="400362"/>
            <a:chOff x="2648" y="2963"/>
            <a:chExt cx="471" cy="252"/>
          </a:xfrm>
        </p:grpSpPr>
        <p:sp>
          <p:nvSpPr>
            <p:cNvPr id="1760291" name="Freeform 35"/>
            <p:cNvSpPr>
              <a:spLocks noChangeArrowheads="1"/>
            </p:cNvSpPr>
            <p:nvPr/>
          </p:nvSpPr>
          <p:spPr bwMode="auto">
            <a:xfrm>
              <a:off x="2648" y="3038"/>
              <a:ext cx="107" cy="177"/>
            </a:xfrm>
            <a:custGeom>
              <a:avLst/>
              <a:gdLst/>
              <a:ahLst/>
              <a:cxnLst>
                <a:cxn ang="0">
                  <a:pos x="7" y="0"/>
                </a:cxn>
                <a:cxn ang="0">
                  <a:pos x="168" y="0"/>
                </a:cxn>
                <a:cxn ang="0">
                  <a:pos x="174" y="10"/>
                </a:cxn>
                <a:cxn ang="0">
                  <a:pos x="174" y="55"/>
                </a:cxn>
                <a:cxn ang="0">
                  <a:pos x="168" y="66"/>
                </a:cxn>
                <a:cxn ang="0">
                  <a:pos x="136" y="66"/>
                </a:cxn>
                <a:cxn ang="0">
                  <a:pos x="136" y="188"/>
                </a:cxn>
                <a:cxn ang="0">
                  <a:pos x="168" y="188"/>
                </a:cxn>
                <a:cxn ang="0">
                  <a:pos x="174" y="198"/>
                </a:cxn>
                <a:cxn ang="0">
                  <a:pos x="174" y="388"/>
                </a:cxn>
                <a:cxn ang="0">
                  <a:pos x="210" y="388"/>
                </a:cxn>
                <a:cxn ang="0">
                  <a:pos x="217" y="397"/>
                </a:cxn>
                <a:cxn ang="0">
                  <a:pos x="217" y="578"/>
                </a:cxn>
                <a:cxn ang="0">
                  <a:pos x="254" y="578"/>
                </a:cxn>
                <a:cxn ang="0">
                  <a:pos x="254" y="529"/>
                </a:cxn>
                <a:cxn ang="0">
                  <a:pos x="260" y="520"/>
                </a:cxn>
                <a:cxn ang="0">
                  <a:pos x="297" y="520"/>
                </a:cxn>
                <a:cxn ang="0">
                  <a:pos x="297" y="330"/>
                </a:cxn>
                <a:cxn ang="0">
                  <a:pos x="304" y="320"/>
                </a:cxn>
                <a:cxn ang="0">
                  <a:pos x="340" y="320"/>
                </a:cxn>
                <a:cxn ang="0">
                  <a:pos x="340" y="66"/>
                </a:cxn>
                <a:cxn ang="0">
                  <a:pos x="304" y="66"/>
                </a:cxn>
                <a:cxn ang="0">
                  <a:pos x="297" y="55"/>
                </a:cxn>
                <a:cxn ang="0">
                  <a:pos x="297" y="10"/>
                </a:cxn>
                <a:cxn ang="0">
                  <a:pos x="304" y="0"/>
                </a:cxn>
                <a:cxn ang="0">
                  <a:pos x="469" y="0"/>
                </a:cxn>
                <a:cxn ang="0">
                  <a:pos x="476" y="10"/>
                </a:cxn>
                <a:cxn ang="0">
                  <a:pos x="476" y="55"/>
                </a:cxn>
                <a:cxn ang="0">
                  <a:pos x="469" y="66"/>
                </a:cxn>
                <a:cxn ang="0">
                  <a:pos x="432" y="66"/>
                </a:cxn>
                <a:cxn ang="0">
                  <a:pos x="432" y="124"/>
                </a:cxn>
                <a:cxn ang="0">
                  <a:pos x="426" y="132"/>
                </a:cxn>
                <a:cxn ang="0">
                  <a:pos x="389" y="132"/>
                </a:cxn>
                <a:cxn ang="0">
                  <a:pos x="389" y="320"/>
                </a:cxn>
                <a:cxn ang="0">
                  <a:pos x="382" y="330"/>
                </a:cxn>
                <a:cxn ang="0">
                  <a:pos x="346" y="330"/>
                </a:cxn>
                <a:cxn ang="0">
                  <a:pos x="346" y="520"/>
                </a:cxn>
                <a:cxn ang="0">
                  <a:pos x="340" y="529"/>
                </a:cxn>
                <a:cxn ang="0">
                  <a:pos x="304" y="529"/>
                </a:cxn>
                <a:cxn ang="0">
                  <a:pos x="304" y="710"/>
                </a:cxn>
                <a:cxn ang="0">
                  <a:pos x="297" y="719"/>
                </a:cxn>
                <a:cxn ang="0">
                  <a:pos x="260" y="719"/>
                </a:cxn>
                <a:cxn ang="0">
                  <a:pos x="260" y="774"/>
                </a:cxn>
                <a:cxn ang="0">
                  <a:pos x="254" y="785"/>
                </a:cxn>
                <a:cxn ang="0">
                  <a:pos x="217" y="785"/>
                </a:cxn>
                <a:cxn ang="0">
                  <a:pos x="210" y="774"/>
                </a:cxn>
                <a:cxn ang="0">
                  <a:pos x="210" y="719"/>
                </a:cxn>
                <a:cxn ang="0">
                  <a:pos x="174" y="719"/>
                </a:cxn>
                <a:cxn ang="0">
                  <a:pos x="168" y="710"/>
                </a:cxn>
                <a:cxn ang="0">
                  <a:pos x="168" y="587"/>
                </a:cxn>
                <a:cxn ang="0">
                  <a:pos x="136" y="587"/>
                </a:cxn>
                <a:cxn ang="0">
                  <a:pos x="130" y="578"/>
                </a:cxn>
                <a:cxn ang="0">
                  <a:pos x="130" y="397"/>
                </a:cxn>
                <a:cxn ang="0">
                  <a:pos x="94" y="397"/>
                </a:cxn>
                <a:cxn ang="0">
                  <a:pos x="87" y="388"/>
                </a:cxn>
                <a:cxn ang="0">
                  <a:pos x="87" y="198"/>
                </a:cxn>
                <a:cxn ang="0">
                  <a:pos x="50" y="198"/>
                </a:cxn>
                <a:cxn ang="0">
                  <a:pos x="43" y="188"/>
                </a:cxn>
                <a:cxn ang="0">
                  <a:pos x="43" y="66"/>
                </a:cxn>
                <a:cxn ang="0">
                  <a:pos x="7" y="66"/>
                </a:cxn>
                <a:cxn ang="0">
                  <a:pos x="0" y="55"/>
                </a:cxn>
                <a:cxn ang="0">
                  <a:pos x="0" y="10"/>
                </a:cxn>
                <a:cxn ang="0">
                  <a:pos x="7" y="0"/>
                </a:cxn>
              </a:cxnLst>
              <a:rect l="0" t="0" r="r" b="b"/>
              <a:pathLst>
                <a:path w="477" h="786">
                  <a:moveTo>
                    <a:pt x="7" y="0"/>
                  </a:moveTo>
                  <a:lnTo>
                    <a:pt x="168" y="0"/>
                  </a:lnTo>
                  <a:lnTo>
                    <a:pt x="174" y="10"/>
                  </a:lnTo>
                  <a:lnTo>
                    <a:pt x="174" y="55"/>
                  </a:lnTo>
                  <a:lnTo>
                    <a:pt x="168" y="66"/>
                  </a:lnTo>
                  <a:lnTo>
                    <a:pt x="136" y="66"/>
                  </a:lnTo>
                  <a:lnTo>
                    <a:pt x="136" y="188"/>
                  </a:lnTo>
                  <a:lnTo>
                    <a:pt x="168" y="188"/>
                  </a:lnTo>
                  <a:lnTo>
                    <a:pt x="174" y="198"/>
                  </a:lnTo>
                  <a:lnTo>
                    <a:pt x="174" y="388"/>
                  </a:lnTo>
                  <a:lnTo>
                    <a:pt x="210" y="388"/>
                  </a:lnTo>
                  <a:lnTo>
                    <a:pt x="217" y="397"/>
                  </a:lnTo>
                  <a:lnTo>
                    <a:pt x="217" y="578"/>
                  </a:lnTo>
                  <a:lnTo>
                    <a:pt x="254" y="578"/>
                  </a:lnTo>
                  <a:lnTo>
                    <a:pt x="254" y="529"/>
                  </a:lnTo>
                  <a:lnTo>
                    <a:pt x="260" y="520"/>
                  </a:lnTo>
                  <a:lnTo>
                    <a:pt x="297" y="520"/>
                  </a:lnTo>
                  <a:lnTo>
                    <a:pt x="297" y="330"/>
                  </a:lnTo>
                  <a:lnTo>
                    <a:pt x="304" y="320"/>
                  </a:lnTo>
                  <a:lnTo>
                    <a:pt x="340" y="320"/>
                  </a:lnTo>
                  <a:lnTo>
                    <a:pt x="340" y="66"/>
                  </a:lnTo>
                  <a:lnTo>
                    <a:pt x="304" y="66"/>
                  </a:lnTo>
                  <a:lnTo>
                    <a:pt x="297" y="55"/>
                  </a:lnTo>
                  <a:lnTo>
                    <a:pt x="297" y="10"/>
                  </a:lnTo>
                  <a:lnTo>
                    <a:pt x="304" y="0"/>
                  </a:lnTo>
                  <a:lnTo>
                    <a:pt x="469" y="0"/>
                  </a:lnTo>
                  <a:lnTo>
                    <a:pt x="476" y="10"/>
                  </a:lnTo>
                  <a:lnTo>
                    <a:pt x="476" y="55"/>
                  </a:lnTo>
                  <a:lnTo>
                    <a:pt x="469" y="66"/>
                  </a:lnTo>
                  <a:lnTo>
                    <a:pt x="432" y="66"/>
                  </a:lnTo>
                  <a:lnTo>
                    <a:pt x="432" y="124"/>
                  </a:lnTo>
                  <a:lnTo>
                    <a:pt x="426" y="132"/>
                  </a:lnTo>
                  <a:lnTo>
                    <a:pt x="389" y="132"/>
                  </a:lnTo>
                  <a:lnTo>
                    <a:pt x="389" y="320"/>
                  </a:lnTo>
                  <a:lnTo>
                    <a:pt x="382" y="330"/>
                  </a:lnTo>
                  <a:lnTo>
                    <a:pt x="346" y="330"/>
                  </a:lnTo>
                  <a:lnTo>
                    <a:pt x="346" y="520"/>
                  </a:lnTo>
                  <a:lnTo>
                    <a:pt x="340" y="529"/>
                  </a:lnTo>
                  <a:lnTo>
                    <a:pt x="304" y="529"/>
                  </a:lnTo>
                  <a:lnTo>
                    <a:pt x="304" y="710"/>
                  </a:lnTo>
                  <a:lnTo>
                    <a:pt x="297" y="719"/>
                  </a:lnTo>
                  <a:lnTo>
                    <a:pt x="260" y="719"/>
                  </a:lnTo>
                  <a:lnTo>
                    <a:pt x="260" y="774"/>
                  </a:lnTo>
                  <a:lnTo>
                    <a:pt x="254" y="785"/>
                  </a:lnTo>
                  <a:lnTo>
                    <a:pt x="217" y="785"/>
                  </a:lnTo>
                  <a:lnTo>
                    <a:pt x="210" y="774"/>
                  </a:lnTo>
                  <a:lnTo>
                    <a:pt x="210" y="719"/>
                  </a:lnTo>
                  <a:lnTo>
                    <a:pt x="174" y="719"/>
                  </a:lnTo>
                  <a:lnTo>
                    <a:pt x="168" y="710"/>
                  </a:lnTo>
                  <a:lnTo>
                    <a:pt x="168" y="587"/>
                  </a:lnTo>
                  <a:lnTo>
                    <a:pt x="136" y="587"/>
                  </a:lnTo>
                  <a:lnTo>
                    <a:pt x="130" y="578"/>
                  </a:lnTo>
                  <a:lnTo>
                    <a:pt x="130" y="397"/>
                  </a:lnTo>
                  <a:lnTo>
                    <a:pt x="94" y="397"/>
                  </a:lnTo>
                  <a:lnTo>
                    <a:pt x="87" y="388"/>
                  </a:lnTo>
                  <a:lnTo>
                    <a:pt x="87" y="198"/>
                  </a:lnTo>
                  <a:lnTo>
                    <a:pt x="50" y="198"/>
                  </a:lnTo>
                  <a:lnTo>
                    <a:pt x="43" y="188"/>
                  </a:lnTo>
                  <a:lnTo>
                    <a:pt x="43" y="66"/>
                  </a:lnTo>
                  <a:lnTo>
                    <a:pt x="7" y="66"/>
                  </a:lnTo>
                  <a:lnTo>
                    <a:pt x="0" y="55"/>
                  </a:lnTo>
                  <a:lnTo>
                    <a:pt x="0" y="10"/>
                  </a:lnTo>
                  <a:lnTo>
                    <a:pt x="7" y="0"/>
                  </a:lnTo>
                </a:path>
              </a:pathLst>
            </a:custGeom>
            <a:solidFill>
              <a:srgbClr val="0000FF"/>
            </a:solidFill>
            <a:ln w="9525">
              <a:solidFill>
                <a:srgbClr val="000000"/>
              </a:solidFill>
              <a:round/>
              <a:headEnd/>
              <a:tailEnd/>
            </a:ln>
          </p:spPr>
          <p:txBody>
            <a:bodyPr wrap="none" anchor="ctr"/>
            <a:lstStyle/>
            <a:p>
              <a:endParaRPr lang="en-IN"/>
            </a:p>
          </p:txBody>
        </p:sp>
        <p:sp>
          <p:nvSpPr>
            <p:cNvPr id="1760292" name="Freeform 36"/>
            <p:cNvSpPr>
              <a:spLocks noChangeArrowheads="1"/>
            </p:cNvSpPr>
            <p:nvPr/>
          </p:nvSpPr>
          <p:spPr bwMode="auto">
            <a:xfrm>
              <a:off x="2779" y="3038"/>
              <a:ext cx="87" cy="177"/>
            </a:xfrm>
            <a:custGeom>
              <a:avLst/>
              <a:gdLst/>
              <a:ahLst/>
              <a:cxnLst>
                <a:cxn ang="0">
                  <a:pos x="253" y="330"/>
                </a:cxn>
                <a:cxn ang="0">
                  <a:pos x="217" y="578"/>
                </a:cxn>
                <a:cxn ang="0">
                  <a:pos x="210" y="642"/>
                </a:cxn>
                <a:cxn ang="0">
                  <a:pos x="92" y="463"/>
                </a:cxn>
                <a:cxn ang="0">
                  <a:pos x="130" y="452"/>
                </a:cxn>
                <a:cxn ang="0">
                  <a:pos x="210" y="397"/>
                </a:cxn>
                <a:cxn ang="0">
                  <a:pos x="217" y="330"/>
                </a:cxn>
                <a:cxn ang="0">
                  <a:pos x="297" y="0"/>
                </a:cxn>
                <a:cxn ang="0">
                  <a:pos x="302" y="55"/>
                </a:cxn>
                <a:cxn ang="0">
                  <a:pos x="346" y="66"/>
                </a:cxn>
                <a:cxn ang="0">
                  <a:pos x="382" y="710"/>
                </a:cxn>
                <a:cxn ang="0">
                  <a:pos x="389" y="774"/>
                </a:cxn>
                <a:cxn ang="0">
                  <a:pos x="302" y="785"/>
                </a:cxn>
                <a:cxn ang="0">
                  <a:pos x="297" y="719"/>
                </a:cxn>
                <a:cxn ang="0">
                  <a:pos x="253" y="710"/>
                </a:cxn>
                <a:cxn ang="0">
                  <a:pos x="217" y="653"/>
                </a:cxn>
                <a:cxn ang="0">
                  <a:pos x="210" y="719"/>
                </a:cxn>
                <a:cxn ang="0">
                  <a:pos x="173" y="774"/>
                </a:cxn>
                <a:cxn ang="0">
                  <a:pos x="50" y="785"/>
                </a:cxn>
                <a:cxn ang="0">
                  <a:pos x="43" y="719"/>
                </a:cxn>
                <a:cxn ang="0">
                  <a:pos x="0" y="710"/>
                </a:cxn>
                <a:cxn ang="0">
                  <a:pos x="7" y="452"/>
                </a:cxn>
                <a:cxn ang="0">
                  <a:pos x="43" y="397"/>
                </a:cxn>
                <a:cxn ang="0">
                  <a:pos x="87" y="388"/>
                </a:cxn>
                <a:cxn ang="0">
                  <a:pos x="92" y="320"/>
                </a:cxn>
                <a:cxn ang="0">
                  <a:pos x="167" y="264"/>
                </a:cxn>
                <a:cxn ang="0">
                  <a:pos x="253" y="256"/>
                </a:cxn>
                <a:cxn ang="0">
                  <a:pos x="217" y="132"/>
                </a:cxn>
                <a:cxn ang="0">
                  <a:pos x="210" y="66"/>
                </a:cxn>
                <a:cxn ang="0">
                  <a:pos x="130" y="188"/>
                </a:cxn>
                <a:cxn ang="0">
                  <a:pos x="50" y="198"/>
                </a:cxn>
                <a:cxn ang="0">
                  <a:pos x="43" y="66"/>
                </a:cxn>
                <a:cxn ang="0">
                  <a:pos x="87" y="55"/>
                </a:cxn>
                <a:cxn ang="0">
                  <a:pos x="92" y="0"/>
                </a:cxn>
              </a:cxnLst>
              <a:rect l="0" t="0" r="r" b="b"/>
              <a:pathLst>
                <a:path w="390" h="786">
                  <a:moveTo>
                    <a:pt x="217" y="330"/>
                  </a:moveTo>
                  <a:lnTo>
                    <a:pt x="253" y="330"/>
                  </a:lnTo>
                  <a:lnTo>
                    <a:pt x="253" y="578"/>
                  </a:lnTo>
                  <a:lnTo>
                    <a:pt x="217" y="578"/>
                  </a:lnTo>
                  <a:lnTo>
                    <a:pt x="210" y="587"/>
                  </a:lnTo>
                  <a:lnTo>
                    <a:pt x="210" y="642"/>
                  </a:lnTo>
                  <a:lnTo>
                    <a:pt x="92" y="642"/>
                  </a:lnTo>
                  <a:lnTo>
                    <a:pt x="92" y="463"/>
                  </a:lnTo>
                  <a:lnTo>
                    <a:pt x="125" y="463"/>
                  </a:lnTo>
                  <a:lnTo>
                    <a:pt x="130" y="452"/>
                  </a:lnTo>
                  <a:lnTo>
                    <a:pt x="130" y="397"/>
                  </a:lnTo>
                  <a:lnTo>
                    <a:pt x="210" y="397"/>
                  </a:lnTo>
                  <a:lnTo>
                    <a:pt x="217" y="388"/>
                  </a:lnTo>
                  <a:lnTo>
                    <a:pt x="217" y="330"/>
                  </a:lnTo>
                  <a:close/>
                  <a:moveTo>
                    <a:pt x="92" y="0"/>
                  </a:moveTo>
                  <a:lnTo>
                    <a:pt x="297" y="0"/>
                  </a:lnTo>
                  <a:lnTo>
                    <a:pt x="302" y="10"/>
                  </a:lnTo>
                  <a:lnTo>
                    <a:pt x="302" y="55"/>
                  </a:lnTo>
                  <a:lnTo>
                    <a:pt x="339" y="55"/>
                  </a:lnTo>
                  <a:lnTo>
                    <a:pt x="346" y="66"/>
                  </a:lnTo>
                  <a:lnTo>
                    <a:pt x="346" y="710"/>
                  </a:lnTo>
                  <a:lnTo>
                    <a:pt x="382" y="710"/>
                  </a:lnTo>
                  <a:lnTo>
                    <a:pt x="389" y="719"/>
                  </a:lnTo>
                  <a:lnTo>
                    <a:pt x="389" y="774"/>
                  </a:lnTo>
                  <a:lnTo>
                    <a:pt x="382" y="785"/>
                  </a:lnTo>
                  <a:lnTo>
                    <a:pt x="302" y="785"/>
                  </a:lnTo>
                  <a:lnTo>
                    <a:pt x="297" y="774"/>
                  </a:lnTo>
                  <a:lnTo>
                    <a:pt x="297" y="719"/>
                  </a:lnTo>
                  <a:lnTo>
                    <a:pt x="260" y="719"/>
                  </a:lnTo>
                  <a:lnTo>
                    <a:pt x="253" y="710"/>
                  </a:lnTo>
                  <a:lnTo>
                    <a:pt x="253" y="653"/>
                  </a:lnTo>
                  <a:lnTo>
                    <a:pt x="217" y="653"/>
                  </a:lnTo>
                  <a:lnTo>
                    <a:pt x="217" y="710"/>
                  </a:lnTo>
                  <a:lnTo>
                    <a:pt x="210" y="719"/>
                  </a:lnTo>
                  <a:lnTo>
                    <a:pt x="173" y="719"/>
                  </a:lnTo>
                  <a:lnTo>
                    <a:pt x="173" y="774"/>
                  </a:lnTo>
                  <a:lnTo>
                    <a:pt x="167" y="785"/>
                  </a:lnTo>
                  <a:lnTo>
                    <a:pt x="50" y="785"/>
                  </a:lnTo>
                  <a:lnTo>
                    <a:pt x="43" y="774"/>
                  </a:lnTo>
                  <a:lnTo>
                    <a:pt x="43" y="719"/>
                  </a:lnTo>
                  <a:lnTo>
                    <a:pt x="7" y="719"/>
                  </a:lnTo>
                  <a:lnTo>
                    <a:pt x="0" y="710"/>
                  </a:lnTo>
                  <a:lnTo>
                    <a:pt x="0" y="463"/>
                  </a:lnTo>
                  <a:lnTo>
                    <a:pt x="7" y="452"/>
                  </a:lnTo>
                  <a:lnTo>
                    <a:pt x="43" y="452"/>
                  </a:lnTo>
                  <a:lnTo>
                    <a:pt x="43" y="397"/>
                  </a:lnTo>
                  <a:lnTo>
                    <a:pt x="50" y="388"/>
                  </a:lnTo>
                  <a:lnTo>
                    <a:pt x="87" y="388"/>
                  </a:lnTo>
                  <a:lnTo>
                    <a:pt x="87" y="330"/>
                  </a:lnTo>
                  <a:lnTo>
                    <a:pt x="92" y="320"/>
                  </a:lnTo>
                  <a:lnTo>
                    <a:pt x="167" y="320"/>
                  </a:lnTo>
                  <a:lnTo>
                    <a:pt x="167" y="264"/>
                  </a:lnTo>
                  <a:lnTo>
                    <a:pt x="173" y="256"/>
                  </a:lnTo>
                  <a:lnTo>
                    <a:pt x="253" y="256"/>
                  </a:lnTo>
                  <a:lnTo>
                    <a:pt x="253" y="132"/>
                  </a:lnTo>
                  <a:lnTo>
                    <a:pt x="217" y="132"/>
                  </a:lnTo>
                  <a:lnTo>
                    <a:pt x="210" y="124"/>
                  </a:lnTo>
                  <a:lnTo>
                    <a:pt x="210" y="66"/>
                  </a:lnTo>
                  <a:lnTo>
                    <a:pt x="130" y="66"/>
                  </a:lnTo>
                  <a:lnTo>
                    <a:pt x="130" y="188"/>
                  </a:lnTo>
                  <a:lnTo>
                    <a:pt x="125" y="198"/>
                  </a:lnTo>
                  <a:lnTo>
                    <a:pt x="50" y="198"/>
                  </a:lnTo>
                  <a:lnTo>
                    <a:pt x="43" y="188"/>
                  </a:lnTo>
                  <a:lnTo>
                    <a:pt x="43" y="66"/>
                  </a:lnTo>
                  <a:lnTo>
                    <a:pt x="50" y="55"/>
                  </a:lnTo>
                  <a:lnTo>
                    <a:pt x="87" y="55"/>
                  </a:lnTo>
                  <a:lnTo>
                    <a:pt x="87" y="10"/>
                  </a:lnTo>
                  <a:lnTo>
                    <a:pt x="92" y="0"/>
                  </a:lnTo>
                  <a:close/>
                </a:path>
              </a:pathLst>
            </a:custGeom>
            <a:solidFill>
              <a:srgbClr val="0000FF"/>
            </a:solidFill>
            <a:ln w="9525">
              <a:solidFill>
                <a:srgbClr val="000000"/>
              </a:solidFill>
              <a:round/>
              <a:headEnd/>
              <a:tailEnd/>
            </a:ln>
          </p:spPr>
          <p:txBody>
            <a:bodyPr wrap="none" anchor="ctr"/>
            <a:lstStyle/>
            <a:p>
              <a:endParaRPr lang="en-IN"/>
            </a:p>
          </p:txBody>
        </p:sp>
        <p:sp>
          <p:nvSpPr>
            <p:cNvPr id="1760293" name="Freeform 37"/>
            <p:cNvSpPr>
              <a:spLocks noChangeArrowheads="1"/>
            </p:cNvSpPr>
            <p:nvPr/>
          </p:nvSpPr>
          <p:spPr bwMode="auto">
            <a:xfrm>
              <a:off x="2887" y="2963"/>
              <a:ext cx="41" cy="252"/>
            </a:xfrm>
            <a:custGeom>
              <a:avLst/>
              <a:gdLst/>
              <a:ahLst/>
              <a:cxnLst>
                <a:cxn ang="0">
                  <a:pos x="7" y="0"/>
                </a:cxn>
                <a:cxn ang="0">
                  <a:pos x="131" y="0"/>
                </a:cxn>
                <a:cxn ang="0">
                  <a:pos x="137" y="9"/>
                </a:cxn>
                <a:cxn ang="0">
                  <a:pos x="137" y="1041"/>
                </a:cxn>
                <a:cxn ang="0">
                  <a:pos x="177" y="1041"/>
                </a:cxn>
                <a:cxn ang="0">
                  <a:pos x="185" y="1050"/>
                </a:cxn>
                <a:cxn ang="0">
                  <a:pos x="185" y="1105"/>
                </a:cxn>
                <a:cxn ang="0">
                  <a:pos x="177" y="1116"/>
                </a:cxn>
                <a:cxn ang="0">
                  <a:pos x="7" y="1116"/>
                </a:cxn>
                <a:cxn ang="0">
                  <a:pos x="0" y="1105"/>
                </a:cxn>
                <a:cxn ang="0">
                  <a:pos x="0" y="1050"/>
                </a:cxn>
                <a:cxn ang="0">
                  <a:pos x="7" y="1041"/>
                </a:cxn>
                <a:cxn ang="0">
                  <a:pos x="46" y="1041"/>
                </a:cxn>
                <a:cxn ang="0">
                  <a:pos x="46" y="75"/>
                </a:cxn>
                <a:cxn ang="0">
                  <a:pos x="7" y="75"/>
                </a:cxn>
                <a:cxn ang="0">
                  <a:pos x="0" y="64"/>
                </a:cxn>
                <a:cxn ang="0">
                  <a:pos x="0" y="9"/>
                </a:cxn>
                <a:cxn ang="0">
                  <a:pos x="7" y="0"/>
                </a:cxn>
              </a:cxnLst>
              <a:rect l="0" t="0" r="r" b="b"/>
              <a:pathLst>
                <a:path w="186" h="1117">
                  <a:moveTo>
                    <a:pt x="7" y="0"/>
                  </a:moveTo>
                  <a:lnTo>
                    <a:pt x="131" y="0"/>
                  </a:lnTo>
                  <a:lnTo>
                    <a:pt x="137" y="9"/>
                  </a:lnTo>
                  <a:lnTo>
                    <a:pt x="137" y="1041"/>
                  </a:lnTo>
                  <a:lnTo>
                    <a:pt x="177" y="1041"/>
                  </a:lnTo>
                  <a:lnTo>
                    <a:pt x="185" y="1050"/>
                  </a:lnTo>
                  <a:lnTo>
                    <a:pt x="185" y="1105"/>
                  </a:lnTo>
                  <a:lnTo>
                    <a:pt x="177" y="1116"/>
                  </a:lnTo>
                  <a:lnTo>
                    <a:pt x="7" y="1116"/>
                  </a:lnTo>
                  <a:lnTo>
                    <a:pt x="0" y="1105"/>
                  </a:lnTo>
                  <a:lnTo>
                    <a:pt x="0" y="1050"/>
                  </a:lnTo>
                  <a:lnTo>
                    <a:pt x="7" y="1041"/>
                  </a:lnTo>
                  <a:lnTo>
                    <a:pt x="46" y="1041"/>
                  </a:lnTo>
                  <a:lnTo>
                    <a:pt x="46" y="75"/>
                  </a:lnTo>
                  <a:lnTo>
                    <a:pt x="7" y="75"/>
                  </a:lnTo>
                  <a:lnTo>
                    <a:pt x="0" y="64"/>
                  </a:lnTo>
                  <a:lnTo>
                    <a:pt x="0" y="9"/>
                  </a:lnTo>
                  <a:lnTo>
                    <a:pt x="7" y="0"/>
                  </a:lnTo>
                </a:path>
              </a:pathLst>
            </a:custGeom>
            <a:solidFill>
              <a:srgbClr val="0000FF"/>
            </a:solidFill>
            <a:ln w="9525">
              <a:solidFill>
                <a:srgbClr val="000000"/>
              </a:solidFill>
              <a:round/>
              <a:headEnd/>
              <a:tailEnd/>
            </a:ln>
          </p:spPr>
          <p:txBody>
            <a:bodyPr wrap="none" anchor="ctr"/>
            <a:lstStyle/>
            <a:p>
              <a:endParaRPr lang="en-IN"/>
            </a:p>
          </p:txBody>
        </p:sp>
        <p:sp>
          <p:nvSpPr>
            <p:cNvPr id="1760294" name="Freeform 38"/>
            <p:cNvSpPr>
              <a:spLocks noChangeArrowheads="1"/>
            </p:cNvSpPr>
            <p:nvPr/>
          </p:nvSpPr>
          <p:spPr bwMode="auto">
            <a:xfrm>
              <a:off x="2955" y="2963"/>
              <a:ext cx="41" cy="252"/>
            </a:xfrm>
            <a:custGeom>
              <a:avLst/>
              <a:gdLst/>
              <a:ahLst/>
              <a:cxnLst>
                <a:cxn ang="0">
                  <a:pos x="6" y="331"/>
                </a:cxn>
                <a:cxn ang="0">
                  <a:pos x="130" y="331"/>
                </a:cxn>
                <a:cxn ang="0">
                  <a:pos x="136" y="341"/>
                </a:cxn>
                <a:cxn ang="0">
                  <a:pos x="136" y="1041"/>
                </a:cxn>
                <a:cxn ang="0">
                  <a:pos x="175" y="1041"/>
                </a:cxn>
                <a:cxn ang="0">
                  <a:pos x="183" y="1050"/>
                </a:cxn>
                <a:cxn ang="0">
                  <a:pos x="183" y="1105"/>
                </a:cxn>
                <a:cxn ang="0">
                  <a:pos x="175" y="1116"/>
                </a:cxn>
                <a:cxn ang="0">
                  <a:pos x="6" y="1116"/>
                </a:cxn>
                <a:cxn ang="0">
                  <a:pos x="0" y="1105"/>
                </a:cxn>
                <a:cxn ang="0">
                  <a:pos x="0" y="1050"/>
                </a:cxn>
                <a:cxn ang="0">
                  <a:pos x="6" y="1041"/>
                </a:cxn>
                <a:cxn ang="0">
                  <a:pos x="45" y="1041"/>
                </a:cxn>
                <a:cxn ang="0">
                  <a:pos x="45" y="397"/>
                </a:cxn>
                <a:cxn ang="0">
                  <a:pos x="6" y="397"/>
                </a:cxn>
                <a:cxn ang="0">
                  <a:pos x="0" y="386"/>
                </a:cxn>
                <a:cxn ang="0">
                  <a:pos x="0" y="341"/>
                </a:cxn>
                <a:cxn ang="0">
                  <a:pos x="6" y="331"/>
                </a:cxn>
                <a:cxn ang="0">
                  <a:pos x="52" y="0"/>
                </a:cxn>
                <a:cxn ang="0">
                  <a:pos x="130" y="0"/>
                </a:cxn>
                <a:cxn ang="0">
                  <a:pos x="136" y="9"/>
                </a:cxn>
                <a:cxn ang="0">
                  <a:pos x="136" y="132"/>
                </a:cxn>
                <a:cxn ang="0">
                  <a:pos x="130" y="141"/>
                </a:cxn>
                <a:cxn ang="0">
                  <a:pos x="52" y="141"/>
                </a:cxn>
                <a:cxn ang="0">
                  <a:pos x="45" y="132"/>
                </a:cxn>
                <a:cxn ang="0">
                  <a:pos x="45" y="9"/>
                </a:cxn>
                <a:cxn ang="0">
                  <a:pos x="52" y="0"/>
                </a:cxn>
              </a:cxnLst>
              <a:rect l="0" t="0" r="r" b="b"/>
              <a:pathLst>
                <a:path w="184" h="1117">
                  <a:moveTo>
                    <a:pt x="6" y="331"/>
                  </a:moveTo>
                  <a:lnTo>
                    <a:pt x="130" y="331"/>
                  </a:lnTo>
                  <a:lnTo>
                    <a:pt x="136" y="341"/>
                  </a:lnTo>
                  <a:lnTo>
                    <a:pt x="136" y="1041"/>
                  </a:lnTo>
                  <a:lnTo>
                    <a:pt x="175" y="1041"/>
                  </a:lnTo>
                  <a:lnTo>
                    <a:pt x="183" y="1050"/>
                  </a:lnTo>
                  <a:lnTo>
                    <a:pt x="183" y="1105"/>
                  </a:lnTo>
                  <a:lnTo>
                    <a:pt x="175" y="1116"/>
                  </a:lnTo>
                  <a:lnTo>
                    <a:pt x="6" y="1116"/>
                  </a:lnTo>
                  <a:lnTo>
                    <a:pt x="0" y="1105"/>
                  </a:lnTo>
                  <a:lnTo>
                    <a:pt x="0" y="1050"/>
                  </a:lnTo>
                  <a:lnTo>
                    <a:pt x="6" y="1041"/>
                  </a:lnTo>
                  <a:lnTo>
                    <a:pt x="45" y="1041"/>
                  </a:lnTo>
                  <a:lnTo>
                    <a:pt x="45" y="397"/>
                  </a:lnTo>
                  <a:lnTo>
                    <a:pt x="6" y="397"/>
                  </a:lnTo>
                  <a:lnTo>
                    <a:pt x="0" y="386"/>
                  </a:lnTo>
                  <a:lnTo>
                    <a:pt x="0" y="341"/>
                  </a:lnTo>
                  <a:lnTo>
                    <a:pt x="6" y="331"/>
                  </a:lnTo>
                  <a:close/>
                  <a:moveTo>
                    <a:pt x="52" y="0"/>
                  </a:moveTo>
                  <a:lnTo>
                    <a:pt x="130" y="0"/>
                  </a:lnTo>
                  <a:lnTo>
                    <a:pt x="136" y="9"/>
                  </a:lnTo>
                  <a:lnTo>
                    <a:pt x="136" y="132"/>
                  </a:lnTo>
                  <a:lnTo>
                    <a:pt x="130" y="141"/>
                  </a:lnTo>
                  <a:lnTo>
                    <a:pt x="52" y="141"/>
                  </a:lnTo>
                  <a:lnTo>
                    <a:pt x="45" y="132"/>
                  </a:lnTo>
                  <a:lnTo>
                    <a:pt x="45" y="9"/>
                  </a:lnTo>
                  <a:lnTo>
                    <a:pt x="52" y="0"/>
                  </a:lnTo>
                  <a:close/>
                </a:path>
              </a:pathLst>
            </a:custGeom>
            <a:solidFill>
              <a:srgbClr val="0000FF"/>
            </a:solidFill>
            <a:ln w="9525">
              <a:solidFill>
                <a:srgbClr val="000000"/>
              </a:solidFill>
              <a:round/>
              <a:headEnd/>
              <a:tailEnd/>
            </a:ln>
          </p:spPr>
          <p:txBody>
            <a:bodyPr wrap="none" anchor="ctr"/>
            <a:lstStyle/>
            <a:p>
              <a:endParaRPr lang="en-IN"/>
            </a:p>
          </p:txBody>
        </p:sp>
        <p:sp>
          <p:nvSpPr>
            <p:cNvPr id="1760295" name="Freeform 39"/>
            <p:cNvSpPr>
              <a:spLocks noChangeArrowheads="1"/>
            </p:cNvSpPr>
            <p:nvPr/>
          </p:nvSpPr>
          <p:spPr bwMode="auto">
            <a:xfrm>
              <a:off x="3022" y="2963"/>
              <a:ext cx="97" cy="252"/>
            </a:xfrm>
            <a:custGeom>
              <a:avLst/>
              <a:gdLst/>
              <a:ahLst/>
              <a:cxnLst>
                <a:cxn ang="0">
                  <a:pos x="172" y="397"/>
                </a:cxn>
                <a:cxn ang="0">
                  <a:pos x="252" y="397"/>
                </a:cxn>
                <a:cxn ang="0">
                  <a:pos x="252" y="455"/>
                </a:cxn>
                <a:cxn ang="0">
                  <a:pos x="258" y="463"/>
                </a:cxn>
                <a:cxn ang="0">
                  <a:pos x="294" y="463"/>
                </a:cxn>
                <a:cxn ang="0">
                  <a:pos x="294" y="973"/>
                </a:cxn>
                <a:cxn ang="0">
                  <a:pos x="258" y="973"/>
                </a:cxn>
                <a:cxn ang="0">
                  <a:pos x="252" y="984"/>
                </a:cxn>
                <a:cxn ang="0">
                  <a:pos x="252" y="1041"/>
                </a:cxn>
                <a:cxn ang="0">
                  <a:pos x="172" y="1041"/>
                </a:cxn>
                <a:cxn ang="0">
                  <a:pos x="172" y="984"/>
                </a:cxn>
                <a:cxn ang="0">
                  <a:pos x="166" y="973"/>
                </a:cxn>
                <a:cxn ang="0">
                  <a:pos x="129" y="973"/>
                </a:cxn>
                <a:cxn ang="0">
                  <a:pos x="129" y="918"/>
                </a:cxn>
                <a:cxn ang="0">
                  <a:pos x="124" y="909"/>
                </a:cxn>
                <a:cxn ang="0">
                  <a:pos x="92" y="909"/>
                </a:cxn>
                <a:cxn ang="0">
                  <a:pos x="92" y="529"/>
                </a:cxn>
                <a:cxn ang="0">
                  <a:pos x="124" y="529"/>
                </a:cxn>
                <a:cxn ang="0">
                  <a:pos x="129" y="519"/>
                </a:cxn>
                <a:cxn ang="0">
                  <a:pos x="129" y="463"/>
                </a:cxn>
                <a:cxn ang="0">
                  <a:pos x="166" y="463"/>
                </a:cxn>
                <a:cxn ang="0">
                  <a:pos x="172" y="455"/>
                </a:cxn>
                <a:cxn ang="0">
                  <a:pos x="172" y="397"/>
                </a:cxn>
                <a:cxn ang="0">
                  <a:pos x="258" y="0"/>
                </a:cxn>
                <a:cxn ang="0">
                  <a:pos x="380" y="0"/>
                </a:cxn>
                <a:cxn ang="0">
                  <a:pos x="387" y="9"/>
                </a:cxn>
                <a:cxn ang="0">
                  <a:pos x="387" y="1041"/>
                </a:cxn>
                <a:cxn ang="0">
                  <a:pos x="423" y="1041"/>
                </a:cxn>
                <a:cxn ang="0">
                  <a:pos x="430" y="1050"/>
                </a:cxn>
                <a:cxn ang="0">
                  <a:pos x="430" y="1105"/>
                </a:cxn>
                <a:cxn ang="0">
                  <a:pos x="423" y="1116"/>
                </a:cxn>
                <a:cxn ang="0">
                  <a:pos x="343" y="1116"/>
                </a:cxn>
                <a:cxn ang="0">
                  <a:pos x="336" y="1105"/>
                </a:cxn>
                <a:cxn ang="0">
                  <a:pos x="336" y="1050"/>
                </a:cxn>
                <a:cxn ang="0">
                  <a:pos x="300" y="1050"/>
                </a:cxn>
                <a:cxn ang="0">
                  <a:pos x="300" y="1105"/>
                </a:cxn>
                <a:cxn ang="0">
                  <a:pos x="294" y="1116"/>
                </a:cxn>
                <a:cxn ang="0">
                  <a:pos x="129" y="1116"/>
                </a:cxn>
                <a:cxn ang="0">
                  <a:pos x="124" y="1105"/>
                </a:cxn>
                <a:cxn ang="0">
                  <a:pos x="124" y="1050"/>
                </a:cxn>
                <a:cxn ang="0">
                  <a:pos x="49" y="1050"/>
                </a:cxn>
                <a:cxn ang="0">
                  <a:pos x="44" y="1041"/>
                </a:cxn>
                <a:cxn ang="0">
                  <a:pos x="44" y="918"/>
                </a:cxn>
                <a:cxn ang="0">
                  <a:pos x="7" y="918"/>
                </a:cxn>
                <a:cxn ang="0">
                  <a:pos x="0" y="909"/>
                </a:cxn>
                <a:cxn ang="0">
                  <a:pos x="0" y="529"/>
                </a:cxn>
                <a:cxn ang="0">
                  <a:pos x="7" y="519"/>
                </a:cxn>
                <a:cxn ang="0">
                  <a:pos x="44" y="519"/>
                </a:cxn>
                <a:cxn ang="0">
                  <a:pos x="44" y="397"/>
                </a:cxn>
                <a:cxn ang="0">
                  <a:pos x="49" y="386"/>
                </a:cxn>
                <a:cxn ang="0">
                  <a:pos x="124" y="386"/>
                </a:cxn>
                <a:cxn ang="0">
                  <a:pos x="124" y="341"/>
                </a:cxn>
                <a:cxn ang="0">
                  <a:pos x="129" y="331"/>
                </a:cxn>
                <a:cxn ang="0">
                  <a:pos x="252" y="331"/>
                </a:cxn>
                <a:cxn ang="0">
                  <a:pos x="258" y="341"/>
                </a:cxn>
                <a:cxn ang="0">
                  <a:pos x="258" y="386"/>
                </a:cxn>
                <a:cxn ang="0">
                  <a:pos x="294" y="386"/>
                </a:cxn>
                <a:cxn ang="0">
                  <a:pos x="294" y="75"/>
                </a:cxn>
                <a:cxn ang="0">
                  <a:pos x="258" y="75"/>
                </a:cxn>
                <a:cxn ang="0">
                  <a:pos x="252" y="64"/>
                </a:cxn>
                <a:cxn ang="0">
                  <a:pos x="252" y="9"/>
                </a:cxn>
                <a:cxn ang="0">
                  <a:pos x="258" y="0"/>
                </a:cxn>
              </a:cxnLst>
              <a:rect l="0" t="0" r="r" b="b"/>
              <a:pathLst>
                <a:path w="431" h="1117">
                  <a:moveTo>
                    <a:pt x="172" y="397"/>
                  </a:moveTo>
                  <a:lnTo>
                    <a:pt x="252" y="397"/>
                  </a:lnTo>
                  <a:lnTo>
                    <a:pt x="252" y="455"/>
                  </a:lnTo>
                  <a:lnTo>
                    <a:pt x="258" y="463"/>
                  </a:lnTo>
                  <a:lnTo>
                    <a:pt x="294" y="463"/>
                  </a:lnTo>
                  <a:lnTo>
                    <a:pt x="294" y="973"/>
                  </a:lnTo>
                  <a:lnTo>
                    <a:pt x="258" y="973"/>
                  </a:lnTo>
                  <a:lnTo>
                    <a:pt x="252" y="984"/>
                  </a:lnTo>
                  <a:lnTo>
                    <a:pt x="252" y="1041"/>
                  </a:lnTo>
                  <a:lnTo>
                    <a:pt x="172" y="1041"/>
                  </a:lnTo>
                  <a:lnTo>
                    <a:pt x="172" y="984"/>
                  </a:lnTo>
                  <a:lnTo>
                    <a:pt x="166" y="973"/>
                  </a:lnTo>
                  <a:lnTo>
                    <a:pt x="129" y="973"/>
                  </a:lnTo>
                  <a:lnTo>
                    <a:pt x="129" y="918"/>
                  </a:lnTo>
                  <a:lnTo>
                    <a:pt x="124" y="909"/>
                  </a:lnTo>
                  <a:lnTo>
                    <a:pt x="92" y="909"/>
                  </a:lnTo>
                  <a:lnTo>
                    <a:pt x="92" y="529"/>
                  </a:lnTo>
                  <a:lnTo>
                    <a:pt x="124" y="529"/>
                  </a:lnTo>
                  <a:lnTo>
                    <a:pt x="129" y="519"/>
                  </a:lnTo>
                  <a:lnTo>
                    <a:pt x="129" y="463"/>
                  </a:lnTo>
                  <a:lnTo>
                    <a:pt x="166" y="463"/>
                  </a:lnTo>
                  <a:lnTo>
                    <a:pt x="172" y="455"/>
                  </a:lnTo>
                  <a:lnTo>
                    <a:pt x="172" y="397"/>
                  </a:lnTo>
                  <a:close/>
                  <a:moveTo>
                    <a:pt x="258" y="0"/>
                  </a:moveTo>
                  <a:lnTo>
                    <a:pt x="380" y="0"/>
                  </a:lnTo>
                  <a:lnTo>
                    <a:pt x="387" y="9"/>
                  </a:lnTo>
                  <a:lnTo>
                    <a:pt x="387" y="1041"/>
                  </a:lnTo>
                  <a:lnTo>
                    <a:pt x="423" y="1041"/>
                  </a:lnTo>
                  <a:lnTo>
                    <a:pt x="430" y="1050"/>
                  </a:lnTo>
                  <a:lnTo>
                    <a:pt x="430" y="1105"/>
                  </a:lnTo>
                  <a:lnTo>
                    <a:pt x="423" y="1116"/>
                  </a:lnTo>
                  <a:lnTo>
                    <a:pt x="343" y="1116"/>
                  </a:lnTo>
                  <a:lnTo>
                    <a:pt x="336" y="1105"/>
                  </a:lnTo>
                  <a:lnTo>
                    <a:pt x="336" y="1050"/>
                  </a:lnTo>
                  <a:lnTo>
                    <a:pt x="300" y="1050"/>
                  </a:lnTo>
                  <a:lnTo>
                    <a:pt x="300" y="1105"/>
                  </a:lnTo>
                  <a:lnTo>
                    <a:pt x="294" y="1116"/>
                  </a:lnTo>
                  <a:lnTo>
                    <a:pt x="129" y="1116"/>
                  </a:lnTo>
                  <a:lnTo>
                    <a:pt x="124" y="1105"/>
                  </a:lnTo>
                  <a:lnTo>
                    <a:pt x="124" y="1050"/>
                  </a:lnTo>
                  <a:lnTo>
                    <a:pt x="49" y="1050"/>
                  </a:lnTo>
                  <a:lnTo>
                    <a:pt x="44" y="1041"/>
                  </a:lnTo>
                  <a:lnTo>
                    <a:pt x="44" y="918"/>
                  </a:lnTo>
                  <a:lnTo>
                    <a:pt x="7" y="918"/>
                  </a:lnTo>
                  <a:lnTo>
                    <a:pt x="0" y="909"/>
                  </a:lnTo>
                  <a:lnTo>
                    <a:pt x="0" y="529"/>
                  </a:lnTo>
                  <a:lnTo>
                    <a:pt x="7" y="519"/>
                  </a:lnTo>
                  <a:lnTo>
                    <a:pt x="44" y="519"/>
                  </a:lnTo>
                  <a:lnTo>
                    <a:pt x="44" y="397"/>
                  </a:lnTo>
                  <a:lnTo>
                    <a:pt x="49" y="386"/>
                  </a:lnTo>
                  <a:lnTo>
                    <a:pt x="124" y="386"/>
                  </a:lnTo>
                  <a:lnTo>
                    <a:pt x="124" y="341"/>
                  </a:lnTo>
                  <a:lnTo>
                    <a:pt x="129" y="331"/>
                  </a:lnTo>
                  <a:lnTo>
                    <a:pt x="252" y="331"/>
                  </a:lnTo>
                  <a:lnTo>
                    <a:pt x="258" y="341"/>
                  </a:lnTo>
                  <a:lnTo>
                    <a:pt x="258" y="386"/>
                  </a:lnTo>
                  <a:lnTo>
                    <a:pt x="294" y="386"/>
                  </a:lnTo>
                  <a:lnTo>
                    <a:pt x="294" y="75"/>
                  </a:lnTo>
                  <a:lnTo>
                    <a:pt x="258" y="75"/>
                  </a:lnTo>
                  <a:lnTo>
                    <a:pt x="252" y="64"/>
                  </a:lnTo>
                  <a:lnTo>
                    <a:pt x="252" y="9"/>
                  </a:lnTo>
                  <a:lnTo>
                    <a:pt x="258" y="0"/>
                  </a:lnTo>
                  <a:close/>
                </a:path>
              </a:pathLst>
            </a:custGeom>
            <a:solidFill>
              <a:srgbClr val="0000FF"/>
            </a:solidFill>
            <a:ln w="9525">
              <a:solidFill>
                <a:srgbClr val="000000"/>
              </a:solidFill>
              <a:round/>
              <a:headEnd/>
              <a:tailEnd/>
            </a:ln>
          </p:spPr>
          <p:txBody>
            <a:bodyPr wrap="none" anchor="ctr"/>
            <a:lstStyle/>
            <a:p>
              <a:endParaRPr lang="en-IN"/>
            </a:p>
          </p:txBody>
        </p:sp>
      </p:grpSp>
      <p:grpSp>
        <p:nvGrpSpPr>
          <p:cNvPr id="3" name="Group 40"/>
          <p:cNvGrpSpPr>
            <a:grpSpLocks/>
          </p:cNvGrpSpPr>
          <p:nvPr/>
        </p:nvGrpSpPr>
        <p:grpSpPr bwMode="auto">
          <a:xfrm>
            <a:off x="1523521" y="5008846"/>
            <a:ext cx="989280" cy="400362"/>
            <a:chOff x="960" y="3155"/>
            <a:chExt cx="623" cy="252"/>
          </a:xfrm>
        </p:grpSpPr>
        <p:sp>
          <p:nvSpPr>
            <p:cNvPr id="1760297" name="Freeform 41"/>
            <p:cNvSpPr>
              <a:spLocks noChangeArrowheads="1"/>
            </p:cNvSpPr>
            <p:nvPr/>
          </p:nvSpPr>
          <p:spPr bwMode="auto">
            <a:xfrm>
              <a:off x="960" y="3155"/>
              <a:ext cx="54" cy="252"/>
            </a:xfrm>
            <a:custGeom>
              <a:avLst/>
              <a:gdLst/>
              <a:ahLst/>
              <a:cxnLst>
                <a:cxn ang="0">
                  <a:pos x="6" y="0"/>
                </a:cxn>
                <a:cxn ang="0">
                  <a:pos x="234" y="0"/>
                </a:cxn>
                <a:cxn ang="0">
                  <a:pos x="241" y="11"/>
                </a:cxn>
                <a:cxn ang="0">
                  <a:pos x="241" y="66"/>
                </a:cxn>
                <a:cxn ang="0">
                  <a:pos x="234" y="75"/>
                </a:cxn>
                <a:cxn ang="0">
                  <a:pos x="161" y="75"/>
                </a:cxn>
                <a:cxn ang="0">
                  <a:pos x="161" y="1040"/>
                </a:cxn>
                <a:cxn ang="0">
                  <a:pos x="234" y="1040"/>
                </a:cxn>
                <a:cxn ang="0">
                  <a:pos x="241" y="1051"/>
                </a:cxn>
                <a:cxn ang="0">
                  <a:pos x="241" y="1106"/>
                </a:cxn>
                <a:cxn ang="0">
                  <a:pos x="234" y="1115"/>
                </a:cxn>
                <a:cxn ang="0">
                  <a:pos x="6" y="1115"/>
                </a:cxn>
                <a:cxn ang="0">
                  <a:pos x="0" y="1106"/>
                </a:cxn>
                <a:cxn ang="0">
                  <a:pos x="0" y="1051"/>
                </a:cxn>
                <a:cxn ang="0">
                  <a:pos x="6" y="1040"/>
                </a:cxn>
                <a:cxn ang="0">
                  <a:pos x="80" y="1040"/>
                </a:cxn>
                <a:cxn ang="0">
                  <a:pos x="80" y="75"/>
                </a:cxn>
                <a:cxn ang="0">
                  <a:pos x="6" y="75"/>
                </a:cxn>
                <a:cxn ang="0">
                  <a:pos x="0" y="66"/>
                </a:cxn>
                <a:cxn ang="0">
                  <a:pos x="0" y="11"/>
                </a:cxn>
                <a:cxn ang="0">
                  <a:pos x="6" y="0"/>
                </a:cxn>
              </a:cxnLst>
              <a:rect l="0" t="0" r="r" b="b"/>
              <a:pathLst>
                <a:path w="242" h="1116">
                  <a:moveTo>
                    <a:pt x="6" y="0"/>
                  </a:moveTo>
                  <a:lnTo>
                    <a:pt x="234" y="0"/>
                  </a:lnTo>
                  <a:lnTo>
                    <a:pt x="241" y="11"/>
                  </a:lnTo>
                  <a:lnTo>
                    <a:pt x="241" y="66"/>
                  </a:lnTo>
                  <a:lnTo>
                    <a:pt x="234" y="75"/>
                  </a:lnTo>
                  <a:lnTo>
                    <a:pt x="161" y="75"/>
                  </a:lnTo>
                  <a:lnTo>
                    <a:pt x="161" y="1040"/>
                  </a:lnTo>
                  <a:lnTo>
                    <a:pt x="234" y="1040"/>
                  </a:lnTo>
                  <a:lnTo>
                    <a:pt x="241" y="1051"/>
                  </a:lnTo>
                  <a:lnTo>
                    <a:pt x="241" y="1106"/>
                  </a:lnTo>
                  <a:lnTo>
                    <a:pt x="234" y="1115"/>
                  </a:lnTo>
                  <a:lnTo>
                    <a:pt x="6" y="1115"/>
                  </a:lnTo>
                  <a:lnTo>
                    <a:pt x="0" y="1106"/>
                  </a:lnTo>
                  <a:lnTo>
                    <a:pt x="0" y="1051"/>
                  </a:lnTo>
                  <a:lnTo>
                    <a:pt x="6" y="1040"/>
                  </a:lnTo>
                  <a:lnTo>
                    <a:pt x="80" y="1040"/>
                  </a:lnTo>
                  <a:lnTo>
                    <a:pt x="80"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60298" name="Freeform 42"/>
            <p:cNvSpPr>
              <a:spLocks noChangeArrowheads="1"/>
            </p:cNvSpPr>
            <p:nvPr/>
          </p:nvSpPr>
          <p:spPr bwMode="auto">
            <a:xfrm>
              <a:off x="1035" y="3231"/>
              <a:ext cx="103" cy="177"/>
            </a:xfrm>
            <a:custGeom>
              <a:avLst/>
              <a:gdLst/>
              <a:ahLst/>
              <a:cxnLst>
                <a:cxn ang="0">
                  <a:pos x="6" y="0"/>
                </a:cxn>
                <a:cxn ang="0">
                  <a:pos x="120" y="0"/>
                </a:cxn>
                <a:cxn ang="0">
                  <a:pos x="127" y="8"/>
                </a:cxn>
                <a:cxn ang="0">
                  <a:pos x="127" y="121"/>
                </a:cxn>
                <a:cxn ang="0">
                  <a:pos x="163" y="121"/>
                </a:cxn>
                <a:cxn ang="0">
                  <a:pos x="163" y="64"/>
                </a:cxn>
                <a:cxn ang="0">
                  <a:pos x="170" y="55"/>
                </a:cxn>
                <a:cxn ang="0">
                  <a:pos x="205" y="55"/>
                </a:cxn>
                <a:cxn ang="0">
                  <a:pos x="205" y="8"/>
                </a:cxn>
                <a:cxn ang="0">
                  <a:pos x="212" y="0"/>
                </a:cxn>
                <a:cxn ang="0">
                  <a:pos x="332" y="0"/>
                </a:cxn>
                <a:cxn ang="0">
                  <a:pos x="337" y="8"/>
                </a:cxn>
                <a:cxn ang="0">
                  <a:pos x="337" y="55"/>
                </a:cxn>
                <a:cxn ang="0">
                  <a:pos x="375" y="55"/>
                </a:cxn>
                <a:cxn ang="0">
                  <a:pos x="380" y="64"/>
                </a:cxn>
                <a:cxn ang="0">
                  <a:pos x="380" y="121"/>
                </a:cxn>
                <a:cxn ang="0">
                  <a:pos x="415" y="121"/>
                </a:cxn>
                <a:cxn ang="0">
                  <a:pos x="422" y="132"/>
                </a:cxn>
                <a:cxn ang="0">
                  <a:pos x="422" y="707"/>
                </a:cxn>
                <a:cxn ang="0">
                  <a:pos x="452" y="707"/>
                </a:cxn>
                <a:cxn ang="0">
                  <a:pos x="457" y="718"/>
                </a:cxn>
                <a:cxn ang="0">
                  <a:pos x="457" y="773"/>
                </a:cxn>
                <a:cxn ang="0">
                  <a:pos x="452" y="782"/>
                </a:cxn>
                <a:cxn ang="0">
                  <a:pos x="296" y="782"/>
                </a:cxn>
                <a:cxn ang="0">
                  <a:pos x="290" y="773"/>
                </a:cxn>
                <a:cxn ang="0">
                  <a:pos x="290" y="718"/>
                </a:cxn>
                <a:cxn ang="0">
                  <a:pos x="296" y="707"/>
                </a:cxn>
                <a:cxn ang="0">
                  <a:pos x="332" y="707"/>
                </a:cxn>
                <a:cxn ang="0">
                  <a:pos x="332" y="196"/>
                </a:cxn>
                <a:cxn ang="0">
                  <a:pos x="296" y="196"/>
                </a:cxn>
                <a:cxn ang="0">
                  <a:pos x="290" y="187"/>
                </a:cxn>
                <a:cxn ang="0">
                  <a:pos x="290" y="132"/>
                </a:cxn>
                <a:cxn ang="0">
                  <a:pos x="170" y="132"/>
                </a:cxn>
                <a:cxn ang="0">
                  <a:pos x="170" y="187"/>
                </a:cxn>
                <a:cxn ang="0">
                  <a:pos x="163" y="196"/>
                </a:cxn>
                <a:cxn ang="0">
                  <a:pos x="127" y="196"/>
                </a:cxn>
                <a:cxn ang="0">
                  <a:pos x="127" y="707"/>
                </a:cxn>
                <a:cxn ang="0">
                  <a:pos x="163" y="707"/>
                </a:cxn>
                <a:cxn ang="0">
                  <a:pos x="170" y="718"/>
                </a:cxn>
                <a:cxn ang="0">
                  <a:pos x="170" y="773"/>
                </a:cxn>
                <a:cxn ang="0">
                  <a:pos x="163" y="782"/>
                </a:cxn>
                <a:cxn ang="0">
                  <a:pos x="6" y="782"/>
                </a:cxn>
                <a:cxn ang="0">
                  <a:pos x="0" y="773"/>
                </a:cxn>
                <a:cxn ang="0">
                  <a:pos x="0" y="718"/>
                </a:cxn>
                <a:cxn ang="0">
                  <a:pos x="6" y="707"/>
                </a:cxn>
                <a:cxn ang="0">
                  <a:pos x="43" y="707"/>
                </a:cxn>
                <a:cxn ang="0">
                  <a:pos x="43" y="64"/>
                </a:cxn>
                <a:cxn ang="0">
                  <a:pos x="6" y="64"/>
                </a:cxn>
                <a:cxn ang="0">
                  <a:pos x="0" y="55"/>
                </a:cxn>
                <a:cxn ang="0">
                  <a:pos x="0" y="8"/>
                </a:cxn>
                <a:cxn ang="0">
                  <a:pos x="6" y="0"/>
                </a:cxn>
              </a:cxnLst>
              <a:rect l="0" t="0" r="r" b="b"/>
              <a:pathLst>
                <a:path w="458" h="783">
                  <a:moveTo>
                    <a:pt x="6" y="0"/>
                  </a:moveTo>
                  <a:lnTo>
                    <a:pt x="120" y="0"/>
                  </a:lnTo>
                  <a:lnTo>
                    <a:pt x="127" y="8"/>
                  </a:lnTo>
                  <a:lnTo>
                    <a:pt x="127" y="121"/>
                  </a:lnTo>
                  <a:lnTo>
                    <a:pt x="163" y="121"/>
                  </a:lnTo>
                  <a:lnTo>
                    <a:pt x="163" y="64"/>
                  </a:lnTo>
                  <a:lnTo>
                    <a:pt x="170" y="55"/>
                  </a:lnTo>
                  <a:lnTo>
                    <a:pt x="205" y="55"/>
                  </a:lnTo>
                  <a:lnTo>
                    <a:pt x="205" y="8"/>
                  </a:lnTo>
                  <a:lnTo>
                    <a:pt x="212" y="0"/>
                  </a:lnTo>
                  <a:lnTo>
                    <a:pt x="332" y="0"/>
                  </a:lnTo>
                  <a:lnTo>
                    <a:pt x="337" y="8"/>
                  </a:lnTo>
                  <a:lnTo>
                    <a:pt x="337" y="55"/>
                  </a:lnTo>
                  <a:lnTo>
                    <a:pt x="375" y="55"/>
                  </a:lnTo>
                  <a:lnTo>
                    <a:pt x="380" y="64"/>
                  </a:lnTo>
                  <a:lnTo>
                    <a:pt x="380" y="121"/>
                  </a:lnTo>
                  <a:lnTo>
                    <a:pt x="415" y="121"/>
                  </a:lnTo>
                  <a:lnTo>
                    <a:pt x="422" y="132"/>
                  </a:lnTo>
                  <a:lnTo>
                    <a:pt x="422" y="707"/>
                  </a:lnTo>
                  <a:lnTo>
                    <a:pt x="452" y="707"/>
                  </a:lnTo>
                  <a:lnTo>
                    <a:pt x="457" y="718"/>
                  </a:lnTo>
                  <a:lnTo>
                    <a:pt x="457" y="773"/>
                  </a:lnTo>
                  <a:lnTo>
                    <a:pt x="452" y="782"/>
                  </a:lnTo>
                  <a:lnTo>
                    <a:pt x="296" y="782"/>
                  </a:lnTo>
                  <a:lnTo>
                    <a:pt x="290" y="773"/>
                  </a:lnTo>
                  <a:lnTo>
                    <a:pt x="290" y="718"/>
                  </a:lnTo>
                  <a:lnTo>
                    <a:pt x="296" y="707"/>
                  </a:lnTo>
                  <a:lnTo>
                    <a:pt x="332" y="707"/>
                  </a:lnTo>
                  <a:lnTo>
                    <a:pt x="332" y="196"/>
                  </a:lnTo>
                  <a:lnTo>
                    <a:pt x="296" y="196"/>
                  </a:lnTo>
                  <a:lnTo>
                    <a:pt x="290" y="187"/>
                  </a:lnTo>
                  <a:lnTo>
                    <a:pt x="290" y="132"/>
                  </a:lnTo>
                  <a:lnTo>
                    <a:pt x="170" y="132"/>
                  </a:lnTo>
                  <a:lnTo>
                    <a:pt x="170" y="187"/>
                  </a:lnTo>
                  <a:lnTo>
                    <a:pt x="163" y="196"/>
                  </a:lnTo>
                  <a:lnTo>
                    <a:pt x="127" y="196"/>
                  </a:lnTo>
                  <a:lnTo>
                    <a:pt x="127" y="707"/>
                  </a:lnTo>
                  <a:lnTo>
                    <a:pt x="163" y="707"/>
                  </a:lnTo>
                  <a:lnTo>
                    <a:pt x="170" y="718"/>
                  </a:lnTo>
                  <a:lnTo>
                    <a:pt x="170" y="773"/>
                  </a:lnTo>
                  <a:lnTo>
                    <a:pt x="163" y="782"/>
                  </a:lnTo>
                  <a:lnTo>
                    <a:pt x="6" y="782"/>
                  </a:lnTo>
                  <a:lnTo>
                    <a:pt x="0" y="773"/>
                  </a:lnTo>
                  <a:lnTo>
                    <a:pt x="0" y="718"/>
                  </a:lnTo>
                  <a:lnTo>
                    <a:pt x="6" y="707"/>
                  </a:lnTo>
                  <a:lnTo>
                    <a:pt x="43" y="707"/>
                  </a:lnTo>
                  <a:lnTo>
                    <a:pt x="43"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60299" name="Freeform 43"/>
            <p:cNvSpPr>
              <a:spLocks noChangeArrowheads="1"/>
            </p:cNvSpPr>
            <p:nvPr/>
          </p:nvSpPr>
          <p:spPr bwMode="auto">
            <a:xfrm>
              <a:off x="1141" y="3231"/>
              <a:ext cx="101" cy="177"/>
            </a:xfrm>
            <a:custGeom>
              <a:avLst/>
              <a:gdLst/>
              <a:ahLst/>
              <a:cxnLst>
                <a:cxn ang="0">
                  <a:pos x="6" y="0"/>
                </a:cxn>
                <a:cxn ang="0">
                  <a:pos x="157" y="0"/>
                </a:cxn>
                <a:cxn ang="0">
                  <a:pos x="163" y="8"/>
                </a:cxn>
                <a:cxn ang="0">
                  <a:pos x="163" y="55"/>
                </a:cxn>
                <a:cxn ang="0">
                  <a:pos x="157" y="64"/>
                </a:cxn>
                <a:cxn ang="0">
                  <a:pos x="128" y="64"/>
                </a:cxn>
                <a:cxn ang="0">
                  <a:pos x="128" y="187"/>
                </a:cxn>
                <a:cxn ang="0">
                  <a:pos x="157" y="187"/>
                </a:cxn>
                <a:cxn ang="0">
                  <a:pos x="163" y="196"/>
                </a:cxn>
                <a:cxn ang="0">
                  <a:pos x="163" y="385"/>
                </a:cxn>
                <a:cxn ang="0">
                  <a:pos x="197" y="385"/>
                </a:cxn>
                <a:cxn ang="0">
                  <a:pos x="203" y="396"/>
                </a:cxn>
                <a:cxn ang="0">
                  <a:pos x="203" y="575"/>
                </a:cxn>
                <a:cxn ang="0">
                  <a:pos x="238" y="575"/>
                </a:cxn>
                <a:cxn ang="0">
                  <a:pos x="238" y="528"/>
                </a:cxn>
                <a:cxn ang="0">
                  <a:pos x="244" y="518"/>
                </a:cxn>
                <a:cxn ang="0">
                  <a:pos x="278" y="518"/>
                </a:cxn>
                <a:cxn ang="0">
                  <a:pos x="278" y="328"/>
                </a:cxn>
                <a:cxn ang="0">
                  <a:pos x="285" y="319"/>
                </a:cxn>
                <a:cxn ang="0">
                  <a:pos x="319" y="319"/>
                </a:cxn>
                <a:cxn ang="0">
                  <a:pos x="319" y="64"/>
                </a:cxn>
                <a:cxn ang="0">
                  <a:pos x="285" y="64"/>
                </a:cxn>
                <a:cxn ang="0">
                  <a:pos x="278" y="55"/>
                </a:cxn>
                <a:cxn ang="0">
                  <a:pos x="278" y="8"/>
                </a:cxn>
                <a:cxn ang="0">
                  <a:pos x="285" y="0"/>
                </a:cxn>
                <a:cxn ang="0">
                  <a:pos x="440" y="0"/>
                </a:cxn>
                <a:cxn ang="0">
                  <a:pos x="447" y="8"/>
                </a:cxn>
                <a:cxn ang="0">
                  <a:pos x="447" y="55"/>
                </a:cxn>
                <a:cxn ang="0">
                  <a:pos x="440" y="64"/>
                </a:cxn>
                <a:cxn ang="0">
                  <a:pos x="406" y="64"/>
                </a:cxn>
                <a:cxn ang="0">
                  <a:pos x="406" y="121"/>
                </a:cxn>
                <a:cxn ang="0">
                  <a:pos x="400" y="132"/>
                </a:cxn>
                <a:cxn ang="0">
                  <a:pos x="366" y="132"/>
                </a:cxn>
                <a:cxn ang="0">
                  <a:pos x="366" y="319"/>
                </a:cxn>
                <a:cxn ang="0">
                  <a:pos x="359" y="328"/>
                </a:cxn>
                <a:cxn ang="0">
                  <a:pos x="325" y="328"/>
                </a:cxn>
                <a:cxn ang="0">
                  <a:pos x="325" y="518"/>
                </a:cxn>
                <a:cxn ang="0">
                  <a:pos x="319" y="528"/>
                </a:cxn>
                <a:cxn ang="0">
                  <a:pos x="285" y="528"/>
                </a:cxn>
                <a:cxn ang="0">
                  <a:pos x="285" y="707"/>
                </a:cxn>
                <a:cxn ang="0">
                  <a:pos x="278" y="718"/>
                </a:cxn>
                <a:cxn ang="0">
                  <a:pos x="244" y="718"/>
                </a:cxn>
                <a:cxn ang="0">
                  <a:pos x="244" y="773"/>
                </a:cxn>
                <a:cxn ang="0">
                  <a:pos x="238" y="782"/>
                </a:cxn>
                <a:cxn ang="0">
                  <a:pos x="203" y="782"/>
                </a:cxn>
                <a:cxn ang="0">
                  <a:pos x="197" y="773"/>
                </a:cxn>
                <a:cxn ang="0">
                  <a:pos x="197" y="718"/>
                </a:cxn>
                <a:cxn ang="0">
                  <a:pos x="163" y="718"/>
                </a:cxn>
                <a:cxn ang="0">
                  <a:pos x="157" y="707"/>
                </a:cxn>
                <a:cxn ang="0">
                  <a:pos x="157" y="586"/>
                </a:cxn>
                <a:cxn ang="0">
                  <a:pos x="128" y="586"/>
                </a:cxn>
                <a:cxn ang="0">
                  <a:pos x="121" y="575"/>
                </a:cxn>
                <a:cxn ang="0">
                  <a:pos x="121" y="396"/>
                </a:cxn>
                <a:cxn ang="0">
                  <a:pos x="87" y="396"/>
                </a:cxn>
                <a:cxn ang="0">
                  <a:pos x="81" y="385"/>
                </a:cxn>
                <a:cxn ang="0">
                  <a:pos x="81" y="196"/>
                </a:cxn>
                <a:cxn ang="0">
                  <a:pos x="46" y="196"/>
                </a:cxn>
                <a:cxn ang="0">
                  <a:pos x="40" y="187"/>
                </a:cxn>
                <a:cxn ang="0">
                  <a:pos x="40" y="64"/>
                </a:cxn>
                <a:cxn ang="0">
                  <a:pos x="6" y="64"/>
                </a:cxn>
                <a:cxn ang="0">
                  <a:pos x="0" y="55"/>
                </a:cxn>
                <a:cxn ang="0">
                  <a:pos x="0" y="8"/>
                </a:cxn>
                <a:cxn ang="0">
                  <a:pos x="6" y="0"/>
                </a:cxn>
              </a:cxnLst>
              <a:rect l="0" t="0" r="r" b="b"/>
              <a:pathLst>
                <a:path w="448" h="783">
                  <a:moveTo>
                    <a:pt x="6" y="0"/>
                  </a:moveTo>
                  <a:lnTo>
                    <a:pt x="157" y="0"/>
                  </a:lnTo>
                  <a:lnTo>
                    <a:pt x="163" y="8"/>
                  </a:lnTo>
                  <a:lnTo>
                    <a:pt x="163" y="55"/>
                  </a:lnTo>
                  <a:lnTo>
                    <a:pt x="157" y="64"/>
                  </a:lnTo>
                  <a:lnTo>
                    <a:pt x="128" y="64"/>
                  </a:lnTo>
                  <a:lnTo>
                    <a:pt x="128" y="187"/>
                  </a:lnTo>
                  <a:lnTo>
                    <a:pt x="157" y="187"/>
                  </a:lnTo>
                  <a:lnTo>
                    <a:pt x="163" y="196"/>
                  </a:lnTo>
                  <a:lnTo>
                    <a:pt x="163" y="385"/>
                  </a:lnTo>
                  <a:lnTo>
                    <a:pt x="197" y="385"/>
                  </a:lnTo>
                  <a:lnTo>
                    <a:pt x="203" y="396"/>
                  </a:lnTo>
                  <a:lnTo>
                    <a:pt x="203" y="575"/>
                  </a:lnTo>
                  <a:lnTo>
                    <a:pt x="238" y="575"/>
                  </a:lnTo>
                  <a:lnTo>
                    <a:pt x="238" y="528"/>
                  </a:lnTo>
                  <a:lnTo>
                    <a:pt x="244" y="518"/>
                  </a:lnTo>
                  <a:lnTo>
                    <a:pt x="278" y="518"/>
                  </a:lnTo>
                  <a:lnTo>
                    <a:pt x="278" y="328"/>
                  </a:lnTo>
                  <a:lnTo>
                    <a:pt x="285" y="319"/>
                  </a:lnTo>
                  <a:lnTo>
                    <a:pt x="319" y="319"/>
                  </a:lnTo>
                  <a:lnTo>
                    <a:pt x="319" y="64"/>
                  </a:lnTo>
                  <a:lnTo>
                    <a:pt x="285" y="64"/>
                  </a:lnTo>
                  <a:lnTo>
                    <a:pt x="278" y="55"/>
                  </a:lnTo>
                  <a:lnTo>
                    <a:pt x="278" y="8"/>
                  </a:lnTo>
                  <a:lnTo>
                    <a:pt x="285" y="0"/>
                  </a:lnTo>
                  <a:lnTo>
                    <a:pt x="440" y="0"/>
                  </a:lnTo>
                  <a:lnTo>
                    <a:pt x="447" y="8"/>
                  </a:lnTo>
                  <a:lnTo>
                    <a:pt x="447" y="55"/>
                  </a:lnTo>
                  <a:lnTo>
                    <a:pt x="440" y="64"/>
                  </a:lnTo>
                  <a:lnTo>
                    <a:pt x="406" y="64"/>
                  </a:lnTo>
                  <a:lnTo>
                    <a:pt x="406" y="121"/>
                  </a:lnTo>
                  <a:lnTo>
                    <a:pt x="400" y="132"/>
                  </a:lnTo>
                  <a:lnTo>
                    <a:pt x="366" y="132"/>
                  </a:lnTo>
                  <a:lnTo>
                    <a:pt x="366" y="319"/>
                  </a:lnTo>
                  <a:lnTo>
                    <a:pt x="359" y="328"/>
                  </a:lnTo>
                  <a:lnTo>
                    <a:pt x="325" y="328"/>
                  </a:lnTo>
                  <a:lnTo>
                    <a:pt x="325" y="518"/>
                  </a:lnTo>
                  <a:lnTo>
                    <a:pt x="319" y="528"/>
                  </a:lnTo>
                  <a:lnTo>
                    <a:pt x="285" y="528"/>
                  </a:lnTo>
                  <a:lnTo>
                    <a:pt x="285" y="707"/>
                  </a:lnTo>
                  <a:lnTo>
                    <a:pt x="278" y="718"/>
                  </a:lnTo>
                  <a:lnTo>
                    <a:pt x="244" y="718"/>
                  </a:lnTo>
                  <a:lnTo>
                    <a:pt x="244" y="773"/>
                  </a:lnTo>
                  <a:lnTo>
                    <a:pt x="238" y="782"/>
                  </a:lnTo>
                  <a:lnTo>
                    <a:pt x="203" y="782"/>
                  </a:lnTo>
                  <a:lnTo>
                    <a:pt x="197" y="773"/>
                  </a:lnTo>
                  <a:lnTo>
                    <a:pt x="197" y="718"/>
                  </a:lnTo>
                  <a:lnTo>
                    <a:pt x="163" y="718"/>
                  </a:lnTo>
                  <a:lnTo>
                    <a:pt x="157" y="707"/>
                  </a:lnTo>
                  <a:lnTo>
                    <a:pt x="157" y="586"/>
                  </a:lnTo>
                  <a:lnTo>
                    <a:pt x="128" y="586"/>
                  </a:lnTo>
                  <a:lnTo>
                    <a:pt x="121" y="575"/>
                  </a:lnTo>
                  <a:lnTo>
                    <a:pt x="121" y="396"/>
                  </a:lnTo>
                  <a:lnTo>
                    <a:pt x="87" y="396"/>
                  </a:lnTo>
                  <a:lnTo>
                    <a:pt x="81" y="385"/>
                  </a:lnTo>
                  <a:lnTo>
                    <a:pt x="81" y="196"/>
                  </a:lnTo>
                  <a:lnTo>
                    <a:pt x="46" y="196"/>
                  </a:lnTo>
                  <a:lnTo>
                    <a:pt x="40" y="187"/>
                  </a:lnTo>
                  <a:lnTo>
                    <a:pt x="40"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60300" name="Freeform 44"/>
            <p:cNvSpPr>
              <a:spLocks noChangeArrowheads="1"/>
            </p:cNvSpPr>
            <p:nvPr/>
          </p:nvSpPr>
          <p:spPr bwMode="auto">
            <a:xfrm>
              <a:off x="1264" y="3231"/>
              <a:ext cx="82" cy="177"/>
            </a:xfrm>
            <a:custGeom>
              <a:avLst/>
              <a:gdLst/>
              <a:ahLst/>
              <a:cxnLst>
                <a:cxn ang="0">
                  <a:pos x="238" y="328"/>
                </a:cxn>
                <a:cxn ang="0">
                  <a:pos x="203" y="575"/>
                </a:cxn>
                <a:cxn ang="0">
                  <a:pos x="198" y="641"/>
                </a:cxn>
                <a:cxn ang="0">
                  <a:pos x="86" y="460"/>
                </a:cxn>
                <a:cxn ang="0">
                  <a:pos x="122" y="452"/>
                </a:cxn>
                <a:cxn ang="0">
                  <a:pos x="198" y="396"/>
                </a:cxn>
                <a:cxn ang="0">
                  <a:pos x="203" y="328"/>
                </a:cxn>
                <a:cxn ang="0">
                  <a:pos x="279" y="0"/>
                </a:cxn>
                <a:cxn ang="0">
                  <a:pos x="284" y="55"/>
                </a:cxn>
                <a:cxn ang="0">
                  <a:pos x="324" y="64"/>
                </a:cxn>
                <a:cxn ang="0">
                  <a:pos x="359" y="707"/>
                </a:cxn>
                <a:cxn ang="0">
                  <a:pos x="365" y="773"/>
                </a:cxn>
                <a:cxn ang="0">
                  <a:pos x="284" y="782"/>
                </a:cxn>
                <a:cxn ang="0">
                  <a:pos x="279" y="718"/>
                </a:cxn>
                <a:cxn ang="0">
                  <a:pos x="238" y="707"/>
                </a:cxn>
                <a:cxn ang="0">
                  <a:pos x="203" y="650"/>
                </a:cxn>
                <a:cxn ang="0">
                  <a:pos x="198" y="718"/>
                </a:cxn>
                <a:cxn ang="0">
                  <a:pos x="162" y="773"/>
                </a:cxn>
                <a:cxn ang="0">
                  <a:pos x="46" y="782"/>
                </a:cxn>
                <a:cxn ang="0">
                  <a:pos x="41" y="718"/>
                </a:cxn>
                <a:cxn ang="0">
                  <a:pos x="0" y="707"/>
                </a:cxn>
                <a:cxn ang="0">
                  <a:pos x="5" y="452"/>
                </a:cxn>
                <a:cxn ang="0">
                  <a:pos x="41" y="396"/>
                </a:cxn>
                <a:cxn ang="0">
                  <a:pos x="80" y="385"/>
                </a:cxn>
                <a:cxn ang="0">
                  <a:pos x="86" y="319"/>
                </a:cxn>
                <a:cxn ang="0">
                  <a:pos x="157" y="264"/>
                </a:cxn>
                <a:cxn ang="0">
                  <a:pos x="238" y="253"/>
                </a:cxn>
                <a:cxn ang="0">
                  <a:pos x="203" y="132"/>
                </a:cxn>
                <a:cxn ang="0">
                  <a:pos x="198" y="64"/>
                </a:cxn>
                <a:cxn ang="0">
                  <a:pos x="122" y="187"/>
                </a:cxn>
                <a:cxn ang="0">
                  <a:pos x="46" y="196"/>
                </a:cxn>
                <a:cxn ang="0">
                  <a:pos x="41" y="64"/>
                </a:cxn>
                <a:cxn ang="0">
                  <a:pos x="80" y="55"/>
                </a:cxn>
                <a:cxn ang="0">
                  <a:pos x="86" y="0"/>
                </a:cxn>
              </a:cxnLst>
              <a:rect l="0" t="0" r="r" b="b"/>
              <a:pathLst>
                <a:path w="366" h="783">
                  <a:moveTo>
                    <a:pt x="203" y="328"/>
                  </a:moveTo>
                  <a:lnTo>
                    <a:pt x="238" y="328"/>
                  </a:lnTo>
                  <a:lnTo>
                    <a:pt x="238" y="575"/>
                  </a:lnTo>
                  <a:lnTo>
                    <a:pt x="203" y="575"/>
                  </a:lnTo>
                  <a:lnTo>
                    <a:pt x="198" y="586"/>
                  </a:lnTo>
                  <a:lnTo>
                    <a:pt x="198" y="641"/>
                  </a:lnTo>
                  <a:lnTo>
                    <a:pt x="86" y="641"/>
                  </a:lnTo>
                  <a:lnTo>
                    <a:pt x="86" y="460"/>
                  </a:lnTo>
                  <a:lnTo>
                    <a:pt x="117" y="460"/>
                  </a:lnTo>
                  <a:lnTo>
                    <a:pt x="122" y="452"/>
                  </a:lnTo>
                  <a:lnTo>
                    <a:pt x="122" y="396"/>
                  </a:lnTo>
                  <a:lnTo>
                    <a:pt x="198" y="396"/>
                  </a:lnTo>
                  <a:lnTo>
                    <a:pt x="203" y="385"/>
                  </a:lnTo>
                  <a:lnTo>
                    <a:pt x="203" y="328"/>
                  </a:lnTo>
                  <a:close/>
                  <a:moveTo>
                    <a:pt x="86" y="0"/>
                  </a:moveTo>
                  <a:lnTo>
                    <a:pt x="279" y="0"/>
                  </a:lnTo>
                  <a:lnTo>
                    <a:pt x="284" y="8"/>
                  </a:lnTo>
                  <a:lnTo>
                    <a:pt x="284" y="55"/>
                  </a:lnTo>
                  <a:lnTo>
                    <a:pt x="318" y="55"/>
                  </a:lnTo>
                  <a:lnTo>
                    <a:pt x="324" y="64"/>
                  </a:lnTo>
                  <a:lnTo>
                    <a:pt x="324" y="707"/>
                  </a:lnTo>
                  <a:lnTo>
                    <a:pt x="359" y="707"/>
                  </a:lnTo>
                  <a:lnTo>
                    <a:pt x="365" y="718"/>
                  </a:lnTo>
                  <a:lnTo>
                    <a:pt x="365" y="773"/>
                  </a:lnTo>
                  <a:lnTo>
                    <a:pt x="359" y="782"/>
                  </a:lnTo>
                  <a:lnTo>
                    <a:pt x="284" y="782"/>
                  </a:lnTo>
                  <a:lnTo>
                    <a:pt x="279" y="773"/>
                  </a:lnTo>
                  <a:lnTo>
                    <a:pt x="279" y="718"/>
                  </a:lnTo>
                  <a:lnTo>
                    <a:pt x="243" y="718"/>
                  </a:lnTo>
                  <a:lnTo>
                    <a:pt x="238" y="707"/>
                  </a:lnTo>
                  <a:lnTo>
                    <a:pt x="238" y="650"/>
                  </a:lnTo>
                  <a:lnTo>
                    <a:pt x="203" y="650"/>
                  </a:lnTo>
                  <a:lnTo>
                    <a:pt x="203" y="707"/>
                  </a:lnTo>
                  <a:lnTo>
                    <a:pt x="198" y="718"/>
                  </a:lnTo>
                  <a:lnTo>
                    <a:pt x="162" y="718"/>
                  </a:lnTo>
                  <a:lnTo>
                    <a:pt x="162" y="773"/>
                  </a:lnTo>
                  <a:lnTo>
                    <a:pt x="157" y="782"/>
                  </a:lnTo>
                  <a:lnTo>
                    <a:pt x="46" y="782"/>
                  </a:lnTo>
                  <a:lnTo>
                    <a:pt x="41" y="773"/>
                  </a:lnTo>
                  <a:lnTo>
                    <a:pt x="41" y="718"/>
                  </a:lnTo>
                  <a:lnTo>
                    <a:pt x="5" y="718"/>
                  </a:lnTo>
                  <a:lnTo>
                    <a:pt x="0" y="707"/>
                  </a:lnTo>
                  <a:lnTo>
                    <a:pt x="0" y="460"/>
                  </a:lnTo>
                  <a:lnTo>
                    <a:pt x="5" y="452"/>
                  </a:lnTo>
                  <a:lnTo>
                    <a:pt x="41" y="452"/>
                  </a:lnTo>
                  <a:lnTo>
                    <a:pt x="41" y="396"/>
                  </a:lnTo>
                  <a:lnTo>
                    <a:pt x="46" y="385"/>
                  </a:lnTo>
                  <a:lnTo>
                    <a:pt x="80" y="385"/>
                  </a:lnTo>
                  <a:lnTo>
                    <a:pt x="80" y="328"/>
                  </a:lnTo>
                  <a:lnTo>
                    <a:pt x="86" y="319"/>
                  </a:lnTo>
                  <a:lnTo>
                    <a:pt x="157" y="319"/>
                  </a:lnTo>
                  <a:lnTo>
                    <a:pt x="157" y="264"/>
                  </a:lnTo>
                  <a:lnTo>
                    <a:pt x="162" y="253"/>
                  </a:lnTo>
                  <a:lnTo>
                    <a:pt x="238" y="253"/>
                  </a:lnTo>
                  <a:lnTo>
                    <a:pt x="238" y="132"/>
                  </a:lnTo>
                  <a:lnTo>
                    <a:pt x="203" y="132"/>
                  </a:lnTo>
                  <a:lnTo>
                    <a:pt x="198" y="121"/>
                  </a:lnTo>
                  <a:lnTo>
                    <a:pt x="198" y="64"/>
                  </a:lnTo>
                  <a:lnTo>
                    <a:pt x="122" y="64"/>
                  </a:lnTo>
                  <a:lnTo>
                    <a:pt x="122" y="187"/>
                  </a:lnTo>
                  <a:lnTo>
                    <a:pt x="117" y="196"/>
                  </a:lnTo>
                  <a:lnTo>
                    <a:pt x="46" y="196"/>
                  </a:lnTo>
                  <a:lnTo>
                    <a:pt x="41" y="187"/>
                  </a:lnTo>
                  <a:lnTo>
                    <a:pt x="41" y="64"/>
                  </a:lnTo>
                  <a:lnTo>
                    <a:pt x="46" y="55"/>
                  </a:lnTo>
                  <a:lnTo>
                    <a:pt x="80" y="55"/>
                  </a:lnTo>
                  <a:lnTo>
                    <a:pt x="80" y="8"/>
                  </a:lnTo>
                  <a:lnTo>
                    <a:pt x="86" y="0"/>
                  </a:lnTo>
                  <a:close/>
                </a:path>
              </a:pathLst>
            </a:custGeom>
            <a:solidFill>
              <a:srgbClr val="FF66FF"/>
            </a:solidFill>
            <a:ln w="9525">
              <a:solidFill>
                <a:srgbClr val="000000"/>
              </a:solidFill>
              <a:round/>
              <a:headEnd/>
              <a:tailEnd/>
            </a:ln>
          </p:spPr>
          <p:txBody>
            <a:bodyPr wrap="none" anchor="ctr"/>
            <a:lstStyle/>
            <a:p>
              <a:endParaRPr lang="en-IN"/>
            </a:p>
          </p:txBody>
        </p:sp>
        <p:sp>
          <p:nvSpPr>
            <p:cNvPr id="1760301" name="Freeform 45"/>
            <p:cNvSpPr>
              <a:spLocks noChangeArrowheads="1"/>
            </p:cNvSpPr>
            <p:nvPr/>
          </p:nvSpPr>
          <p:spPr bwMode="auto">
            <a:xfrm>
              <a:off x="1365" y="3155"/>
              <a:ext cx="38" cy="252"/>
            </a:xfrm>
            <a:custGeom>
              <a:avLst/>
              <a:gdLst/>
              <a:ahLst/>
              <a:cxnLst>
                <a:cxn ang="0">
                  <a:pos x="6" y="0"/>
                </a:cxn>
                <a:cxn ang="0">
                  <a:pos x="123" y="0"/>
                </a:cxn>
                <a:cxn ang="0">
                  <a:pos x="129" y="11"/>
                </a:cxn>
                <a:cxn ang="0">
                  <a:pos x="129" y="1040"/>
                </a:cxn>
                <a:cxn ang="0">
                  <a:pos x="166" y="1040"/>
                </a:cxn>
                <a:cxn ang="0">
                  <a:pos x="172" y="1051"/>
                </a:cxn>
                <a:cxn ang="0">
                  <a:pos x="172" y="1106"/>
                </a:cxn>
                <a:cxn ang="0">
                  <a:pos x="166" y="1115"/>
                </a:cxn>
                <a:cxn ang="0">
                  <a:pos x="6" y="1115"/>
                </a:cxn>
                <a:cxn ang="0">
                  <a:pos x="0" y="1106"/>
                </a:cxn>
                <a:cxn ang="0">
                  <a:pos x="0" y="1051"/>
                </a:cxn>
                <a:cxn ang="0">
                  <a:pos x="6" y="1040"/>
                </a:cxn>
                <a:cxn ang="0">
                  <a:pos x="43" y="1040"/>
                </a:cxn>
                <a:cxn ang="0">
                  <a:pos x="43" y="75"/>
                </a:cxn>
                <a:cxn ang="0">
                  <a:pos x="6" y="75"/>
                </a:cxn>
                <a:cxn ang="0">
                  <a:pos x="0" y="66"/>
                </a:cxn>
                <a:cxn ang="0">
                  <a:pos x="0" y="11"/>
                </a:cxn>
                <a:cxn ang="0">
                  <a:pos x="6" y="0"/>
                </a:cxn>
              </a:cxnLst>
              <a:rect l="0" t="0" r="r" b="b"/>
              <a:pathLst>
                <a:path w="173" h="1116">
                  <a:moveTo>
                    <a:pt x="6" y="0"/>
                  </a:moveTo>
                  <a:lnTo>
                    <a:pt x="123" y="0"/>
                  </a:lnTo>
                  <a:lnTo>
                    <a:pt x="129" y="11"/>
                  </a:lnTo>
                  <a:lnTo>
                    <a:pt x="129" y="1040"/>
                  </a:lnTo>
                  <a:lnTo>
                    <a:pt x="166" y="1040"/>
                  </a:lnTo>
                  <a:lnTo>
                    <a:pt x="172" y="1051"/>
                  </a:lnTo>
                  <a:lnTo>
                    <a:pt x="172" y="1106"/>
                  </a:lnTo>
                  <a:lnTo>
                    <a:pt x="166" y="1115"/>
                  </a:lnTo>
                  <a:lnTo>
                    <a:pt x="6" y="1115"/>
                  </a:lnTo>
                  <a:lnTo>
                    <a:pt x="0" y="1106"/>
                  </a:lnTo>
                  <a:lnTo>
                    <a:pt x="0" y="1051"/>
                  </a:lnTo>
                  <a:lnTo>
                    <a:pt x="6" y="1040"/>
                  </a:lnTo>
                  <a:lnTo>
                    <a:pt x="43" y="1040"/>
                  </a:lnTo>
                  <a:lnTo>
                    <a:pt x="43"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60302" name="Freeform 46"/>
            <p:cNvSpPr>
              <a:spLocks noChangeArrowheads="1"/>
            </p:cNvSpPr>
            <p:nvPr/>
          </p:nvSpPr>
          <p:spPr bwMode="auto">
            <a:xfrm>
              <a:off x="1429" y="3155"/>
              <a:ext cx="38" cy="252"/>
            </a:xfrm>
            <a:custGeom>
              <a:avLst/>
              <a:gdLst/>
              <a:ahLst/>
              <a:cxnLst>
                <a:cxn ang="0">
                  <a:pos x="7" y="333"/>
                </a:cxn>
                <a:cxn ang="0">
                  <a:pos x="123" y="333"/>
                </a:cxn>
                <a:cxn ang="0">
                  <a:pos x="128" y="341"/>
                </a:cxn>
                <a:cxn ang="0">
                  <a:pos x="128" y="1040"/>
                </a:cxn>
                <a:cxn ang="0">
                  <a:pos x="165" y="1040"/>
                </a:cxn>
                <a:cxn ang="0">
                  <a:pos x="173" y="1051"/>
                </a:cxn>
                <a:cxn ang="0">
                  <a:pos x="173" y="1106"/>
                </a:cxn>
                <a:cxn ang="0">
                  <a:pos x="165" y="1115"/>
                </a:cxn>
                <a:cxn ang="0">
                  <a:pos x="7" y="1115"/>
                </a:cxn>
                <a:cxn ang="0">
                  <a:pos x="0" y="1106"/>
                </a:cxn>
                <a:cxn ang="0">
                  <a:pos x="0" y="1051"/>
                </a:cxn>
                <a:cxn ang="0">
                  <a:pos x="7" y="1040"/>
                </a:cxn>
                <a:cxn ang="0">
                  <a:pos x="43" y="1040"/>
                </a:cxn>
                <a:cxn ang="0">
                  <a:pos x="43" y="397"/>
                </a:cxn>
                <a:cxn ang="0">
                  <a:pos x="7" y="397"/>
                </a:cxn>
                <a:cxn ang="0">
                  <a:pos x="0" y="388"/>
                </a:cxn>
                <a:cxn ang="0">
                  <a:pos x="0" y="341"/>
                </a:cxn>
                <a:cxn ang="0">
                  <a:pos x="7" y="333"/>
                </a:cxn>
                <a:cxn ang="0">
                  <a:pos x="49" y="0"/>
                </a:cxn>
                <a:cxn ang="0">
                  <a:pos x="123" y="0"/>
                </a:cxn>
                <a:cxn ang="0">
                  <a:pos x="128" y="11"/>
                </a:cxn>
                <a:cxn ang="0">
                  <a:pos x="128" y="132"/>
                </a:cxn>
                <a:cxn ang="0">
                  <a:pos x="123" y="143"/>
                </a:cxn>
                <a:cxn ang="0">
                  <a:pos x="49" y="143"/>
                </a:cxn>
                <a:cxn ang="0">
                  <a:pos x="43" y="132"/>
                </a:cxn>
                <a:cxn ang="0">
                  <a:pos x="43" y="11"/>
                </a:cxn>
                <a:cxn ang="0">
                  <a:pos x="49" y="0"/>
                </a:cxn>
              </a:cxnLst>
              <a:rect l="0" t="0" r="r" b="b"/>
              <a:pathLst>
                <a:path w="174" h="1116">
                  <a:moveTo>
                    <a:pt x="7" y="333"/>
                  </a:moveTo>
                  <a:lnTo>
                    <a:pt x="123" y="333"/>
                  </a:lnTo>
                  <a:lnTo>
                    <a:pt x="128" y="341"/>
                  </a:lnTo>
                  <a:lnTo>
                    <a:pt x="128" y="1040"/>
                  </a:lnTo>
                  <a:lnTo>
                    <a:pt x="165" y="1040"/>
                  </a:lnTo>
                  <a:lnTo>
                    <a:pt x="173" y="1051"/>
                  </a:lnTo>
                  <a:lnTo>
                    <a:pt x="173" y="1106"/>
                  </a:lnTo>
                  <a:lnTo>
                    <a:pt x="165" y="1115"/>
                  </a:lnTo>
                  <a:lnTo>
                    <a:pt x="7" y="1115"/>
                  </a:lnTo>
                  <a:lnTo>
                    <a:pt x="0" y="1106"/>
                  </a:lnTo>
                  <a:lnTo>
                    <a:pt x="0" y="1051"/>
                  </a:lnTo>
                  <a:lnTo>
                    <a:pt x="7" y="1040"/>
                  </a:lnTo>
                  <a:lnTo>
                    <a:pt x="43" y="1040"/>
                  </a:lnTo>
                  <a:lnTo>
                    <a:pt x="43" y="397"/>
                  </a:lnTo>
                  <a:lnTo>
                    <a:pt x="7" y="397"/>
                  </a:lnTo>
                  <a:lnTo>
                    <a:pt x="0" y="388"/>
                  </a:lnTo>
                  <a:lnTo>
                    <a:pt x="0" y="341"/>
                  </a:lnTo>
                  <a:lnTo>
                    <a:pt x="7" y="333"/>
                  </a:lnTo>
                  <a:close/>
                  <a:moveTo>
                    <a:pt x="49" y="0"/>
                  </a:moveTo>
                  <a:lnTo>
                    <a:pt x="123" y="0"/>
                  </a:lnTo>
                  <a:lnTo>
                    <a:pt x="128" y="11"/>
                  </a:lnTo>
                  <a:lnTo>
                    <a:pt x="128" y="132"/>
                  </a:lnTo>
                  <a:lnTo>
                    <a:pt x="123" y="143"/>
                  </a:lnTo>
                  <a:lnTo>
                    <a:pt x="49" y="143"/>
                  </a:lnTo>
                  <a:lnTo>
                    <a:pt x="43" y="132"/>
                  </a:lnTo>
                  <a:lnTo>
                    <a:pt x="43" y="11"/>
                  </a:lnTo>
                  <a:lnTo>
                    <a:pt x="49" y="0"/>
                  </a:lnTo>
                  <a:close/>
                </a:path>
              </a:pathLst>
            </a:custGeom>
            <a:solidFill>
              <a:srgbClr val="FF66FF"/>
            </a:solidFill>
            <a:ln w="9525">
              <a:solidFill>
                <a:srgbClr val="000000"/>
              </a:solidFill>
              <a:round/>
              <a:headEnd/>
              <a:tailEnd/>
            </a:ln>
          </p:spPr>
          <p:txBody>
            <a:bodyPr wrap="none" anchor="ctr"/>
            <a:lstStyle/>
            <a:p>
              <a:endParaRPr lang="en-IN"/>
            </a:p>
          </p:txBody>
        </p:sp>
        <p:sp>
          <p:nvSpPr>
            <p:cNvPr id="1760303" name="Freeform 47"/>
            <p:cNvSpPr>
              <a:spLocks noChangeArrowheads="1"/>
            </p:cNvSpPr>
            <p:nvPr/>
          </p:nvSpPr>
          <p:spPr bwMode="auto">
            <a:xfrm>
              <a:off x="1493" y="3155"/>
              <a:ext cx="91" cy="252"/>
            </a:xfrm>
            <a:custGeom>
              <a:avLst/>
              <a:gdLst/>
              <a:ahLst/>
              <a:cxnLst>
                <a:cxn ang="0">
                  <a:pos x="162" y="397"/>
                </a:cxn>
                <a:cxn ang="0">
                  <a:pos x="237" y="397"/>
                </a:cxn>
                <a:cxn ang="0">
                  <a:pos x="237" y="454"/>
                </a:cxn>
                <a:cxn ang="0">
                  <a:pos x="241" y="465"/>
                </a:cxn>
                <a:cxn ang="0">
                  <a:pos x="276" y="465"/>
                </a:cxn>
                <a:cxn ang="0">
                  <a:pos x="276" y="974"/>
                </a:cxn>
                <a:cxn ang="0">
                  <a:pos x="241" y="974"/>
                </a:cxn>
                <a:cxn ang="0">
                  <a:pos x="237" y="983"/>
                </a:cxn>
                <a:cxn ang="0">
                  <a:pos x="237" y="1040"/>
                </a:cxn>
                <a:cxn ang="0">
                  <a:pos x="162" y="1040"/>
                </a:cxn>
                <a:cxn ang="0">
                  <a:pos x="162" y="983"/>
                </a:cxn>
                <a:cxn ang="0">
                  <a:pos x="156" y="974"/>
                </a:cxn>
                <a:cxn ang="0">
                  <a:pos x="122" y="974"/>
                </a:cxn>
                <a:cxn ang="0">
                  <a:pos x="122" y="919"/>
                </a:cxn>
                <a:cxn ang="0">
                  <a:pos x="116" y="908"/>
                </a:cxn>
                <a:cxn ang="0">
                  <a:pos x="86" y="908"/>
                </a:cxn>
                <a:cxn ang="0">
                  <a:pos x="86" y="529"/>
                </a:cxn>
                <a:cxn ang="0">
                  <a:pos x="116" y="529"/>
                </a:cxn>
                <a:cxn ang="0">
                  <a:pos x="122" y="520"/>
                </a:cxn>
                <a:cxn ang="0">
                  <a:pos x="122" y="465"/>
                </a:cxn>
                <a:cxn ang="0">
                  <a:pos x="156" y="465"/>
                </a:cxn>
                <a:cxn ang="0">
                  <a:pos x="162" y="454"/>
                </a:cxn>
                <a:cxn ang="0">
                  <a:pos x="162" y="397"/>
                </a:cxn>
                <a:cxn ang="0">
                  <a:pos x="241" y="0"/>
                </a:cxn>
                <a:cxn ang="0">
                  <a:pos x="357" y="0"/>
                </a:cxn>
                <a:cxn ang="0">
                  <a:pos x="362" y="11"/>
                </a:cxn>
                <a:cxn ang="0">
                  <a:pos x="362" y="1040"/>
                </a:cxn>
                <a:cxn ang="0">
                  <a:pos x="398" y="1040"/>
                </a:cxn>
                <a:cxn ang="0">
                  <a:pos x="403" y="1051"/>
                </a:cxn>
                <a:cxn ang="0">
                  <a:pos x="403" y="1106"/>
                </a:cxn>
                <a:cxn ang="0">
                  <a:pos x="398" y="1115"/>
                </a:cxn>
                <a:cxn ang="0">
                  <a:pos x="322" y="1115"/>
                </a:cxn>
                <a:cxn ang="0">
                  <a:pos x="317" y="1106"/>
                </a:cxn>
                <a:cxn ang="0">
                  <a:pos x="317" y="1051"/>
                </a:cxn>
                <a:cxn ang="0">
                  <a:pos x="281" y="1051"/>
                </a:cxn>
                <a:cxn ang="0">
                  <a:pos x="281" y="1106"/>
                </a:cxn>
                <a:cxn ang="0">
                  <a:pos x="276" y="1115"/>
                </a:cxn>
                <a:cxn ang="0">
                  <a:pos x="122" y="1115"/>
                </a:cxn>
                <a:cxn ang="0">
                  <a:pos x="116" y="1106"/>
                </a:cxn>
                <a:cxn ang="0">
                  <a:pos x="116" y="1051"/>
                </a:cxn>
                <a:cxn ang="0">
                  <a:pos x="46" y="1051"/>
                </a:cxn>
                <a:cxn ang="0">
                  <a:pos x="41" y="1040"/>
                </a:cxn>
                <a:cxn ang="0">
                  <a:pos x="41" y="919"/>
                </a:cxn>
                <a:cxn ang="0">
                  <a:pos x="5" y="919"/>
                </a:cxn>
                <a:cxn ang="0">
                  <a:pos x="0" y="908"/>
                </a:cxn>
                <a:cxn ang="0">
                  <a:pos x="0" y="529"/>
                </a:cxn>
                <a:cxn ang="0">
                  <a:pos x="5" y="520"/>
                </a:cxn>
                <a:cxn ang="0">
                  <a:pos x="41" y="520"/>
                </a:cxn>
                <a:cxn ang="0">
                  <a:pos x="41" y="397"/>
                </a:cxn>
                <a:cxn ang="0">
                  <a:pos x="46" y="388"/>
                </a:cxn>
                <a:cxn ang="0">
                  <a:pos x="116" y="388"/>
                </a:cxn>
                <a:cxn ang="0">
                  <a:pos x="116" y="341"/>
                </a:cxn>
                <a:cxn ang="0">
                  <a:pos x="122" y="333"/>
                </a:cxn>
                <a:cxn ang="0">
                  <a:pos x="237" y="333"/>
                </a:cxn>
                <a:cxn ang="0">
                  <a:pos x="241" y="341"/>
                </a:cxn>
                <a:cxn ang="0">
                  <a:pos x="241" y="388"/>
                </a:cxn>
                <a:cxn ang="0">
                  <a:pos x="276" y="388"/>
                </a:cxn>
                <a:cxn ang="0">
                  <a:pos x="276" y="75"/>
                </a:cxn>
                <a:cxn ang="0">
                  <a:pos x="241" y="75"/>
                </a:cxn>
                <a:cxn ang="0">
                  <a:pos x="237" y="66"/>
                </a:cxn>
                <a:cxn ang="0">
                  <a:pos x="237" y="11"/>
                </a:cxn>
                <a:cxn ang="0">
                  <a:pos x="241" y="0"/>
                </a:cxn>
              </a:cxnLst>
              <a:rect l="0" t="0" r="r" b="b"/>
              <a:pathLst>
                <a:path w="404" h="1116">
                  <a:moveTo>
                    <a:pt x="162" y="397"/>
                  </a:moveTo>
                  <a:lnTo>
                    <a:pt x="237" y="397"/>
                  </a:lnTo>
                  <a:lnTo>
                    <a:pt x="237" y="454"/>
                  </a:lnTo>
                  <a:lnTo>
                    <a:pt x="241" y="465"/>
                  </a:lnTo>
                  <a:lnTo>
                    <a:pt x="276" y="465"/>
                  </a:lnTo>
                  <a:lnTo>
                    <a:pt x="276" y="974"/>
                  </a:lnTo>
                  <a:lnTo>
                    <a:pt x="241" y="974"/>
                  </a:lnTo>
                  <a:lnTo>
                    <a:pt x="237" y="983"/>
                  </a:lnTo>
                  <a:lnTo>
                    <a:pt x="237" y="1040"/>
                  </a:lnTo>
                  <a:lnTo>
                    <a:pt x="162" y="1040"/>
                  </a:lnTo>
                  <a:lnTo>
                    <a:pt x="162" y="983"/>
                  </a:lnTo>
                  <a:lnTo>
                    <a:pt x="156" y="974"/>
                  </a:lnTo>
                  <a:lnTo>
                    <a:pt x="122" y="974"/>
                  </a:lnTo>
                  <a:lnTo>
                    <a:pt x="122" y="919"/>
                  </a:lnTo>
                  <a:lnTo>
                    <a:pt x="116" y="908"/>
                  </a:lnTo>
                  <a:lnTo>
                    <a:pt x="86" y="908"/>
                  </a:lnTo>
                  <a:lnTo>
                    <a:pt x="86" y="529"/>
                  </a:lnTo>
                  <a:lnTo>
                    <a:pt x="116" y="529"/>
                  </a:lnTo>
                  <a:lnTo>
                    <a:pt x="122" y="520"/>
                  </a:lnTo>
                  <a:lnTo>
                    <a:pt x="122" y="465"/>
                  </a:lnTo>
                  <a:lnTo>
                    <a:pt x="156" y="465"/>
                  </a:lnTo>
                  <a:lnTo>
                    <a:pt x="162" y="454"/>
                  </a:lnTo>
                  <a:lnTo>
                    <a:pt x="162" y="397"/>
                  </a:lnTo>
                  <a:close/>
                  <a:moveTo>
                    <a:pt x="241" y="0"/>
                  </a:moveTo>
                  <a:lnTo>
                    <a:pt x="357" y="0"/>
                  </a:lnTo>
                  <a:lnTo>
                    <a:pt x="362" y="11"/>
                  </a:lnTo>
                  <a:lnTo>
                    <a:pt x="362" y="1040"/>
                  </a:lnTo>
                  <a:lnTo>
                    <a:pt x="398" y="1040"/>
                  </a:lnTo>
                  <a:lnTo>
                    <a:pt x="403" y="1051"/>
                  </a:lnTo>
                  <a:lnTo>
                    <a:pt x="403" y="1106"/>
                  </a:lnTo>
                  <a:lnTo>
                    <a:pt x="398" y="1115"/>
                  </a:lnTo>
                  <a:lnTo>
                    <a:pt x="322" y="1115"/>
                  </a:lnTo>
                  <a:lnTo>
                    <a:pt x="317" y="1106"/>
                  </a:lnTo>
                  <a:lnTo>
                    <a:pt x="317" y="1051"/>
                  </a:lnTo>
                  <a:lnTo>
                    <a:pt x="281" y="1051"/>
                  </a:lnTo>
                  <a:lnTo>
                    <a:pt x="281" y="1106"/>
                  </a:lnTo>
                  <a:lnTo>
                    <a:pt x="276" y="1115"/>
                  </a:lnTo>
                  <a:lnTo>
                    <a:pt x="122" y="1115"/>
                  </a:lnTo>
                  <a:lnTo>
                    <a:pt x="116" y="1106"/>
                  </a:lnTo>
                  <a:lnTo>
                    <a:pt x="116" y="1051"/>
                  </a:lnTo>
                  <a:lnTo>
                    <a:pt x="46" y="1051"/>
                  </a:lnTo>
                  <a:lnTo>
                    <a:pt x="41" y="1040"/>
                  </a:lnTo>
                  <a:lnTo>
                    <a:pt x="41" y="919"/>
                  </a:lnTo>
                  <a:lnTo>
                    <a:pt x="5" y="919"/>
                  </a:lnTo>
                  <a:lnTo>
                    <a:pt x="0" y="908"/>
                  </a:lnTo>
                  <a:lnTo>
                    <a:pt x="0" y="529"/>
                  </a:lnTo>
                  <a:lnTo>
                    <a:pt x="5" y="520"/>
                  </a:lnTo>
                  <a:lnTo>
                    <a:pt x="41" y="520"/>
                  </a:lnTo>
                  <a:lnTo>
                    <a:pt x="41" y="397"/>
                  </a:lnTo>
                  <a:lnTo>
                    <a:pt x="46" y="388"/>
                  </a:lnTo>
                  <a:lnTo>
                    <a:pt x="116" y="388"/>
                  </a:lnTo>
                  <a:lnTo>
                    <a:pt x="116" y="341"/>
                  </a:lnTo>
                  <a:lnTo>
                    <a:pt x="122" y="333"/>
                  </a:lnTo>
                  <a:lnTo>
                    <a:pt x="237" y="333"/>
                  </a:lnTo>
                  <a:lnTo>
                    <a:pt x="241" y="341"/>
                  </a:lnTo>
                  <a:lnTo>
                    <a:pt x="241" y="388"/>
                  </a:lnTo>
                  <a:lnTo>
                    <a:pt x="276" y="388"/>
                  </a:lnTo>
                  <a:lnTo>
                    <a:pt x="276" y="75"/>
                  </a:lnTo>
                  <a:lnTo>
                    <a:pt x="241" y="75"/>
                  </a:lnTo>
                  <a:lnTo>
                    <a:pt x="237" y="66"/>
                  </a:lnTo>
                  <a:lnTo>
                    <a:pt x="237" y="11"/>
                  </a:lnTo>
                  <a:lnTo>
                    <a:pt x="241" y="0"/>
                  </a:lnTo>
                  <a:close/>
                </a:path>
              </a:pathLst>
            </a:custGeom>
            <a:solidFill>
              <a:srgbClr val="FF66FF"/>
            </a:solidFill>
            <a:ln w="9525">
              <a:solidFill>
                <a:srgbClr val="000000"/>
              </a:solidFill>
              <a:round/>
              <a:headEnd/>
              <a:tailEnd/>
            </a:ln>
          </p:spPr>
          <p:txBody>
            <a:bodyPr wrap="none" anchor="ctr"/>
            <a:lstStyle/>
            <a:p>
              <a:endParaRPr lang="en-IN"/>
            </a:p>
          </p:txBody>
        </p:sp>
      </p:grpSp>
      <p:grpSp>
        <p:nvGrpSpPr>
          <p:cNvPr id="4" name="Group 48"/>
          <p:cNvGrpSpPr>
            <a:grpSpLocks/>
          </p:cNvGrpSpPr>
          <p:nvPr/>
        </p:nvGrpSpPr>
        <p:grpSpPr bwMode="auto">
          <a:xfrm>
            <a:off x="7009921" y="5085175"/>
            <a:ext cx="989280" cy="398921"/>
            <a:chOff x="4416" y="3203"/>
            <a:chExt cx="623" cy="252"/>
          </a:xfrm>
        </p:grpSpPr>
        <p:sp>
          <p:nvSpPr>
            <p:cNvPr id="1760305" name="Freeform 49"/>
            <p:cNvSpPr>
              <a:spLocks noChangeArrowheads="1"/>
            </p:cNvSpPr>
            <p:nvPr/>
          </p:nvSpPr>
          <p:spPr bwMode="auto">
            <a:xfrm>
              <a:off x="4416" y="3203"/>
              <a:ext cx="54" cy="252"/>
            </a:xfrm>
            <a:custGeom>
              <a:avLst/>
              <a:gdLst/>
              <a:ahLst/>
              <a:cxnLst>
                <a:cxn ang="0">
                  <a:pos x="6" y="0"/>
                </a:cxn>
                <a:cxn ang="0">
                  <a:pos x="234" y="0"/>
                </a:cxn>
                <a:cxn ang="0">
                  <a:pos x="241" y="9"/>
                </a:cxn>
                <a:cxn ang="0">
                  <a:pos x="241" y="64"/>
                </a:cxn>
                <a:cxn ang="0">
                  <a:pos x="234" y="75"/>
                </a:cxn>
                <a:cxn ang="0">
                  <a:pos x="161" y="75"/>
                </a:cxn>
                <a:cxn ang="0">
                  <a:pos x="161" y="1041"/>
                </a:cxn>
                <a:cxn ang="0">
                  <a:pos x="234" y="1041"/>
                </a:cxn>
                <a:cxn ang="0">
                  <a:pos x="241" y="1050"/>
                </a:cxn>
                <a:cxn ang="0">
                  <a:pos x="241" y="1105"/>
                </a:cxn>
                <a:cxn ang="0">
                  <a:pos x="234" y="1116"/>
                </a:cxn>
                <a:cxn ang="0">
                  <a:pos x="6" y="1116"/>
                </a:cxn>
                <a:cxn ang="0">
                  <a:pos x="0" y="1105"/>
                </a:cxn>
                <a:cxn ang="0">
                  <a:pos x="0" y="1050"/>
                </a:cxn>
                <a:cxn ang="0">
                  <a:pos x="6" y="1041"/>
                </a:cxn>
                <a:cxn ang="0">
                  <a:pos x="80" y="1041"/>
                </a:cxn>
                <a:cxn ang="0">
                  <a:pos x="80" y="75"/>
                </a:cxn>
                <a:cxn ang="0">
                  <a:pos x="6" y="75"/>
                </a:cxn>
                <a:cxn ang="0">
                  <a:pos x="0" y="64"/>
                </a:cxn>
                <a:cxn ang="0">
                  <a:pos x="0" y="9"/>
                </a:cxn>
                <a:cxn ang="0">
                  <a:pos x="6" y="0"/>
                </a:cxn>
              </a:cxnLst>
              <a:rect l="0" t="0" r="r" b="b"/>
              <a:pathLst>
                <a:path w="242" h="1117">
                  <a:moveTo>
                    <a:pt x="6" y="0"/>
                  </a:moveTo>
                  <a:lnTo>
                    <a:pt x="234" y="0"/>
                  </a:lnTo>
                  <a:lnTo>
                    <a:pt x="241" y="9"/>
                  </a:lnTo>
                  <a:lnTo>
                    <a:pt x="241" y="64"/>
                  </a:lnTo>
                  <a:lnTo>
                    <a:pt x="234" y="75"/>
                  </a:lnTo>
                  <a:lnTo>
                    <a:pt x="161" y="75"/>
                  </a:lnTo>
                  <a:lnTo>
                    <a:pt x="161" y="1041"/>
                  </a:lnTo>
                  <a:lnTo>
                    <a:pt x="234" y="1041"/>
                  </a:lnTo>
                  <a:lnTo>
                    <a:pt x="241" y="1050"/>
                  </a:lnTo>
                  <a:lnTo>
                    <a:pt x="241" y="1105"/>
                  </a:lnTo>
                  <a:lnTo>
                    <a:pt x="234" y="1116"/>
                  </a:lnTo>
                  <a:lnTo>
                    <a:pt x="6" y="1116"/>
                  </a:lnTo>
                  <a:lnTo>
                    <a:pt x="0" y="1105"/>
                  </a:lnTo>
                  <a:lnTo>
                    <a:pt x="0" y="1050"/>
                  </a:lnTo>
                  <a:lnTo>
                    <a:pt x="6" y="1041"/>
                  </a:lnTo>
                  <a:lnTo>
                    <a:pt x="80" y="1041"/>
                  </a:lnTo>
                  <a:lnTo>
                    <a:pt x="80" y="75"/>
                  </a:lnTo>
                  <a:lnTo>
                    <a:pt x="6" y="75"/>
                  </a:lnTo>
                  <a:lnTo>
                    <a:pt x="0" y="64"/>
                  </a:lnTo>
                  <a:lnTo>
                    <a:pt x="0" y="9"/>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60306" name="Freeform 50"/>
            <p:cNvSpPr>
              <a:spLocks noChangeArrowheads="1"/>
            </p:cNvSpPr>
            <p:nvPr/>
          </p:nvSpPr>
          <p:spPr bwMode="auto">
            <a:xfrm>
              <a:off x="4491" y="3278"/>
              <a:ext cx="103" cy="177"/>
            </a:xfrm>
            <a:custGeom>
              <a:avLst/>
              <a:gdLst/>
              <a:ahLst/>
              <a:cxnLst>
                <a:cxn ang="0">
                  <a:pos x="6" y="0"/>
                </a:cxn>
                <a:cxn ang="0">
                  <a:pos x="120" y="0"/>
                </a:cxn>
                <a:cxn ang="0">
                  <a:pos x="127" y="10"/>
                </a:cxn>
                <a:cxn ang="0">
                  <a:pos x="127" y="124"/>
                </a:cxn>
                <a:cxn ang="0">
                  <a:pos x="163" y="124"/>
                </a:cxn>
                <a:cxn ang="0">
                  <a:pos x="163" y="66"/>
                </a:cxn>
                <a:cxn ang="0">
                  <a:pos x="170" y="55"/>
                </a:cxn>
                <a:cxn ang="0">
                  <a:pos x="205" y="55"/>
                </a:cxn>
                <a:cxn ang="0">
                  <a:pos x="205" y="10"/>
                </a:cxn>
                <a:cxn ang="0">
                  <a:pos x="212" y="0"/>
                </a:cxn>
                <a:cxn ang="0">
                  <a:pos x="332" y="0"/>
                </a:cxn>
                <a:cxn ang="0">
                  <a:pos x="337" y="10"/>
                </a:cxn>
                <a:cxn ang="0">
                  <a:pos x="337" y="55"/>
                </a:cxn>
                <a:cxn ang="0">
                  <a:pos x="375" y="55"/>
                </a:cxn>
                <a:cxn ang="0">
                  <a:pos x="380" y="66"/>
                </a:cxn>
                <a:cxn ang="0">
                  <a:pos x="380" y="124"/>
                </a:cxn>
                <a:cxn ang="0">
                  <a:pos x="415" y="124"/>
                </a:cxn>
                <a:cxn ang="0">
                  <a:pos x="422" y="132"/>
                </a:cxn>
                <a:cxn ang="0">
                  <a:pos x="422" y="710"/>
                </a:cxn>
                <a:cxn ang="0">
                  <a:pos x="452" y="710"/>
                </a:cxn>
                <a:cxn ang="0">
                  <a:pos x="457" y="719"/>
                </a:cxn>
                <a:cxn ang="0">
                  <a:pos x="457" y="774"/>
                </a:cxn>
                <a:cxn ang="0">
                  <a:pos x="452" y="785"/>
                </a:cxn>
                <a:cxn ang="0">
                  <a:pos x="296" y="785"/>
                </a:cxn>
                <a:cxn ang="0">
                  <a:pos x="290" y="774"/>
                </a:cxn>
                <a:cxn ang="0">
                  <a:pos x="290" y="719"/>
                </a:cxn>
                <a:cxn ang="0">
                  <a:pos x="296" y="710"/>
                </a:cxn>
                <a:cxn ang="0">
                  <a:pos x="332" y="710"/>
                </a:cxn>
                <a:cxn ang="0">
                  <a:pos x="332" y="198"/>
                </a:cxn>
                <a:cxn ang="0">
                  <a:pos x="296" y="198"/>
                </a:cxn>
                <a:cxn ang="0">
                  <a:pos x="290" y="188"/>
                </a:cxn>
                <a:cxn ang="0">
                  <a:pos x="290" y="132"/>
                </a:cxn>
                <a:cxn ang="0">
                  <a:pos x="170" y="132"/>
                </a:cxn>
                <a:cxn ang="0">
                  <a:pos x="170" y="188"/>
                </a:cxn>
                <a:cxn ang="0">
                  <a:pos x="163" y="198"/>
                </a:cxn>
                <a:cxn ang="0">
                  <a:pos x="127" y="198"/>
                </a:cxn>
                <a:cxn ang="0">
                  <a:pos x="127" y="710"/>
                </a:cxn>
                <a:cxn ang="0">
                  <a:pos x="163" y="710"/>
                </a:cxn>
                <a:cxn ang="0">
                  <a:pos x="170" y="719"/>
                </a:cxn>
                <a:cxn ang="0">
                  <a:pos x="170" y="774"/>
                </a:cxn>
                <a:cxn ang="0">
                  <a:pos x="163" y="785"/>
                </a:cxn>
                <a:cxn ang="0">
                  <a:pos x="6" y="785"/>
                </a:cxn>
                <a:cxn ang="0">
                  <a:pos x="0" y="774"/>
                </a:cxn>
                <a:cxn ang="0">
                  <a:pos x="0" y="719"/>
                </a:cxn>
                <a:cxn ang="0">
                  <a:pos x="6" y="710"/>
                </a:cxn>
                <a:cxn ang="0">
                  <a:pos x="43" y="710"/>
                </a:cxn>
                <a:cxn ang="0">
                  <a:pos x="43" y="66"/>
                </a:cxn>
                <a:cxn ang="0">
                  <a:pos x="6" y="66"/>
                </a:cxn>
                <a:cxn ang="0">
                  <a:pos x="0" y="55"/>
                </a:cxn>
                <a:cxn ang="0">
                  <a:pos x="0" y="10"/>
                </a:cxn>
                <a:cxn ang="0">
                  <a:pos x="6" y="0"/>
                </a:cxn>
              </a:cxnLst>
              <a:rect l="0" t="0" r="r" b="b"/>
              <a:pathLst>
                <a:path w="458" h="786">
                  <a:moveTo>
                    <a:pt x="6" y="0"/>
                  </a:moveTo>
                  <a:lnTo>
                    <a:pt x="120" y="0"/>
                  </a:lnTo>
                  <a:lnTo>
                    <a:pt x="127" y="10"/>
                  </a:lnTo>
                  <a:lnTo>
                    <a:pt x="127" y="124"/>
                  </a:lnTo>
                  <a:lnTo>
                    <a:pt x="163" y="124"/>
                  </a:lnTo>
                  <a:lnTo>
                    <a:pt x="163" y="66"/>
                  </a:lnTo>
                  <a:lnTo>
                    <a:pt x="170" y="55"/>
                  </a:lnTo>
                  <a:lnTo>
                    <a:pt x="205" y="55"/>
                  </a:lnTo>
                  <a:lnTo>
                    <a:pt x="205" y="10"/>
                  </a:lnTo>
                  <a:lnTo>
                    <a:pt x="212" y="0"/>
                  </a:lnTo>
                  <a:lnTo>
                    <a:pt x="332" y="0"/>
                  </a:lnTo>
                  <a:lnTo>
                    <a:pt x="337" y="10"/>
                  </a:lnTo>
                  <a:lnTo>
                    <a:pt x="337" y="55"/>
                  </a:lnTo>
                  <a:lnTo>
                    <a:pt x="375" y="55"/>
                  </a:lnTo>
                  <a:lnTo>
                    <a:pt x="380" y="66"/>
                  </a:lnTo>
                  <a:lnTo>
                    <a:pt x="380" y="124"/>
                  </a:lnTo>
                  <a:lnTo>
                    <a:pt x="415" y="124"/>
                  </a:lnTo>
                  <a:lnTo>
                    <a:pt x="422" y="132"/>
                  </a:lnTo>
                  <a:lnTo>
                    <a:pt x="422" y="710"/>
                  </a:lnTo>
                  <a:lnTo>
                    <a:pt x="452" y="710"/>
                  </a:lnTo>
                  <a:lnTo>
                    <a:pt x="457" y="719"/>
                  </a:lnTo>
                  <a:lnTo>
                    <a:pt x="457" y="774"/>
                  </a:lnTo>
                  <a:lnTo>
                    <a:pt x="452" y="785"/>
                  </a:lnTo>
                  <a:lnTo>
                    <a:pt x="296" y="785"/>
                  </a:lnTo>
                  <a:lnTo>
                    <a:pt x="290" y="774"/>
                  </a:lnTo>
                  <a:lnTo>
                    <a:pt x="290" y="719"/>
                  </a:lnTo>
                  <a:lnTo>
                    <a:pt x="296" y="710"/>
                  </a:lnTo>
                  <a:lnTo>
                    <a:pt x="332" y="710"/>
                  </a:lnTo>
                  <a:lnTo>
                    <a:pt x="332" y="198"/>
                  </a:lnTo>
                  <a:lnTo>
                    <a:pt x="296" y="198"/>
                  </a:lnTo>
                  <a:lnTo>
                    <a:pt x="290" y="188"/>
                  </a:lnTo>
                  <a:lnTo>
                    <a:pt x="290" y="132"/>
                  </a:lnTo>
                  <a:lnTo>
                    <a:pt x="170" y="132"/>
                  </a:lnTo>
                  <a:lnTo>
                    <a:pt x="170" y="188"/>
                  </a:lnTo>
                  <a:lnTo>
                    <a:pt x="163" y="198"/>
                  </a:lnTo>
                  <a:lnTo>
                    <a:pt x="127" y="198"/>
                  </a:lnTo>
                  <a:lnTo>
                    <a:pt x="127" y="710"/>
                  </a:lnTo>
                  <a:lnTo>
                    <a:pt x="163" y="710"/>
                  </a:lnTo>
                  <a:lnTo>
                    <a:pt x="170" y="719"/>
                  </a:lnTo>
                  <a:lnTo>
                    <a:pt x="170" y="774"/>
                  </a:lnTo>
                  <a:lnTo>
                    <a:pt x="163" y="785"/>
                  </a:lnTo>
                  <a:lnTo>
                    <a:pt x="6" y="785"/>
                  </a:lnTo>
                  <a:lnTo>
                    <a:pt x="0" y="774"/>
                  </a:lnTo>
                  <a:lnTo>
                    <a:pt x="0" y="719"/>
                  </a:lnTo>
                  <a:lnTo>
                    <a:pt x="6" y="710"/>
                  </a:lnTo>
                  <a:lnTo>
                    <a:pt x="43" y="710"/>
                  </a:lnTo>
                  <a:lnTo>
                    <a:pt x="43" y="66"/>
                  </a:lnTo>
                  <a:lnTo>
                    <a:pt x="6" y="66"/>
                  </a:lnTo>
                  <a:lnTo>
                    <a:pt x="0" y="55"/>
                  </a:lnTo>
                  <a:lnTo>
                    <a:pt x="0" y="10"/>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60307" name="Freeform 51"/>
            <p:cNvSpPr>
              <a:spLocks noChangeArrowheads="1"/>
            </p:cNvSpPr>
            <p:nvPr/>
          </p:nvSpPr>
          <p:spPr bwMode="auto">
            <a:xfrm>
              <a:off x="4597" y="3278"/>
              <a:ext cx="101" cy="177"/>
            </a:xfrm>
            <a:custGeom>
              <a:avLst/>
              <a:gdLst/>
              <a:ahLst/>
              <a:cxnLst>
                <a:cxn ang="0">
                  <a:pos x="6" y="0"/>
                </a:cxn>
                <a:cxn ang="0">
                  <a:pos x="157" y="0"/>
                </a:cxn>
                <a:cxn ang="0">
                  <a:pos x="163" y="10"/>
                </a:cxn>
                <a:cxn ang="0">
                  <a:pos x="163" y="55"/>
                </a:cxn>
                <a:cxn ang="0">
                  <a:pos x="157" y="66"/>
                </a:cxn>
                <a:cxn ang="0">
                  <a:pos x="128" y="66"/>
                </a:cxn>
                <a:cxn ang="0">
                  <a:pos x="128" y="188"/>
                </a:cxn>
                <a:cxn ang="0">
                  <a:pos x="157" y="188"/>
                </a:cxn>
                <a:cxn ang="0">
                  <a:pos x="163" y="198"/>
                </a:cxn>
                <a:cxn ang="0">
                  <a:pos x="163" y="388"/>
                </a:cxn>
                <a:cxn ang="0">
                  <a:pos x="197" y="388"/>
                </a:cxn>
                <a:cxn ang="0">
                  <a:pos x="203" y="397"/>
                </a:cxn>
                <a:cxn ang="0">
                  <a:pos x="203" y="578"/>
                </a:cxn>
                <a:cxn ang="0">
                  <a:pos x="238" y="578"/>
                </a:cxn>
                <a:cxn ang="0">
                  <a:pos x="238" y="529"/>
                </a:cxn>
                <a:cxn ang="0">
                  <a:pos x="244" y="520"/>
                </a:cxn>
                <a:cxn ang="0">
                  <a:pos x="278" y="520"/>
                </a:cxn>
                <a:cxn ang="0">
                  <a:pos x="278" y="330"/>
                </a:cxn>
                <a:cxn ang="0">
                  <a:pos x="285" y="320"/>
                </a:cxn>
                <a:cxn ang="0">
                  <a:pos x="319" y="320"/>
                </a:cxn>
                <a:cxn ang="0">
                  <a:pos x="319" y="66"/>
                </a:cxn>
                <a:cxn ang="0">
                  <a:pos x="285" y="66"/>
                </a:cxn>
                <a:cxn ang="0">
                  <a:pos x="278" y="55"/>
                </a:cxn>
                <a:cxn ang="0">
                  <a:pos x="278" y="10"/>
                </a:cxn>
                <a:cxn ang="0">
                  <a:pos x="285" y="0"/>
                </a:cxn>
                <a:cxn ang="0">
                  <a:pos x="440" y="0"/>
                </a:cxn>
                <a:cxn ang="0">
                  <a:pos x="447" y="10"/>
                </a:cxn>
                <a:cxn ang="0">
                  <a:pos x="447" y="55"/>
                </a:cxn>
                <a:cxn ang="0">
                  <a:pos x="440" y="66"/>
                </a:cxn>
                <a:cxn ang="0">
                  <a:pos x="406" y="66"/>
                </a:cxn>
                <a:cxn ang="0">
                  <a:pos x="406" y="124"/>
                </a:cxn>
                <a:cxn ang="0">
                  <a:pos x="400" y="132"/>
                </a:cxn>
                <a:cxn ang="0">
                  <a:pos x="366" y="132"/>
                </a:cxn>
                <a:cxn ang="0">
                  <a:pos x="366" y="320"/>
                </a:cxn>
                <a:cxn ang="0">
                  <a:pos x="359" y="330"/>
                </a:cxn>
                <a:cxn ang="0">
                  <a:pos x="325" y="330"/>
                </a:cxn>
                <a:cxn ang="0">
                  <a:pos x="325" y="520"/>
                </a:cxn>
                <a:cxn ang="0">
                  <a:pos x="319" y="529"/>
                </a:cxn>
                <a:cxn ang="0">
                  <a:pos x="285" y="529"/>
                </a:cxn>
                <a:cxn ang="0">
                  <a:pos x="285" y="710"/>
                </a:cxn>
                <a:cxn ang="0">
                  <a:pos x="278" y="719"/>
                </a:cxn>
                <a:cxn ang="0">
                  <a:pos x="244" y="719"/>
                </a:cxn>
                <a:cxn ang="0">
                  <a:pos x="244" y="774"/>
                </a:cxn>
                <a:cxn ang="0">
                  <a:pos x="238" y="785"/>
                </a:cxn>
                <a:cxn ang="0">
                  <a:pos x="203" y="785"/>
                </a:cxn>
                <a:cxn ang="0">
                  <a:pos x="197" y="774"/>
                </a:cxn>
                <a:cxn ang="0">
                  <a:pos x="197" y="719"/>
                </a:cxn>
                <a:cxn ang="0">
                  <a:pos x="163" y="719"/>
                </a:cxn>
                <a:cxn ang="0">
                  <a:pos x="157" y="710"/>
                </a:cxn>
                <a:cxn ang="0">
                  <a:pos x="157" y="587"/>
                </a:cxn>
                <a:cxn ang="0">
                  <a:pos x="128" y="587"/>
                </a:cxn>
                <a:cxn ang="0">
                  <a:pos x="121" y="578"/>
                </a:cxn>
                <a:cxn ang="0">
                  <a:pos x="121" y="397"/>
                </a:cxn>
                <a:cxn ang="0">
                  <a:pos x="87" y="397"/>
                </a:cxn>
                <a:cxn ang="0">
                  <a:pos x="81" y="388"/>
                </a:cxn>
                <a:cxn ang="0">
                  <a:pos x="81" y="198"/>
                </a:cxn>
                <a:cxn ang="0">
                  <a:pos x="46" y="198"/>
                </a:cxn>
                <a:cxn ang="0">
                  <a:pos x="40" y="188"/>
                </a:cxn>
                <a:cxn ang="0">
                  <a:pos x="40" y="66"/>
                </a:cxn>
                <a:cxn ang="0">
                  <a:pos x="6" y="66"/>
                </a:cxn>
                <a:cxn ang="0">
                  <a:pos x="0" y="55"/>
                </a:cxn>
                <a:cxn ang="0">
                  <a:pos x="0" y="10"/>
                </a:cxn>
                <a:cxn ang="0">
                  <a:pos x="6" y="0"/>
                </a:cxn>
              </a:cxnLst>
              <a:rect l="0" t="0" r="r" b="b"/>
              <a:pathLst>
                <a:path w="448" h="786">
                  <a:moveTo>
                    <a:pt x="6" y="0"/>
                  </a:moveTo>
                  <a:lnTo>
                    <a:pt x="157" y="0"/>
                  </a:lnTo>
                  <a:lnTo>
                    <a:pt x="163" y="10"/>
                  </a:lnTo>
                  <a:lnTo>
                    <a:pt x="163" y="55"/>
                  </a:lnTo>
                  <a:lnTo>
                    <a:pt x="157" y="66"/>
                  </a:lnTo>
                  <a:lnTo>
                    <a:pt x="128" y="66"/>
                  </a:lnTo>
                  <a:lnTo>
                    <a:pt x="128" y="188"/>
                  </a:lnTo>
                  <a:lnTo>
                    <a:pt x="157" y="188"/>
                  </a:lnTo>
                  <a:lnTo>
                    <a:pt x="163" y="198"/>
                  </a:lnTo>
                  <a:lnTo>
                    <a:pt x="163" y="388"/>
                  </a:lnTo>
                  <a:lnTo>
                    <a:pt x="197" y="388"/>
                  </a:lnTo>
                  <a:lnTo>
                    <a:pt x="203" y="397"/>
                  </a:lnTo>
                  <a:lnTo>
                    <a:pt x="203" y="578"/>
                  </a:lnTo>
                  <a:lnTo>
                    <a:pt x="238" y="578"/>
                  </a:lnTo>
                  <a:lnTo>
                    <a:pt x="238" y="529"/>
                  </a:lnTo>
                  <a:lnTo>
                    <a:pt x="244" y="520"/>
                  </a:lnTo>
                  <a:lnTo>
                    <a:pt x="278" y="520"/>
                  </a:lnTo>
                  <a:lnTo>
                    <a:pt x="278" y="330"/>
                  </a:lnTo>
                  <a:lnTo>
                    <a:pt x="285" y="320"/>
                  </a:lnTo>
                  <a:lnTo>
                    <a:pt x="319" y="320"/>
                  </a:lnTo>
                  <a:lnTo>
                    <a:pt x="319" y="66"/>
                  </a:lnTo>
                  <a:lnTo>
                    <a:pt x="285" y="66"/>
                  </a:lnTo>
                  <a:lnTo>
                    <a:pt x="278" y="55"/>
                  </a:lnTo>
                  <a:lnTo>
                    <a:pt x="278" y="10"/>
                  </a:lnTo>
                  <a:lnTo>
                    <a:pt x="285" y="0"/>
                  </a:lnTo>
                  <a:lnTo>
                    <a:pt x="440" y="0"/>
                  </a:lnTo>
                  <a:lnTo>
                    <a:pt x="447" y="10"/>
                  </a:lnTo>
                  <a:lnTo>
                    <a:pt x="447" y="55"/>
                  </a:lnTo>
                  <a:lnTo>
                    <a:pt x="440" y="66"/>
                  </a:lnTo>
                  <a:lnTo>
                    <a:pt x="406" y="66"/>
                  </a:lnTo>
                  <a:lnTo>
                    <a:pt x="406" y="124"/>
                  </a:lnTo>
                  <a:lnTo>
                    <a:pt x="400" y="132"/>
                  </a:lnTo>
                  <a:lnTo>
                    <a:pt x="366" y="132"/>
                  </a:lnTo>
                  <a:lnTo>
                    <a:pt x="366" y="320"/>
                  </a:lnTo>
                  <a:lnTo>
                    <a:pt x="359" y="330"/>
                  </a:lnTo>
                  <a:lnTo>
                    <a:pt x="325" y="330"/>
                  </a:lnTo>
                  <a:lnTo>
                    <a:pt x="325" y="520"/>
                  </a:lnTo>
                  <a:lnTo>
                    <a:pt x="319" y="529"/>
                  </a:lnTo>
                  <a:lnTo>
                    <a:pt x="285" y="529"/>
                  </a:lnTo>
                  <a:lnTo>
                    <a:pt x="285" y="710"/>
                  </a:lnTo>
                  <a:lnTo>
                    <a:pt x="278" y="719"/>
                  </a:lnTo>
                  <a:lnTo>
                    <a:pt x="244" y="719"/>
                  </a:lnTo>
                  <a:lnTo>
                    <a:pt x="244" y="774"/>
                  </a:lnTo>
                  <a:lnTo>
                    <a:pt x="238" y="785"/>
                  </a:lnTo>
                  <a:lnTo>
                    <a:pt x="203" y="785"/>
                  </a:lnTo>
                  <a:lnTo>
                    <a:pt x="197" y="774"/>
                  </a:lnTo>
                  <a:lnTo>
                    <a:pt x="197" y="719"/>
                  </a:lnTo>
                  <a:lnTo>
                    <a:pt x="163" y="719"/>
                  </a:lnTo>
                  <a:lnTo>
                    <a:pt x="157" y="710"/>
                  </a:lnTo>
                  <a:lnTo>
                    <a:pt x="157" y="587"/>
                  </a:lnTo>
                  <a:lnTo>
                    <a:pt x="128" y="587"/>
                  </a:lnTo>
                  <a:lnTo>
                    <a:pt x="121" y="578"/>
                  </a:lnTo>
                  <a:lnTo>
                    <a:pt x="121" y="397"/>
                  </a:lnTo>
                  <a:lnTo>
                    <a:pt x="87" y="397"/>
                  </a:lnTo>
                  <a:lnTo>
                    <a:pt x="81" y="388"/>
                  </a:lnTo>
                  <a:lnTo>
                    <a:pt x="81" y="198"/>
                  </a:lnTo>
                  <a:lnTo>
                    <a:pt x="46" y="198"/>
                  </a:lnTo>
                  <a:lnTo>
                    <a:pt x="40" y="188"/>
                  </a:lnTo>
                  <a:lnTo>
                    <a:pt x="40" y="66"/>
                  </a:lnTo>
                  <a:lnTo>
                    <a:pt x="6" y="66"/>
                  </a:lnTo>
                  <a:lnTo>
                    <a:pt x="0" y="55"/>
                  </a:lnTo>
                  <a:lnTo>
                    <a:pt x="0" y="10"/>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60308" name="Freeform 52"/>
            <p:cNvSpPr>
              <a:spLocks noChangeArrowheads="1"/>
            </p:cNvSpPr>
            <p:nvPr/>
          </p:nvSpPr>
          <p:spPr bwMode="auto">
            <a:xfrm>
              <a:off x="4720" y="3278"/>
              <a:ext cx="82" cy="177"/>
            </a:xfrm>
            <a:custGeom>
              <a:avLst/>
              <a:gdLst/>
              <a:ahLst/>
              <a:cxnLst>
                <a:cxn ang="0">
                  <a:pos x="238" y="330"/>
                </a:cxn>
                <a:cxn ang="0">
                  <a:pos x="203" y="578"/>
                </a:cxn>
                <a:cxn ang="0">
                  <a:pos x="198" y="642"/>
                </a:cxn>
                <a:cxn ang="0">
                  <a:pos x="86" y="463"/>
                </a:cxn>
                <a:cxn ang="0">
                  <a:pos x="122" y="452"/>
                </a:cxn>
                <a:cxn ang="0">
                  <a:pos x="198" y="397"/>
                </a:cxn>
                <a:cxn ang="0">
                  <a:pos x="203" y="330"/>
                </a:cxn>
                <a:cxn ang="0">
                  <a:pos x="279" y="0"/>
                </a:cxn>
                <a:cxn ang="0">
                  <a:pos x="284" y="55"/>
                </a:cxn>
                <a:cxn ang="0">
                  <a:pos x="324" y="66"/>
                </a:cxn>
                <a:cxn ang="0">
                  <a:pos x="359" y="710"/>
                </a:cxn>
                <a:cxn ang="0">
                  <a:pos x="365" y="774"/>
                </a:cxn>
                <a:cxn ang="0">
                  <a:pos x="284" y="785"/>
                </a:cxn>
                <a:cxn ang="0">
                  <a:pos x="279" y="719"/>
                </a:cxn>
                <a:cxn ang="0">
                  <a:pos x="238" y="710"/>
                </a:cxn>
                <a:cxn ang="0">
                  <a:pos x="203" y="653"/>
                </a:cxn>
                <a:cxn ang="0">
                  <a:pos x="198" y="719"/>
                </a:cxn>
                <a:cxn ang="0">
                  <a:pos x="162" y="774"/>
                </a:cxn>
                <a:cxn ang="0">
                  <a:pos x="46" y="785"/>
                </a:cxn>
                <a:cxn ang="0">
                  <a:pos x="41" y="719"/>
                </a:cxn>
                <a:cxn ang="0">
                  <a:pos x="0" y="710"/>
                </a:cxn>
                <a:cxn ang="0">
                  <a:pos x="5" y="452"/>
                </a:cxn>
                <a:cxn ang="0">
                  <a:pos x="41" y="397"/>
                </a:cxn>
                <a:cxn ang="0">
                  <a:pos x="80" y="388"/>
                </a:cxn>
                <a:cxn ang="0">
                  <a:pos x="86" y="320"/>
                </a:cxn>
                <a:cxn ang="0">
                  <a:pos x="157" y="264"/>
                </a:cxn>
                <a:cxn ang="0">
                  <a:pos x="238" y="256"/>
                </a:cxn>
                <a:cxn ang="0">
                  <a:pos x="203" y="132"/>
                </a:cxn>
                <a:cxn ang="0">
                  <a:pos x="198" y="66"/>
                </a:cxn>
                <a:cxn ang="0">
                  <a:pos x="122" y="188"/>
                </a:cxn>
                <a:cxn ang="0">
                  <a:pos x="46" y="198"/>
                </a:cxn>
                <a:cxn ang="0">
                  <a:pos x="41" y="66"/>
                </a:cxn>
                <a:cxn ang="0">
                  <a:pos x="80" y="55"/>
                </a:cxn>
                <a:cxn ang="0">
                  <a:pos x="86" y="0"/>
                </a:cxn>
              </a:cxnLst>
              <a:rect l="0" t="0" r="r" b="b"/>
              <a:pathLst>
                <a:path w="366" h="786">
                  <a:moveTo>
                    <a:pt x="203" y="330"/>
                  </a:moveTo>
                  <a:lnTo>
                    <a:pt x="238" y="330"/>
                  </a:lnTo>
                  <a:lnTo>
                    <a:pt x="238" y="578"/>
                  </a:lnTo>
                  <a:lnTo>
                    <a:pt x="203" y="578"/>
                  </a:lnTo>
                  <a:lnTo>
                    <a:pt x="198" y="587"/>
                  </a:lnTo>
                  <a:lnTo>
                    <a:pt x="198" y="642"/>
                  </a:lnTo>
                  <a:lnTo>
                    <a:pt x="86" y="642"/>
                  </a:lnTo>
                  <a:lnTo>
                    <a:pt x="86" y="463"/>
                  </a:lnTo>
                  <a:lnTo>
                    <a:pt x="117" y="463"/>
                  </a:lnTo>
                  <a:lnTo>
                    <a:pt x="122" y="452"/>
                  </a:lnTo>
                  <a:lnTo>
                    <a:pt x="122" y="397"/>
                  </a:lnTo>
                  <a:lnTo>
                    <a:pt x="198" y="397"/>
                  </a:lnTo>
                  <a:lnTo>
                    <a:pt x="203" y="388"/>
                  </a:lnTo>
                  <a:lnTo>
                    <a:pt x="203" y="330"/>
                  </a:lnTo>
                  <a:close/>
                  <a:moveTo>
                    <a:pt x="86" y="0"/>
                  </a:moveTo>
                  <a:lnTo>
                    <a:pt x="279" y="0"/>
                  </a:lnTo>
                  <a:lnTo>
                    <a:pt x="284" y="10"/>
                  </a:lnTo>
                  <a:lnTo>
                    <a:pt x="284" y="55"/>
                  </a:lnTo>
                  <a:lnTo>
                    <a:pt x="318" y="55"/>
                  </a:lnTo>
                  <a:lnTo>
                    <a:pt x="324" y="66"/>
                  </a:lnTo>
                  <a:lnTo>
                    <a:pt x="324" y="710"/>
                  </a:lnTo>
                  <a:lnTo>
                    <a:pt x="359" y="710"/>
                  </a:lnTo>
                  <a:lnTo>
                    <a:pt x="365" y="719"/>
                  </a:lnTo>
                  <a:lnTo>
                    <a:pt x="365" y="774"/>
                  </a:lnTo>
                  <a:lnTo>
                    <a:pt x="359" y="785"/>
                  </a:lnTo>
                  <a:lnTo>
                    <a:pt x="284" y="785"/>
                  </a:lnTo>
                  <a:lnTo>
                    <a:pt x="279" y="774"/>
                  </a:lnTo>
                  <a:lnTo>
                    <a:pt x="279" y="719"/>
                  </a:lnTo>
                  <a:lnTo>
                    <a:pt x="243" y="719"/>
                  </a:lnTo>
                  <a:lnTo>
                    <a:pt x="238" y="710"/>
                  </a:lnTo>
                  <a:lnTo>
                    <a:pt x="238" y="653"/>
                  </a:lnTo>
                  <a:lnTo>
                    <a:pt x="203" y="653"/>
                  </a:lnTo>
                  <a:lnTo>
                    <a:pt x="203" y="710"/>
                  </a:lnTo>
                  <a:lnTo>
                    <a:pt x="198" y="719"/>
                  </a:lnTo>
                  <a:lnTo>
                    <a:pt x="162" y="719"/>
                  </a:lnTo>
                  <a:lnTo>
                    <a:pt x="162" y="774"/>
                  </a:lnTo>
                  <a:lnTo>
                    <a:pt x="157" y="785"/>
                  </a:lnTo>
                  <a:lnTo>
                    <a:pt x="46" y="785"/>
                  </a:lnTo>
                  <a:lnTo>
                    <a:pt x="41" y="774"/>
                  </a:lnTo>
                  <a:lnTo>
                    <a:pt x="41" y="719"/>
                  </a:lnTo>
                  <a:lnTo>
                    <a:pt x="5" y="719"/>
                  </a:lnTo>
                  <a:lnTo>
                    <a:pt x="0" y="710"/>
                  </a:lnTo>
                  <a:lnTo>
                    <a:pt x="0" y="463"/>
                  </a:lnTo>
                  <a:lnTo>
                    <a:pt x="5" y="452"/>
                  </a:lnTo>
                  <a:lnTo>
                    <a:pt x="41" y="452"/>
                  </a:lnTo>
                  <a:lnTo>
                    <a:pt x="41" y="397"/>
                  </a:lnTo>
                  <a:lnTo>
                    <a:pt x="46" y="388"/>
                  </a:lnTo>
                  <a:lnTo>
                    <a:pt x="80" y="388"/>
                  </a:lnTo>
                  <a:lnTo>
                    <a:pt x="80" y="330"/>
                  </a:lnTo>
                  <a:lnTo>
                    <a:pt x="86" y="320"/>
                  </a:lnTo>
                  <a:lnTo>
                    <a:pt x="157" y="320"/>
                  </a:lnTo>
                  <a:lnTo>
                    <a:pt x="157" y="264"/>
                  </a:lnTo>
                  <a:lnTo>
                    <a:pt x="162" y="256"/>
                  </a:lnTo>
                  <a:lnTo>
                    <a:pt x="238" y="256"/>
                  </a:lnTo>
                  <a:lnTo>
                    <a:pt x="238" y="132"/>
                  </a:lnTo>
                  <a:lnTo>
                    <a:pt x="203" y="132"/>
                  </a:lnTo>
                  <a:lnTo>
                    <a:pt x="198" y="124"/>
                  </a:lnTo>
                  <a:lnTo>
                    <a:pt x="198" y="66"/>
                  </a:lnTo>
                  <a:lnTo>
                    <a:pt x="122" y="66"/>
                  </a:lnTo>
                  <a:lnTo>
                    <a:pt x="122" y="188"/>
                  </a:lnTo>
                  <a:lnTo>
                    <a:pt x="117" y="198"/>
                  </a:lnTo>
                  <a:lnTo>
                    <a:pt x="46" y="198"/>
                  </a:lnTo>
                  <a:lnTo>
                    <a:pt x="41" y="188"/>
                  </a:lnTo>
                  <a:lnTo>
                    <a:pt x="41" y="66"/>
                  </a:lnTo>
                  <a:lnTo>
                    <a:pt x="46" y="55"/>
                  </a:lnTo>
                  <a:lnTo>
                    <a:pt x="80" y="55"/>
                  </a:lnTo>
                  <a:lnTo>
                    <a:pt x="80" y="10"/>
                  </a:lnTo>
                  <a:lnTo>
                    <a:pt x="86" y="0"/>
                  </a:lnTo>
                  <a:close/>
                </a:path>
              </a:pathLst>
            </a:custGeom>
            <a:solidFill>
              <a:srgbClr val="FF66FF"/>
            </a:solidFill>
            <a:ln w="9525">
              <a:solidFill>
                <a:srgbClr val="000000"/>
              </a:solidFill>
              <a:round/>
              <a:headEnd/>
              <a:tailEnd/>
            </a:ln>
          </p:spPr>
          <p:txBody>
            <a:bodyPr wrap="none" anchor="ctr"/>
            <a:lstStyle/>
            <a:p>
              <a:endParaRPr lang="en-IN"/>
            </a:p>
          </p:txBody>
        </p:sp>
        <p:sp>
          <p:nvSpPr>
            <p:cNvPr id="1760309" name="Freeform 53"/>
            <p:cNvSpPr>
              <a:spLocks noChangeArrowheads="1"/>
            </p:cNvSpPr>
            <p:nvPr/>
          </p:nvSpPr>
          <p:spPr bwMode="auto">
            <a:xfrm>
              <a:off x="4821" y="3203"/>
              <a:ext cx="38" cy="252"/>
            </a:xfrm>
            <a:custGeom>
              <a:avLst/>
              <a:gdLst/>
              <a:ahLst/>
              <a:cxnLst>
                <a:cxn ang="0">
                  <a:pos x="6" y="0"/>
                </a:cxn>
                <a:cxn ang="0">
                  <a:pos x="123" y="0"/>
                </a:cxn>
                <a:cxn ang="0">
                  <a:pos x="129" y="9"/>
                </a:cxn>
                <a:cxn ang="0">
                  <a:pos x="129" y="1041"/>
                </a:cxn>
                <a:cxn ang="0">
                  <a:pos x="166" y="1041"/>
                </a:cxn>
                <a:cxn ang="0">
                  <a:pos x="172" y="1050"/>
                </a:cxn>
                <a:cxn ang="0">
                  <a:pos x="172" y="1105"/>
                </a:cxn>
                <a:cxn ang="0">
                  <a:pos x="166" y="1116"/>
                </a:cxn>
                <a:cxn ang="0">
                  <a:pos x="6" y="1116"/>
                </a:cxn>
                <a:cxn ang="0">
                  <a:pos x="0" y="1105"/>
                </a:cxn>
                <a:cxn ang="0">
                  <a:pos x="0" y="1050"/>
                </a:cxn>
                <a:cxn ang="0">
                  <a:pos x="6" y="1041"/>
                </a:cxn>
                <a:cxn ang="0">
                  <a:pos x="43" y="1041"/>
                </a:cxn>
                <a:cxn ang="0">
                  <a:pos x="43" y="75"/>
                </a:cxn>
                <a:cxn ang="0">
                  <a:pos x="6" y="75"/>
                </a:cxn>
                <a:cxn ang="0">
                  <a:pos x="0" y="64"/>
                </a:cxn>
                <a:cxn ang="0">
                  <a:pos x="0" y="9"/>
                </a:cxn>
                <a:cxn ang="0">
                  <a:pos x="6" y="0"/>
                </a:cxn>
              </a:cxnLst>
              <a:rect l="0" t="0" r="r" b="b"/>
              <a:pathLst>
                <a:path w="173" h="1117">
                  <a:moveTo>
                    <a:pt x="6" y="0"/>
                  </a:moveTo>
                  <a:lnTo>
                    <a:pt x="123" y="0"/>
                  </a:lnTo>
                  <a:lnTo>
                    <a:pt x="129" y="9"/>
                  </a:lnTo>
                  <a:lnTo>
                    <a:pt x="129" y="1041"/>
                  </a:lnTo>
                  <a:lnTo>
                    <a:pt x="166" y="1041"/>
                  </a:lnTo>
                  <a:lnTo>
                    <a:pt x="172" y="1050"/>
                  </a:lnTo>
                  <a:lnTo>
                    <a:pt x="172" y="1105"/>
                  </a:lnTo>
                  <a:lnTo>
                    <a:pt x="166" y="1116"/>
                  </a:lnTo>
                  <a:lnTo>
                    <a:pt x="6" y="1116"/>
                  </a:lnTo>
                  <a:lnTo>
                    <a:pt x="0" y="1105"/>
                  </a:lnTo>
                  <a:lnTo>
                    <a:pt x="0" y="1050"/>
                  </a:lnTo>
                  <a:lnTo>
                    <a:pt x="6" y="1041"/>
                  </a:lnTo>
                  <a:lnTo>
                    <a:pt x="43" y="1041"/>
                  </a:lnTo>
                  <a:lnTo>
                    <a:pt x="43" y="75"/>
                  </a:lnTo>
                  <a:lnTo>
                    <a:pt x="6" y="75"/>
                  </a:lnTo>
                  <a:lnTo>
                    <a:pt x="0" y="64"/>
                  </a:lnTo>
                  <a:lnTo>
                    <a:pt x="0" y="9"/>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1760310" name="Freeform 54"/>
            <p:cNvSpPr>
              <a:spLocks noChangeArrowheads="1"/>
            </p:cNvSpPr>
            <p:nvPr/>
          </p:nvSpPr>
          <p:spPr bwMode="auto">
            <a:xfrm>
              <a:off x="4885" y="3203"/>
              <a:ext cx="38" cy="252"/>
            </a:xfrm>
            <a:custGeom>
              <a:avLst/>
              <a:gdLst/>
              <a:ahLst/>
              <a:cxnLst>
                <a:cxn ang="0">
                  <a:pos x="7" y="331"/>
                </a:cxn>
                <a:cxn ang="0">
                  <a:pos x="123" y="331"/>
                </a:cxn>
                <a:cxn ang="0">
                  <a:pos x="128" y="341"/>
                </a:cxn>
                <a:cxn ang="0">
                  <a:pos x="128" y="1041"/>
                </a:cxn>
                <a:cxn ang="0">
                  <a:pos x="165" y="1041"/>
                </a:cxn>
                <a:cxn ang="0">
                  <a:pos x="173" y="1050"/>
                </a:cxn>
                <a:cxn ang="0">
                  <a:pos x="173" y="1105"/>
                </a:cxn>
                <a:cxn ang="0">
                  <a:pos x="165" y="1116"/>
                </a:cxn>
                <a:cxn ang="0">
                  <a:pos x="7" y="1116"/>
                </a:cxn>
                <a:cxn ang="0">
                  <a:pos x="0" y="1105"/>
                </a:cxn>
                <a:cxn ang="0">
                  <a:pos x="0" y="1050"/>
                </a:cxn>
                <a:cxn ang="0">
                  <a:pos x="7" y="1041"/>
                </a:cxn>
                <a:cxn ang="0">
                  <a:pos x="43" y="1041"/>
                </a:cxn>
                <a:cxn ang="0">
                  <a:pos x="43" y="397"/>
                </a:cxn>
                <a:cxn ang="0">
                  <a:pos x="7" y="397"/>
                </a:cxn>
                <a:cxn ang="0">
                  <a:pos x="0" y="386"/>
                </a:cxn>
                <a:cxn ang="0">
                  <a:pos x="0" y="341"/>
                </a:cxn>
                <a:cxn ang="0">
                  <a:pos x="7" y="331"/>
                </a:cxn>
                <a:cxn ang="0">
                  <a:pos x="49" y="0"/>
                </a:cxn>
                <a:cxn ang="0">
                  <a:pos x="123" y="0"/>
                </a:cxn>
                <a:cxn ang="0">
                  <a:pos x="128" y="9"/>
                </a:cxn>
                <a:cxn ang="0">
                  <a:pos x="128" y="132"/>
                </a:cxn>
                <a:cxn ang="0">
                  <a:pos x="123" y="141"/>
                </a:cxn>
                <a:cxn ang="0">
                  <a:pos x="49" y="141"/>
                </a:cxn>
                <a:cxn ang="0">
                  <a:pos x="43" y="132"/>
                </a:cxn>
                <a:cxn ang="0">
                  <a:pos x="43" y="9"/>
                </a:cxn>
                <a:cxn ang="0">
                  <a:pos x="49" y="0"/>
                </a:cxn>
              </a:cxnLst>
              <a:rect l="0" t="0" r="r" b="b"/>
              <a:pathLst>
                <a:path w="174" h="1117">
                  <a:moveTo>
                    <a:pt x="7" y="331"/>
                  </a:moveTo>
                  <a:lnTo>
                    <a:pt x="123" y="331"/>
                  </a:lnTo>
                  <a:lnTo>
                    <a:pt x="128" y="341"/>
                  </a:lnTo>
                  <a:lnTo>
                    <a:pt x="128" y="1041"/>
                  </a:lnTo>
                  <a:lnTo>
                    <a:pt x="165" y="1041"/>
                  </a:lnTo>
                  <a:lnTo>
                    <a:pt x="173" y="1050"/>
                  </a:lnTo>
                  <a:lnTo>
                    <a:pt x="173" y="1105"/>
                  </a:lnTo>
                  <a:lnTo>
                    <a:pt x="165" y="1116"/>
                  </a:lnTo>
                  <a:lnTo>
                    <a:pt x="7" y="1116"/>
                  </a:lnTo>
                  <a:lnTo>
                    <a:pt x="0" y="1105"/>
                  </a:lnTo>
                  <a:lnTo>
                    <a:pt x="0" y="1050"/>
                  </a:lnTo>
                  <a:lnTo>
                    <a:pt x="7" y="1041"/>
                  </a:lnTo>
                  <a:lnTo>
                    <a:pt x="43" y="1041"/>
                  </a:lnTo>
                  <a:lnTo>
                    <a:pt x="43" y="397"/>
                  </a:lnTo>
                  <a:lnTo>
                    <a:pt x="7" y="397"/>
                  </a:lnTo>
                  <a:lnTo>
                    <a:pt x="0" y="386"/>
                  </a:lnTo>
                  <a:lnTo>
                    <a:pt x="0" y="341"/>
                  </a:lnTo>
                  <a:lnTo>
                    <a:pt x="7" y="331"/>
                  </a:lnTo>
                  <a:close/>
                  <a:moveTo>
                    <a:pt x="49" y="0"/>
                  </a:moveTo>
                  <a:lnTo>
                    <a:pt x="123" y="0"/>
                  </a:lnTo>
                  <a:lnTo>
                    <a:pt x="128" y="9"/>
                  </a:lnTo>
                  <a:lnTo>
                    <a:pt x="128" y="132"/>
                  </a:lnTo>
                  <a:lnTo>
                    <a:pt x="123" y="141"/>
                  </a:lnTo>
                  <a:lnTo>
                    <a:pt x="49" y="141"/>
                  </a:lnTo>
                  <a:lnTo>
                    <a:pt x="43" y="132"/>
                  </a:lnTo>
                  <a:lnTo>
                    <a:pt x="43" y="9"/>
                  </a:lnTo>
                  <a:lnTo>
                    <a:pt x="49" y="0"/>
                  </a:lnTo>
                  <a:close/>
                </a:path>
              </a:pathLst>
            </a:custGeom>
            <a:solidFill>
              <a:srgbClr val="FF66FF"/>
            </a:solidFill>
            <a:ln w="9525">
              <a:solidFill>
                <a:srgbClr val="000000"/>
              </a:solidFill>
              <a:round/>
              <a:headEnd/>
              <a:tailEnd/>
            </a:ln>
          </p:spPr>
          <p:txBody>
            <a:bodyPr wrap="none" anchor="ctr"/>
            <a:lstStyle/>
            <a:p>
              <a:endParaRPr lang="en-IN"/>
            </a:p>
          </p:txBody>
        </p:sp>
        <p:sp>
          <p:nvSpPr>
            <p:cNvPr id="1760311" name="Freeform 55"/>
            <p:cNvSpPr>
              <a:spLocks noChangeArrowheads="1"/>
            </p:cNvSpPr>
            <p:nvPr/>
          </p:nvSpPr>
          <p:spPr bwMode="auto">
            <a:xfrm>
              <a:off x="4949" y="3203"/>
              <a:ext cx="91" cy="252"/>
            </a:xfrm>
            <a:custGeom>
              <a:avLst/>
              <a:gdLst/>
              <a:ahLst/>
              <a:cxnLst>
                <a:cxn ang="0">
                  <a:pos x="162" y="397"/>
                </a:cxn>
                <a:cxn ang="0">
                  <a:pos x="237" y="397"/>
                </a:cxn>
                <a:cxn ang="0">
                  <a:pos x="237" y="455"/>
                </a:cxn>
                <a:cxn ang="0">
                  <a:pos x="241" y="463"/>
                </a:cxn>
                <a:cxn ang="0">
                  <a:pos x="276" y="463"/>
                </a:cxn>
                <a:cxn ang="0">
                  <a:pos x="276" y="973"/>
                </a:cxn>
                <a:cxn ang="0">
                  <a:pos x="241" y="973"/>
                </a:cxn>
                <a:cxn ang="0">
                  <a:pos x="237" y="984"/>
                </a:cxn>
                <a:cxn ang="0">
                  <a:pos x="237" y="1041"/>
                </a:cxn>
                <a:cxn ang="0">
                  <a:pos x="162" y="1041"/>
                </a:cxn>
                <a:cxn ang="0">
                  <a:pos x="162" y="984"/>
                </a:cxn>
                <a:cxn ang="0">
                  <a:pos x="156" y="973"/>
                </a:cxn>
                <a:cxn ang="0">
                  <a:pos x="122" y="973"/>
                </a:cxn>
                <a:cxn ang="0">
                  <a:pos x="122" y="918"/>
                </a:cxn>
                <a:cxn ang="0">
                  <a:pos x="116" y="909"/>
                </a:cxn>
                <a:cxn ang="0">
                  <a:pos x="86" y="909"/>
                </a:cxn>
                <a:cxn ang="0">
                  <a:pos x="86" y="529"/>
                </a:cxn>
                <a:cxn ang="0">
                  <a:pos x="116" y="529"/>
                </a:cxn>
                <a:cxn ang="0">
                  <a:pos x="122" y="519"/>
                </a:cxn>
                <a:cxn ang="0">
                  <a:pos x="122" y="463"/>
                </a:cxn>
                <a:cxn ang="0">
                  <a:pos x="156" y="463"/>
                </a:cxn>
                <a:cxn ang="0">
                  <a:pos x="162" y="455"/>
                </a:cxn>
                <a:cxn ang="0">
                  <a:pos x="162" y="397"/>
                </a:cxn>
                <a:cxn ang="0">
                  <a:pos x="241" y="0"/>
                </a:cxn>
                <a:cxn ang="0">
                  <a:pos x="357" y="0"/>
                </a:cxn>
                <a:cxn ang="0">
                  <a:pos x="362" y="9"/>
                </a:cxn>
                <a:cxn ang="0">
                  <a:pos x="362" y="1041"/>
                </a:cxn>
                <a:cxn ang="0">
                  <a:pos x="398" y="1041"/>
                </a:cxn>
                <a:cxn ang="0">
                  <a:pos x="403" y="1050"/>
                </a:cxn>
                <a:cxn ang="0">
                  <a:pos x="403" y="1105"/>
                </a:cxn>
                <a:cxn ang="0">
                  <a:pos x="398" y="1116"/>
                </a:cxn>
                <a:cxn ang="0">
                  <a:pos x="322" y="1116"/>
                </a:cxn>
                <a:cxn ang="0">
                  <a:pos x="317" y="1105"/>
                </a:cxn>
                <a:cxn ang="0">
                  <a:pos x="317" y="1050"/>
                </a:cxn>
                <a:cxn ang="0">
                  <a:pos x="281" y="1050"/>
                </a:cxn>
                <a:cxn ang="0">
                  <a:pos x="281" y="1105"/>
                </a:cxn>
                <a:cxn ang="0">
                  <a:pos x="276" y="1116"/>
                </a:cxn>
                <a:cxn ang="0">
                  <a:pos x="122" y="1116"/>
                </a:cxn>
                <a:cxn ang="0">
                  <a:pos x="116" y="1105"/>
                </a:cxn>
                <a:cxn ang="0">
                  <a:pos x="116" y="1050"/>
                </a:cxn>
                <a:cxn ang="0">
                  <a:pos x="46" y="1050"/>
                </a:cxn>
                <a:cxn ang="0">
                  <a:pos x="41" y="1041"/>
                </a:cxn>
                <a:cxn ang="0">
                  <a:pos x="41" y="918"/>
                </a:cxn>
                <a:cxn ang="0">
                  <a:pos x="5" y="918"/>
                </a:cxn>
                <a:cxn ang="0">
                  <a:pos x="0" y="909"/>
                </a:cxn>
                <a:cxn ang="0">
                  <a:pos x="0" y="529"/>
                </a:cxn>
                <a:cxn ang="0">
                  <a:pos x="5" y="519"/>
                </a:cxn>
                <a:cxn ang="0">
                  <a:pos x="41" y="519"/>
                </a:cxn>
                <a:cxn ang="0">
                  <a:pos x="41" y="397"/>
                </a:cxn>
                <a:cxn ang="0">
                  <a:pos x="46" y="386"/>
                </a:cxn>
                <a:cxn ang="0">
                  <a:pos x="116" y="386"/>
                </a:cxn>
                <a:cxn ang="0">
                  <a:pos x="116" y="341"/>
                </a:cxn>
                <a:cxn ang="0">
                  <a:pos x="122" y="331"/>
                </a:cxn>
                <a:cxn ang="0">
                  <a:pos x="237" y="331"/>
                </a:cxn>
                <a:cxn ang="0">
                  <a:pos x="241" y="341"/>
                </a:cxn>
                <a:cxn ang="0">
                  <a:pos x="241" y="386"/>
                </a:cxn>
                <a:cxn ang="0">
                  <a:pos x="276" y="386"/>
                </a:cxn>
                <a:cxn ang="0">
                  <a:pos x="276" y="75"/>
                </a:cxn>
                <a:cxn ang="0">
                  <a:pos x="241" y="75"/>
                </a:cxn>
                <a:cxn ang="0">
                  <a:pos x="237" y="64"/>
                </a:cxn>
                <a:cxn ang="0">
                  <a:pos x="237" y="9"/>
                </a:cxn>
                <a:cxn ang="0">
                  <a:pos x="241" y="0"/>
                </a:cxn>
              </a:cxnLst>
              <a:rect l="0" t="0" r="r" b="b"/>
              <a:pathLst>
                <a:path w="404" h="1117">
                  <a:moveTo>
                    <a:pt x="162" y="397"/>
                  </a:moveTo>
                  <a:lnTo>
                    <a:pt x="237" y="397"/>
                  </a:lnTo>
                  <a:lnTo>
                    <a:pt x="237" y="455"/>
                  </a:lnTo>
                  <a:lnTo>
                    <a:pt x="241" y="463"/>
                  </a:lnTo>
                  <a:lnTo>
                    <a:pt x="276" y="463"/>
                  </a:lnTo>
                  <a:lnTo>
                    <a:pt x="276" y="973"/>
                  </a:lnTo>
                  <a:lnTo>
                    <a:pt x="241" y="973"/>
                  </a:lnTo>
                  <a:lnTo>
                    <a:pt x="237" y="984"/>
                  </a:lnTo>
                  <a:lnTo>
                    <a:pt x="237" y="1041"/>
                  </a:lnTo>
                  <a:lnTo>
                    <a:pt x="162" y="1041"/>
                  </a:lnTo>
                  <a:lnTo>
                    <a:pt x="162" y="984"/>
                  </a:lnTo>
                  <a:lnTo>
                    <a:pt x="156" y="973"/>
                  </a:lnTo>
                  <a:lnTo>
                    <a:pt x="122" y="973"/>
                  </a:lnTo>
                  <a:lnTo>
                    <a:pt x="122" y="918"/>
                  </a:lnTo>
                  <a:lnTo>
                    <a:pt x="116" y="909"/>
                  </a:lnTo>
                  <a:lnTo>
                    <a:pt x="86" y="909"/>
                  </a:lnTo>
                  <a:lnTo>
                    <a:pt x="86" y="529"/>
                  </a:lnTo>
                  <a:lnTo>
                    <a:pt x="116" y="529"/>
                  </a:lnTo>
                  <a:lnTo>
                    <a:pt x="122" y="519"/>
                  </a:lnTo>
                  <a:lnTo>
                    <a:pt x="122" y="463"/>
                  </a:lnTo>
                  <a:lnTo>
                    <a:pt x="156" y="463"/>
                  </a:lnTo>
                  <a:lnTo>
                    <a:pt x="162" y="455"/>
                  </a:lnTo>
                  <a:lnTo>
                    <a:pt x="162" y="397"/>
                  </a:lnTo>
                  <a:close/>
                  <a:moveTo>
                    <a:pt x="241" y="0"/>
                  </a:moveTo>
                  <a:lnTo>
                    <a:pt x="357" y="0"/>
                  </a:lnTo>
                  <a:lnTo>
                    <a:pt x="362" y="9"/>
                  </a:lnTo>
                  <a:lnTo>
                    <a:pt x="362" y="1041"/>
                  </a:lnTo>
                  <a:lnTo>
                    <a:pt x="398" y="1041"/>
                  </a:lnTo>
                  <a:lnTo>
                    <a:pt x="403" y="1050"/>
                  </a:lnTo>
                  <a:lnTo>
                    <a:pt x="403" y="1105"/>
                  </a:lnTo>
                  <a:lnTo>
                    <a:pt x="398" y="1116"/>
                  </a:lnTo>
                  <a:lnTo>
                    <a:pt x="322" y="1116"/>
                  </a:lnTo>
                  <a:lnTo>
                    <a:pt x="317" y="1105"/>
                  </a:lnTo>
                  <a:lnTo>
                    <a:pt x="317" y="1050"/>
                  </a:lnTo>
                  <a:lnTo>
                    <a:pt x="281" y="1050"/>
                  </a:lnTo>
                  <a:lnTo>
                    <a:pt x="281" y="1105"/>
                  </a:lnTo>
                  <a:lnTo>
                    <a:pt x="276" y="1116"/>
                  </a:lnTo>
                  <a:lnTo>
                    <a:pt x="122" y="1116"/>
                  </a:lnTo>
                  <a:lnTo>
                    <a:pt x="116" y="1105"/>
                  </a:lnTo>
                  <a:lnTo>
                    <a:pt x="116" y="1050"/>
                  </a:lnTo>
                  <a:lnTo>
                    <a:pt x="46" y="1050"/>
                  </a:lnTo>
                  <a:lnTo>
                    <a:pt x="41" y="1041"/>
                  </a:lnTo>
                  <a:lnTo>
                    <a:pt x="41" y="918"/>
                  </a:lnTo>
                  <a:lnTo>
                    <a:pt x="5" y="918"/>
                  </a:lnTo>
                  <a:lnTo>
                    <a:pt x="0" y="909"/>
                  </a:lnTo>
                  <a:lnTo>
                    <a:pt x="0" y="529"/>
                  </a:lnTo>
                  <a:lnTo>
                    <a:pt x="5" y="519"/>
                  </a:lnTo>
                  <a:lnTo>
                    <a:pt x="41" y="519"/>
                  </a:lnTo>
                  <a:lnTo>
                    <a:pt x="41" y="397"/>
                  </a:lnTo>
                  <a:lnTo>
                    <a:pt x="46" y="386"/>
                  </a:lnTo>
                  <a:lnTo>
                    <a:pt x="116" y="386"/>
                  </a:lnTo>
                  <a:lnTo>
                    <a:pt x="116" y="341"/>
                  </a:lnTo>
                  <a:lnTo>
                    <a:pt x="122" y="331"/>
                  </a:lnTo>
                  <a:lnTo>
                    <a:pt x="237" y="331"/>
                  </a:lnTo>
                  <a:lnTo>
                    <a:pt x="241" y="341"/>
                  </a:lnTo>
                  <a:lnTo>
                    <a:pt x="241" y="386"/>
                  </a:lnTo>
                  <a:lnTo>
                    <a:pt x="276" y="386"/>
                  </a:lnTo>
                  <a:lnTo>
                    <a:pt x="276" y="75"/>
                  </a:lnTo>
                  <a:lnTo>
                    <a:pt x="241" y="75"/>
                  </a:lnTo>
                  <a:lnTo>
                    <a:pt x="237" y="64"/>
                  </a:lnTo>
                  <a:lnTo>
                    <a:pt x="237" y="9"/>
                  </a:lnTo>
                  <a:lnTo>
                    <a:pt x="241" y="0"/>
                  </a:lnTo>
                  <a:close/>
                </a:path>
              </a:pathLst>
            </a:custGeom>
            <a:solidFill>
              <a:srgbClr val="FF66FF"/>
            </a:solidFill>
            <a:ln w="9525">
              <a:solidFill>
                <a:srgbClr val="000000"/>
              </a:solidFill>
              <a:round/>
              <a:headEnd/>
              <a:tailEnd/>
            </a:ln>
          </p:spPr>
          <p:txBody>
            <a:bodyPr wrap="none" anchor="ctr"/>
            <a:lstStyle/>
            <a:p>
              <a:endParaRPr lang="en-IN"/>
            </a:p>
          </p:txBody>
        </p:sp>
      </p:grpSp>
      <p:sp>
        <p:nvSpPr>
          <p:cNvPr id="5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2306" name="Rectangle 2"/>
          <p:cNvSpPr>
            <a:spLocks noGrp="1" noChangeArrowheads="1"/>
          </p:cNvSpPr>
          <p:nvPr>
            <p:ph type="title"/>
          </p:nvPr>
        </p:nvSpPr>
        <p:spPr>
          <a:ln/>
        </p:spPr>
        <p:txBody>
          <a:bodyPr lIns="17998" tIns="46795" rIns="17998" bIns="46795" anchor="ctr"/>
          <a:lstStyle/>
          <a:p>
            <a:pPr defTabSz="829452">
              <a:spcBef>
                <a:spcPts val="1474"/>
              </a:spcBef>
            </a:pPr>
            <a:r>
              <a:rPr lang="en-GB" sz="4000" dirty="0"/>
              <a:t>Debugging</a:t>
            </a:r>
          </a:p>
        </p:txBody>
      </p:sp>
      <p:sp>
        <p:nvSpPr>
          <p:cNvPr id="1762307"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726"/>
              </a:spcBef>
            </a:pPr>
            <a:r>
              <a:rPr lang="en-GB" sz="2400" dirty="0"/>
              <a:t>Once errors are identified:</a:t>
            </a:r>
          </a:p>
          <a:p>
            <a:pPr marL="673930" lvl="1" algn="just" defTabSz="829452">
              <a:lnSpc>
                <a:spcPct val="150000"/>
              </a:lnSpc>
              <a:spcBef>
                <a:spcPts val="658"/>
              </a:spcBef>
            </a:pPr>
            <a:r>
              <a:rPr lang="en-GB" sz="2400" dirty="0"/>
              <a:t>It is necessary identify the precise location of the errors and to fix them.</a:t>
            </a:r>
          </a:p>
          <a:p>
            <a:pPr marL="311045" indent="-311045" algn="just" defTabSz="829452">
              <a:lnSpc>
                <a:spcPct val="150000"/>
              </a:lnSpc>
              <a:spcBef>
                <a:spcPts val="726"/>
              </a:spcBef>
            </a:pPr>
            <a:r>
              <a:rPr lang="en-GB" sz="2400" dirty="0"/>
              <a:t>Each debugging approach has its own advantages and disadvantages:</a:t>
            </a:r>
          </a:p>
          <a:p>
            <a:pPr marL="673930" lvl="1" algn="just" defTabSz="829452">
              <a:lnSpc>
                <a:spcPct val="150000"/>
              </a:lnSpc>
              <a:spcBef>
                <a:spcPts val="658"/>
              </a:spcBef>
            </a:pPr>
            <a:r>
              <a:rPr lang="en-GB" sz="2400" dirty="0"/>
              <a:t>Each is useful in appropriate circumstances.</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3000"/>
          </a:xfrm>
        </p:spPr>
        <p:txBody>
          <a:bodyPr anchor="ctr"/>
          <a:lstStyle/>
          <a:p>
            <a:r>
              <a:rPr lang="en-IN" dirty="0"/>
              <a:t>Coding</a:t>
            </a:r>
          </a:p>
        </p:txBody>
      </p:sp>
      <p:sp>
        <p:nvSpPr>
          <p:cNvPr id="3" name="Content Placeholder 2"/>
          <p:cNvSpPr>
            <a:spLocks noGrp="1"/>
          </p:cNvSpPr>
          <p:nvPr>
            <p:ph idx="1"/>
          </p:nvPr>
        </p:nvSpPr>
        <p:spPr>
          <a:xfrm>
            <a:off x="0" y="1000108"/>
            <a:ext cx="9001156" cy="5143536"/>
          </a:xfrm>
        </p:spPr>
        <p:txBody>
          <a:bodyPr/>
          <a:lstStyle/>
          <a:p>
            <a:pPr algn="just">
              <a:lnSpc>
                <a:spcPct val="150000"/>
              </a:lnSpc>
            </a:pPr>
            <a:r>
              <a:rPr lang="en-IN" sz="1600" dirty="0"/>
              <a:t>The objective of the coding phase is to transform the design of a system into code in a high-level language, and then to unit test this code.</a:t>
            </a:r>
          </a:p>
          <a:p>
            <a:pPr algn="just">
              <a:lnSpc>
                <a:spcPct val="150000"/>
              </a:lnSpc>
            </a:pPr>
            <a:r>
              <a:rPr lang="en-IN" sz="1600" dirty="0"/>
              <a:t>It is mandatory for the programmers to follow the coding standards.</a:t>
            </a:r>
          </a:p>
          <a:p>
            <a:pPr algn="just">
              <a:lnSpc>
                <a:spcPct val="150000"/>
              </a:lnSpc>
            </a:pPr>
            <a:r>
              <a:rPr lang="en-IN" sz="1600" dirty="0"/>
              <a:t>Compliance of their code to coding standards is verified during code inspection.</a:t>
            </a:r>
          </a:p>
          <a:p>
            <a:pPr algn="just">
              <a:lnSpc>
                <a:spcPct val="150000"/>
              </a:lnSpc>
            </a:pPr>
            <a:r>
              <a:rPr lang="en-IN" sz="1600" dirty="0"/>
              <a:t>Any code that does not conform to the coding standard is rejected during the code review and the code is reworked by the concerned programmer.</a:t>
            </a:r>
          </a:p>
          <a:p>
            <a:pPr algn="just">
              <a:lnSpc>
                <a:spcPct val="150000"/>
              </a:lnSpc>
            </a:pPr>
            <a:r>
              <a:rPr lang="en-IN" sz="1600" dirty="0"/>
              <a:t>In contrast, the coding guidelines provide some general suggestions regarding the coding style to be followed but leave the actual implementation of these guidelines to the discretion of the individual developers.</a:t>
            </a:r>
          </a:p>
          <a:p>
            <a:pPr algn="just">
              <a:lnSpc>
                <a:spcPct val="150000"/>
              </a:lnSpc>
            </a:pPr>
            <a:r>
              <a:rPr lang="en-IN" sz="1600" dirty="0"/>
              <a:t>The main advantage of adhering to the coding standards are:</a:t>
            </a:r>
          </a:p>
          <a:p>
            <a:pPr lvl="1" algn="just">
              <a:lnSpc>
                <a:spcPct val="150000"/>
              </a:lnSpc>
            </a:pPr>
            <a:r>
              <a:rPr lang="en-IN" sz="1600" dirty="0"/>
              <a:t>A coding standard gives a uniform appearance to the codes written by different engineers.</a:t>
            </a:r>
          </a:p>
          <a:p>
            <a:pPr lvl="1" algn="just">
              <a:lnSpc>
                <a:spcPct val="150000"/>
              </a:lnSpc>
            </a:pPr>
            <a:r>
              <a:rPr lang="en-IN" sz="1600" dirty="0"/>
              <a:t>It facilitates code understanding and code reuse</a:t>
            </a:r>
          </a:p>
          <a:p>
            <a:pPr lvl="1" algn="just">
              <a:lnSpc>
                <a:spcPct val="150000"/>
              </a:lnSpc>
            </a:pPr>
            <a:r>
              <a:rPr lang="en-IN" sz="1600" dirty="0"/>
              <a:t>It promotes good programming practice.</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4354" name="Rectangle 2"/>
          <p:cNvSpPr>
            <a:spLocks noGrp="1" noChangeArrowheads="1"/>
          </p:cNvSpPr>
          <p:nvPr>
            <p:ph type="title"/>
          </p:nvPr>
        </p:nvSpPr>
        <p:spPr>
          <a:xfrm>
            <a:off x="671040" y="165619"/>
            <a:ext cx="7800480" cy="1137719"/>
          </a:xfrm>
          <a:ln/>
        </p:spPr>
        <p:txBody>
          <a:bodyPr lIns="17998" tIns="46795" rIns="17998" bIns="46795" anchor="ctr"/>
          <a:lstStyle/>
          <a:p>
            <a:pPr defTabSz="829452">
              <a:spcBef>
                <a:spcPts val="1111"/>
              </a:spcBef>
            </a:pPr>
            <a:r>
              <a:rPr lang="en-GB" sz="6000" dirty="0"/>
              <a:t>Brute-Force method</a:t>
            </a:r>
          </a:p>
        </p:txBody>
      </p:sp>
      <p:sp>
        <p:nvSpPr>
          <p:cNvPr id="1764355" name="Rectangle 3"/>
          <p:cNvSpPr>
            <a:spLocks noGrp="1" noChangeArrowheads="1"/>
          </p:cNvSpPr>
          <p:nvPr>
            <p:ph type="body" idx="1"/>
          </p:nvPr>
        </p:nvSpPr>
        <p:spPr>
          <a:xfrm>
            <a:off x="685440" y="1447353"/>
            <a:ext cx="7771680" cy="4334855"/>
          </a:xfrm>
          <a:ln/>
        </p:spPr>
        <p:txBody>
          <a:bodyPr lIns="17998" tIns="46795" rIns="17998" bIns="46795"/>
          <a:lstStyle/>
          <a:p>
            <a:pPr marL="311045" indent="-311045" algn="just" defTabSz="829452">
              <a:lnSpc>
                <a:spcPct val="150000"/>
              </a:lnSpc>
              <a:spcBef>
                <a:spcPts val="726"/>
              </a:spcBef>
            </a:pPr>
            <a:r>
              <a:rPr lang="en-GB" sz="2400" dirty="0"/>
              <a:t>This is the most common method of debugging: </a:t>
            </a:r>
          </a:p>
          <a:p>
            <a:pPr marL="673930" lvl="1" algn="just" defTabSz="829452">
              <a:lnSpc>
                <a:spcPct val="150000"/>
              </a:lnSpc>
              <a:spcBef>
                <a:spcPts val="658"/>
              </a:spcBef>
            </a:pPr>
            <a:r>
              <a:rPr lang="en-GB" sz="2400" dirty="0">
                <a:solidFill>
                  <a:srgbClr val="0000FF"/>
                </a:solidFill>
              </a:rPr>
              <a:t>Least efficient method. </a:t>
            </a:r>
          </a:p>
          <a:p>
            <a:pPr marL="673930" lvl="1" algn="just" defTabSz="829452">
              <a:lnSpc>
                <a:spcPct val="150000"/>
              </a:lnSpc>
              <a:spcBef>
                <a:spcPts val="658"/>
              </a:spcBef>
            </a:pPr>
            <a:r>
              <a:rPr lang="en-GB" sz="2400" dirty="0">
                <a:solidFill>
                  <a:srgbClr val="0000FF"/>
                </a:solidFill>
              </a:rPr>
              <a:t>Program is loaded with print statements </a:t>
            </a:r>
          </a:p>
          <a:p>
            <a:pPr marL="673930" lvl="1" algn="just" defTabSz="829452">
              <a:lnSpc>
                <a:spcPct val="150000"/>
              </a:lnSpc>
              <a:spcBef>
                <a:spcPts val="658"/>
              </a:spcBef>
            </a:pPr>
            <a:r>
              <a:rPr lang="en-GB" sz="2400" dirty="0">
                <a:solidFill>
                  <a:srgbClr val="0000FF"/>
                </a:solidFill>
              </a:rPr>
              <a:t>Print the intermediate values </a:t>
            </a:r>
          </a:p>
          <a:p>
            <a:pPr marL="673930" lvl="1" algn="just" defTabSz="829452">
              <a:lnSpc>
                <a:spcPct val="150000"/>
              </a:lnSpc>
              <a:spcBef>
                <a:spcPts val="658"/>
              </a:spcBef>
            </a:pPr>
            <a:r>
              <a:rPr lang="en-GB" sz="2400" dirty="0">
                <a:solidFill>
                  <a:srgbClr val="0000FF"/>
                </a:solidFill>
              </a:rPr>
              <a:t>Hope that some of printed values will help identify the error.</a:t>
            </a:r>
            <a:r>
              <a:rPr lang="en-GB" sz="2400" dirty="0"/>
              <a:t>  </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402" name="Rectangle 2"/>
          <p:cNvSpPr>
            <a:spLocks noGrp="1" noChangeArrowheads="1"/>
          </p:cNvSpPr>
          <p:nvPr>
            <p:ph type="title"/>
          </p:nvPr>
        </p:nvSpPr>
        <p:spPr>
          <a:ln/>
        </p:spPr>
        <p:txBody>
          <a:bodyPr lIns="17998" tIns="46795" rIns="17998" bIns="46795" anchor="ctr"/>
          <a:lstStyle/>
          <a:p>
            <a:pPr defTabSz="829452">
              <a:spcBef>
                <a:spcPts val="987"/>
              </a:spcBef>
            </a:pPr>
            <a:r>
              <a:rPr lang="en-GB" sz="6000" dirty="0"/>
              <a:t>Symbolic Debugger</a:t>
            </a:r>
          </a:p>
        </p:txBody>
      </p:sp>
      <p:sp>
        <p:nvSpPr>
          <p:cNvPr id="1766403"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181"/>
              </a:spcBef>
            </a:pPr>
            <a:r>
              <a:rPr lang="en-GB" sz="2400" dirty="0"/>
              <a:t>Brute force approach becomes more systematic:</a:t>
            </a:r>
          </a:p>
          <a:p>
            <a:pPr marL="673930" lvl="1" algn="just" defTabSz="829452">
              <a:lnSpc>
                <a:spcPct val="150000"/>
              </a:lnSpc>
              <a:spcBef>
                <a:spcPts val="159"/>
              </a:spcBef>
            </a:pPr>
            <a:r>
              <a:rPr lang="en-GB" sz="2400" dirty="0"/>
              <a:t>With the use of a </a:t>
            </a:r>
            <a:r>
              <a:rPr lang="en-GB" sz="2400" u="sng" dirty="0">
                <a:solidFill>
                  <a:srgbClr val="0000FF"/>
                </a:solidFill>
              </a:rPr>
              <a:t>symbolic debugger</a:t>
            </a:r>
            <a:r>
              <a:rPr lang="en-GB" sz="2400" dirty="0"/>
              <a:t>, </a:t>
            </a:r>
          </a:p>
          <a:p>
            <a:pPr marL="673930" lvl="1" algn="just" defTabSz="829452">
              <a:lnSpc>
                <a:spcPct val="150000"/>
              </a:lnSpc>
              <a:spcBef>
                <a:spcPts val="159"/>
              </a:spcBef>
            </a:pPr>
            <a:r>
              <a:rPr lang="en-GB" sz="2400" dirty="0"/>
              <a:t>Symbolic debuggers get their name for historical reasons</a:t>
            </a:r>
          </a:p>
          <a:p>
            <a:pPr marL="673930" lvl="1" algn="just" defTabSz="829452">
              <a:lnSpc>
                <a:spcPct val="150000"/>
              </a:lnSpc>
              <a:spcBef>
                <a:spcPts val="159"/>
              </a:spcBef>
            </a:pPr>
            <a:r>
              <a:rPr lang="en-GB" sz="2400" dirty="0"/>
              <a:t>Early debuggers let you only see values from a </a:t>
            </a:r>
            <a:r>
              <a:rPr lang="en-GB" sz="2400" dirty="0">
                <a:solidFill>
                  <a:srgbClr val="0000FF"/>
                </a:solidFill>
              </a:rPr>
              <a:t>program dump:</a:t>
            </a:r>
          </a:p>
          <a:p>
            <a:pPr marL="1036815" lvl="2" indent="-207363" algn="just" defTabSz="829452">
              <a:lnSpc>
                <a:spcPct val="150000"/>
              </a:lnSpc>
              <a:spcBef>
                <a:spcPts val="136"/>
              </a:spcBef>
            </a:pPr>
            <a:r>
              <a:rPr lang="en-GB" dirty="0"/>
              <a:t>Determine which variable it corresponds to.</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8450" name="Rectangle 2"/>
          <p:cNvSpPr>
            <a:spLocks noGrp="1" noChangeArrowheads="1"/>
          </p:cNvSpPr>
          <p:nvPr>
            <p:ph type="title"/>
          </p:nvPr>
        </p:nvSpPr>
        <p:spPr>
          <a:ln/>
        </p:spPr>
        <p:txBody>
          <a:bodyPr lIns="17998" tIns="46795" rIns="17998" bIns="46795"/>
          <a:lstStyle/>
          <a:p>
            <a:pPr defTabSz="829452">
              <a:spcBef>
                <a:spcPts val="987"/>
              </a:spcBef>
            </a:pPr>
            <a:r>
              <a:rPr lang="en-GB" sz="6000" dirty="0"/>
              <a:t>Contd...</a:t>
            </a:r>
          </a:p>
        </p:txBody>
      </p:sp>
      <p:sp>
        <p:nvSpPr>
          <p:cNvPr id="1768451"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726"/>
              </a:spcBef>
            </a:pPr>
            <a:r>
              <a:rPr lang="en-GB" sz="2400" dirty="0"/>
              <a:t>Using a symbolic debugger:</a:t>
            </a:r>
          </a:p>
          <a:p>
            <a:pPr marL="673930" lvl="1" algn="just" defTabSz="829452">
              <a:lnSpc>
                <a:spcPct val="150000"/>
              </a:lnSpc>
              <a:spcBef>
                <a:spcPts val="658"/>
              </a:spcBef>
            </a:pPr>
            <a:r>
              <a:rPr lang="en-GB" sz="2400" dirty="0"/>
              <a:t>Values of different variables can be easily checked and modified</a:t>
            </a:r>
          </a:p>
          <a:p>
            <a:pPr marL="673930" lvl="1" algn="just" defTabSz="829452">
              <a:lnSpc>
                <a:spcPct val="150000"/>
              </a:lnSpc>
              <a:spcBef>
                <a:spcPts val="658"/>
              </a:spcBef>
            </a:pPr>
            <a:r>
              <a:rPr lang="en-GB" sz="2400" dirty="0"/>
              <a:t>Single stepping to execute one instruction at a time</a:t>
            </a:r>
          </a:p>
          <a:p>
            <a:pPr marL="673930" lvl="1" algn="just" defTabSz="829452">
              <a:lnSpc>
                <a:spcPct val="150000"/>
              </a:lnSpc>
              <a:spcBef>
                <a:spcPts val="658"/>
              </a:spcBef>
            </a:pPr>
            <a:r>
              <a:rPr lang="en-GB" sz="2400" dirty="0">
                <a:solidFill>
                  <a:srgbClr val="0000FF"/>
                </a:solidFill>
              </a:rPr>
              <a:t>Break points</a:t>
            </a:r>
            <a:r>
              <a:rPr lang="en-GB" sz="2400" dirty="0"/>
              <a:t> and </a:t>
            </a:r>
            <a:r>
              <a:rPr lang="en-GB" sz="2400" dirty="0">
                <a:solidFill>
                  <a:srgbClr val="0000FF"/>
                </a:solidFill>
              </a:rPr>
              <a:t>watch points</a:t>
            </a:r>
            <a:r>
              <a:rPr lang="en-GB" sz="2400" dirty="0"/>
              <a:t> can be set to test the values of variables.</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498" name="Rectangle 2"/>
          <p:cNvSpPr>
            <a:spLocks noGrp="1" noChangeArrowheads="1"/>
          </p:cNvSpPr>
          <p:nvPr>
            <p:ph type="title"/>
          </p:nvPr>
        </p:nvSpPr>
        <p:spPr>
          <a:ln/>
        </p:spPr>
        <p:txBody>
          <a:bodyPr lIns="17998" tIns="46795" rIns="17998" bIns="46795" anchor="ctr"/>
          <a:lstStyle/>
          <a:p>
            <a:pPr defTabSz="829452">
              <a:spcBef>
                <a:spcPts val="1225"/>
              </a:spcBef>
            </a:pPr>
            <a:r>
              <a:rPr lang="en-GB" sz="6000" dirty="0"/>
              <a:t>Backtracking</a:t>
            </a:r>
          </a:p>
        </p:txBody>
      </p:sp>
      <p:sp>
        <p:nvSpPr>
          <p:cNvPr id="1770499"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907"/>
              </a:spcBef>
            </a:pPr>
            <a:r>
              <a:rPr lang="en-GB" sz="1800" dirty="0"/>
              <a:t>This is a fairly common approach.  </a:t>
            </a:r>
          </a:p>
          <a:p>
            <a:pPr marL="311045" indent="-311045" algn="just" defTabSz="829452">
              <a:lnSpc>
                <a:spcPct val="150000"/>
              </a:lnSpc>
              <a:spcBef>
                <a:spcPts val="806"/>
              </a:spcBef>
            </a:pPr>
            <a:r>
              <a:rPr lang="en-GB" sz="1800" dirty="0"/>
              <a:t>Beginning at the statement where an error symptom has been observed: </a:t>
            </a:r>
          </a:p>
          <a:p>
            <a:pPr marL="673930" lvl="1" algn="just" defTabSz="829452">
              <a:lnSpc>
                <a:spcPct val="150000"/>
              </a:lnSpc>
              <a:spcBef>
                <a:spcPts val="726"/>
              </a:spcBef>
            </a:pPr>
            <a:r>
              <a:rPr lang="en-GB" sz="1800" dirty="0">
                <a:solidFill>
                  <a:srgbClr val="0000FF"/>
                </a:solidFill>
              </a:rPr>
              <a:t>Source code is traced backwards until the error is discovered.</a:t>
            </a:r>
            <a:r>
              <a:rPr lang="en-GB" sz="1800" dirty="0">
                <a:solidFill>
                  <a:srgbClr val="FFFF00"/>
                </a:solidFill>
              </a:rPr>
              <a:t> </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2546" name="Rectangle 2"/>
          <p:cNvSpPr>
            <a:spLocks noGrp="1" noChangeArrowheads="1"/>
          </p:cNvSpPr>
          <p:nvPr>
            <p:ph type="title"/>
          </p:nvPr>
        </p:nvSpPr>
        <p:spPr>
          <a:xfrm>
            <a:off x="406080" y="220344"/>
            <a:ext cx="7771680" cy="1159321"/>
          </a:xfrm>
          <a:ln/>
        </p:spPr>
        <p:txBody>
          <a:bodyPr lIns="17998" tIns="46795" rIns="17998" bIns="46795"/>
          <a:lstStyle/>
          <a:p>
            <a:pPr defTabSz="829452">
              <a:spcBef>
                <a:spcPts val="1474"/>
              </a:spcBef>
            </a:pPr>
            <a:r>
              <a:rPr lang="en-GB" sz="6000" dirty="0"/>
              <a:t>Example</a:t>
            </a:r>
          </a:p>
        </p:txBody>
      </p:sp>
      <p:sp>
        <p:nvSpPr>
          <p:cNvPr id="1772547" name="Text Box 3"/>
          <p:cNvSpPr txBox="1">
            <a:spLocks noChangeArrowheads="1"/>
          </p:cNvSpPr>
          <p:nvPr/>
        </p:nvSpPr>
        <p:spPr bwMode="auto">
          <a:xfrm>
            <a:off x="2286720" y="1447353"/>
            <a:ext cx="3198240" cy="4212442"/>
          </a:xfrm>
          <a:prstGeom prst="rect">
            <a:avLst/>
          </a:prstGeom>
          <a:noFill/>
          <a:ln w="9525">
            <a:noFill/>
            <a:miter lim="800000"/>
            <a:headEnd/>
            <a:tailEnd/>
          </a:ln>
        </p:spPr>
        <p:txBody>
          <a:bodyPr lIns="17998" tIns="46795" rIns="17998" bIns="46795"/>
          <a:lstStyle/>
          <a:p>
            <a:pPr defTabSz="914414">
              <a:lnSpc>
                <a:spcPct val="85000"/>
              </a:lnSpc>
              <a:spcBef>
                <a:spcPts val="726"/>
              </a:spcBef>
              <a:tabLst>
                <a:tab pos="864013" algn="l"/>
                <a:tab pos="1728026" algn="l"/>
                <a:tab pos="2592038" algn="l"/>
                <a:tab pos="2895883" algn="l"/>
              </a:tabLst>
            </a:pPr>
            <a:r>
              <a:rPr lang="en-GB" sz="3200" dirty="0" err="1">
                <a:latin typeface="Times" pitchFamily="-128" charset="0"/>
              </a:rPr>
              <a:t>int</a:t>
            </a:r>
            <a:r>
              <a:rPr lang="en-GB" sz="3200" dirty="0">
                <a:latin typeface="Times" pitchFamily="-128" charset="0"/>
              </a:rPr>
              <a:t> main(){</a:t>
            </a:r>
            <a:br>
              <a:rPr lang="en-GB" sz="3200" dirty="0">
                <a:latin typeface="Times" pitchFamily="-128" charset="0"/>
              </a:rPr>
            </a:br>
            <a:r>
              <a:rPr lang="en-GB" sz="3200" dirty="0">
                <a:latin typeface="Times" pitchFamily="-128" charset="0"/>
              </a:rPr>
              <a:t> </a:t>
            </a:r>
            <a:r>
              <a:rPr lang="en-GB" sz="3200" dirty="0" err="1">
                <a:latin typeface="Times" pitchFamily="-128" charset="0"/>
              </a:rPr>
              <a:t>int</a:t>
            </a:r>
            <a:r>
              <a:rPr lang="en-GB" sz="3200" dirty="0">
                <a:latin typeface="Times" pitchFamily="-128" charset="0"/>
              </a:rPr>
              <a:t> </a:t>
            </a:r>
            <a:r>
              <a:rPr lang="en-GB" sz="3200" dirty="0" err="1">
                <a:latin typeface="Times" pitchFamily="-128" charset="0"/>
              </a:rPr>
              <a:t>i,j,s</a:t>
            </a:r>
            <a:r>
              <a:rPr lang="en-GB" sz="3200" dirty="0">
                <a:latin typeface="Times" pitchFamily="-128" charset="0"/>
              </a:rPr>
              <a:t>;</a:t>
            </a:r>
          </a:p>
          <a:p>
            <a:pPr defTabSz="914414">
              <a:lnSpc>
                <a:spcPct val="85000"/>
              </a:lnSpc>
              <a:spcBef>
                <a:spcPts val="726"/>
              </a:spcBef>
              <a:tabLst>
                <a:tab pos="864013" algn="l"/>
                <a:tab pos="1728026" algn="l"/>
                <a:tab pos="2592038" algn="l"/>
                <a:tab pos="2895883" algn="l"/>
              </a:tabLst>
            </a:pPr>
            <a:r>
              <a:rPr lang="en-GB" sz="3200" dirty="0">
                <a:latin typeface="Times" pitchFamily="-128" charset="0"/>
              </a:rPr>
              <a:t> </a:t>
            </a:r>
            <a:r>
              <a:rPr lang="en-GB" sz="3200" dirty="0" err="1">
                <a:latin typeface="Times" pitchFamily="-128" charset="0"/>
              </a:rPr>
              <a:t>i</a:t>
            </a:r>
            <a:r>
              <a:rPr lang="en-GB" sz="3200" dirty="0">
                <a:latin typeface="Times" pitchFamily="-128" charset="0"/>
              </a:rPr>
              <a:t>=1;</a:t>
            </a:r>
          </a:p>
          <a:p>
            <a:pPr defTabSz="914414">
              <a:lnSpc>
                <a:spcPct val="85000"/>
              </a:lnSpc>
              <a:spcBef>
                <a:spcPts val="726"/>
              </a:spcBef>
              <a:tabLst>
                <a:tab pos="864013" algn="l"/>
                <a:tab pos="1728026" algn="l"/>
                <a:tab pos="2592038" algn="l"/>
                <a:tab pos="2895883" algn="l"/>
              </a:tabLst>
            </a:pPr>
            <a:r>
              <a:rPr lang="en-GB" sz="3200" dirty="0">
                <a:latin typeface="Times" pitchFamily="-128" charset="0"/>
              </a:rPr>
              <a:t> while(</a:t>
            </a:r>
            <a:r>
              <a:rPr lang="en-GB" sz="3200" dirty="0" err="1">
                <a:latin typeface="Times" pitchFamily="-128" charset="0"/>
              </a:rPr>
              <a:t>i</a:t>
            </a:r>
            <a:r>
              <a:rPr lang="en-GB" sz="3200" dirty="0">
                <a:latin typeface="Times" pitchFamily="-128" charset="0"/>
              </a:rPr>
              <a:t>&lt;=10){</a:t>
            </a:r>
            <a:br>
              <a:rPr lang="en-GB" sz="3200" dirty="0">
                <a:latin typeface="Times" pitchFamily="-128" charset="0"/>
              </a:rPr>
            </a:br>
            <a:r>
              <a:rPr lang="en-GB" sz="3200" dirty="0">
                <a:latin typeface="Times" pitchFamily="-128" charset="0"/>
              </a:rPr>
              <a:t>	s=</a:t>
            </a:r>
            <a:r>
              <a:rPr lang="en-GB" sz="3200" dirty="0" err="1">
                <a:latin typeface="Times" pitchFamily="-128" charset="0"/>
              </a:rPr>
              <a:t>s+i</a:t>
            </a:r>
            <a:r>
              <a:rPr lang="en-GB" sz="3200" dirty="0">
                <a:latin typeface="Times" pitchFamily="-128" charset="0"/>
              </a:rPr>
              <a:t>;</a:t>
            </a:r>
            <a:br>
              <a:rPr lang="en-GB" sz="3200" dirty="0">
                <a:latin typeface="Times" pitchFamily="-128" charset="0"/>
              </a:rPr>
            </a:br>
            <a:r>
              <a:rPr lang="en-GB" sz="3200" dirty="0">
                <a:latin typeface="Times" pitchFamily="-128" charset="0"/>
              </a:rPr>
              <a:t>	</a:t>
            </a:r>
            <a:r>
              <a:rPr lang="en-GB" sz="3200" dirty="0" err="1">
                <a:latin typeface="Times" pitchFamily="-128" charset="0"/>
              </a:rPr>
              <a:t>i</a:t>
            </a:r>
            <a:r>
              <a:rPr lang="en-GB" sz="3200" dirty="0">
                <a:latin typeface="Times" pitchFamily="-128" charset="0"/>
              </a:rPr>
              <a:t>++; j=j++;}</a:t>
            </a:r>
          </a:p>
          <a:p>
            <a:pPr defTabSz="914414">
              <a:lnSpc>
                <a:spcPct val="85000"/>
              </a:lnSpc>
              <a:spcBef>
                <a:spcPts val="726"/>
              </a:spcBef>
              <a:tabLst>
                <a:tab pos="864013" algn="l"/>
                <a:tab pos="1728026" algn="l"/>
                <a:tab pos="2592038" algn="l"/>
                <a:tab pos="2895883" algn="l"/>
              </a:tabLst>
            </a:pPr>
            <a:r>
              <a:rPr lang="en-GB" sz="3200" dirty="0" err="1">
                <a:latin typeface="Times" pitchFamily="-128" charset="0"/>
              </a:rPr>
              <a:t>printf</a:t>
            </a:r>
            <a:r>
              <a:rPr lang="en-GB" sz="3200" dirty="0">
                <a:latin typeface="Times" pitchFamily="-128" charset="0"/>
              </a:rPr>
              <a:t>(“%</a:t>
            </a:r>
            <a:r>
              <a:rPr lang="en-GB" sz="3200" dirty="0" err="1">
                <a:latin typeface="Times" pitchFamily="-128" charset="0"/>
              </a:rPr>
              <a:t>d”,s</a:t>
            </a:r>
            <a:r>
              <a:rPr lang="en-GB" sz="3200" dirty="0">
                <a:latin typeface="Times" pitchFamily="-128" charset="0"/>
              </a:rPr>
              <a:t>);</a:t>
            </a:r>
          </a:p>
          <a:p>
            <a:pPr defTabSz="914414">
              <a:lnSpc>
                <a:spcPct val="85000"/>
              </a:lnSpc>
              <a:spcBef>
                <a:spcPts val="726"/>
              </a:spcBef>
              <a:tabLst>
                <a:tab pos="864013" algn="l"/>
                <a:tab pos="1728026" algn="l"/>
                <a:tab pos="2592038" algn="l"/>
                <a:tab pos="2895883" algn="l"/>
              </a:tabLst>
            </a:pPr>
            <a:r>
              <a:rPr lang="en-GB" sz="3200" dirty="0">
                <a:latin typeface="Times" pitchFamily="-128" charset="0"/>
              </a:rPr>
              <a:t>}</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4594" name="Rectangle 2"/>
          <p:cNvSpPr>
            <a:spLocks noGrp="1" noChangeArrowheads="1"/>
          </p:cNvSpPr>
          <p:nvPr>
            <p:ph type="title"/>
          </p:nvPr>
        </p:nvSpPr>
        <p:spPr>
          <a:xfrm>
            <a:off x="671040" y="165619"/>
            <a:ext cx="7800480" cy="1137719"/>
          </a:xfrm>
          <a:ln/>
        </p:spPr>
        <p:txBody>
          <a:bodyPr lIns="17998" tIns="46795" rIns="17998" bIns="46795"/>
          <a:lstStyle/>
          <a:p>
            <a:pPr defTabSz="829452">
              <a:spcBef>
                <a:spcPts val="1225"/>
              </a:spcBef>
            </a:pPr>
            <a:r>
              <a:rPr lang="en-GB" sz="6500" dirty="0"/>
              <a:t>Backtracking</a:t>
            </a:r>
          </a:p>
        </p:txBody>
      </p:sp>
      <p:sp>
        <p:nvSpPr>
          <p:cNvPr id="1774595" name="Rectangle 3"/>
          <p:cNvSpPr>
            <a:spLocks noGrp="1" noChangeArrowheads="1"/>
          </p:cNvSpPr>
          <p:nvPr>
            <p:ph type="body" idx="1"/>
          </p:nvPr>
        </p:nvSpPr>
        <p:spPr>
          <a:xfrm>
            <a:off x="685440" y="1447352"/>
            <a:ext cx="7771680" cy="4113072"/>
          </a:xfrm>
          <a:ln/>
        </p:spPr>
        <p:txBody>
          <a:bodyPr lIns="17998" tIns="46795" rIns="17998" bIns="46795"/>
          <a:lstStyle/>
          <a:p>
            <a:pPr marL="311045" indent="-311045" algn="just" defTabSz="829452">
              <a:lnSpc>
                <a:spcPct val="150000"/>
              </a:lnSpc>
              <a:spcBef>
                <a:spcPts val="726"/>
              </a:spcBef>
            </a:pPr>
            <a:r>
              <a:rPr lang="en-GB" sz="2800" dirty="0"/>
              <a:t>Unfortunately, as the number of source lines to be traced back increases, </a:t>
            </a:r>
          </a:p>
          <a:p>
            <a:pPr marL="673930" lvl="1" algn="just" defTabSz="829452">
              <a:lnSpc>
                <a:spcPct val="150000"/>
              </a:lnSpc>
              <a:spcBef>
                <a:spcPts val="658"/>
              </a:spcBef>
            </a:pPr>
            <a:r>
              <a:rPr lang="en-GB" dirty="0"/>
              <a:t>the number of potential backward paths increases</a:t>
            </a:r>
          </a:p>
          <a:p>
            <a:pPr marL="673930" lvl="1" algn="just" defTabSz="829452">
              <a:lnSpc>
                <a:spcPct val="150000"/>
              </a:lnSpc>
              <a:spcBef>
                <a:spcPts val="658"/>
              </a:spcBef>
            </a:pPr>
            <a:r>
              <a:rPr lang="en-GB" dirty="0">
                <a:solidFill>
                  <a:srgbClr val="0000FF"/>
                </a:solidFill>
              </a:rPr>
              <a:t>becomes unmanageably large  for complex programs</a:t>
            </a:r>
            <a:r>
              <a:rPr lang="en-GB" dirty="0">
                <a:solidFill>
                  <a:srgbClr val="FFFF00"/>
                </a:solidFill>
              </a:rPr>
              <a:t>.</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6642" name="Rectangle 2"/>
          <p:cNvSpPr>
            <a:spLocks noGrp="1" noChangeArrowheads="1"/>
          </p:cNvSpPr>
          <p:nvPr>
            <p:ph type="title"/>
          </p:nvPr>
        </p:nvSpPr>
        <p:spPr>
          <a:ln/>
        </p:spPr>
        <p:txBody>
          <a:bodyPr lIns="17998" tIns="46795" rIns="17998" bIns="46795" anchor="ctr"/>
          <a:lstStyle/>
          <a:p>
            <a:pPr defTabSz="829452">
              <a:spcBef>
                <a:spcPts val="907"/>
              </a:spcBef>
            </a:pPr>
            <a:r>
              <a:rPr lang="en-GB" sz="4900" dirty="0"/>
              <a:t>Cause-elimination method</a:t>
            </a:r>
          </a:p>
        </p:txBody>
      </p:sp>
      <p:sp>
        <p:nvSpPr>
          <p:cNvPr id="1776643"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726"/>
              </a:spcBef>
            </a:pPr>
            <a:r>
              <a:rPr lang="en-GB" sz="2800" dirty="0"/>
              <a:t>Determine a list of causes:</a:t>
            </a:r>
          </a:p>
          <a:p>
            <a:pPr marL="673930" lvl="1" algn="just" defTabSz="829452">
              <a:lnSpc>
                <a:spcPct val="150000"/>
              </a:lnSpc>
              <a:spcBef>
                <a:spcPts val="658"/>
              </a:spcBef>
            </a:pPr>
            <a:r>
              <a:rPr lang="en-GB" dirty="0"/>
              <a:t>which could possibly have contributed to the error symptom.</a:t>
            </a:r>
          </a:p>
          <a:p>
            <a:pPr marL="673930" lvl="1" algn="just" defTabSz="829452">
              <a:lnSpc>
                <a:spcPct val="150000"/>
              </a:lnSpc>
              <a:spcBef>
                <a:spcPts val="658"/>
              </a:spcBef>
            </a:pPr>
            <a:r>
              <a:rPr lang="en-GB" dirty="0"/>
              <a:t>tests are conducted to eliminate each. </a:t>
            </a:r>
          </a:p>
          <a:p>
            <a:pPr marL="311045" indent="-311045" algn="just" defTabSz="829452">
              <a:lnSpc>
                <a:spcPct val="150000"/>
              </a:lnSpc>
              <a:spcBef>
                <a:spcPts val="726"/>
              </a:spcBef>
            </a:pPr>
            <a:r>
              <a:rPr lang="en-GB" sz="2800" dirty="0"/>
              <a:t>A related technique of identifying error by examining error symptoms: </a:t>
            </a:r>
          </a:p>
          <a:p>
            <a:pPr marL="673930" lvl="1" algn="just" defTabSz="829452">
              <a:lnSpc>
                <a:spcPct val="150000"/>
              </a:lnSpc>
              <a:spcBef>
                <a:spcPts val="658"/>
              </a:spcBef>
            </a:pPr>
            <a:r>
              <a:rPr lang="en-GB" dirty="0">
                <a:solidFill>
                  <a:srgbClr val="0000FF"/>
                </a:solidFill>
              </a:rPr>
              <a:t>software fault tree analysis.</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8690" name="Rectangle 2"/>
          <p:cNvSpPr>
            <a:spLocks noGrp="1" noChangeArrowheads="1"/>
          </p:cNvSpPr>
          <p:nvPr>
            <p:ph type="title"/>
          </p:nvPr>
        </p:nvSpPr>
        <p:spPr>
          <a:ln/>
        </p:spPr>
        <p:txBody>
          <a:bodyPr lIns="17998" tIns="46795" rIns="17998" bIns="46795" anchor="ctr"/>
          <a:lstStyle/>
          <a:p>
            <a:pPr defTabSz="829452">
              <a:spcBef>
                <a:spcPts val="987"/>
              </a:spcBef>
            </a:pPr>
            <a:r>
              <a:rPr lang="en-GB" sz="6500" dirty="0"/>
              <a:t>Program Slicing</a:t>
            </a:r>
          </a:p>
        </p:txBody>
      </p:sp>
      <p:sp>
        <p:nvSpPr>
          <p:cNvPr id="1778691"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907"/>
              </a:spcBef>
            </a:pPr>
            <a:r>
              <a:rPr lang="en-GB" sz="2800" dirty="0"/>
              <a:t>This technique is similar to back tracking. </a:t>
            </a:r>
          </a:p>
          <a:p>
            <a:pPr marL="311045" indent="-311045" algn="just" defTabSz="829452">
              <a:lnSpc>
                <a:spcPct val="150000"/>
              </a:lnSpc>
              <a:spcBef>
                <a:spcPts val="907"/>
              </a:spcBef>
            </a:pPr>
            <a:r>
              <a:rPr lang="en-GB" sz="2800" dirty="0"/>
              <a:t>However, </a:t>
            </a:r>
            <a:r>
              <a:rPr lang="en-GB" sz="2800" dirty="0">
                <a:solidFill>
                  <a:srgbClr val="0000FF"/>
                </a:solidFill>
              </a:rPr>
              <a:t>the search space is reduced by defining slices.</a:t>
            </a:r>
            <a:r>
              <a:rPr lang="en-GB" sz="2800" dirty="0"/>
              <a:t>  </a:t>
            </a:r>
          </a:p>
          <a:p>
            <a:pPr marL="311045" indent="-311045" algn="just" defTabSz="829452">
              <a:lnSpc>
                <a:spcPct val="150000"/>
              </a:lnSpc>
              <a:spcBef>
                <a:spcPts val="907"/>
              </a:spcBef>
            </a:pPr>
            <a:r>
              <a:rPr lang="en-GB" sz="2800" dirty="0"/>
              <a:t>A slice is defined for a particular variable at a particular statement: </a:t>
            </a:r>
          </a:p>
          <a:p>
            <a:pPr marL="673930" lvl="1" algn="just" defTabSz="829452">
              <a:lnSpc>
                <a:spcPct val="150000"/>
              </a:lnSpc>
              <a:spcBef>
                <a:spcPts val="658"/>
              </a:spcBef>
            </a:pPr>
            <a:r>
              <a:rPr lang="en-GB" dirty="0"/>
              <a:t>set of source lines preceding this statement which can influence the value of the variable.</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0738" name="Rectangle 2"/>
          <p:cNvSpPr>
            <a:spLocks noGrp="1" noChangeArrowheads="1"/>
          </p:cNvSpPr>
          <p:nvPr>
            <p:ph type="title"/>
          </p:nvPr>
        </p:nvSpPr>
        <p:spPr>
          <a:xfrm>
            <a:off x="671040" y="165619"/>
            <a:ext cx="7800480" cy="1137719"/>
          </a:xfrm>
          <a:ln/>
        </p:spPr>
        <p:txBody>
          <a:bodyPr lIns="17998" tIns="46795" rIns="17998" bIns="46795"/>
          <a:lstStyle/>
          <a:p>
            <a:pPr defTabSz="829452">
              <a:spcBef>
                <a:spcPts val="1111"/>
              </a:spcBef>
            </a:pPr>
            <a:r>
              <a:rPr lang="en-GB" sz="7300" dirty="0"/>
              <a:t>Example</a:t>
            </a:r>
          </a:p>
        </p:txBody>
      </p:sp>
      <p:sp>
        <p:nvSpPr>
          <p:cNvPr id="1780739" name="Text Box 3"/>
          <p:cNvSpPr txBox="1">
            <a:spLocks noChangeArrowheads="1"/>
          </p:cNvSpPr>
          <p:nvPr/>
        </p:nvSpPr>
        <p:spPr bwMode="auto">
          <a:xfrm>
            <a:off x="2286720" y="1371024"/>
            <a:ext cx="3198240" cy="4772661"/>
          </a:xfrm>
          <a:prstGeom prst="rect">
            <a:avLst/>
          </a:prstGeom>
          <a:noFill/>
          <a:ln w="9525">
            <a:noFill/>
            <a:miter lim="800000"/>
            <a:headEnd/>
            <a:tailEnd/>
          </a:ln>
        </p:spPr>
        <p:txBody>
          <a:bodyPr lIns="17998" tIns="46795" rIns="17998" bIns="46795"/>
          <a:lstStyle/>
          <a:p>
            <a:pPr defTabSz="914414">
              <a:lnSpc>
                <a:spcPct val="85000"/>
              </a:lnSpc>
              <a:spcBef>
                <a:spcPts val="726"/>
              </a:spcBef>
              <a:tabLst>
                <a:tab pos="864013" algn="l"/>
                <a:tab pos="1728026" algn="l"/>
                <a:tab pos="2592038" algn="l"/>
                <a:tab pos="2895883" algn="l"/>
              </a:tabLst>
            </a:pPr>
            <a:r>
              <a:rPr lang="en-GB" sz="3200" dirty="0" err="1">
                <a:latin typeface="Times" pitchFamily="-128" charset="0"/>
              </a:rPr>
              <a:t>int</a:t>
            </a:r>
            <a:r>
              <a:rPr lang="en-GB" sz="3200" dirty="0">
                <a:latin typeface="Times" pitchFamily="-128" charset="0"/>
              </a:rPr>
              <a:t> main(){</a:t>
            </a:r>
            <a:br>
              <a:rPr lang="en-GB" sz="3200" dirty="0">
                <a:latin typeface="Times" pitchFamily="-128" charset="0"/>
              </a:rPr>
            </a:br>
            <a:r>
              <a:rPr lang="en-GB" sz="3200" dirty="0">
                <a:latin typeface="Times" pitchFamily="-128" charset="0"/>
              </a:rPr>
              <a:t> </a:t>
            </a:r>
            <a:r>
              <a:rPr lang="en-GB" sz="3200" dirty="0" err="1">
                <a:solidFill>
                  <a:srgbClr val="0000FF"/>
                </a:solidFill>
                <a:latin typeface="Times" pitchFamily="-128" charset="0"/>
              </a:rPr>
              <a:t>int</a:t>
            </a:r>
            <a:r>
              <a:rPr lang="en-GB" sz="3200" dirty="0">
                <a:solidFill>
                  <a:srgbClr val="0000FF"/>
                </a:solidFill>
                <a:latin typeface="Times" pitchFamily="-128" charset="0"/>
              </a:rPr>
              <a:t> </a:t>
            </a:r>
            <a:r>
              <a:rPr lang="en-GB" sz="3200" dirty="0" err="1">
                <a:solidFill>
                  <a:srgbClr val="0000FF"/>
                </a:solidFill>
                <a:latin typeface="Times" pitchFamily="-128" charset="0"/>
              </a:rPr>
              <a:t>i</a:t>
            </a:r>
            <a:r>
              <a:rPr lang="en-GB" sz="3200" dirty="0" err="1">
                <a:latin typeface="Times" pitchFamily="-128" charset="0"/>
              </a:rPr>
              <a:t>,s</a:t>
            </a:r>
            <a:r>
              <a:rPr lang="en-GB" sz="3200" dirty="0">
                <a:latin typeface="Times" pitchFamily="-128" charset="0"/>
              </a:rPr>
              <a:t>;</a:t>
            </a:r>
          </a:p>
          <a:p>
            <a:pPr defTabSz="914414">
              <a:lnSpc>
                <a:spcPct val="85000"/>
              </a:lnSpc>
              <a:spcBef>
                <a:spcPts val="726"/>
              </a:spcBef>
              <a:tabLst>
                <a:tab pos="864013" algn="l"/>
                <a:tab pos="1728026" algn="l"/>
                <a:tab pos="2592038" algn="l"/>
                <a:tab pos="2895883" algn="l"/>
              </a:tabLst>
            </a:pPr>
            <a:r>
              <a:rPr lang="en-GB" sz="3200" dirty="0">
                <a:latin typeface="Times" pitchFamily="-128" charset="0"/>
              </a:rPr>
              <a:t> </a:t>
            </a:r>
            <a:r>
              <a:rPr lang="en-GB" sz="3200" dirty="0" err="1">
                <a:solidFill>
                  <a:srgbClr val="0000FF"/>
                </a:solidFill>
                <a:latin typeface="Times" pitchFamily="-128" charset="0"/>
              </a:rPr>
              <a:t>i</a:t>
            </a:r>
            <a:r>
              <a:rPr lang="en-GB" sz="3200" dirty="0">
                <a:solidFill>
                  <a:srgbClr val="0000FF"/>
                </a:solidFill>
                <a:latin typeface="Times" pitchFamily="-128" charset="0"/>
              </a:rPr>
              <a:t>=1;</a:t>
            </a:r>
            <a:r>
              <a:rPr lang="en-GB" sz="3200" dirty="0">
                <a:solidFill>
                  <a:srgbClr val="FFFF00"/>
                </a:solidFill>
                <a:latin typeface="Times" pitchFamily="-128" charset="0"/>
              </a:rPr>
              <a:t> </a:t>
            </a:r>
            <a:r>
              <a:rPr lang="en-GB" sz="3200" dirty="0">
                <a:latin typeface="Times" pitchFamily="-128" charset="0"/>
              </a:rPr>
              <a:t>s=1;</a:t>
            </a:r>
          </a:p>
          <a:p>
            <a:pPr defTabSz="914414">
              <a:lnSpc>
                <a:spcPct val="85000"/>
              </a:lnSpc>
              <a:spcBef>
                <a:spcPts val="726"/>
              </a:spcBef>
              <a:tabLst>
                <a:tab pos="864013" algn="l"/>
                <a:tab pos="1728026" algn="l"/>
                <a:tab pos="2592038" algn="l"/>
                <a:tab pos="2895883" algn="l"/>
              </a:tabLst>
            </a:pPr>
            <a:r>
              <a:rPr lang="en-GB" sz="3200" dirty="0">
                <a:latin typeface="Times" pitchFamily="-128" charset="0"/>
              </a:rPr>
              <a:t> </a:t>
            </a:r>
            <a:r>
              <a:rPr lang="en-GB" sz="3200" dirty="0">
                <a:solidFill>
                  <a:srgbClr val="0000FF"/>
                </a:solidFill>
                <a:latin typeface="Times" pitchFamily="-128" charset="0"/>
              </a:rPr>
              <a:t>while(</a:t>
            </a:r>
            <a:r>
              <a:rPr lang="en-GB" sz="3200" dirty="0" err="1">
                <a:solidFill>
                  <a:srgbClr val="0000FF"/>
                </a:solidFill>
                <a:latin typeface="Times" pitchFamily="-128" charset="0"/>
              </a:rPr>
              <a:t>i</a:t>
            </a:r>
            <a:r>
              <a:rPr lang="en-GB" sz="3200" dirty="0">
                <a:solidFill>
                  <a:srgbClr val="0000FF"/>
                </a:solidFill>
                <a:latin typeface="Times" pitchFamily="-128" charset="0"/>
              </a:rPr>
              <a:t>&lt;=10){</a:t>
            </a:r>
            <a:br>
              <a:rPr lang="en-GB" sz="3200" dirty="0">
                <a:solidFill>
                  <a:srgbClr val="0000FF"/>
                </a:solidFill>
                <a:latin typeface="Times" pitchFamily="-128" charset="0"/>
              </a:rPr>
            </a:br>
            <a:r>
              <a:rPr lang="en-GB" sz="3200" dirty="0">
                <a:latin typeface="Times" pitchFamily="-128" charset="0"/>
              </a:rPr>
              <a:t>	s=</a:t>
            </a:r>
            <a:r>
              <a:rPr lang="en-GB" sz="3200" dirty="0" err="1">
                <a:latin typeface="Times" pitchFamily="-128" charset="0"/>
              </a:rPr>
              <a:t>s+i</a:t>
            </a:r>
            <a:r>
              <a:rPr lang="en-GB" sz="3200" dirty="0">
                <a:latin typeface="Times" pitchFamily="-128" charset="0"/>
              </a:rPr>
              <a:t>;</a:t>
            </a:r>
            <a:br>
              <a:rPr lang="en-GB" sz="3200" dirty="0">
                <a:latin typeface="Times" pitchFamily="-128" charset="0"/>
              </a:rPr>
            </a:br>
            <a:r>
              <a:rPr lang="en-GB" sz="3200" dirty="0">
                <a:solidFill>
                  <a:srgbClr val="0000FF"/>
                </a:solidFill>
                <a:latin typeface="Times" pitchFamily="-128" charset="0"/>
              </a:rPr>
              <a:t>	</a:t>
            </a:r>
            <a:r>
              <a:rPr lang="en-GB" sz="3200" dirty="0" err="1">
                <a:solidFill>
                  <a:srgbClr val="0000FF"/>
                </a:solidFill>
                <a:latin typeface="Times" pitchFamily="-128" charset="0"/>
              </a:rPr>
              <a:t>i</a:t>
            </a:r>
            <a:r>
              <a:rPr lang="en-GB" sz="3200" dirty="0">
                <a:solidFill>
                  <a:srgbClr val="0000FF"/>
                </a:solidFill>
                <a:latin typeface="Times" pitchFamily="-128" charset="0"/>
              </a:rPr>
              <a:t>++;}</a:t>
            </a:r>
          </a:p>
          <a:p>
            <a:pPr defTabSz="914414">
              <a:lnSpc>
                <a:spcPct val="85000"/>
              </a:lnSpc>
              <a:spcBef>
                <a:spcPts val="726"/>
              </a:spcBef>
              <a:tabLst>
                <a:tab pos="864013" algn="l"/>
                <a:tab pos="1728026" algn="l"/>
                <a:tab pos="2592038" algn="l"/>
                <a:tab pos="2895883" algn="l"/>
              </a:tabLst>
            </a:pPr>
            <a:r>
              <a:rPr lang="en-GB" sz="3200" dirty="0" err="1">
                <a:latin typeface="Times" pitchFamily="-128" charset="0"/>
              </a:rPr>
              <a:t>printf</a:t>
            </a:r>
            <a:r>
              <a:rPr lang="en-GB" sz="3200" dirty="0">
                <a:latin typeface="Times" pitchFamily="-128" charset="0"/>
              </a:rPr>
              <a:t>(“%</a:t>
            </a:r>
            <a:r>
              <a:rPr lang="en-GB" sz="3200" dirty="0" err="1">
                <a:latin typeface="Times" pitchFamily="-128" charset="0"/>
              </a:rPr>
              <a:t>d”,s</a:t>
            </a:r>
            <a:r>
              <a:rPr lang="en-GB" sz="3200" dirty="0">
                <a:latin typeface="Times" pitchFamily="-128" charset="0"/>
              </a:rPr>
              <a:t>);</a:t>
            </a:r>
          </a:p>
          <a:p>
            <a:pPr defTabSz="914414">
              <a:lnSpc>
                <a:spcPct val="85000"/>
              </a:lnSpc>
              <a:spcBef>
                <a:spcPts val="726"/>
              </a:spcBef>
              <a:tabLst>
                <a:tab pos="864013" algn="l"/>
                <a:tab pos="1728026" algn="l"/>
                <a:tab pos="2592038" algn="l"/>
                <a:tab pos="2895883" algn="l"/>
              </a:tabLst>
            </a:pPr>
            <a:r>
              <a:rPr lang="en-GB" sz="3200" dirty="0" err="1">
                <a:solidFill>
                  <a:srgbClr val="0000FF"/>
                </a:solidFill>
                <a:latin typeface="Times" pitchFamily="-128" charset="0"/>
              </a:rPr>
              <a:t>printf</a:t>
            </a:r>
            <a:r>
              <a:rPr lang="en-GB" sz="3200" dirty="0">
                <a:solidFill>
                  <a:srgbClr val="0000FF"/>
                </a:solidFill>
                <a:latin typeface="Times" pitchFamily="-128" charset="0"/>
              </a:rPr>
              <a:t>(“%</a:t>
            </a:r>
            <a:r>
              <a:rPr lang="en-GB" sz="3200" dirty="0" err="1">
                <a:solidFill>
                  <a:srgbClr val="0000FF"/>
                </a:solidFill>
                <a:latin typeface="Times" pitchFamily="-128" charset="0"/>
              </a:rPr>
              <a:t>d”,i</a:t>
            </a:r>
            <a:r>
              <a:rPr lang="en-GB" sz="3200" dirty="0">
                <a:solidFill>
                  <a:srgbClr val="0000FF"/>
                </a:solidFill>
                <a:latin typeface="Times" pitchFamily="-128" charset="0"/>
              </a:rPr>
              <a:t>);</a:t>
            </a:r>
          </a:p>
          <a:p>
            <a:pPr defTabSz="914414">
              <a:lnSpc>
                <a:spcPct val="85000"/>
              </a:lnSpc>
              <a:spcBef>
                <a:spcPts val="726"/>
              </a:spcBef>
              <a:tabLst>
                <a:tab pos="864013" algn="l"/>
                <a:tab pos="1728026" algn="l"/>
                <a:tab pos="2592038" algn="l"/>
                <a:tab pos="2895883" algn="l"/>
              </a:tabLst>
            </a:pPr>
            <a:r>
              <a:rPr lang="en-GB" sz="3200" dirty="0">
                <a:latin typeface="Times" pitchFamily="-128" charset="0"/>
              </a:rPr>
              <a:t>}</a:t>
            </a:r>
          </a:p>
        </p:txBody>
      </p:sp>
      <p:sp>
        <p:nvSpPr>
          <p:cNvPr id="1780740" name="Line 4"/>
          <p:cNvSpPr>
            <a:spLocks noChangeShapeType="1"/>
          </p:cNvSpPr>
          <p:nvPr/>
        </p:nvSpPr>
        <p:spPr bwMode="auto">
          <a:xfrm flipH="1">
            <a:off x="5181120" y="5181664"/>
            <a:ext cx="1601280" cy="0"/>
          </a:xfrm>
          <a:prstGeom prst="line">
            <a:avLst/>
          </a:prstGeom>
          <a:noFill/>
          <a:ln w="38160">
            <a:solidFill>
              <a:srgbClr val="FFFFFF"/>
            </a:solidFill>
            <a:round/>
            <a:headEnd/>
            <a:tailEnd type="triangle" w="lg" len="lg"/>
          </a:ln>
        </p:spPr>
        <p:txBody>
          <a:bodyPr lIns="82945" tIns="41473" rIns="82945" bIns="41473"/>
          <a:lstStyle/>
          <a:p>
            <a:endParaRPr lang="en-IN"/>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6"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2786" name="Rectangle 2"/>
          <p:cNvSpPr>
            <a:spLocks noGrp="1" noChangeArrowheads="1"/>
          </p:cNvSpPr>
          <p:nvPr>
            <p:ph type="title"/>
          </p:nvPr>
        </p:nvSpPr>
        <p:spPr>
          <a:xfrm>
            <a:off x="671040" y="165619"/>
            <a:ext cx="7800480" cy="1137719"/>
          </a:xfrm>
          <a:ln/>
        </p:spPr>
        <p:txBody>
          <a:bodyPr lIns="17998" tIns="46795" rIns="17998" bIns="46795" anchor="ctr"/>
          <a:lstStyle/>
          <a:p>
            <a:pPr defTabSz="829452">
              <a:spcBef>
                <a:spcPts val="987"/>
              </a:spcBef>
            </a:pPr>
            <a:r>
              <a:rPr lang="en-GB" sz="6000" dirty="0"/>
              <a:t>Debugging Guidelines</a:t>
            </a:r>
          </a:p>
        </p:txBody>
      </p:sp>
      <p:sp>
        <p:nvSpPr>
          <p:cNvPr id="1782787" name="Rectangle 3"/>
          <p:cNvSpPr>
            <a:spLocks noGrp="1" noChangeArrowheads="1"/>
          </p:cNvSpPr>
          <p:nvPr>
            <p:ph type="body" idx="1"/>
          </p:nvPr>
        </p:nvSpPr>
        <p:spPr>
          <a:ln/>
        </p:spPr>
        <p:txBody>
          <a:bodyPr lIns="17998" tIns="46795" rIns="17998" bIns="46795"/>
          <a:lstStyle/>
          <a:p>
            <a:pPr marL="311045" indent="-311045" algn="just" defTabSz="829452">
              <a:lnSpc>
                <a:spcPct val="150000"/>
              </a:lnSpc>
              <a:spcBef>
                <a:spcPts val="907"/>
              </a:spcBef>
            </a:pPr>
            <a:r>
              <a:rPr lang="en-GB" sz="2000" dirty="0"/>
              <a:t>Debugging usually requires a thorough understanding of the program design.</a:t>
            </a:r>
          </a:p>
          <a:p>
            <a:pPr marL="311045" indent="-311045" algn="just" defTabSz="829452">
              <a:lnSpc>
                <a:spcPct val="150000"/>
              </a:lnSpc>
              <a:spcBef>
                <a:spcPts val="907"/>
              </a:spcBef>
            </a:pPr>
            <a:r>
              <a:rPr lang="en-GB" sz="2000" dirty="0"/>
              <a:t>Debugging may sometimes require full redesign of the system.  </a:t>
            </a:r>
          </a:p>
          <a:p>
            <a:pPr marL="311045" indent="-311045" algn="just" defTabSz="829452">
              <a:lnSpc>
                <a:spcPct val="150000"/>
              </a:lnSpc>
              <a:spcBef>
                <a:spcPts val="907"/>
              </a:spcBef>
            </a:pPr>
            <a:r>
              <a:rPr lang="en-GB" sz="2000" dirty="0">
                <a:solidFill>
                  <a:srgbClr val="0000FF"/>
                </a:solidFill>
              </a:rPr>
              <a:t>A common mistake novice programmers often make:</a:t>
            </a:r>
          </a:p>
          <a:p>
            <a:pPr marL="673930" lvl="1" algn="just" defTabSz="829452">
              <a:lnSpc>
                <a:spcPct val="150000"/>
              </a:lnSpc>
              <a:spcBef>
                <a:spcPts val="658"/>
              </a:spcBef>
            </a:pPr>
            <a:r>
              <a:rPr lang="en-GB" sz="2000" dirty="0">
                <a:solidFill>
                  <a:srgbClr val="0000FF"/>
                </a:solidFill>
              </a:rPr>
              <a:t>not fixing the error but the error  symptoms.</a:t>
            </a:r>
          </a:p>
          <a:p>
            <a:pPr marL="311045" indent="-311045" defTabSz="829452">
              <a:spcBef>
                <a:spcPts val="806"/>
              </a:spcBef>
            </a:pPr>
            <a:r>
              <a:rPr lang="en-GB" sz="2000" dirty="0"/>
              <a:t>Be aware of the possibility:</a:t>
            </a:r>
          </a:p>
          <a:p>
            <a:pPr marL="673930" lvl="1" defTabSz="829452">
              <a:spcBef>
                <a:spcPts val="726"/>
              </a:spcBef>
            </a:pPr>
            <a:r>
              <a:rPr lang="en-GB" sz="2000" dirty="0">
                <a:solidFill>
                  <a:srgbClr val="0000FF"/>
                </a:solidFill>
              </a:rPr>
              <a:t>an error correction may introduce new errors.</a:t>
            </a:r>
            <a:r>
              <a:rPr lang="en-GB" sz="2000" dirty="0">
                <a:solidFill>
                  <a:srgbClr val="FFFF00"/>
                </a:solidFill>
              </a:rPr>
              <a:t> </a:t>
            </a:r>
          </a:p>
          <a:p>
            <a:pPr marL="311045" indent="-311045" defTabSz="829452">
              <a:spcBef>
                <a:spcPts val="806"/>
              </a:spcBef>
            </a:pPr>
            <a:r>
              <a:rPr lang="en-GB" sz="2000" dirty="0"/>
              <a:t>After every round of error-fixing: </a:t>
            </a:r>
          </a:p>
          <a:p>
            <a:pPr marL="673930" lvl="1" defTabSz="829452">
              <a:spcBef>
                <a:spcPts val="726"/>
              </a:spcBef>
            </a:pPr>
            <a:r>
              <a:rPr lang="en-GB" sz="2000" dirty="0">
                <a:solidFill>
                  <a:srgbClr val="0000FF"/>
                </a:solidFill>
              </a:rPr>
              <a:t>regression testing  must be carried out.</a:t>
            </a:r>
          </a:p>
          <a:p>
            <a:pPr marL="673930" lvl="1" algn="just" defTabSz="829452">
              <a:lnSpc>
                <a:spcPct val="150000"/>
              </a:lnSpc>
              <a:spcBef>
                <a:spcPts val="658"/>
              </a:spcBef>
              <a:buNone/>
            </a:pPr>
            <a:endParaRPr lang="en-GB" sz="2000" dirty="0">
              <a:solidFill>
                <a:srgbClr val="0000FF"/>
              </a:solidFill>
            </a:endParaRP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sz="3600" dirty="0"/>
              <a:t>Coding Standards and Guidelines</a:t>
            </a:r>
          </a:p>
        </p:txBody>
      </p:sp>
      <p:sp>
        <p:nvSpPr>
          <p:cNvPr id="3" name="Content Placeholder 2"/>
          <p:cNvSpPr>
            <a:spLocks noGrp="1"/>
          </p:cNvSpPr>
          <p:nvPr>
            <p:ph idx="1"/>
          </p:nvPr>
        </p:nvSpPr>
        <p:spPr>
          <a:xfrm>
            <a:off x="428596" y="1428736"/>
            <a:ext cx="8229600" cy="4525963"/>
          </a:xfrm>
        </p:spPr>
        <p:txBody>
          <a:bodyPr/>
          <a:lstStyle/>
          <a:p>
            <a:pPr algn="just">
              <a:lnSpc>
                <a:spcPct val="150000"/>
              </a:lnSpc>
            </a:pPr>
            <a:r>
              <a:rPr lang="en-IN" sz="1600" b="1" dirty="0"/>
              <a:t>Representative coding standards</a:t>
            </a:r>
            <a:r>
              <a:rPr lang="en-IN" sz="1600" dirty="0"/>
              <a:t>:</a:t>
            </a:r>
          </a:p>
          <a:p>
            <a:pPr algn="just">
              <a:lnSpc>
                <a:spcPct val="150000"/>
              </a:lnSpc>
              <a:buClrTx/>
              <a:buSzPct val="100000"/>
              <a:buFont typeface="+mj-lt"/>
              <a:buAutoNum type="arabicPeriod"/>
            </a:pPr>
            <a:r>
              <a:rPr lang="en-IN" sz="1600" dirty="0"/>
              <a:t>Rules for limiting the use of global</a:t>
            </a:r>
          </a:p>
          <a:p>
            <a:pPr algn="just">
              <a:lnSpc>
                <a:spcPct val="150000"/>
              </a:lnSpc>
              <a:buClrTx/>
              <a:buSzPct val="100000"/>
              <a:buFont typeface="+mj-lt"/>
              <a:buAutoNum type="arabicPeriod"/>
            </a:pPr>
            <a:r>
              <a:rPr lang="en-IN" sz="1600" dirty="0"/>
              <a:t>Standard headers for different modules</a:t>
            </a:r>
          </a:p>
          <a:p>
            <a:pPr algn="just">
              <a:lnSpc>
                <a:spcPct val="150000"/>
              </a:lnSpc>
              <a:buClrTx/>
              <a:buSzPct val="100000"/>
              <a:buFont typeface="+mj-lt"/>
              <a:buAutoNum type="arabicPeriod"/>
            </a:pPr>
            <a:r>
              <a:rPr lang="en-IN" sz="1600" dirty="0"/>
              <a:t>Naming conventions for global variables, local variables and constant identifiers</a:t>
            </a:r>
          </a:p>
          <a:p>
            <a:pPr algn="just">
              <a:lnSpc>
                <a:spcPct val="150000"/>
              </a:lnSpc>
              <a:buClrTx/>
              <a:buSzPct val="100000"/>
              <a:buFont typeface="+mj-lt"/>
              <a:buAutoNum type="arabicPeriod"/>
            </a:pPr>
            <a:r>
              <a:rPr lang="en-IN" sz="1600" dirty="0"/>
              <a:t>Conventions regarding error return values and exception handling mechanism.</a:t>
            </a:r>
          </a:p>
          <a:p>
            <a:pPr algn="just">
              <a:lnSpc>
                <a:spcPct val="150000"/>
              </a:lnSpc>
              <a:buClrTx/>
              <a:buSzPct val="100000"/>
              <a:buFont typeface="+mj-lt"/>
              <a:buAutoNum type="arabicPeriod"/>
            </a:pPr>
            <a:r>
              <a:rPr lang="en-IN" sz="1600" dirty="0"/>
              <a:t>Representative coding guidelines.</a:t>
            </a:r>
          </a:p>
          <a:p>
            <a:pPr algn="just">
              <a:lnSpc>
                <a:spcPct val="150000"/>
              </a:lnSpc>
              <a:buClrTx/>
              <a:buSzPct val="100000"/>
              <a:buFont typeface="+mj-lt"/>
              <a:buAutoNum type="arabicPeriod"/>
            </a:pPr>
            <a:r>
              <a:rPr lang="en-IN" sz="1600" dirty="0"/>
              <a:t>Do not use a coding style that is too clever or too difficult to understand.</a:t>
            </a:r>
          </a:p>
          <a:p>
            <a:pPr algn="just">
              <a:lnSpc>
                <a:spcPct val="150000"/>
              </a:lnSpc>
              <a:buClrTx/>
              <a:buSzPct val="100000"/>
              <a:buFont typeface="+mj-lt"/>
              <a:buAutoNum type="arabicPeriod"/>
            </a:pPr>
            <a:r>
              <a:rPr lang="en-IN" sz="1600" dirty="0"/>
              <a:t>Avoid </a:t>
            </a:r>
            <a:r>
              <a:rPr lang="en-IN" sz="1600" dirty="0" err="1"/>
              <a:t>obsucre</a:t>
            </a:r>
            <a:r>
              <a:rPr lang="en-IN" sz="1600" dirty="0"/>
              <a:t> side effects.</a:t>
            </a:r>
          </a:p>
          <a:p>
            <a:pPr algn="just">
              <a:lnSpc>
                <a:spcPct val="150000"/>
              </a:lnSpc>
              <a:buClrTx/>
              <a:buSzPct val="100000"/>
              <a:buFont typeface="+mj-lt"/>
              <a:buAutoNum type="arabicPeriod"/>
            </a:pPr>
            <a:r>
              <a:rPr lang="en-IN" sz="1600" dirty="0"/>
              <a:t>Do not use an identifier for multiple purposes.</a:t>
            </a:r>
          </a:p>
          <a:p>
            <a:pPr algn="just">
              <a:lnSpc>
                <a:spcPct val="150000"/>
              </a:lnSpc>
              <a:buClrTx/>
              <a:buSzPct val="100000"/>
              <a:buFont typeface="+mj-lt"/>
              <a:buAutoNum type="arabicPeriod"/>
            </a:pPr>
            <a:r>
              <a:rPr lang="en-IN" sz="1600" dirty="0"/>
              <a:t>Code should be well-documented</a:t>
            </a:r>
          </a:p>
          <a:p>
            <a:pPr algn="just">
              <a:lnSpc>
                <a:spcPct val="150000"/>
              </a:lnSpc>
              <a:buClrTx/>
              <a:buSzPct val="100000"/>
              <a:buFont typeface="+mj-lt"/>
              <a:buAutoNum type="arabicPeriod"/>
            </a:pPr>
            <a:r>
              <a:rPr lang="en-IN" sz="1600" dirty="0"/>
              <a:t>Length of any function should not exceed 10 source lines.</a:t>
            </a:r>
          </a:p>
          <a:p>
            <a:pPr algn="just">
              <a:lnSpc>
                <a:spcPct val="150000"/>
              </a:lnSpc>
              <a:buClrTx/>
              <a:buSzPct val="100000"/>
              <a:buFont typeface="+mj-lt"/>
              <a:buAutoNum type="arabicPeriod"/>
            </a:pPr>
            <a:r>
              <a:rPr lang="en-IN" sz="1600" dirty="0"/>
              <a:t>Do not use GO TO statements.</a:t>
            </a:r>
          </a:p>
          <a:p>
            <a:pPr algn="just">
              <a:lnSpc>
                <a:spcPct val="150000"/>
              </a:lnSpc>
              <a:buNone/>
            </a:pPr>
            <a:endParaRPr lang="en-IN" sz="16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6882" name="Rectangle 2"/>
          <p:cNvSpPr>
            <a:spLocks noGrp="1" noChangeArrowheads="1"/>
          </p:cNvSpPr>
          <p:nvPr>
            <p:ph type="title"/>
          </p:nvPr>
        </p:nvSpPr>
        <p:spPr>
          <a:xfrm>
            <a:off x="671040" y="165619"/>
            <a:ext cx="7800480" cy="1137719"/>
          </a:xfrm>
          <a:ln/>
        </p:spPr>
        <p:txBody>
          <a:bodyPr lIns="17998" tIns="46795" rIns="17998" bIns="46795" anchor="ctr"/>
          <a:lstStyle/>
          <a:p>
            <a:pPr defTabSz="829452">
              <a:spcBef>
                <a:spcPts val="907"/>
              </a:spcBef>
            </a:pPr>
            <a:r>
              <a:rPr lang="en-GB" sz="5400" dirty="0"/>
              <a:t>Program Analysis Tools</a:t>
            </a:r>
          </a:p>
        </p:txBody>
      </p:sp>
      <p:sp>
        <p:nvSpPr>
          <p:cNvPr id="1786883" name="Rectangle 3"/>
          <p:cNvSpPr>
            <a:spLocks noGrp="1" noChangeArrowheads="1"/>
          </p:cNvSpPr>
          <p:nvPr>
            <p:ph type="body" idx="1"/>
          </p:nvPr>
        </p:nvSpPr>
        <p:spPr>
          <a:xfrm>
            <a:off x="500034" y="1428736"/>
            <a:ext cx="8286808" cy="4241245"/>
          </a:xfrm>
          <a:ln/>
        </p:spPr>
        <p:txBody>
          <a:bodyPr lIns="17998" tIns="46795" rIns="17998" bIns="46795"/>
          <a:lstStyle/>
          <a:p>
            <a:pPr marL="311045" indent="-311045" algn="just" defTabSz="829452">
              <a:lnSpc>
                <a:spcPct val="150000"/>
              </a:lnSpc>
              <a:spcBef>
                <a:spcPts val="726"/>
              </a:spcBef>
            </a:pPr>
            <a:r>
              <a:rPr lang="en-GB" sz="2000" dirty="0"/>
              <a:t>An automated tool:</a:t>
            </a:r>
          </a:p>
          <a:p>
            <a:pPr marL="673930" lvl="1" algn="just" defTabSz="829452">
              <a:lnSpc>
                <a:spcPct val="150000"/>
              </a:lnSpc>
              <a:spcBef>
                <a:spcPts val="658"/>
              </a:spcBef>
            </a:pPr>
            <a:r>
              <a:rPr lang="en-GB" sz="2000" dirty="0"/>
              <a:t>takes program source code as input </a:t>
            </a:r>
          </a:p>
          <a:p>
            <a:pPr marL="673930" lvl="1" algn="just" defTabSz="829452">
              <a:lnSpc>
                <a:spcPct val="150000"/>
              </a:lnSpc>
              <a:spcBef>
                <a:spcPts val="658"/>
              </a:spcBef>
            </a:pPr>
            <a:r>
              <a:rPr lang="en-GB" sz="2000" dirty="0"/>
              <a:t>produces reports regarding several important characteristics of the program, </a:t>
            </a:r>
          </a:p>
          <a:p>
            <a:pPr marL="673930" lvl="1" algn="just" defTabSz="829452">
              <a:lnSpc>
                <a:spcPct val="150000"/>
              </a:lnSpc>
              <a:spcBef>
                <a:spcPts val="658"/>
              </a:spcBef>
            </a:pPr>
            <a:r>
              <a:rPr lang="en-GB" sz="2000" dirty="0"/>
              <a:t>such as size, complexity, adequacy of commenting, adherence to programming standards, etc. </a:t>
            </a:r>
          </a:p>
          <a:p>
            <a:pPr marL="311045" indent="-311045" algn="just" defTabSz="829452">
              <a:spcBef>
                <a:spcPts val="726"/>
              </a:spcBef>
            </a:pPr>
            <a:r>
              <a:rPr lang="en-GB" sz="2000" dirty="0"/>
              <a:t>Some program analysis tools: </a:t>
            </a:r>
          </a:p>
          <a:p>
            <a:pPr marL="673930" lvl="1" algn="just" defTabSz="829452">
              <a:spcBef>
                <a:spcPts val="658"/>
              </a:spcBef>
            </a:pPr>
            <a:r>
              <a:rPr lang="en-GB" sz="2000" dirty="0"/>
              <a:t>Produce reports regarding the adequacy of the test cases.</a:t>
            </a:r>
          </a:p>
          <a:p>
            <a:pPr marL="311045" indent="-311045" algn="just" defTabSz="829452">
              <a:spcBef>
                <a:spcPts val="726"/>
              </a:spcBef>
            </a:pPr>
            <a:r>
              <a:rPr lang="en-GB" sz="2000" dirty="0"/>
              <a:t>There are essentially two categories of program analysis tools:</a:t>
            </a:r>
          </a:p>
          <a:p>
            <a:pPr marL="673930" lvl="1" algn="just" defTabSz="829452">
              <a:spcBef>
                <a:spcPts val="658"/>
              </a:spcBef>
            </a:pPr>
            <a:r>
              <a:rPr lang="en-GB" sz="2000" dirty="0">
                <a:solidFill>
                  <a:srgbClr val="0000FF"/>
                </a:solidFill>
              </a:rPr>
              <a:t>Static analysis tools</a:t>
            </a:r>
          </a:p>
          <a:p>
            <a:pPr marL="673930" lvl="1" algn="just" defTabSz="829452">
              <a:spcBef>
                <a:spcPts val="658"/>
              </a:spcBef>
            </a:pPr>
            <a:r>
              <a:rPr lang="en-GB" sz="2000" dirty="0">
                <a:solidFill>
                  <a:srgbClr val="0000FF"/>
                </a:solidFill>
              </a:rPr>
              <a:t>Dynamic analysis tools</a:t>
            </a:r>
          </a:p>
          <a:p>
            <a:pPr marL="673930" lvl="1" algn="just" defTabSz="829452">
              <a:lnSpc>
                <a:spcPct val="150000"/>
              </a:lnSpc>
              <a:spcBef>
                <a:spcPts val="658"/>
              </a:spcBef>
              <a:buNone/>
            </a:pPr>
            <a:endParaRPr lang="en-GB" sz="20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0978" name="Rectangle 2"/>
          <p:cNvSpPr>
            <a:spLocks noGrp="1" noChangeArrowheads="1"/>
          </p:cNvSpPr>
          <p:nvPr>
            <p:ph type="title"/>
          </p:nvPr>
        </p:nvSpPr>
        <p:spPr>
          <a:xfrm>
            <a:off x="671040" y="165619"/>
            <a:ext cx="7800480" cy="1137719"/>
          </a:xfrm>
          <a:ln/>
        </p:spPr>
        <p:txBody>
          <a:bodyPr lIns="17998" tIns="46795" rIns="17998" bIns="46795" anchor="ctr"/>
          <a:lstStyle/>
          <a:p>
            <a:pPr defTabSz="829452">
              <a:spcBef>
                <a:spcPts val="987"/>
              </a:spcBef>
            </a:pPr>
            <a:r>
              <a:rPr lang="en-GB" sz="5400" dirty="0"/>
              <a:t>Static Analysis Tools</a:t>
            </a:r>
          </a:p>
        </p:txBody>
      </p:sp>
      <p:sp>
        <p:nvSpPr>
          <p:cNvPr id="1790979" name="Rectangle 3"/>
          <p:cNvSpPr>
            <a:spLocks noGrp="1" noChangeArrowheads="1"/>
          </p:cNvSpPr>
          <p:nvPr>
            <p:ph type="body" idx="1"/>
          </p:nvPr>
        </p:nvSpPr>
        <p:spPr>
          <a:ln/>
        </p:spPr>
        <p:txBody>
          <a:bodyPr lIns="17998" tIns="46795" rIns="17998" bIns="46795"/>
          <a:lstStyle/>
          <a:p>
            <a:pPr marL="311045" indent="-311045" algn="just" defTabSz="829452">
              <a:lnSpc>
                <a:spcPct val="150000"/>
              </a:lnSpc>
              <a:spcBef>
                <a:spcPts val="907"/>
              </a:spcBef>
            </a:pPr>
            <a:r>
              <a:rPr lang="en-GB" sz="1800" dirty="0"/>
              <a:t>Static analysis tools: </a:t>
            </a:r>
          </a:p>
          <a:p>
            <a:pPr marL="673930" lvl="1" algn="just" defTabSz="829452">
              <a:lnSpc>
                <a:spcPct val="150000"/>
              </a:lnSpc>
              <a:spcBef>
                <a:spcPts val="806"/>
              </a:spcBef>
            </a:pPr>
            <a:r>
              <a:rPr lang="en-GB" sz="1800" dirty="0"/>
              <a:t>Assess properties of a program without executing it. </a:t>
            </a:r>
          </a:p>
          <a:p>
            <a:pPr marL="673930" lvl="1" algn="just" defTabSz="829452">
              <a:lnSpc>
                <a:spcPct val="150000"/>
              </a:lnSpc>
              <a:spcBef>
                <a:spcPts val="806"/>
              </a:spcBef>
            </a:pPr>
            <a:r>
              <a:rPr lang="en-GB" sz="1800" dirty="0">
                <a:solidFill>
                  <a:srgbClr val="0000FF"/>
                </a:solidFill>
              </a:rPr>
              <a:t>Analyze the source code </a:t>
            </a:r>
          </a:p>
          <a:p>
            <a:pPr marL="1036815" lvl="2" indent="-207363" algn="just" defTabSz="829452">
              <a:lnSpc>
                <a:spcPct val="150000"/>
              </a:lnSpc>
              <a:spcBef>
                <a:spcPts val="726"/>
              </a:spcBef>
            </a:pPr>
            <a:r>
              <a:rPr lang="en-GB" sz="1800" dirty="0">
                <a:solidFill>
                  <a:srgbClr val="0000FF"/>
                </a:solidFill>
              </a:rPr>
              <a:t>Provide analytical conclusions.</a:t>
            </a:r>
            <a:r>
              <a:rPr lang="en-GB" sz="1800" dirty="0">
                <a:solidFill>
                  <a:srgbClr val="FFFF00"/>
                </a:solidFill>
              </a:rPr>
              <a:t>  </a:t>
            </a:r>
          </a:p>
          <a:p>
            <a:pPr marL="311045" indent="-311045" defTabSz="829452">
              <a:spcBef>
                <a:spcPts val="907"/>
              </a:spcBef>
            </a:pPr>
            <a:r>
              <a:rPr lang="en-GB" sz="1800" dirty="0"/>
              <a:t>Whether coding standards have been adhered to?</a:t>
            </a:r>
          </a:p>
          <a:p>
            <a:pPr marL="673930" lvl="1" defTabSz="829452">
              <a:spcBef>
                <a:spcPts val="658"/>
              </a:spcBef>
            </a:pPr>
            <a:r>
              <a:rPr lang="en-GB" sz="1800" dirty="0"/>
              <a:t>Commenting is adequate?</a:t>
            </a:r>
          </a:p>
          <a:p>
            <a:pPr marL="311045" indent="-311045" defTabSz="829452">
              <a:spcBef>
                <a:spcPts val="907"/>
              </a:spcBef>
            </a:pPr>
            <a:r>
              <a:rPr lang="en-GB" sz="1800" dirty="0"/>
              <a:t>Programming errors such as:</a:t>
            </a:r>
          </a:p>
          <a:p>
            <a:pPr marL="673930" lvl="1" defTabSz="829452">
              <a:spcBef>
                <a:spcPts val="658"/>
              </a:spcBef>
            </a:pPr>
            <a:r>
              <a:rPr lang="en-GB" sz="1800" dirty="0"/>
              <a:t>uninitialized variables </a:t>
            </a:r>
          </a:p>
          <a:p>
            <a:pPr marL="673930" lvl="1" defTabSz="829452">
              <a:spcBef>
                <a:spcPts val="658"/>
              </a:spcBef>
            </a:pPr>
            <a:r>
              <a:rPr lang="en-GB" sz="1800" dirty="0"/>
              <a:t>mismatch between actual and formal parameters. </a:t>
            </a:r>
          </a:p>
          <a:p>
            <a:pPr marL="673930" lvl="1" defTabSz="829452">
              <a:spcBef>
                <a:spcPts val="658"/>
              </a:spcBef>
            </a:pPr>
            <a:r>
              <a:rPr lang="en-GB" sz="1800" dirty="0"/>
              <a:t>Variables declared but never used, etc.</a:t>
            </a:r>
          </a:p>
          <a:p>
            <a:pPr marL="1036815" lvl="2" indent="-207363" algn="just" defTabSz="829452">
              <a:lnSpc>
                <a:spcPct val="150000"/>
              </a:lnSpc>
              <a:spcBef>
                <a:spcPts val="726"/>
              </a:spcBef>
              <a:buNone/>
            </a:pPr>
            <a:endParaRPr lang="en-GB" sz="1800" dirty="0">
              <a:solidFill>
                <a:srgbClr val="FFFF00"/>
              </a:solidFill>
            </a:endParaRP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5074" name="Rectangle 2"/>
          <p:cNvSpPr>
            <a:spLocks noGrp="1" noChangeArrowheads="1"/>
          </p:cNvSpPr>
          <p:nvPr>
            <p:ph type="title"/>
          </p:nvPr>
        </p:nvSpPr>
        <p:spPr>
          <a:xfrm>
            <a:off x="671040" y="165619"/>
            <a:ext cx="7800480" cy="1137719"/>
          </a:xfrm>
          <a:ln/>
        </p:spPr>
        <p:txBody>
          <a:bodyPr lIns="17998" tIns="46795" rIns="17998" bIns="46795" anchor="ctr"/>
          <a:lstStyle/>
          <a:p>
            <a:pPr defTabSz="829452">
              <a:spcBef>
                <a:spcPts val="987"/>
              </a:spcBef>
            </a:pPr>
            <a:r>
              <a:rPr lang="en-GB" sz="5400" dirty="0"/>
              <a:t>Contd...</a:t>
            </a:r>
          </a:p>
        </p:txBody>
      </p:sp>
      <p:sp>
        <p:nvSpPr>
          <p:cNvPr id="1795075" name="Rectangle 3"/>
          <p:cNvSpPr>
            <a:spLocks noGrp="1" noChangeArrowheads="1"/>
          </p:cNvSpPr>
          <p:nvPr>
            <p:ph type="body" idx="1"/>
          </p:nvPr>
        </p:nvSpPr>
        <p:spPr>
          <a:xfrm>
            <a:off x="417600" y="1549602"/>
            <a:ext cx="8343360" cy="4510554"/>
          </a:xfrm>
          <a:ln/>
        </p:spPr>
        <p:txBody>
          <a:bodyPr lIns="17998" tIns="46795" rIns="17998" bIns="46795"/>
          <a:lstStyle/>
          <a:p>
            <a:pPr marL="311045" indent="-311045" algn="just" defTabSz="829452">
              <a:lnSpc>
                <a:spcPct val="150000"/>
              </a:lnSpc>
              <a:spcBef>
                <a:spcPts val="806"/>
              </a:spcBef>
            </a:pPr>
            <a:r>
              <a:rPr lang="en-GB" sz="2400" dirty="0"/>
              <a:t>Code walk through and inspection can also be considered as static analysis methods: </a:t>
            </a:r>
          </a:p>
          <a:p>
            <a:pPr marL="673930" lvl="1" algn="just" defTabSz="829452">
              <a:lnSpc>
                <a:spcPct val="150000"/>
              </a:lnSpc>
              <a:spcBef>
                <a:spcPts val="726"/>
              </a:spcBef>
            </a:pPr>
            <a:r>
              <a:rPr lang="en-GB" sz="2400" dirty="0">
                <a:solidFill>
                  <a:srgbClr val="0000FF"/>
                </a:solidFill>
              </a:rPr>
              <a:t>However, the term </a:t>
            </a:r>
            <a:r>
              <a:rPr lang="en-GB" sz="2400" u="sng" dirty="0">
                <a:solidFill>
                  <a:srgbClr val="0000FF"/>
                </a:solidFill>
              </a:rPr>
              <a:t>static program analysis</a:t>
            </a:r>
            <a:r>
              <a:rPr lang="en-GB" sz="2400" dirty="0">
                <a:solidFill>
                  <a:srgbClr val="0000FF"/>
                </a:solidFill>
              </a:rPr>
              <a:t> is generally used for automated analysis tools.</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title"/>
          </p:nvPr>
        </p:nvSpPr>
        <p:spPr>
          <a:xfrm>
            <a:off x="671040" y="165619"/>
            <a:ext cx="7800480" cy="1137719"/>
          </a:xfrm>
          <a:ln/>
        </p:spPr>
        <p:txBody>
          <a:bodyPr lIns="17998" tIns="46795" rIns="17998" bIns="46795" anchor="ctr"/>
          <a:lstStyle/>
          <a:p>
            <a:pPr defTabSz="829452">
              <a:spcBef>
                <a:spcPts val="907"/>
              </a:spcBef>
            </a:pPr>
            <a:r>
              <a:rPr lang="en-GB" sz="5400" dirty="0"/>
              <a:t>Dynamic Analysis Tools</a:t>
            </a:r>
          </a:p>
        </p:txBody>
      </p:sp>
      <p:sp>
        <p:nvSpPr>
          <p:cNvPr id="1797123" name="Rectangle 3"/>
          <p:cNvSpPr>
            <a:spLocks noGrp="1" noChangeArrowheads="1"/>
          </p:cNvSpPr>
          <p:nvPr>
            <p:ph type="body" idx="1"/>
          </p:nvPr>
        </p:nvSpPr>
        <p:spPr>
          <a:xfrm>
            <a:off x="685440" y="1447352"/>
            <a:ext cx="7771680" cy="4113072"/>
          </a:xfrm>
          <a:ln/>
        </p:spPr>
        <p:txBody>
          <a:bodyPr lIns="17998" tIns="46795" rIns="17998" bIns="46795"/>
          <a:lstStyle/>
          <a:p>
            <a:pPr marL="311045" indent="-311045" algn="just" defTabSz="829452">
              <a:lnSpc>
                <a:spcPct val="150000"/>
              </a:lnSpc>
              <a:spcBef>
                <a:spcPts val="907"/>
              </a:spcBef>
            </a:pPr>
            <a:r>
              <a:rPr lang="en-GB" sz="2400" dirty="0"/>
              <a:t>Dynamic program analysis tools require the program to be executed: </a:t>
            </a:r>
          </a:p>
          <a:p>
            <a:pPr marL="673930" lvl="1" algn="just" defTabSz="829452">
              <a:lnSpc>
                <a:spcPct val="150000"/>
              </a:lnSpc>
              <a:spcBef>
                <a:spcPts val="806"/>
              </a:spcBef>
            </a:pPr>
            <a:r>
              <a:rPr lang="en-GB" sz="2400" dirty="0"/>
              <a:t>its </a:t>
            </a:r>
            <a:r>
              <a:rPr lang="en-GB" sz="2400" dirty="0" err="1"/>
              <a:t>behavior</a:t>
            </a:r>
            <a:r>
              <a:rPr lang="en-GB" sz="2400" dirty="0"/>
              <a:t> recorded. </a:t>
            </a:r>
          </a:p>
          <a:p>
            <a:pPr marL="673930" lvl="1" algn="just" defTabSz="829452">
              <a:lnSpc>
                <a:spcPct val="150000"/>
              </a:lnSpc>
              <a:spcBef>
                <a:spcPts val="806"/>
              </a:spcBef>
            </a:pPr>
            <a:r>
              <a:rPr lang="en-GB" sz="2400" dirty="0">
                <a:solidFill>
                  <a:srgbClr val="0000FF"/>
                </a:solidFill>
              </a:rPr>
              <a:t>Produce reports such as adequacy of test cases.</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9170" name="Rectangle 2"/>
          <p:cNvSpPr>
            <a:spLocks noGrp="1" noChangeArrowheads="1"/>
          </p:cNvSpPr>
          <p:nvPr>
            <p:ph type="title"/>
          </p:nvPr>
        </p:nvSpPr>
        <p:spPr>
          <a:xfrm>
            <a:off x="406080" y="220344"/>
            <a:ext cx="7771680" cy="1159321"/>
          </a:xfrm>
          <a:ln/>
        </p:spPr>
        <p:txBody>
          <a:bodyPr lIns="17998" tIns="46795" rIns="17998" bIns="46795" anchor="ctr"/>
          <a:lstStyle/>
          <a:p>
            <a:pPr defTabSz="829452">
              <a:spcBef>
                <a:spcPts val="1474"/>
              </a:spcBef>
            </a:pPr>
            <a:r>
              <a:rPr lang="en-GB" sz="6500" dirty="0"/>
              <a:t>Testing</a:t>
            </a:r>
          </a:p>
        </p:txBody>
      </p:sp>
      <p:sp>
        <p:nvSpPr>
          <p:cNvPr id="1799171" name="Rectangle 3"/>
          <p:cNvSpPr>
            <a:spLocks noGrp="1" noChangeArrowheads="1"/>
          </p:cNvSpPr>
          <p:nvPr>
            <p:ph type="body" idx="1"/>
          </p:nvPr>
        </p:nvSpPr>
        <p:spPr>
          <a:ln/>
        </p:spPr>
        <p:txBody>
          <a:bodyPr lIns="17998" tIns="46795" rIns="17998" bIns="46795"/>
          <a:lstStyle/>
          <a:p>
            <a:pPr marL="311045" indent="-311045" algn="just" defTabSz="829452">
              <a:lnSpc>
                <a:spcPct val="150000"/>
              </a:lnSpc>
              <a:spcBef>
                <a:spcPts val="806"/>
              </a:spcBef>
            </a:pPr>
            <a:r>
              <a:rPr lang="en-GB" sz="1800" dirty="0"/>
              <a:t>The aim of testing  is to identify all defects in a software product.  </a:t>
            </a:r>
          </a:p>
          <a:p>
            <a:pPr marL="311045" indent="-311045" algn="just" defTabSz="829452">
              <a:lnSpc>
                <a:spcPct val="150000"/>
              </a:lnSpc>
              <a:spcBef>
                <a:spcPts val="806"/>
              </a:spcBef>
            </a:pPr>
            <a:r>
              <a:rPr lang="en-GB" sz="1800" dirty="0"/>
              <a:t>However, in practice even after thorough testing:</a:t>
            </a:r>
          </a:p>
          <a:p>
            <a:pPr marL="673930" lvl="1" algn="just" defTabSz="829452">
              <a:lnSpc>
                <a:spcPct val="150000"/>
              </a:lnSpc>
              <a:spcBef>
                <a:spcPts val="726"/>
              </a:spcBef>
            </a:pPr>
            <a:r>
              <a:rPr lang="en-GB" sz="1800" dirty="0"/>
              <a:t>one cannot  guarantee that the software is error-free. </a:t>
            </a:r>
          </a:p>
          <a:p>
            <a:pPr marL="311045" indent="-311045" algn="just" defTabSz="829452">
              <a:spcBef>
                <a:spcPts val="907"/>
              </a:spcBef>
            </a:pPr>
            <a:r>
              <a:rPr lang="en-GB" sz="1800" dirty="0"/>
              <a:t>The input data domain of most software products is very large: </a:t>
            </a:r>
          </a:p>
          <a:p>
            <a:pPr marL="673930" lvl="1" algn="just" defTabSz="829452">
              <a:spcBef>
                <a:spcPts val="806"/>
              </a:spcBef>
            </a:pPr>
            <a:r>
              <a:rPr lang="en-GB" sz="1800" dirty="0">
                <a:solidFill>
                  <a:srgbClr val="0000FF"/>
                </a:solidFill>
              </a:rPr>
              <a:t>It is not practical to test the software exhaustively with each input data value.</a:t>
            </a:r>
          </a:p>
          <a:p>
            <a:pPr marL="311045" indent="-311045" defTabSz="829452">
              <a:spcBef>
                <a:spcPts val="806"/>
              </a:spcBef>
            </a:pPr>
            <a:r>
              <a:rPr lang="en-GB" sz="1800" dirty="0"/>
              <a:t>Testing does however expose many errors:</a:t>
            </a:r>
          </a:p>
          <a:p>
            <a:pPr marL="673930" lvl="1" defTabSz="829452">
              <a:spcBef>
                <a:spcPts val="726"/>
              </a:spcBef>
            </a:pPr>
            <a:r>
              <a:rPr lang="en-GB" sz="1800" dirty="0">
                <a:solidFill>
                  <a:srgbClr val="0000FF"/>
                </a:solidFill>
              </a:rPr>
              <a:t>Testing provides a practical way of reducing defects in a system </a:t>
            </a:r>
          </a:p>
          <a:p>
            <a:pPr marL="673930" lvl="1" defTabSz="829452">
              <a:spcBef>
                <a:spcPts val="726"/>
              </a:spcBef>
            </a:pPr>
            <a:r>
              <a:rPr lang="en-GB" sz="1800" dirty="0">
                <a:solidFill>
                  <a:srgbClr val="0000FF"/>
                </a:solidFill>
              </a:rPr>
              <a:t>Increases the users' confidence in a developed system.</a:t>
            </a:r>
          </a:p>
          <a:p>
            <a:pPr marL="673930" lvl="1" algn="just" defTabSz="829452">
              <a:spcBef>
                <a:spcPts val="806"/>
              </a:spcBef>
              <a:buNone/>
            </a:pPr>
            <a:endParaRPr lang="en-GB" sz="1800" dirty="0">
              <a:solidFill>
                <a:srgbClr val="0000FF"/>
              </a:solidFill>
            </a:endParaRPr>
          </a:p>
          <a:p>
            <a:pPr marL="673930" lvl="1" algn="just" defTabSz="829452">
              <a:lnSpc>
                <a:spcPct val="150000"/>
              </a:lnSpc>
              <a:spcBef>
                <a:spcPts val="726"/>
              </a:spcBef>
              <a:buNone/>
            </a:pPr>
            <a:endParaRPr lang="en-GB" sz="18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406080" y="220344"/>
            <a:ext cx="7771680" cy="1159321"/>
          </a:xfrm>
          <a:ln/>
        </p:spPr>
        <p:txBody>
          <a:bodyPr lIns="17998" tIns="46795" rIns="17998" bIns="46795" anchor="ctr"/>
          <a:lstStyle/>
          <a:p>
            <a:pPr defTabSz="829452">
              <a:spcBef>
                <a:spcPts val="1474"/>
              </a:spcBef>
            </a:pPr>
            <a:r>
              <a:rPr lang="en-GB" sz="7300" dirty="0"/>
              <a:t>Contd...</a:t>
            </a:r>
          </a:p>
        </p:txBody>
      </p:sp>
      <p:sp>
        <p:nvSpPr>
          <p:cNvPr id="1805315" name="Rectangle 3"/>
          <p:cNvSpPr>
            <a:spLocks noGrp="1" noChangeArrowheads="1"/>
          </p:cNvSpPr>
          <p:nvPr>
            <p:ph type="body" idx="1"/>
          </p:nvPr>
        </p:nvSpPr>
        <p:spPr>
          <a:xfrm>
            <a:off x="685440" y="1447353"/>
            <a:ext cx="7771680" cy="4218202"/>
          </a:xfrm>
          <a:ln/>
        </p:spPr>
        <p:txBody>
          <a:bodyPr lIns="17998" tIns="46795" rIns="17998" bIns="46795"/>
          <a:lstStyle/>
          <a:p>
            <a:pPr marL="311045" indent="-311045" algn="just" defTabSz="829452">
              <a:lnSpc>
                <a:spcPct val="150000"/>
              </a:lnSpc>
              <a:spcBef>
                <a:spcPts val="726"/>
              </a:spcBef>
            </a:pPr>
            <a:r>
              <a:rPr lang="en-GB" sz="1800" dirty="0"/>
              <a:t>Testing is an important development  phase:</a:t>
            </a:r>
          </a:p>
          <a:p>
            <a:pPr marL="673930" lvl="1" algn="just" defTabSz="829452">
              <a:lnSpc>
                <a:spcPct val="150000"/>
              </a:lnSpc>
              <a:spcBef>
                <a:spcPts val="658"/>
              </a:spcBef>
            </a:pPr>
            <a:r>
              <a:rPr lang="en-GB" sz="1800" dirty="0"/>
              <a:t>requires the maximum effort among all development phases. </a:t>
            </a:r>
          </a:p>
          <a:p>
            <a:pPr marL="311045" indent="-311045" algn="just" defTabSz="829452">
              <a:lnSpc>
                <a:spcPct val="150000"/>
              </a:lnSpc>
              <a:spcBef>
                <a:spcPts val="907"/>
              </a:spcBef>
            </a:pPr>
            <a:r>
              <a:rPr lang="en-GB" sz="1800" dirty="0">
                <a:solidFill>
                  <a:srgbClr val="0000FF"/>
                </a:solidFill>
              </a:rPr>
              <a:t>In a typical </a:t>
            </a:r>
            <a:r>
              <a:rPr lang="en-GB" sz="1800" u="sng" dirty="0">
                <a:solidFill>
                  <a:srgbClr val="0000FF"/>
                </a:solidFill>
              </a:rPr>
              <a:t>development organization</a:t>
            </a:r>
            <a:r>
              <a:rPr lang="en-GB" sz="1800" dirty="0">
                <a:solidFill>
                  <a:srgbClr val="0000FF"/>
                </a:solidFill>
              </a:rPr>
              <a:t>: </a:t>
            </a:r>
          </a:p>
          <a:p>
            <a:pPr marL="673930" lvl="1" algn="just" defTabSz="829452">
              <a:lnSpc>
                <a:spcPct val="150000"/>
              </a:lnSpc>
              <a:spcBef>
                <a:spcPts val="658"/>
              </a:spcBef>
            </a:pPr>
            <a:r>
              <a:rPr lang="en-GB" sz="1800" dirty="0">
                <a:solidFill>
                  <a:srgbClr val="0000FF"/>
                </a:solidFill>
              </a:rPr>
              <a:t>maximum number of software engineers can be found to be engaged in testing activities.</a:t>
            </a:r>
          </a:p>
          <a:p>
            <a:pPr marL="311045" indent="-311045" defTabSz="829452">
              <a:spcBef>
                <a:spcPts val="907"/>
              </a:spcBef>
            </a:pPr>
            <a:r>
              <a:rPr lang="en-GB" sz="1800" dirty="0"/>
              <a:t>Many engineers have the wrong impression:</a:t>
            </a:r>
          </a:p>
          <a:p>
            <a:pPr marL="673930" lvl="1" defTabSz="829452">
              <a:spcBef>
                <a:spcPts val="806"/>
              </a:spcBef>
            </a:pPr>
            <a:r>
              <a:rPr lang="en-GB" sz="1800" dirty="0"/>
              <a:t>testing is a secondary activity</a:t>
            </a:r>
          </a:p>
          <a:p>
            <a:pPr marL="673930" lvl="1" defTabSz="829452">
              <a:spcBef>
                <a:spcPts val="806"/>
              </a:spcBef>
            </a:pPr>
            <a:r>
              <a:rPr lang="en-GB" sz="1800" dirty="0"/>
              <a:t>it is intellectually not as stimulating as the other development activities, etc.</a:t>
            </a:r>
          </a:p>
          <a:p>
            <a:pPr marL="311045" indent="-311045" defTabSz="829452">
              <a:spcBef>
                <a:spcPts val="907"/>
              </a:spcBef>
            </a:pPr>
            <a:r>
              <a:rPr lang="en-GB" sz="1800" dirty="0"/>
              <a:t>Testing a software product is in fact:</a:t>
            </a:r>
          </a:p>
          <a:p>
            <a:pPr marL="673930" lvl="1" defTabSz="829452">
              <a:spcBef>
                <a:spcPts val="726"/>
              </a:spcBef>
            </a:pPr>
            <a:r>
              <a:rPr lang="en-GB" sz="1800" dirty="0">
                <a:solidFill>
                  <a:srgbClr val="0000FF"/>
                </a:solidFill>
              </a:rPr>
              <a:t>as much challenging as initial development activities such as specification, design, and coding</a:t>
            </a:r>
            <a:endParaRPr lang="en-GB" sz="1800" dirty="0"/>
          </a:p>
          <a:p>
            <a:pPr marL="673930" lvl="1" algn="just" defTabSz="829452">
              <a:lnSpc>
                <a:spcPct val="150000"/>
              </a:lnSpc>
              <a:spcBef>
                <a:spcPts val="658"/>
              </a:spcBef>
              <a:buNone/>
            </a:pPr>
            <a:endParaRPr lang="en-GB" sz="1800" dirty="0">
              <a:solidFill>
                <a:srgbClr val="0000FF"/>
              </a:solidFill>
            </a:endParaRP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1458" name="Rectangle 2"/>
          <p:cNvSpPr>
            <a:spLocks noGrp="1" noChangeArrowheads="1"/>
          </p:cNvSpPr>
          <p:nvPr>
            <p:ph type="title"/>
          </p:nvPr>
        </p:nvSpPr>
        <p:spPr>
          <a:xfrm>
            <a:off x="406080" y="204502"/>
            <a:ext cx="7771680" cy="1283175"/>
          </a:xfrm>
          <a:ln/>
        </p:spPr>
        <p:txBody>
          <a:bodyPr lIns="17998" tIns="46795" rIns="17998" bIns="46795"/>
          <a:lstStyle/>
          <a:p>
            <a:pPr defTabSz="829452">
              <a:spcBef>
                <a:spcPts val="1622"/>
              </a:spcBef>
            </a:pPr>
            <a:r>
              <a:rPr lang="en-GB" sz="6400" dirty="0"/>
              <a:t>Contd...</a:t>
            </a:r>
          </a:p>
        </p:txBody>
      </p:sp>
      <p:sp>
        <p:nvSpPr>
          <p:cNvPr id="1811459" name="Rectangle 3"/>
          <p:cNvSpPr>
            <a:spLocks noGrp="1" noChangeArrowheads="1"/>
          </p:cNvSpPr>
          <p:nvPr>
            <p:ph type="body" idx="1"/>
          </p:nvPr>
        </p:nvSpPr>
        <p:spPr>
          <a:xfrm>
            <a:off x="685440" y="1447352"/>
            <a:ext cx="7771680" cy="4113072"/>
          </a:xfrm>
          <a:ln/>
        </p:spPr>
        <p:txBody>
          <a:bodyPr lIns="17998" tIns="46795" rIns="17998" bIns="46795"/>
          <a:lstStyle/>
          <a:p>
            <a:pPr marL="311045" indent="-311045" algn="just" defTabSz="829452">
              <a:lnSpc>
                <a:spcPct val="150000"/>
              </a:lnSpc>
              <a:spcBef>
                <a:spcPts val="907"/>
              </a:spcBef>
            </a:pPr>
            <a:r>
              <a:rPr lang="en-GB" sz="2800" dirty="0"/>
              <a:t>Software products are tested at three levels:</a:t>
            </a:r>
          </a:p>
          <a:p>
            <a:pPr marL="673930" lvl="1" algn="just" defTabSz="829452">
              <a:lnSpc>
                <a:spcPct val="150000"/>
              </a:lnSpc>
              <a:spcBef>
                <a:spcPts val="806"/>
              </a:spcBef>
            </a:pPr>
            <a:r>
              <a:rPr lang="en-GB" dirty="0"/>
              <a:t>Unit testing</a:t>
            </a:r>
          </a:p>
          <a:p>
            <a:pPr marL="673930" lvl="1" algn="just" defTabSz="829452">
              <a:lnSpc>
                <a:spcPct val="150000"/>
              </a:lnSpc>
              <a:spcBef>
                <a:spcPts val="806"/>
              </a:spcBef>
            </a:pPr>
            <a:r>
              <a:rPr lang="en-GB" dirty="0"/>
              <a:t>Integration testing</a:t>
            </a:r>
          </a:p>
          <a:p>
            <a:pPr marL="673930" lvl="1" algn="just" defTabSz="829452">
              <a:lnSpc>
                <a:spcPct val="150000"/>
              </a:lnSpc>
              <a:spcBef>
                <a:spcPts val="806"/>
              </a:spcBef>
            </a:pPr>
            <a:r>
              <a:rPr lang="en-GB" dirty="0"/>
              <a:t>System testing</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3506" name="Rectangle 2"/>
          <p:cNvSpPr>
            <a:spLocks noGrp="1" noChangeArrowheads="1"/>
          </p:cNvSpPr>
          <p:nvPr>
            <p:ph type="title"/>
          </p:nvPr>
        </p:nvSpPr>
        <p:spPr>
          <a:xfrm>
            <a:off x="671040" y="165619"/>
            <a:ext cx="7800480" cy="1137719"/>
          </a:xfrm>
          <a:ln/>
        </p:spPr>
        <p:txBody>
          <a:bodyPr lIns="17998" tIns="46795" rIns="17998" bIns="46795" anchor="ctr"/>
          <a:lstStyle/>
          <a:p>
            <a:pPr defTabSz="829452">
              <a:spcBef>
                <a:spcPts val="1350"/>
              </a:spcBef>
            </a:pPr>
            <a:r>
              <a:rPr lang="en-GB" sz="6000" dirty="0"/>
              <a:t>Unit testing</a:t>
            </a:r>
          </a:p>
        </p:txBody>
      </p:sp>
      <p:sp>
        <p:nvSpPr>
          <p:cNvPr id="1813507" name="Rectangle 3"/>
          <p:cNvSpPr>
            <a:spLocks noGrp="1" noChangeArrowheads="1"/>
          </p:cNvSpPr>
          <p:nvPr>
            <p:ph type="body" idx="1"/>
          </p:nvPr>
        </p:nvSpPr>
        <p:spPr>
          <a:xfrm>
            <a:off x="685440" y="1447352"/>
            <a:ext cx="7771680" cy="4349257"/>
          </a:xfrm>
          <a:ln/>
        </p:spPr>
        <p:txBody>
          <a:bodyPr lIns="17998" tIns="46795" rIns="17998" bIns="46795"/>
          <a:lstStyle/>
          <a:p>
            <a:pPr marL="311045" indent="-311045" algn="just" defTabSz="829452">
              <a:lnSpc>
                <a:spcPct val="150000"/>
              </a:lnSpc>
              <a:spcBef>
                <a:spcPts val="907"/>
              </a:spcBef>
            </a:pPr>
            <a:r>
              <a:rPr lang="en-GB" sz="2000" dirty="0"/>
              <a:t>During unit testing, modules are tested in isolation:</a:t>
            </a:r>
          </a:p>
          <a:p>
            <a:pPr marL="673930" lvl="1" algn="just" defTabSz="829452">
              <a:lnSpc>
                <a:spcPct val="150000"/>
              </a:lnSpc>
              <a:spcBef>
                <a:spcPts val="806"/>
              </a:spcBef>
            </a:pPr>
            <a:r>
              <a:rPr lang="en-GB" sz="2000" dirty="0"/>
              <a:t>If all modules were to be tested together: </a:t>
            </a:r>
          </a:p>
          <a:p>
            <a:pPr marL="1036815" lvl="2" indent="-207363" algn="just" defTabSz="829452">
              <a:lnSpc>
                <a:spcPct val="150000"/>
              </a:lnSpc>
              <a:spcBef>
                <a:spcPts val="726"/>
              </a:spcBef>
            </a:pPr>
            <a:r>
              <a:rPr lang="en-GB" sz="2000" dirty="0"/>
              <a:t>it may not be easy to determine which module has the error.</a:t>
            </a:r>
          </a:p>
          <a:p>
            <a:pPr marL="311045" indent="-311045" defTabSz="829452">
              <a:lnSpc>
                <a:spcPct val="150000"/>
              </a:lnSpc>
              <a:spcBef>
                <a:spcPts val="987"/>
              </a:spcBef>
            </a:pPr>
            <a:r>
              <a:rPr lang="en-GB" sz="2000" dirty="0"/>
              <a:t>Unit testing reduces debugging effort several folds. </a:t>
            </a:r>
          </a:p>
          <a:p>
            <a:pPr marL="673930" lvl="1" defTabSz="829452">
              <a:lnSpc>
                <a:spcPct val="150000"/>
              </a:lnSpc>
              <a:spcBef>
                <a:spcPts val="806"/>
              </a:spcBef>
            </a:pPr>
            <a:r>
              <a:rPr lang="en-GB" sz="2000" dirty="0"/>
              <a:t>Programmers carry out unit testing immediately after they complete the coding of a module. </a:t>
            </a:r>
          </a:p>
          <a:p>
            <a:pPr marL="1036815" lvl="2" indent="-207363" algn="just" defTabSz="829452">
              <a:lnSpc>
                <a:spcPct val="150000"/>
              </a:lnSpc>
              <a:spcBef>
                <a:spcPts val="726"/>
              </a:spcBef>
              <a:buNone/>
            </a:pPr>
            <a:endParaRPr lang="en-GB" sz="20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7602" name="Rectangle 2"/>
          <p:cNvSpPr>
            <a:spLocks noGrp="1" noChangeArrowheads="1"/>
          </p:cNvSpPr>
          <p:nvPr>
            <p:ph type="title"/>
          </p:nvPr>
        </p:nvSpPr>
        <p:spPr>
          <a:xfrm>
            <a:off x="671040" y="165619"/>
            <a:ext cx="7800480" cy="1137719"/>
          </a:xfrm>
          <a:ln/>
        </p:spPr>
        <p:txBody>
          <a:bodyPr lIns="17998" tIns="46795" rIns="17998" bIns="46795" anchor="ctr"/>
          <a:lstStyle/>
          <a:p>
            <a:pPr defTabSz="829452">
              <a:spcBef>
                <a:spcPts val="1111"/>
              </a:spcBef>
            </a:pPr>
            <a:r>
              <a:rPr lang="en-GB" sz="6000" dirty="0"/>
              <a:t>Integration testing</a:t>
            </a:r>
          </a:p>
        </p:txBody>
      </p:sp>
      <p:sp>
        <p:nvSpPr>
          <p:cNvPr id="1817603" name="Rectangle 3"/>
          <p:cNvSpPr>
            <a:spLocks noGrp="1" noChangeArrowheads="1"/>
          </p:cNvSpPr>
          <p:nvPr>
            <p:ph type="body" idx="1"/>
          </p:nvPr>
        </p:nvSpPr>
        <p:spPr>
          <a:xfrm>
            <a:off x="685440" y="1447352"/>
            <a:ext cx="7771680" cy="4203801"/>
          </a:xfrm>
          <a:ln/>
        </p:spPr>
        <p:txBody>
          <a:bodyPr lIns="17998" tIns="46795" rIns="17998" bIns="46795"/>
          <a:lstStyle/>
          <a:p>
            <a:pPr marL="311045" indent="-311045" algn="just" defTabSz="829452">
              <a:lnSpc>
                <a:spcPct val="150000"/>
              </a:lnSpc>
              <a:spcBef>
                <a:spcPts val="806"/>
              </a:spcBef>
            </a:pPr>
            <a:r>
              <a:rPr lang="en-GB" sz="2400" dirty="0"/>
              <a:t>After different modules of a system have been coded and  unit tested: </a:t>
            </a:r>
          </a:p>
          <a:p>
            <a:pPr marL="673930" lvl="1" algn="just" defTabSz="829452">
              <a:lnSpc>
                <a:spcPct val="150000"/>
              </a:lnSpc>
              <a:spcBef>
                <a:spcPts val="726"/>
              </a:spcBef>
            </a:pPr>
            <a:r>
              <a:rPr lang="en-GB" sz="2400" dirty="0"/>
              <a:t>modules are integrated in steps according to an integration plan</a:t>
            </a:r>
          </a:p>
          <a:p>
            <a:pPr marL="673930" lvl="1" algn="just" defTabSz="829452">
              <a:lnSpc>
                <a:spcPct val="150000"/>
              </a:lnSpc>
              <a:spcBef>
                <a:spcPts val="726"/>
              </a:spcBef>
            </a:pPr>
            <a:r>
              <a:rPr lang="en-GB" sz="2400" dirty="0"/>
              <a:t>partially integrated system is tested at each integration step.</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9650" name="Rectangle 2"/>
          <p:cNvSpPr>
            <a:spLocks noGrp="1" noChangeArrowheads="1"/>
          </p:cNvSpPr>
          <p:nvPr>
            <p:ph type="title"/>
          </p:nvPr>
        </p:nvSpPr>
        <p:spPr>
          <a:xfrm>
            <a:off x="671040" y="165619"/>
            <a:ext cx="7800480" cy="1137719"/>
          </a:xfrm>
          <a:ln/>
        </p:spPr>
        <p:txBody>
          <a:bodyPr lIns="17998" tIns="46795" rIns="17998" bIns="46795" anchor="ctr"/>
          <a:lstStyle/>
          <a:p>
            <a:pPr defTabSz="829452">
              <a:spcBef>
                <a:spcPts val="1111"/>
              </a:spcBef>
            </a:pPr>
            <a:r>
              <a:rPr lang="en-GB" sz="7300" dirty="0"/>
              <a:t>System Testing</a:t>
            </a:r>
          </a:p>
        </p:txBody>
      </p:sp>
      <p:sp>
        <p:nvSpPr>
          <p:cNvPr id="1819651" name="Rectangle 3"/>
          <p:cNvSpPr>
            <a:spLocks noGrp="1" noChangeArrowheads="1"/>
          </p:cNvSpPr>
          <p:nvPr>
            <p:ph type="body" idx="1"/>
          </p:nvPr>
        </p:nvSpPr>
        <p:spPr>
          <a:ln/>
        </p:spPr>
        <p:txBody>
          <a:bodyPr lIns="17998" tIns="46795" rIns="17998" bIns="46795"/>
          <a:lstStyle/>
          <a:p>
            <a:pPr marL="311045" indent="-311045" algn="just" defTabSz="829452">
              <a:lnSpc>
                <a:spcPct val="150000"/>
              </a:lnSpc>
              <a:spcBef>
                <a:spcPts val="987"/>
              </a:spcBef>
            </a:pPr>
            <a:r>
              <a:rPr lang="en-GB" sz="2800" dirty="0"/>
              <a:t>System testing involves:</a:t>
            </a:r>
          </a:p>
          <a:p>
            <a:pPr marL="673930" lvl="1" algn="just" defTabSz="829452">
              <a:lnSpc>
                <a:spcPct val="150000"/>
              </a:lnSpc>
              <a:spcBef>
                <a:spcPts val="907"/>
              </a:spcBef>
            </a:pPr>
            <a:r>
              <a:rPr lang="en-GB" dirty="0">
                <a:solidFill>
                  <a:srgbClr val="0000FF"/>
                </a:solidFill>
              </a:rPr>
              <a:t>validating a fully developed system against its requirements.</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Code Review	</a:t>
            </a:r>
          </a:p>
        </p:txBody>
      </p:sp>
      <p:sp>
        <p:nvSpPr>
          <p:cNvPr id="3" name="Content Placeholder 2"/>
          <p:cNvSpPr>
            <a:spLocks noGrp="1"/>
          </p:cNvSpPr>
          <p:nvPr>
            <p:ph idx="1"/>
          </p:nvPr>
        </p:nvSpPr>
        <p:spPr/>
        <p:txBody>
          <a:bodyPr/>
          <a:lstStyle/>
          <a:p>
            <a:pPr algn="just">
              <a:lnSpc>
                <a:spcPct val="150000"/>
              </a:lnSpc>
            </a:pPr>
            <a:r>
              <a:rPr lang="en-IN" sz="1800" dirty="0"/>
              <a:t>It is much more cost effective strategy to eliminate errors from code compared to testing is that reviews directly detect errors.</a:t>
            </a:r>
          </a:p>
          <a:p>
            <a:pPr algn="just">
              <a:lnSpc>
                <a:spcPct val="150000"/>
              </a:lnSpc>
            </a:pPr>
            <a:r>
              <a:rPr lang="en-IN" sz="1800" dirty="0"/>
              <a:t>On the other hand, testing only helps detect failures and significant effort is needed to locate the error during debugging.</a:t>
            </a:r>
          </a:p>
          <a:p>
            <a:pPr algn="just">
              <a:lnSpc>
                <a:spcPct val="150000"/>
              </a:lnSpc>
            </a:pPr>
            <a:r>
              <a:rPr lang="en-IN" sz="1800" dirty="0"/>
              <a:t>Types of reviews carried out on the code of the module:</a:t>
            </a:r>
          </a:p>
          <a:p>
            <a:pPr marL="1257300" lvl="2" indent="-342900" algn="just">
              <a:lnSpc>
                <a:spcPct val="150000"/>
              </a:lnSpc>
              <a:buClrTx/>
              <a:buSzPct val="100000"/>
              <a:buFont typeface="+mj-lt"/>
              <a:buAutoNum type="arabicPeriod"/>
            </a:pPr>
            <a:r>
              <a:rPr lang="en-IN" sz="1800" dirty="0"/>
              <a:t>Code Inspection – checks the presence of some common types of errors that usually creep into code due to programmer mistakes and oversights and to check whether the coding standards have been adhered to.</a:t>
            </a:r>
          </a:p>
          <a:p>
            <a:pPr marL="1257300" lvl="2" indent="-342900" algn="just">
              <a:lnSpc>
                <a:spcPct val="150000"/>
              </a:lnSpc>
              <a:buClrTx/>
              <a:buSzPct val="100000"/>
              <a:buFont typeface="+mj-lt"/>
              <a:buAutoNum type="arabicPeriod"/>
            </a:pPr>
            <a:r>
              <a:rPr lang="en-IN" sz="1800" dirty="0"/>
              <a:t>Code Walkthrough – discovers the algorithmic and logical errors in the code.</a:t>
            </a:r>
          </a:p>
          <a:p>
            <a:pPr marL="1257300" lvl="2" indent="-342900" algn="just">
              <a:lnSpc>
                <a:spcPct val="150000"/>
              </a:lnSpc>
              <a:buClrTx/>
              <a:buSzPct val="100000"/>
              <a:buNone/>
            </a:pPr>
            <a:endParaRPr lang="en-IN" sz="18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1698" name="Rectangle 2"/>
          <p:cNvSpPr>
            <a:spLocks noGrp="1" noChangeArrowheads="1"/>
          </p:cNvSpPr>
          <p:nvPr>
            <p:ph type="title"/>
          </p:nvPr>
        </p:nvSpPr>
        <p:spPr>
          <a:xfrm>
            <a:off x="671040" y="165619"/>
            <a:ext cx="7800480" cy="1137719"/>
          </a:xfrm>
          <a:ln/>
        </p:spPr>
        <p:txBody>
          <a:bodyPr lIns="17998" tIns="46795" rIns="17998" bIns="46795" anchor="ctr"/>
          <a:lstStyle/>
          <a:p>
            <a:pPr defTabSz="829452">
              <a:spcBef>
                <a:spcPts val="1111"/>
              </a:spcBef>
            </a:pPr>
            <a:r>
              <a:rPr lang="en-GB" sz="6000" dirty="0"/>
              <a:t>Integration Testing</a:t>
            </a:r>
          </a:p>
        </p:txBody>
      </p:sp>
      <p:sp>
        <p:nvSpPr>
          <p:cNvPr id="1821699" name="Rectangle 3"/>
          <p:cNvSpPr>
            <a:spLocks noGrp="1" noChangeArrowheads="1"/>
          </p:cNvSpPr>
          <p:nvPr>
            <p:ph type="body" idx="1"/>
          </p:nvPr>
        </p:nvSpPr>
        <p:spPr>
          <a:xfrm>
            <a:off x="685440" y="1371024"/>
            <a:ext cx="7771680" cy="4113072"/>
          </a:xfrm>
          <a:ln/>
        </p:spPr>
        <p:txBody>
          <a:bodyPr lIns="17998" tIns="46795" rIns="17998" bIns="46795"/>
          <a:lstStyle/>
          <a:p>
            <a:pPr marL="311045" indent="-311045" algn="just" defTabSz="829452">
              <a:lnSpc>
                <a:spcPct val="150000"/>
              </a:lnSpc>
              <a:spcBef>
                <a:spcPts val="806"/>
              </a:spcBef>
            </a:pPr>
            <a:r>
              <a:rPr lang="en-GB" sz="2400" dirty="0"/>
              <a:t>Develop the integration plan by examining the structure chart :</a:t>
            </a:r>
          </a:p>
          <a:p>
            <a:pPr marL="673930" lvl="1" algn="just" defTabSz="829452">
              <a:lnSpc>
                <a:spcPct val="150000"/>
              </a:lnSpc>
              <a:spcBef>
                <a:spcPts val="726"/>
              </a:spcBef>
            </a:pPr>
            <a:r>
              <a:rPr lang="en-GB" sz="2400" dirty="0"/>
              <a:t>big bang approach</a:t>
            </a:r>
          </a:p>
          <a:p>
            <a:pPr marL="673930" lvl="1" algn="just" defTabSz="829452">
              <a:lnSpc>
                <a:spcPct val="150000"/>
              </a:lnSpc>
              <a:spcBef>
                <a:spcPts val="726"/>
              </a:spcBef>
            </a:pPr>
            <a:r>
              <a:rPr lang="en-GB" sz="2400" dirty="0"/>
              <a:t>top-down approach</a:t>
            </a:r>
          </a:p>
          <a:p>
            <a:pPr marL="673930" lvl="1" algn="just" defTabSz="829452">
              <a:lnSpc>
                <a:spcPct val="150000"/>
              </a:lnSpc>
              <a:spcBef>
                <a:spcPts val="726"/>
              </a:spcBef>
            </a:pPr>
            <a:r>
              <a:rPr lang="en-GB" sz="2400" dirty="0"/>
              <a:t>bottom-up approach</a:t>
            </a:r>
          </a:p>
          <a:p>
            <a:pPr marL="673930" lvl="1" algn="just" defTabSz="829452">
              <a:lnSpc>
                <a:spcPct val="150000"/>
              </a:lnSpc>
              <a:spcBef>
                <a:spcPts val="726"/>
              </a:spcBef>
            </a:pPr>
            <a:r>
              <a:rPr lang="en-GB" sz="2400" dirty="0"/>
              <a:t>mixed approach</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3746" name="Rectangle 2"/>
          <p:cNvSpPr>
            <a:spLocks noGrp="1" noChangeArrowheads="1"/>
          </p:cNvSpPr>
          <p:nvPr>
            <p:ph type="title"/>
          </p:nvPr>
        </p:nvSpPr>
        <p:spPr>
          <a:xfrm>
            <a:off x="671040" y="165619"/>
            <a:ext cx="7800480" cy="1137719"/>
          </a:xfrm>
          <a:ln/>
        </p:spPr>
        <p:txBody>
          <a:bodyPr lIns="17998" tIns="46795" rIns="17998" bIns="46795" anchor="ctr"/>
          <a:lstStyle/>
          <a:p>
            <a:pPr defTabSz="829452">
              <a:spcBef>
                <a:spcPts val="907"/>
              </a:spcBef>
            </a:pPr>
            <a:r>
              <a:rPr lang="en-GB" dirty="0"/>
              <a:t> Example Structured Design</a:t>
            </a:r>
          </a:p>
        </p:txBody>
      </p:sp>
      <p:sp>
        <p:nvSpPr>
          <p:cNvPr id="1823747" name="Text Box 3"/>
          <p:cNvSpPr txBox="1">
            <a:spLocks noChangeArrowheads="1"/>
          </p:cNvSpPr>
          <p:nvPr/>
        </p:nvSpPr>
        <p:spPr bwMode="auto">
          <a:xfrm>
            <a:off x="4115520" y="1676336"/>
            <a:ext cx="1902240" cy="455088"/>
          </a:xfrm>
          <a:prstGeom prst="rect">
            <a:avLst/>
          </a:prstGeom>
          <a:noFill/>
          <a:ln w="9525">
            <a:noFill/>
            <a:miter lim="800000"/>
            <a:headEnd/>
            <a:tailEnd/>
          </a:ln>
        </p:spPr>
        <p:txBody>
          <a:bodyPr lIns="17998" tIns="46795" rIns="17998" bIns="46795"/>
          <a:lstStyle/>
          <a:p>
            <a:pPr defTabSz="914414">
              <a:lnSpc>
                <a:spcPct val="85000"/>
              </a:lnSpc>
              <a:spcBef>
                <a:spcPts val="1372"/>
              </a:spcBef>
              <a:tabLst>
                <a:tab pos="864013" algn="l"/>
                <a:tab pos="1728026" algn="l"/>
              </a:tabLst>
            </a:pPr>
            <a:r>
              <a:rPr lang="en-GB" dirty="0">
                <a:latin typeface="Times" pitchFamily="-128" charset="0"/>
              </a:rPr>
              <a:t>root</a:t>
            </a:r>
          </a:p>
        </p:txBody>
      </p:sp>
      <p:sp>
        <p:nvSpPr>
          <p:cNvPr id="1823748" name="Text Box 4"/>
          <p:cNvSpPr txBox="1">
            <a:spLocks noChangeArrowheads="1"/>
          </p:cNvSpPr>
          <p:nvPr/>
        </p:nvSpPr>
        <p:spPr bwMode="auto">
          <a:xfrm>
            <a:off x="1296000" y="3123688"/>
            <a:ext cx="1902240" cy="396041"/>
          </a:xfrm>
          <a:prstGeom prst="rect">
            <a:avLst/>
          </a:prstGeom>
          <a:noFill/>
          <a:ln w="9525">
            <a:noFill/>
            <a:miter lim="800000"/>
            <a:headEnd/>
            <a:tailEnd/>
          </a:ln>
        </p:spPr>
        <p:txBody>
          <a:bodyPr lIns="17998" tIns="46795" rIns="17998" bIns="46795"/>
          <a:lstStyle/>
          <a:p>
            <a:pPr defTabSz="914414">
              <a:lnSpc>
                <a:spcPct val="85000"/>
              </a:lnSpc>
              <a:spcBef>
                <a:spcPts val="1146"/>
              </a:spcBef>
              <a:tabLst>
                <a:tab pos="864013" algn="l"/>
                <a:tab pos="1728026" algn="l"/>
              </a:tabLst>
            </a:pPr>
            <a:r>
              <a:rPr lang="en-GB" sz="2000" dirty="0">
                <a:latin typeface="Times" pitchFamily="-128" charset="0"/>
              </a:rPr>
              <a:t>Get-good-data</a:t>
            </a:r>
          </a:p>
        </p:txBody>
      </p:sp>
      <p:sp>
        <p:nvSpPr>
          <p:cNvPr id="1823749" name="Text Box 5"/>
          <p:cNvSpPr txBox="1">
            <a:spLocks noChangeArrowheads="1"/>
          </p:cNvSpPr>
          <p:nvPr/>
        </p:nvSpPr>
        <p:spPr bwMode="auto">
          <a:xfrm>
            <a:off x="3428641" y="3123689"/>
            <a:ext cx="2409120" cy="682632"/>
          </a:xfrm>
          <a:prstGeom prst="rect">
            <a:avLst/>
          </a:prstGeom>
          <a:noFill/>
          <a:ln w="9525">
            <a:noFill/>
            <a:miter lim="800000"/>
            <a:headEnd/>
            <a:tailEnd/>
          </a:ln>
        </p:spPr>
        <p:txBody>
          <a:bodyPr lIns="17998" tIns="46795" rIns="17998" bIns="46795"/>
          <a:lstStyle/>
          <a:p>
            <a:pPr defTabSz="914414">
              <a:lnSpc>
                <a:spcPct val="85000"/>
              </a:lnSpc>
              <a:spcBef>
                <a:spcPts val="1146"/>
              </a:spcBef>
              <a:tabLst>
                <a:tab pos="864013" algn="l"/>
                <a:tab pos="1728026" algn="l"/>
              </a:tabLst>
            </a:pPr>
            <a:r>
              <a:rPr lang="en-GB" sz="1800" dirty="0">
                <a:latin typeface="Times" pitchFamily="-128" charset="0"/>
              </a:rPr>
              <a:t>Compute-solution</a:t>
            </a:r>
          </a:p>
        </p:txBody>
      </p:sp>
      <p:sp>
        <p:nvSpPr>
          <p:cNvPr id="1823750" name="Text Box 6"/>
          <p:cNvSpPr txBox="1">
            <a:spLocks noChangeArrowheads="1"/>
          </p:cNvSpPr>
          <p:nvPr/>
        </p:nvSpPr>
        <p:spPr bwMode="auto">
          <a:xfrm>
            <a:off x="5715360" y="3123688"/>
            <a:ext cx="2054880" cy="396041"/>
          </a:xfrm>
          <a:prstGeom prst="rect">
            <a:avLst/>
          </a:prstGeom>
          <a:noFill/>
          <a:ln w="9525">
            <a:noFill/>
            <a:miter lim="800000"/>
            <a:headEnd/>
            <a:tailEnd/>
          </a:ln>
        </p:spPr>
        <p:txBody>
          <a:bodyPr lIns="17998" tIns="46795" rIns="17998" bIns="46795"/>
          <a:lstStyle/>
          <a:p>
            <a:pPr defTabSz="914414">
              <a:lnSpc>
                <a:spcPct val="85000"/>
              </a:lnSpc>
              <a:spcBef>
                <a:spcPts val="1146"/>
              </a:spcBef>
              <a:tabLst>
                <a:tab pos="864013" algn="l"/>
                <a:tab pos="1728026" algn="l"/>
              </a:tabLst>
            </a:pPr>
            <a:r>
              <a:rPr lang="en-GB" sz="1800" dirty="0">
                <a:latin typeface="Times" pitchFamily="-128" charset="0"/>
              </a:rPr>
              <a:t>Display-solution</a:t>
            </a:r>
          </a:p>
        </p:txBody>
      </p:sp>
      <p:sp>
        <p:nvSpPr>
          <p:cNvPr id="1823751" name="Text Box 7"/>
          <p:cNvSpPr txBox="1">
            <a:spLocks noChangeArrowheads="1"/>
          </p:cNvSpPr>
          <p:nvPr/>
        </p:nvSpPr>
        <p:spPr bwMode="auto">
          <a:xfrm>
            <a:off x="685440" y="4419825"/>
            <a:ext cx="1522080" cy="394601"/>
          </a:xfrm>
          <a:prstGeom prst="rect">
            <a:avLst/>
          </a:prstGeom>
          <a:noFill/>
          <a:ln w="9525">
            <a:noFill/>
            <a:miter lim="800000"/>
            <a:headEnd/>
            <a:tailEnd/>
          </a:ln>
        </p:spPr>
        <p:txBody>
          <a:bodyPr lIns="17998" tIns="46795" rIns="17998" bIns="46795"/>
          <a:lstStyle/>
          <a:p>
            <a:pPr algn="ctr" defTabSz="914414">
              <a:lnSpc>
                <a:spcPct val="85000"/>
              </a:lnSpc>
              <a:spcBef>
                <a:spcPts val="1146"/>
              </a:spcBef>
              <a:tabLst>
                <a:tab pos="864013" algn="l"/>
                <a:tab pos="1447222" algn="l"/>
              </a:tabLst>
            </a:pPr>
            <a:r>
              <a:rPr lang="en-GB" sz="2000" dirty="0">
                <a:latin typeface="Times" pitchFamily="-128" charset="0"/>
              </a:rPr>
              <a:t>Get-data</a:t>
            </a:r>
          </a:p>
        </p:txBody>
      </p:sp>
      <p:sp>
        <p:nvSpPr>
          <p:cNvPr id="1823752" name="Text Box 8"/>
          <p:cNvSpPr txBox="1">
            <a:spLocks noChangeArrowheads="1"/>
          </p:cNvSpPr>
          <p:nvPr/>
        </p:nvSpPr>
        <p:spPr bwMode="auto">
          <a:xfrm>
            <a:off x="2286720" y="4283010"/>
            <a:ext cx="1522080" cy="699913"/>
          </a:xfrm>
          <a:prstGeom prst="rect">
            <a:avLst/>
          </a:prstGeom>
          <a:noFill/>
          <a:ln w="9525">
            <a:noFill/>
            <a:miter lim="800000"/>
            <a:headEnd/>
            <a:tailEnd/>
          </a:ln>
        </p:spPr>
        <p:txBody>
          <a:bodyPr lIns="17998" tIns="46795" rIns="17998" bIns="46795"/>
          <a:lstStyle/>
          <a:p>
            <a:pPr algn="ctr" defTabSz="914414">
              <a:lnSpc>
                <a:spcPct val="85000"/>
              </a:lnSpc>
              <a:spcBef>
                <a:spcPts val="1146"/>
              </a:spcBef>
              <a:tabLst>
                <a:tab pos="864013" algn="l"/>
                <a:tab pos="1447222" algn="l"/>
              </a:tabLst>
            </a:pPr>
            <a:r>
              <a:rPr lang="en-GB" sz="2000" dirty="0">
                <a:latin typeface="Times" pitchFamily="-128" charset="0"/>
              </a:rPr>
              <a:t>Validate-data</a:t>
            </a:r>
          </a:p>
        </p:txBody>
      </p:sp>
      <p:sp>
        <p:nvSpPr>
          <p:cNvPr id="1823753" name="AutoShape 9"/>
          <p:cNvSpPr>
            <a:spLocks noChangeArrowheads="1"/>
          </p:cNvSpPr>
          <p:nvPr/>
        </p:nvSpPr>
        <p:spPr bwMode="auto">
          <a:xfrm>
            <a:off x="4039201" y="1676336"/>
            <a:ext cx="836640" cy="531416"/>
          </a:xfrm>
          <a:prstGeom prst="roundRect">
            <a:avLst>
              <a:gd name="adj" fmla="val 296"/>
            </a:avLst>
          </a:prstGeom>
          <a:noFill/>
          <a:ln w="38160">
            <a:solidFill>
              <a:schemeClr val="tx1"/>
            </a:solidFill>
            <a:round/>
            <a:headEnd/>
            <a:tailEnd/>
          </a:ln>
        </p:spPr>
        <p:txBody>
          <a:bodyPr wrap="none" lIns="82945" tIns="41473" rIns="82945" bIns="41473" anchor="ctr"/>
          <a:lstStyle/>
          <a:p>
            <a:endParaRPr lang="en-IN"/>
          </a:p>
        </p:txBody>
      </p:sp>
      <p:sp>
        <p:nvSpPr>
          <p:cNvPr id="1823754" name="AutoShape 10"/>
          <p:cNvSpPr>
            <a:spLocks noChangeArrowheads="1"/>
          </p:cNvSpPr>
          <p:nvPr/>
        </p:nvSpPr>
        <p:spPr bwMode="auto">
          <a:xfrm>
            <a:off x="3428640" y="3047360"/>
            <a:ext cx="2056320" cy="532856"/>
          </a:xfrm>
          <a:prstGeom prst="roundRect">
            <a:avLst>
              <a:gd name="adj" fmla="val 296"/>
            </a:avLst>
          </a:prstGeom>
          <a:noFill/>
          <a:ln w="38160">
            <a:solidFill>
              <a:schemeClr val="tx1"/>
            </a:solidFill>
            <a:round/>
            <a:headEnd/>
            <a:tailEnd/>
          </a:ln>
        </p:spPr>
        <p:txBody>
          <a:bodyPr wrap="none" lIns="82945" tIns="41473" rIns="82945" bIns="41473" anchor="ctr"/>
          <a:lstStyle/>
          <a:p>
            <a:endParaRPr lang="en-IN"/>
          </a:p>
        </p:txBody>
      </p:sp>
      <p:sp>
        <p:nvSpPr>
          <p:cNvPr id="1823755" name="AutoShape 11"/>
          <p:cNvSpPr>
            <a:spLocks noChangeArrowheads="1"/>
          </p:cNvSpPr>
          <p:nvPr/>
        </p:nvSpPr>
        <p:spPr bwMode="auto">
          <a:xfrm>
            <a:off x="5639041" y="3047360"/>
            <a:ext cx="2054880" cy="532856"/>
          </a:xfrm>
          <a:prstGeom prst="roundRect">
            <a:avLst>
              <a:gd name="adj" fmla="val 296"/>
            </a:avLst>
          </a:prstGeom>
          <a:noFill/>
          <a:ln w="38160">
            <a:solidFill>
              <a:schemeClr val="tx1"/>
            </a:solidFill>
            <a:round/>
            <a:headEnd/>
            <a:tailEnd/>
          </a:ln>
        </p:spPr>
        <p:txBody>
          <a:bodyPr wrap="none" lIns="82945" tIns="41473" rIns="82945" bIns="41473" anchor="ctr"/>
          <a:lstStyle/>
          <a:p>
            <a:endParaRPr lang="en-IN"/>
          </a:p>
        </p:txBody>
      </p:sp>
      <p:sp>
        <p:nvSpPr>
          <p:cNvPr id="1823756" name="AutoShape 12"/>
          <p:cNvSpPr>
            <a:spLocks noChangeArrowheads="1"/>
          </p:cNvSpPr>
          <p:nvPr/>
        </p:nvSpPr>
        <p:spPr bwMode="auto">
          <a:xfrm>
            <a:off x="1143361" y="3047360"/>
            <a:ext cx="2054880" cy="532856"/>
          </a:xfrm>
          <a:prstGeom prst="roundRect">
            <a:avLst>
              <a:gd name="adj" fmla="val 296"/>
            </a:avLst>
          </a:prstGeom>
          <a:noFill/>
          <a:ln w="38160">
            <a:solidFill>
              <a:schemeClr val="tx1"/>
            </a:solidFill>
            <a:round/>
            <a:headEnd/>
            <a:tailEnd/>
          </a:ln>
        </p:spPr>
        <p:txBody>
          <a:bodyPr wrap="none" lIns="82945" tIns="41473" rIns="82945" bIns="41473" anchor="ctr"/>
          <a:lstStyle/>
          <a:p>
            <a:endParaRPr lang="en-IN"/>
          </a:p>
        </p:txBody>
      </p:sp>
      <p:sp>
        <p:nvSpPr>
          <p:cNvPr id="1823757" name="AutoShape 13"/>
          <p:cNvSpPr>
            <a:spLocks noChangeArrowheads="1"/>
          </p:cNvSpPr>
          <p:nvPr/>
        </p:nvSpPr>
        <p:spPr bwMode="auto">
          <a:xfrm>
            <a:off x="761760" y="4343496"/>
            <a:ext cx="1294560" cy="607744"/>
          </a:xfrm>
          <a:prstGeom prst="roundRect">
            <a:avLst>
              <a:gd name="adj" fmla="val 259"/>
            </a:avLst>
          </a:prstGeom>
          <a:noFill/>
          <a:ln w="38160">
            <a:solidFill>
              <a:schemeClr val="tx1"/>
            </a:solidFill>
            <a:round/>
            <a:headEnd/>
            <a:tailEnd/>
          </a:ln>
        </p:spPr>
        <p:txBody>
          <a:bodyPr wrap="none" lIns="82945" tIns="41473" rIns="82945" bIns="41473" anchor="ctr"/>
          <a:lstStyle/>
          <a:p>
            <a:endParaRPr lang="en-IN"/>
          </a:p>
        </p:txBody>
      </p:sp>
      <p:sp>
        <p:nvSpPr>
          <p:cNvPr id="1823758" name="AutoShape 14"/>
          <p:cNvSpPr>
            <a:spLocks noChangeArrowheads="1"/>
          </p:cNvSpPr>
          <p:nvPr/>
        </p:nvSpPr>
        <p:spPr bwMode="auto">
          <a:xfrm>
            <a:off x="2361601" y="4343496"/>
            <a:ext cx="1294560" cy="607744"/>
          </a:xfrm>
          <a:prstGeom prst="roundRect">
            <a:avLst>
              <a:gd name="adj" fmla="val 259"/>
            </a:avLst>
          </a:prstGeom>
          <a:noFill/>
          <a:ln w="38160">
            <a:solidFill>
              <a:schemeClr val="tx1"/>
            </a:solidFill>
            <a:round/>
            <a:headEnd/>
            <a:tailEnd/>
          </a:ln>
        </p:spPr>
        <p:txBody>
          <a:bodyPr wrap="none" lIns="82945" tIns="41473" rIns="82945" bIns="41473" anchor="ctr"/>
          <a:lstStyle/>
          <a:p>
            <a:endParaRPr lang="en-IN"/>
          </a:p>
        </p:txBody>
      </p:sp>
      <p:sp>
        <p:nvSpPr>
          <p:cNvPr id="1823759" name="Line 15"/>
          <p:cNvSpPr>
            <a:spLocks noChangeShapeType="1"/>
          </p:cNvSpPr>
          <p:nvPr/>
        </p:nvSpPr>
        <p:spPr bwMode="auto">
          <a:xfrm flipH="1">
            <a:off x="2134080" y="2209192"/>
            <a:ext cx="1981440" cy="838168"/>
          </a:xfrm>
          <a:prstGeom prst="line">
            <a:avLst/>
          </a:prstGeom>
          <a:noFill/>
          <a:ln w="38160">
            <a:solidFill>
              <a:schemeClr val="tx1"/>
            </a:solidFill>
            <a:round/>
            <a:headEnd/>
            <a:tailEnd type="triangle" w="lg" len="lg"/>
          </a:ln>
        </p:spPr>
        <p:txBody>
          <a:bodyPr lIns="82945" tIns="41473" rIns="82945" bIns="41473"/>
          <a:lstStyle/>
          <a:p>
            <a:endParaRPr lang="en-IN"/>
          </a:p>
        </p:txBody>
      </p:sp>
      <p:sp>
        <p:nvSpPr>
          <p:cNvPr id="1823760" name="Line 16"/>
          <p:cNvSpPr>
            <a:spLocks noChangeShapeType="1"/>
          </p:cNvSpPr>
          <p:nvPr/>
        </p:nvSpPr>
        <p:spPr bwMode="auto">
          <a:xfrm flipH="1">
            <a:off x="1372321" y="3581657"/>
            <a:ext cx="761760" cy="761840"/>
          </a:xfrm>
          <a:prstGeom prst="line">
            <a:avLst/>
          </a:prstGeom>
          <a:noFill/>
          <a:ln w="38160">
            <a:solidFill>
              <a:schemeClr val="tx1"/>
            </a:solidFill>
            <a:round/>
            <a:headEnd/>
            <a:tailEnd type="triangle" w="lg" len="lg"/>
          </a:ln>
        </p:spPr>
        <p:txBody>
          <a:bodyPr lIns="82945" tIns="41473" rIns="82945" bIns="41473"/>
          <a:lstStyle/>
          <a:p>
            <a:endParaRPr lang="en-IN"/>
          </a:p>
        </p:txBody>
      </p:sp>
      <p:sp>
        <p:nvSpPr>
          <p:cNvPr id="1823761" name="Line 17"/>
          <p:cNvSpPr>
            <a:spLocks noChangeShapeType="1"/>
          </p:cNvSpPr>
          <p:nvPr/>
        </p:nvSpPr>
        <p:spPr bwMode="auto">
          <a:xfrm>
            <a:off x="4419360" y="2209192"/>
            <a:ext cx="0" cy="838168"/>
          </a:xfrm>
          <a:prstGeom prst="line">
            <a:avLst/>
          </a:prstGeom>
          <a:noFill/>
          <a:ln w="38160">
            <a:solidFill>
              <a:schemeClr val="tx1"/>
            </a:solidFill>
            <a:round/>
            <a:headEnd/>
            <a:tailEnd type="triangle" w="lg" len="lg"/>
          </a:ln>
        </p:spPr>
        <p:txBody>
          <a:bodyPr lIns="82945" tIns="41473" rIns="82945" bIns="41473"/>
          <a:lstStyle/>
          <a:p>
            <a:endParaRPr lang="en-IN"/>
          </a:p>
        </p:txBody>
      </p:sp>
      <p:sp>
        <p:nvSpPr>
          <p:cNvPr id="1823762" name="Line 18"/>
          <p:cNvSpPr>
            <a:spLocks noChangeShapeType="1"/>
          </p:cNvSpPr>
          <p:nvPr/>
        </p:nvSpPr>
        <p:spPr bwMode="auto">
          <a:xfrm>
            <a:off x="4800960" y="2209192"/>
            <a:ext cx="1828800" cy="838168"/>
          </a:xfrm>
          <a:prstGeom prst="line">
            <a:avLst/>
          </a:prstGeom>
          <a:noFill/>
          <a:ln w="38160">
            <a:solidFill>
              <a:schemeClr val="tx1"/>
            </a:solidFill>
            <a:round/>
            <a:headEnd/>
            <a:tailEnd type="triangle" w="lg" len="lg"/>
          </a:ln>
        </p:spPr>
        <p:txBody>
          <a:bodyPr lIns="82945" tIns="41473" rIns="82945" bIns="41473"/>
          <a:lstStyle/>
          <a:p>
            <a:endParaRPr lang="en-IN"/>
          </a:p>
        </p:txBody>
      </p:sp>
      <p:sp>
        <p:nvSpPr>
          <p:cNvPr id="1823763" name="Line 19"/>
          <p:cNvSpPr>
            <a:spLocks noChangeShapeType="1"/>
          </p:cNvSpPr>
          <p:nvPr/>
        </p:nvSpPr>
        <p:spPr bwMode="auto">
          <a:xfrm>
            <a:off x="2361600" y="3581657"/>
            <a:ext cx="610560" cy="761840"/>
          </a:xfrm>
          <a:prstGeom prst="line">
            <a:avLst/>
          </a:prstGeom>
          <a:noFill/>
          <a:ln w="38160">
            <a:solidFill>
              <a:schemeClr val="tx1"/>
            </a:solidFill>
            <a:round/>
            <a:headEnd/>
            <a:tailEnd type="triangle" w="lg" len="lg"/>
          </a:ln>
        </p:spPr>
        <p:txBody>
          <a:bodyPr lIns="82945" tIns="41473" rIns="82945" bIns="41473"/>
          <a:lstStyle/>
          <a:p>
            <a:endParaRPr lang="en-IN"/>
          </a:p>
        </p:txBody>
      </p:sp>
      <p:sp>
        <p:nvSpPr>
          <p:cNvPr id="1823764" name="Text Box 20"/>
          <p:cNvSpPr txBox="1">
            <a:spLocks noChangeArrowheads="1"/>
          </p:cNvSpPr>
          <p:nvPr/>
        </p:nvSpPr>
        <p:spPr bwMode="auto">
          <a:xfrm>
            <a:off x="1752481" y="2269679"/>
            <a:ext cx="1903680" cy="396042"/>
          </a:xfrm>
          <a:prstGeom prst="rect">
            <a:avLst/>
          </a:prstGeom>
          <a:noFill/>
          <a:ln w="9525">
            <a:noFill/>
            <a:miter lim="800000"/>
            <a:headEnd/>
            <a:tailEnd/>
          </a:ln>
        </p:spPr>
        <p:txBody>
          <a:bodyPr lIns="17998" tIns="46795" rIns="17998" bIns="46795"/>
          <a:lstStyle/>
          <a:p>
            <a:pPr defTabSz="914414">
              <a:lnSpc>
                <a:spcPct val="85000"/>
              </a:lnSpc>
              <a:spcBef>
                <a:spcPts val="1146"/>
              </a:spcBef>
              <a:tabLst>
                <a:tab pos="864013" algn="l"/>
                <a:tab pos="1728026" algn="l"/>
              </a:tabLst>
            </a:pPr>
            <a:r>
              <a:rPr lang="en-GB" sz="2000" dirty="0">
                <a:latin typeface="Times" pitchFamily="-128" charset="0"/>
              </a:rPr>
              <a:t>Valid-numbers</a:t>
            </a:r>
          </a:p>
        </p:txBody>
      </p:sp>
      <p:sp>
        <p:nvSpPr>
          <p:cNvPr id="1823765" name="Line 21"/>
          <p:cNvSpPr>
            <a:spLocks noChangeShapeType="1"/>
          </p:cNvSpPr>
          <p:nvPr/>
        </p:nvSpPr>
        <p:spPr bwMode="auto">
          <a:xfrm flipV="1">
            <a:off x="3201121" y="2590833"/>
            <a:ext cx="456480" cy="152656"/>
          </a:xfrm>
          <a:prstGeom prst="line">
            <a:avLst/>
          </a:prstGeom>
          <a:noFill/>
          <a:ln w="38160">
            <a:solidFill>
              <a:schemeClr val="tx1"/>
            </a:solidFill>
            <a:round/>
            <a:headEnd/>
            <a:tailEnd type="triangle" w="lg" len="lg"/>
          </a:ln>
        </p:spPr>
        <p:txBody>
          <a:bodyPr lIns="82945" tIns="41473" rIns="82945" bIns="41473"/>
          <a:lstStyle/>
          <a:p>
            <a:endParaRPr lang="en-IN"/>
          </a:p>
        </p:txBody>
      </p:sp>
      <p:sp>
        <p:nvSpPr>
          <p:cNvPr id="1823766" name="Text Box 22"/>
          <p:cNvSpPr txBox="1">
            <a:spLocks noChangeArrowheads="1"/>
          </p:cNvSpPr>
          <p:nvPr/>
        </p:nvSpPr>
        <p:spPr bwMode="auto">
          <a:xfrm>
            <a:off x="3581281" y="2574990"/>
            <a:ext cx="1903680" cy="335556"/>
          </a:xfrm>
          <a:prstGeom prst="rect">
            <a:avLst/>
          </a:prstGeom>
          <a:noFill/>
          <a:ln w="9525">
            <a:noFill/>
            <a:miter lim="800000"/>
            <a:headEnd/>
            <a:tailEnd/>
          </a:ln>
        </p:spPr>
        <p:txBody>
          <a:bodyPr lIns="17998" tIns="46795" rIns="17998" bIns="46795"/>
          <a:lstStyle/>
          <a:p>
            <a:pPr defTabSz="914414">
              <a:lnSpc>
                <a:spcPct val="85000"/>
              </a:lnSpc>
              <a:spcBef>
                <a:spcPts val="930"/>
              </a:spcBef>
              <a:tabLst>
                <a:tab pos="864013" algn="l"/>
                <a:tab pos="1728026" algn="l"/>
              </a:tabLst>
            </a:pPr>
            <a:r>
              <a:rPr lang="en-GB" sz="1600" dirty="0">
                <a:latin typeface="Times" pitchFamily="-128" charset="0"/>
              </a:rPr>
              <a:t>Valid-numbers</a:t>
            </a:r>
          </a:p>
        </p:txBody>
      </p:sp>
      <p:sp>
        <p:nvSpPr>
          <p:cNvPr id="1823767" name="Line 23"/>
          <p:cNvSpPr>
            <a:spLocks noChangeShapeType="1"/>
          </p:cNvSpPr>
          <p:nvPr/>
        </p:nvSpPr>
        <p:spPr bwMode="auto">
          <a:xfrm>
            <a:off x="4343040" y="2285521"/>
            <a:ext cx="0" cy="381640"/>
          </a:xfrm>
          <a:prstGeom prst="line">
            <a:avLst/>
          </a:prstGeom>
          <a:noFill/>
          <a:ln w="38160">
            <a:solidFill>
              <a:schemeClr val="tx1"/>
            </a:solidFill>
            <a:round/>
            <a:headEnd/>
            <a:tailEnd type="triangle" w="lg" len="lg"/>
          </a:ln>
        </p:spPr>
        <p:txBody>
          <a:bodyPr lIns="82945" tIns="41473" rIns="82945" bIns="41473"/>
          <a:lstStyle/>
          <a:p>
            <a:endParaRPr lang="en-IN"/>
          </a:p>
        </p:txBody>
      </p:sp>
      <p:sp>
        <p:nvSpPr>
          <p:cNvPr id="1823768" name="Line 24"/>
          <p:cNvSpPr>
            <a:spLocks noChangeShapeType="1"/>
          </p:cNvSpPr>
          <p:nvPr/>
        </p:nvSpPr>
        <p:spPr bwMode="auto">
          <a:xfrm>
            <a:off x="4495680" y="2285521"/>
            <a:ext cx="0" cy="381640"/>
          </a:xfrm>
          <a:prstGeom prst="line">
            <a:avLst/>
          </a:prstGeom>
          <a:noFill/>
          <a:ln w="38160">
            <a:solidFill>
              <a:schemeClr val="tx1"/>
            </a:solidFill>
            <a:round/>
            <a:headEnd type="triangle" w="lg" len="lg"/>
            <a:tailEnd/>
          </a:ln>
        </p:spPr>
        <p:txBody>
          <a:bodyPr lIns="82945" tIns="41473" rIns="82945" bIns="41473"/>
          <a:lstStyle/>
          <a:p>
            <a:endParaRPr lang="en-IN"/>
          </a:p>
        </p:txBody>
      </p:sp>
      <p:sp>
        <p:nvSpPr>
          <p:cNvPr id="1823769" name="Text Box 25"/>
          <p:cNvSpPr txBox="1">
            <a:spLocks noChangeArrowheads="1"/>
          </p:cNvSpPr>
          <p:nvPr/>
        </p:nvSpPr>
        <p:spPr bwMode="auto">
          <a:xfrm>
            <a:off x="4495680" y="2209192"/>
            <a:ext cx="1903680" cy="396042"/>
          </a:xfrm>
          <a:prstGeom prst="rect">
            <a:avLst/>
          </a:prstGeom>
          <a:noFill/>
          <a:ln w="9525">
            <a:noFill/>
            <a:miter lim="800000"/>
            <a:headEnd/>
            <a:tailEnd/>
          </a:ln>
        </p:spPr>
        <p:txBody>
          <a:bodyPr lIns="17998" tIns="46795" rIns="17998" bIns="46795"/>
          <a:lstStyle/>
          <a:p>
            <a:pPr defTabSz="914414">
              <a:lnSpc>
                <a:spcPct val="85000"/>
              </a:lnSpc>
              <a:spcBef>
                <a:spcPts val="1146"/>
              </a:spcBef>
              <a:tabLst>
                <a:tab pos="864013" algn="l"/>
                <a:tab pos="1728026" algn="l"/>
              </a:tabLst>
            </a:pPr>
            <a:r>
              <a:rPr lang="en-GB" sz="2000" dirty="0" err="1">
                <a:latin typeface="Times" pitchFamily="-128" charset="0"/>
              </a:rPr>
              <a:t>rms</a:t>
            </a:r>
            <a:endParaRPr lang="en-GB" sz="2000" dirty="0">
              <a:latin typeface="Times" pitchFamily="-128" charset="0"/>
            </a:endParaRPr>
          </a:p>
        </p:txBody>
      </p:sp>
      <p:sp>
        <p:nvSpPr>
          <p:cNvPr id="1823770" name="Text Box 26"/>
          <p:cNvSpPr txBox="1">
            <a:spLocks noChangeArrowheads="1"/>
          </p:cNvSpPr>
          <p:nvPr/>
        </p:nvSpPr>
        <p:spPr bwMode="auto">
          <a:xfrm>
            <a:off x="5868001" y="2361848"/>
            <a:ext cx="1902240" cy="396042"/>
          </a:xfrm>
          <a:prstGeom prst="rect">
            <a:avLst/>
          </a:prstGeom>
          <a:noFill/>
          <a:ln w="9525">
            <a:noFill/>
            <a:miter lim="800000"/>
            <a:headEnd/>
            <a:tailEnd/>
          </a:ln>
        </p:spPr>
        <p:txBody>
          <a:bodyPr lIns="17998" tIns="46795" rIns="17998" bIns="46795"/>
          <a:lstStyle/>
          <a:p>
            <a:pPr defTabSz="914414">
              <a:lnSpc>
                <a:spcPct val="85000"/>
              </a:lnSpc>
              <a:spcBef>
                <a:spcPts val="1146"/>
              </a:spcBef>
              <a:tabLst>
                <a:tab pos="864013" algn="l"/>
                <a:tab pos="1728026" algn="l"/>
              </a:tabLst>
            </a:pPr>
            <a:r>
              <a:rPr lang="en-GB" sz="2000" dirty="0" err="1">
                <a:latin typeface="Times" pitchFamily="-128" charset="0"/>
              </a:rPr>
              <a:t>rms</a:t>
            </a:r>
            <a:endParaRPr lang="en-GB" sz="2000" dirty="0">
              <a:latin typeface="Times" pitchFamily="-128" charset="0"/>
            </a:endParaRPr>
          </a:p>
        </p:txBody>
      </p:sp>
      <p:sp>
        <p:nvSpPr>
          <p:cNvPr id="1823771" name="Line 27"/>
          <p:cNvSpPr>
            <a:spLocks noChangeShapeType="1"/>
          </p:cNvSpPr>
          <p:nvPr/>
        </p:nvSpPr>
        <p:spPr bwMode="auto">
          <a:xfrm>
            <a:off x="5486400" y="2361849"/>
            <a:ext cx="457920" cy="228984"/>
          </a:xfrm>
          <a:prstGeom prst="line">
            <a:avLst/>
          </a:prstGeom>
          <a:noFill/>
          <a:ln w="38160">
            <a:solidFill>
              <a:schemeClr val="tx1"/>
            </a:solidFill>
            <a:round/>
            <a:headEnd/>
            <a:tailEnd type="triangle" w="lg" len="lg"/>
          </a:ln>
        </p:spPr>
        <p:txBody>
          <a:bodyPr lIns="82945" tIns="41473" rIns="82945" bIns="41473"/>
          <a:lstStyle/>
          <a:p>
            <a:endParaRPr lang="en-IN"/>
          </a:p>
        </p:txBody>
      </p:sp>
      <p:sp>
        <p:nvSpPr>
          <p:cNvPr id="28"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29"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5794" name="Rectangle 2"/>
          <p:cNvSpPr>
            <a:spLocks noGrp="1" noChangeArrowheads="1"/>
          </p:cNvSpPr>
          <p:nvPr>
            <p:ph type="title"/>
          </p:nvPr>
        </p:nvSpPr>
        <p:spPr>
          <a:xfrm>
            <a:off x="671040" y="165619"/>
            <a:ext cx="7800480" cy="1137719"/>
          </a:xfrm>
          <a:ln/>
        </p:spPr>
        <p:txBody>
          <a:bodyPr lIns="17998" tIns="46795" rIns="17998" bIns="46795"/>
          <a:lstStyle/>
          <a:p>
            <a:pPr defTabSz="829452">
              <a:spcBef>
                <a:spcPts val="806"/>
              </a:spcBef>
            </a:pPr>
            <a:r>
              <a:rPr lang="en-GB" dirty="0"/>
              <a:t>Big Bang Integration Testing</a:t>
            </a:r>
          </a:p>
        </p:txBody>
      </p:sp>
      <p:sp>
        <p:nvSpPr>
          <p:cNvPr id="1825795" name="Rectangle 3"/>
          <p:cNvSpPr>
            <a:spLocks noGrp="1" noChangeArrowheads="1"/>
          </p:cNvSpPr>
          <p:nvPr>
            <p:ph type="body" idx="1"/>
          </p:nvPr>
        </p:nvSpPr>
        <p:spPr>
          <a:xfrm>
            <a:off x="685440" y="1371024"/>
            <a:ext cx="7771680" cy="4203802"/>
          </a:xfrm>
          <a:ln/>
        </p:spPr>
        <p:txBody>
          <a:bodyPr lIns="17998" tIns="46795" rIns="17998" bIns="46795"/>
          <a:lstStyle/>
          <a:p>
            <a:pPr marL="311045" indent="-311045" algn="just" defTabSz="829452">
              <a:lnSpc>
                <a:spcPct val="150000"/>
              </a:lnSpc>
              <a:spcBef>
                <a:spcPts val="806"/>
              </a:spcBef>
            </a:pPr>
            <a:r>
              <a:rPr lang="en-GB" sz="1800" dirty="0"/>
              <a:t>Big bang approach is the simplest integration testing approach:</a:t>
            </a:r>
          </a:p>
          <a:p>
            <a:pPr marL="673930" lvl="1" algn="just" defTabSz="829452">
              <a:lnSpc>
                <a:spcPct val="150000"/>
              </a:lnSpc>
              <a:spcBef>
                <a:spcPts val="726"/>
              </a:spcBef>
            </a:pPr>
            <a:r>
              <a:rPr lang="en-GB" sz="1800" dirty="0">
                <a:solidFill>
                  <a:srgbClr val="0000FF"/>
                </a:solidFill>
              </a:rPr>
              <a:t>all the modules are simply put together and tested. </a:t>
            </a:r>
          </a:p>
          <a:p>
            <a:pPr marL="673930" lvl="1" algn="just" defTabSz="829452">
              <a:lnSpc>
                <a:spcPct val="150000"/>
              </a:lnSpc>
              <a:spcBef>
                <a:spcPts val="726"/>
              </a:spcBef>
            </a:pPr>
            <a:r>
              <a:rPr lang="en-GB" sz="1800" dirty="0">
                <a:solidFill>
                  <a:srgbClr val="0000FF"/>
                </a:solidFill>
              </a:rPr>
              <a:t>this technique is used only for very small systems.</a:t>
            </a:r>
          </a:p>
          <a:p>
            <a:pPr marL="311045" indent="-311045" algn="just" defTabSz="829452">
              <a:lnSpc>
                <a:spcPct val="150000"/>
              </a:lnSpc>
              <a:spcBef>
                <a:spcPts val="726"/>
              </a:spcBef>
            </a:pPr>
            <a:r>
              <a:rPr lang="en-GB" sz="1800" dirty="0"/>
              <a:t>Main problems with this approach: </a:t>
            </a:r>
          </a:p>
          <a:p>
            <a:pPr marL="673930" lvl="1" algn="just" defTabSz="829452">
              <a:lnSpc>
                <a:spcPct val="150000"/>
              </a:lnSpc>
              <a:spcBef>
                <a:spcPts val="658"/>
              </a:spcBef>
            </a:pPr>
            <a:r>
              <a:rPr lang="en-GB" sz="1800" dirty="0"/>
              <a:t>If an error is found: </a:t>
            </a:r>
          </a:p>
          <a:p>
            <a:pPr marL="1036815" lvl="2" indent="-207363" algn="just" defTabSz="829452">
              <a:lnSpc>
                <a:spcPct val="150000"/>
              </a:lnSpc>
              <a:spcBef>
                <a:spcPts val="567"/>
              </a:spcBef>
            </a:pPr>
            <a:r>
              <a:rPr lang="en-GB" sz="1800" dirty="0"/>
              <a:t>It is very difficult to localize the error</a:t>
            </a:r>
          </a:p>
          <a:p>
            <a:pPr marL="1036815" lvl="2" indent="-207363" algn="just" defTabSz="829452">
              <a:lnSpc>
                <a:spcPct val="150000"/>
              </a:lnSpc>
              <a:spcBef>
                <a:spcPts val="567"/>
              </a:spcBef>
            </a:pPr>
            <a:r>
              <a:rPr lang="en-GB" sz="1800" dirty="0"/>
              <a:t>The error may potentially belong to any of the modules being integrated. </a:t>
            </a:r>
          </a:p>
          <a:p>
            <a:pPr marL="673930" lvl="1" algn="just" defTabSz="829452">
              <a:lnSpc>
                <a:spcPct val="150000"/>
              </a:lnSpc>
              <a:spcBef>
                <a:spcPts val="658"/>
              </a:spcBef>
            </a:pPr>
            <a:r>
              <a:rPr lang="en-GB" sz="1800" dirty="0">
                <a:solidFill>
                  <a:srgbClr val="0000FF"/>
                </a:solidFill>
              </a:rPr>
              <a:t>Debugging errors found during big bang integration testing are very expensive to fix.</a:t>
            </a:r>
          </a:p>
          <a:p>
            <a:pPr marL="673930" lvl="1" algn="just" defTabSz="829452">
              <a:lnSpc>
                <a:spcPct val="150000"/>
              </a:lnSpc>
              <a:spcBef>
                <a:spcPts val="726"/>
              </a:spcBef>
              <a:buNone/>
            </a:pPr>
            <a:r>
              <a:rPr lang="en-GB" sz="1800" dirty="0">
                <a:solidFill>
                  <a:srgbClr val="0000FF"/>
                </a:solidFill>
              </a:rPr>
              <a:t> </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9890" name="Rectangle 2"/>
          <p:cNvSpPr>
            <a:spLocks noGrp="1" noChangeArrowheads="1"/>
          </p:cNvSpPr>
          <p:nvPr>
            <p:ph type="title"/>
          </p:nvPr>
        </p:nvSpPr>
        <p:spPr>
          <a:xfrm>
            <a:off x="671040" y="165619"/>
            <a:ext cx="7800480" cy="1137719"/>
          </a:xfrm>
          <a:ln/>
        </p:spPr>
        <p:txBody>
          <a:bodyPr lIns="17998" tIns="46795" rIns="17998" bIns="46795" anchor="ctr"/>
          <a:lstStyle/>
          <a:p>
            <a:pPr defTabSz="829452">
              <a:spcBef>
                <a:spcPts val="806"/>
              </a:spcBef>
            </a:pPr>
            <a:r>
              <a:rPr lang="en-GB" dirty="0"/>
              <a:t>Bottom-up Integration Testing</a:t>
            </a:r>
          </a:p>
        </p:txBody>
      </p:sp>
      <p:sp>
        <p:nvSpPr>
          <p:cNvPr id="1829891" name="Rectangle 3"/>
          <p:cNvSpPr>
            <a:spLocks noGrp="1" noChangeArrowheads="1"/>
          </p:cNvSpPr>
          <p:nvPr>
            <p:ph type="body" idx="1"/>
          </p:nvPr>
        </p:nvSpPr>
        <p:spPr>
          <a:xfrm>
            <a:off x="571472" y="1865256"/>
            <a:ext cx="7885648" cy="4421264"/>
          </a:xfrm>
          <a:ln/>
        </p:spPr>
        <p:txBody>
          <a:bodyPr lIns="17998" tIns="46795" rIns="17998" bIns="46795"/>
          <a:lstStyle/>
          <a:p>
            <a:pPr marL="311045" indent="-311045" algn="just" defTabSz="829452">
              <a:lnSpc>
                <a:spcPct val="150000"/>
              </a:lnSpc>
              <a:spcBef>
                <a:spcPts val="726"/>
              </a:spcBef>
            </a:pPr>
            <a:r>
              <a:rPr lang="en-GB" sz="2400" dirty="0"/>
              <a:t>Integrate and test the bottom level modules first. </a:t>
            </a:r>
          </a:p>
          <a:p>
            <a:pPr marL="311045" indent="-311045" algn="just" defTabSz="829452">
              <a:lnSpc>
                <a:spcPct val="150000"/>
              </a:lnSpc>
              <a:spcBef>
                <a:spcPts val="726"/>
              </a:spcBef>
            </a:pPr>
            <a:r>
              <a:rPr lang="en-GB" sz="2400" dirty="0"/>
              <a:t>A disadvantage of bottom-up testing:</a:t>
            </a:r>
          </a:p>
          <a:p>
            <a:pPr marL="673930" lvl="1" algn="just" defTabSz="829452">
              <a:lnSpc>
                <a:spcPct val="150000"/>
              </a:lnSpc>
              <a:spcBef>
                <a:spcPts val="658"/>
              </a:spcBef>
            </a:pPr>
            <a:r>
              <a:rPr lang="en-GB" sz="2400" dirty="0"/>
              <a:t>when the system is made up of a large number of small subsystems. </a:t>
            </a:r>
          </a:p>
          <a:p>
            <a:pPr marL="673930" lvl="1" algn="just" defTabSz="829452">
              <a:lnSpc>
                <a:spcPct val="150000"/>
              </a:lnSpc>
              <a:spcBef>
                <a:spcPts val="658"/>
              </a:spcBef>
            </a:pPr>
            <a:r>
              <a:rPr lang="en-GB" sz="2400" dirty="0"/>
              <a:t>This extreme case corresponds to the big bang approach.</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1938" name="Rectangle 2"/>
          <p:cNvSpPr>
            <a:spLocks noGrp="1" noChangeArrowheads="1"/>
          </p:cNvSpPr>
          <p:nvPr>
            <p:ph type="title"/>
          </p:nvPr>
        </p:nvSpPr>
        <p:spPr>
          <a:xfrm>
            <a:off x="671040" y="165619"/>
            <a:ext cx="7800480" cy="1137719"/>
          </a:xfrm>
          <a:ln/>
        </p:spPr>
        <p:txBody>
          <a:bodyPr lIns="17998" tIns="46795" rIns="17998" bIns="46795" anchor="ctr"/>
          <a:lstStyle/>
          <a:p>
            <a:pPr defTabSz="829452">
              <a:spcBef>
                <a:spcPts val="806"/>
              </a:spcBef>
            </a:pPr>
            <a:r>
              <a:rPr lang="en-GB" dirty="0"/>
              <a:t>Top-down integration testing</a:t>
            </a:r>
          </a:p>
        </p:txBody>
      </p:sp>
      <p:sp>
        <p:nvSpPr>
          <p:cNvPr id="1831939" name="Rectangle 3"/>
          <p:cNvSpPr>
            <a:spLocks noGrp="1" noChangeArrowheads="1"/>
          </p:cNvSpPr>
          <p:nvPr>
            <p:ph type="body" idx="1"/>
          </p:nvPr>
        </p:nvSpPr>
        <p:spPr>
          <a:ln/>
        </p:spPr>
        <p:txBody>
          <a:bodyPr lIns="17998" tIns="46795" rIns="17998" bIns="46795"/>
          <a:lstStyle/>
          <a:p>
            <a:pPr marL="311045" indent="-311045" algn="just" defTabSz="829452">
              <a:lnSpc>
                <a:spcPct val="150000"/>
              </a:lnSpc>
              <a:spcBef>
                <a:spcPts val="907"/>
              </a:spcBef>
            </a:pPr>
            <a:r>
              <a:rPr lang="en-GB" sz="2400" dirty="0"/>
              <a:t>Top-down integration testing starts with the main routine: </a:t>
            </a:r>
          </a:p>
          <a:p>
            <a:pPr marL="673930" lvl="1" algn="just" defTabSz="829452">
              <a:lnSpc>
                <a:spcPct val="150000"/>
              </a:lnSpc>
              <a:spcBef>
                <a:spcPts val="658"/>
              </a:spcBef>
            </a:pPr>
            <a:r>
              <a:rPr lang="en-GB" sz="2400" dirty="0"/>
              <a:t>and one or two subordinate routines in the system. </a:t>
            </a:r>
          </a:p>
          <a:p>
            <a:pPr marL="311045" indent="-311045" algn="just" defTabSz="829452">
              <a:lnSpc>
                <a:spcPct val="150000"/>
              </a:lnSpc>
              <a:spcBef>
                <a:spcPts val="907"/>
              </a:spcBef>
            </a:pPr>
            <a:r>
              <a:rPr lang="en-GB" sz="2400" dirty="0"/>
              <a:t>After the top-level 'skeleton’ has been tested:</a:t>
            </a:r>
          </a:p>
          <a:p>
            <a:pPr marL="673930" lvl="1" algn="just" defTabSz="829452">
              <a:lnSpc>
                <a:spcPct val="150000"/>
              </a:lnSpc>
              <a:spcBef>
                <a:spcPts val="658"/>
              </a:spcBef>
            </a:pPr>
            <a:r>
              <a:rPr lang="en-GB" sz="2400" dirty="0"/>
              <a:t>immediate subordinate modules of the 'skeleton’ are combined with it and tested.  </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986" name="Rectangle 2"/>
          <p:cNvSpPr>
            <a:spLocks noGrp="1" noChangeArrowheads="1"/>
          </p:cNvSpPr>
          <p:nvPr>
            <p:ph type="title"/>
          </p:nvPr>
        </p:nvSpPr>
        <p:spPr>
          <a:xfrm>
            <a:off x="671040" y="165619"/>
            <a:ext cx="7800480" cy="1137719"/>
          </a:xfrm>
          <a:ln/>
        </p:spPr>
        <p:txBody>
          <a:bodyPr lIns="17998" tIns="46795" rIns="17998" bIns="46795" anchor="ctr"/>
          <a:lstStyle/>
          <a:p>
            <a:pPr defTabSz="829452">
              <a:spcBef>
                <a:spcPts val="806"/>
              </a:spcBef>
            </a:pPr>
            <a:r>
              <a:rPr lang="en-GB" sz="5400" dirty="0"/>
              <a:t>Mixed Integration Testing</a:t>
            </a:r>
          </a:p>
        </p:txBody>
      </p:sp>
      <p:sp>
        <p:nvSpPr>
          <p:cNvPr id="1833987" name="Rectangle 3"/>
          <p:cNvSpPr>
            <a:spLocks noGrp="1" noChangeArrowheads="1"/>
          </p:cNvSpPr>
          <p:nvPr>
            <p:ph type="body" idx="1"/>
          </p:nvPr>
        </p:nvSpPr>
        <p:spPr>
          <a:ln/>
        </p:spPr>
        <p:txBody>
          <a:bodyPr lIns="17998" tIns="46795" rIns="17998" bIns="46795"/>
          <a:lstStyle/>
          <a:p>
            <a:pPr marL="311045" indent="-311045" algn="just" defTabSz="829452">
              <a:lnSpc>
                <a:spcPct val="150000"/>
              </a:lnSpc>
              <a:spcBef>
                <a:spcPts val="907"/>
              </a:spcBef>
            </a:pPr>
            <a:r>
              <a:rPr lang="en-GB" dirty="0"/>
              <a:t>Mixed (or sandwiched) integration testing: </a:t>
            </a:r>
          </a:p>
          <a:p>
            <a:pPr marL="673930" lvl="1" algn="just" defTabSz="829452">
              <a:lnSpc>
                <a:spcPct val="150000"/>
              </a:lnSpc>
              <a:spcBef>
                <a:spcPts val="806"/>
              </a:spcBef>
            </a:pPr>
            <a:r>
              <a:rPr lang="en-GB" sz="3200" dirty="0"/>
              <a:t>uses both top-down and bottom-up testing approaches. </a:t>
            </a:r>
          </a:p>
          <a:p>
            <a:pPr marL="673930" lvl="1" algn="just" defTabSz="829452">
              <a:lnSpc>
                <a:spcPct val="150000"/>
              </a:lnSpc>
              <a:spcBef>
                <a:spcPts val="806"/>
              </a:spcBef>
            </a:pPr>
            <a:r>
              <a:rPr lang="en-GB" sz="3200" dirty="0"/>
              <a:t>Most common approach</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6034" name="Rectangle 2"/>
          <p:cNvSpPr>
            <a:spLocks noGrp="1" noChangeArrowheads="1"/>
          </p:cNvSpPr>
          <p:nvPr>
            <p:ph type="title"/>
          </p:nvPr>
        </p:nvSpPr>
        <p:spPr>
          <a:xfrm>
            <a:off x="671040" y="165619"/>
            <a:ext cx="7800480" cy="1137719"/>
          </a:xfrm>
          <a:ln/>
        </p:spPr>
        <p:txBody>
          <a:bodyPr lIns="17998" tIns="46795" rIns="17998" bIns="46795" anchor="ctr"/>
          <a:lstStyle/>
          <a:p>
            <a:pPr defTabSz="829452">
              <a:spcBef>
                <a:spcPts val="987"/>
              </a:spcBef>
            </a:pPr>
            <a:r>
              <a:rPr lang="en-GB" sz="5400" dirty="0"/>
              <a:t>Integration Testing</a:t>
            </a:r>
          </a:p>
        </p:txBody>
      </p:sp>
      <p:sp>
        <p:nvSpPr>
          <p:cNvPr id="1836035" name="Rectangle 3"/>
          <p:cNvSpPr>
            <a:spLocks noGrp="1" noChangeArrowheads="1"/>
          </p:cNvSpPr>
          <p:nvPr>
            <p:ph type="body" idx="1"/>
          </p:nvPr>
        </p:nvSpPr>
        <p:spPr>
          <a:xfrm>
            <a:off x="500034" y="1447352"/>
            <a:ext cx="8143932" cy="4261407"/>
          </a:xfrm>
          <a:ln/>
        </p:spPr>
        <p:txBody>
          <a:bodyPr lIns="17998" tIns="46795" rIns="17998" bIns="46795"/>
          <a:lstStyle/>
          <a:p>
            <a:pPr marL="311045" indent="-311045" algn="just" defTabSz="829452">
              <a:lnSpc>
                <a:spcPct val="150000"/>
              </a:lnSpc>
              <a:spcBef>
                <a:spcPts val="806"/>
              </a:spcBef>
            </a:pPr>
            <a:r>
              <a:rPr lang="en-GB" dirty="0"/>
              <a:t>In top-down approach:</a:t>
            </a:r>
          </a:p>
          <a:p>
            <a:pPr marL="673930" lvl="1" algn="just" defTabSz="829452">
              <a:lnSpc>
                <a:spcPct val="150000"/>
              </a:lnSpc>
              <a:spcBef>
                <a:spcPts val="726"/>
              </a:spcBef>
            </a:pPr>
            <a:r>
              <a:rPr lang="en-GB" sz="3200" dirty="0"/>
              <a:t>testing waits till all top-level modules are coded and unit tested. </a:t>
            </a:r>
          </a:p>
          <a:p>
            <a:pPr marL="311045" indent="-311045" algn="just" defTabSz="829452">
              <a:lnSpc>
                <a:spcPct val="150000"/>
              </a:lnSpc>
              <a:spcBef>
                <a:spcPts val="806"/>
              </a:spcBef>
            </a:pPr>
            <a:r>
              <a:rPr lang="en-GB" dirty="0"/>
              <a:t>In bottom-up approach:</a:t>
            </a:r>
          </a:p>
          <a:p>
            <a:pPr marL="673930" lvl="1" algn="just" defTabSz="829452">
              <a:lnSpc>
                <a:spcPct val="150000"/>
              </a:lnSpc>
              <a:spcBef>
                <a:spcPts val="726"/>
              </a:spcBef>
            </a:pPr>
            <a:r>
              <a:rPr lang="en-GB" sz="3200" dirty="0"/>
              <a:t>testing can start only after bottom level modules are ready.</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8082" name="Rectangle 2"/>
          <p:cNvSpPr>
            <a:spLocks noGrp="1" noChangeArrowheads="1"/>
          </p:cNvSpPr>
          <p:nvPr>
            <p:ph type="title"/>
          </p:nvPr>
        </p:nvSpPr>
        <p:spPr>
          <a:xfrm>
            <a:off x="671040" y="165619"/>
            <a:ext cx="7800480" cy="1137719"/>
          </a:xfrm>
          <a:ln/>
        </p:spPr>
        <p:txBody>
          <a:bodyPr lIns="17998" tIns="46795" rIns="17998" bIns="46795" anchor="ctr"/>
          <a:lstStyle/>
          <a:p>
            <a:pPr defTabSz="829452">
              <a:spcBef>
                <a:spcPts val="987"/>
              </a:spcBef>
            </a:pPr>
            <a:r>
              <a:rPr lang="en-GB" sz="4800" dirty="0"/>
              <a:t>System Testing</a:t>
            </a:r>
          </a:p>
        </p:txBody>
      </p:sp>
      <p:sp>
        <p:nvSpPr>
          <p:cNvPr id="1838083" name="Rectangle 3"/>
          <p:cNvSpPr>
            <a:spLocks noGrp="1" noChangeArrowheads="1"/>
          </p:cNvSpPr>
          <p:nvPr>
            <p:ph type="body" idx="1"/>
          </p:nvPr>
        </p:nvSpPr>
        <p:spPr>
          <a:xfrm>
            <a:off x="685440" y="1371024"/>
            <a:ext cx="7771680" cy="4113072"/>
          </a:xfrm>
          <a:ln/>
        </p:spPr>
        <p:txBody>
          <a:bodyPr lIns="17998" tIns="46795" rIns="17998" bIns="46795"/>
          <a:lstStyle/>
          <a:p>
            <a:pPr marL="311045" indent="-311045" algn="just" defTabSz="829452">
              <a:lnSpc>
                <a:spcPct val="150000"/>
              </a:lnSpc>
              <a:spcBef>
                <a:spcPts val="907"/>
              </a:spcBef>
            </a:pPr>
            <a:r>
              <a:rPr lang="en-GB" sz="3600" dirty="0"/>
              <a:t>There are three main kinds of system testing:</a:t>
            </a:r>
          </a:p>
          <a:p>
            <a:pPr marL="673930" lvl="1" algn="just" defTabSz="829452">
              <a:lnSpc>
                <a:spcPct val="150000"/>
              </a:lnSpc>
              <a:spcBef>
                <a:spcPts val="806"/>
              </a:spcBef>
            </a:pPr>
            <a:r>
              <a:rPr lang="en-GB" sz="3600" dirty="0"/>
              <a:t>Alpha Testing</a:t>
            </a:r>
          </a:p>
          <a:p>
            <a:pPr marL="673930" lvl="1" algn="just" defTabSz="829452">
              <a:lnSpc>
                <a:spcPct val="150000"/>
              </a:lnSpc>
              <a:spcBef>
                <a:spcPts val="806"/>
              </a:spcBef>
            </a:pPr>
            <a:r>
              <a:rPr lang="en-GB" sz="3600" dirty="0"/>
              <a:t>Beta Testing</a:t>
            </a:r>
          </a:p>
          <a:p>
            <a:pPr marL="673930" lvl="1" algn="just" defTabSz="829452">
              <a:lnSpc>
                <a:spcPct val="150000"/>
              </a:lnSpc>
              <a:spcBef>
                <a:spcPts val="806"/>
              </a:spcBef>
            </a:pPr>
            <a:r>
              <a:rPr lang="en-GB" sz="3600" dirty="0"/>
              <a:t>Acceptance Testing</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0130" name="Rectangle 2"/>
          <p:cNvSpPr>
            <a:spLocks noGrp="1" noChangeArrowheads="1"/>
          </p:cNvSpPr>
          <p:nvPr>
            <p:ph type="title"/>
          </p:nvPr>
        </p:nvSpPr>
        <p:spPr>
          <a:ln/>
        </p:spPr>
        <p:txBody>
          <a:bodyPr lIns="17998" tIns="46795" rIns="17998" bIns="46795" anchor="ctr"/>
          <a:lstStyle/>
          <a:p>
            <a:pPr defTabSz="829452">
              <a:spcBef>
                <a:spcPts val="1111"/>
              </a:spcBef>
            </a:pPr>
            <a:r>
              <a:rPr lang="en-GB" sz="3600" dirty="0"/>
              <a:t>Contd...</a:t>
            </a:r>
          </a:p>
        </p:txBody>
      </p:sp>
      <p:sp>
        <p:nvSpPr>
          <p:cNvPr id="1840131" name="Rectangle 3"/>
          <p:cNvSpPr>
            <a:spLocks noGrp="1" noChangeArrowheads="1"/>
          </p:cNvSpPr>
          <p:nvPr>
            <p:ph idx="1"/>
          </p:nvPr>
        </p:nvSpPr>
        <p:spPr>
          <a:ln/>
        </p:spPr>
        <p:txBody>
          <a:bodyPr lIns="17998" tIns="46795" rIns="17998" bIns="46795" anchor="ctr"/>
          <a:lstStyle/>
          <a:p>
            <a:pPr marL="311045" indent="-311045" algn="just" defTabSz="829452">
              <a:lnSpc>
                <a:spcPct val="150000"/>
              </a:lnSpc>
              <a:spcBef>
                <a:spcPts val="907"/>
              </a:spcBef>
              <a:buNone/>
            </a:pPr>
            <a:r>
              <a:rPr lang="en-GB" sz="1800" dirty="0"/>
              <a:t>Alpha Testing</a:t>
            </a:r>
          </a:p>
          <a:p>
            <a:pPr marL="311045" indent="-311045" algn="just" defTabSz="829452">
              <a:lnSpc>
                <a:spcPct val="150000"/>
              </a:lnSpc>
              <a:spcBef>
                <a:spcPts val="907"/>
              </a:spcBef>
            </a:pPr>
            <a:r>
              <a:rPr lang="en-GB" sz="1800" dirty="0"/>
              <a:t>System testing is carried out by the test team within the developing organization.</a:t>
            </a:r>
          </a:p>
          <a:p>
            <a:pPr marL="311045" indent="-311045" algn="just" defTabSz="829452">
              <a:lnSpc>
                <a:spcPct val="150000"/>
              </a:lnSpc>
              <a:spcBef>
                <a:spcPts val="907"/>
              </a:spcBef>
              <a:buNone/>
            </a:pPr>
            <a:r>
              <a:rPr lang="en-GB" sz="1800" dirty="0"/>
              <a:t>Beta Testing:</a:t>
            </a:r>
          </a:p>
          <a:p>
            <a:pPr marL="311045" indent="-311045" algn="just" defTabSz="829452">
              <a:lnSpc>
                <a:spcPct val="150000"/>
              </a:lnSpc>
              <a:spcBef>
                <a:spcPts val="907"/>
              </a:spcBef>
            </a:pPr>
            <a:r>
              <a:rPr lang="en-GB" sz="1800" dirty="0"/>
              <a:t>System testing performed by a select group of friendly customers</a:t>
            </a:r>
          </a:p>
          <a:p>
            <a:pPr marL="311045" indent="-311045" algn="just" defTabSz="829452">
              <a:lnSpc>
                <a:spcPct val="150000"/>
              </a:lnSpc>
              <a:spcBef>
                <a:spcPts val="907"/>
              </a:spcBef>
              <a:buNone/>
            </a:pPr>
            <a:r>
              <a:rPr lang="en-GB" sz="1800" dirty="0"/>
              <a:t>Acceptance Testing:</a:t>
            </a:r>
          </a:p>
          <a:p>
            <a:pPr marL="311045" indent="-311045" algn="just" defTabSz="829452">
              <a:spcBef>
                <a:spcPts val="907"/>
              </a:spcBef>
            </a:pPr>
            <a:r>
              <a:rPr lang="en-GB" sz="1800" dirty="0"/>
              <a:t>System testing performed by the customer himself: </a:t>
            </a:r>
          </a:p>
          <a:p>
            <a:pPr marL="673930" lvl="1" algn="just" defTabSz="829452">
              <a:spcBef>
                <a:spcPts val="806"/>
              </a:spcBef>
            </a:pPr>
            <a:r>
              <a:rPr lang="en-GB" sz="1800" dirty="0">
                <a:solidFill>
                  <a:srgbClr val="0000FF"/>
                </a:solidFill>
              </a:rPr>
              <a:t>to determine whether the system should be accepted or rejected.</a:t>
            </a:r>
          </a:p>
          <a:p>
            <a:pPr marL="311045" indent="-311045" algn="just" defTabSz="829452">
              <a:lnSpc>
                <a:spcPct val="150000"/>
              </a:lnSpc>
              <a:spcBef>
                <a:spcPts val="907"/>
              </a:spcBef>
              <a:buNone/>
            </a:pPr>
            <a:endParaRPr lang="en-GB" sz="18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274" name="Rectangle 2"/>
          <p:cNvSpPr>
            <a:spLocks noGrp="1" noChangeArrowheads="1"/>
          </p:cNvSpPr>
          <p:nvPr>
            <p:ph type="title"/>
          </p:nvPr>
        </p:nvSpPr>
        <p:spPr>
          <a:xfrm>
            <a:off x="671040" y="165619"/>
            <a:ext cx="7800480" cy="1137719"/>
          </a:xfrm>
          <a:ln/>
        </p:spPr>
        <p:txBody>
          <a:bodyPr lIns="17998" tIns="46795" rIns="17998" bIns="46795" anchor="ctr"/>
          <a:lstStyle/>
          <a:p>
            <a:pPr defTabSz="829452">
              <a:spcBef>
                <a:spcPts val="1111"/>
              </a:spcBef>
            </a:pPr>
            <a:r>
              <a:rPr lang="en-GB" sz="7300" dirty="0"/>
              <a:t>Stress Testing</a:t>
            </a:r>
          </a:p>
        </p:txBody>
      </p:sp>
      <p:sp>
        <p:nvSpPr>
          <p:cNvPr id="1846275" name="Rectangle 3"/>
          <p:cNvSpPr>
            <a:spLocks noGrp="1" noChangeArrowheads="1"/>
          </p:cNvSpPr>
          <p:nvPr>
            <p:ph type="body" idx="1"/>
          </p:nvPr>
        </p:nvSpPr>
        <p:spPr>
          <a:xfrm>
            <a:off x="457920" y="1886599"/>
            <a:ext cx="8176320" cy="4202361"/>
          </a:xfrm>
          <a:ln/>
        </p:spPr>
        <p:txBody>
          <a:bodyPr lIns="17998" tIns="46795" rIns="17998" bIns="46795"/>
          <a:lstStyle/>
          <a:p>
            <a:pPr marL="311045" indent="-311045" algn="just" defTabSz="829452">
              <a:lnSpc>
                <a:spcPct val="150000"/>
              </a:lnSpc>
              <a:spcBef>
                <a:spcPts val="907"/>
              </a:spcBef>
            </a:pPr>
            <a:r>
              <a:rPr lang="en-GB" sz="2400" dirty="0"/>
              <a:t>Stress testing (aka endurance testing):</a:t>
            </a:r>
          </a:p>
          <a:p>
            <a:pPr marL="673930" lvl="1" algn="just" defTabSz="829452">
              <a:lnSpc>
                <a:spcPct val="150000"/>
              </a:lnSpc>
              <a:spcBef>
                <a:spcPts val="658"/>
              </a:spcBef>
            </a:pPr>
            <a:r>
              <a:rPr lang="en-GB" sz="2400" dirty="0"/>
              <a:t>impose abnormal input to stress the capabilities of the software. </a:t>
            </a:r>
          </a:p>
          <a:p>
            <a:pPr marL="673930" lvl="1" algn="just" defTabSz="829452">
              <a:lnSpc>
                <a:spcPct val="150000"/>
              </a:lnSpc>
              <a:spcBef>
                <a:spcPts val="658"/>
              </a:spcBef>
            </a:pPr>
            <a:r>
              <a:rPr lang="en-GB" sz="2400" dirty="0">
                <a:solidFill>
                  <a:srgbClr val="0000FF"/>
                </a:solidFill>
              </a:rPr>
              <a:t>Input data volume, input data rate, processing time, utilization of memory, etc.  are tested beyond the designed capacity. </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428604"/>
            <a:ext cx="8572560" cy="5626121"/>
          </a:xfrm>
        </p:spPr>
        <p:txBody>
          <a:bodyPr/>
          <a:lstStyle/>
          <a:p>
            <a:pPr algn="just">
              <a:lnSpc>
                <a:spcPct val="150000"/>
              </a:lnSpc>
            </a:pPr>
            <a:r>
              <a:rPr lang="en-IN" sz="1800" dirty="0"/>
              <a:t>Following is the checklist of some classical programming errors which can be used during code inspection:</a:t>
            </a:r>
          </a:p>
          <a:p>
            <a:pPr algn="just">
              <a:lnSpc>
                <a:spcPct val="150000"/>
              </a:lnSpc>
              <a:buClrTx/>
              <a:buSzPct val="100000"/>
              <a:buFont typeface="+mj-lt"/>
              <a:buAutoNum type="arabicPeriod"/>
            </a:pPr>
            <a:r>
              <a:rPr lang="en-IN" sz="1800" dirty="0"/>
              <a:t>Use of uninitialized variables</a:t>
            </a:r>
          </a:p>
          <a:p>
            <a:pPr algn="just">
              <a:lnSpc>
                <a:spcPct val="150000"/>
              </a:lnSpc>
              <a:buClrTx/>
              <a:buSzPct val="100000"/>
              <a:buFont typeface="+mj-lt"/>
              <a:buAutoNum type="arabicPeriod"/>
            </a:pPr>
            <a:r>
              <a:rPr lang="en-IN" sz="1800" dirty="0"/>
              <a:t>Jumps into loops</a:t>
            </a:r>
          </a:p>
          <a:p>
            <a:pPr algn="just">
              <a:lnSpc>
                <a:spcPct val="150000"/>
              </a:lnSpc>
              <a:buClrTx/>
              <a:buSzPct val="100000"/>
              <a:buFont typeface="+mj-lt"/>
              <a:buAutoNum type="arabicPeriod"/>
            </a:pPr>
            <a:r>
              <a:rPr lang="en-IN" sz="1800" dirty="0"/>
              <a:t>Non-terminating loops</a:t>
            </a:r>
          </a:p>
          <a:p>
            <a:pPr algn="just">
              <a:lnSpc>
                <a:spcPct val="150000"/>
              </a:lnSpc>
              <a:buClrTx/>
              <a:buSzPct val="100000"/>
              <a:buFont typeface="+mj-lt"/>
              <a:buAutoNum type="arabicPeriod"/>
            </a:pPr>
            <a:r>
              <a:rPr lang="en-IN" sz="1800" dirty="0"/>
              <a:t>Incompatible assignments</a:t>
            </a:r>
          </a:p>
          <a:p>
            <a:pPr algn="just">
              <a:lnSpc>
                <a:spcPct val="150000"/>
              </a:lnSpc>
              <a:buClrTx/>
              <a:buSzPct val="100000"/>
              <a:buFont typeface="+mj-lt"/>
              <a:buAutoNum type="arabicPeriod"/>
            </a:pPr>
            <a:r>
              <a:rPr lang="en-IN" sz="1800" dirty="0"/>
              <a:t>Array indices out of bounds</a:t>
            </a:r>
          </a:p>
          <a:p>
            <a:pPr algn="just">
              <a:lnSpc>
                <a:spcPct val="150000"/>
              </a:lnSpc>
              <a:buClrTx/>
              <a:buSzPct val="100000"/>
              <a:buFont typeface="+mj-lt"/>
              <a:buAutoNum type="arabicPeriod"/>
            </a:pPr>
            <a:r>
              <a:rPr lang="en-IN" sz="1800" dirty="0"/>
              <a:t>Improper storage allocation and </a:t>
            </a:r>
            <a:r>
              <a:rPr lang="en-IN" sz="1800" dirty="0" err="1"/>
              <a:t>deallocation</a:t>
            </a:r>
            <a:endParaRPr lang="en-IN" sz="1800" dirty="0"/>
          </a:p>
          <a:p>
            <a:pPr algn="just">
              <a:lnSpc>
                <a:spcPct val="150000"/>
              </a:lnSpc>
              <a:buClrTx/>
              <a:buSzPct val="100000"/>
              <a:buFont typeface="+mj-lt"/>
              <a:buAutoNum type="arabicPeriod"/>
            </a:pPr>
            <a:r>
              <a:rPr lang="en-IN" sz="1800" dirty="0"/>
              <a:t>Mismatch between actual and formal parameters in procedure calls.</a:t>
            </a:r>
          </a:p>
          <a:p>
            <a:pPr algn="just">
              <a:lnSpc>
                <a:spcPct val="150000"/>
              </a:lnSpc>
              <a:buClrTx/>
              <a:buSzPct val="100000"/>
              <a:buFont typeface="+mj-lt"/>
              <a:buAutoNum type="arabicPeriod"/>
            </a:pPr>
            <a:r>
              <a:rPr lang="en-IN" sz="1800" dirty="0"/>
              <a:t>Improper modification of loop variables.</a:t>
            </a:r>
          </a:p>
          <a:p>
            <a:pPr algn="just">
              <a:lnSpc>
                <a:spcPct val="150000"/>
              </a:lnSpc>
              <a:buClrTx/>
              <a:buSzPct val="100000"/>
              <a:buFont typeface="+mj-lt"/>
              <a:buAutoNum type="arabicPeriod"/>
            </a:pPr>
            <a:r>
              <a:rPr lang="en-IN" sz="1800" dirty="0"/>
              <a:t>Comparison of equality of floating point values.</a:t>
            </a:r>
          </a:p>
          <a:p>
            <a:pPr algn="just">
              <a:lnSpc>
                <a:spcPct val="150000"/>
              </a:lnSpc>
              <a:buClrTx/>
              <a:buSzPct val="100000"/>
              <a:buFont typeface="+mj-lt"/>
              <a:buAutoNum type="arabicPeriod"/>
            </a:pPr>
            <a:r>
              <a:rPr lang="en-IN" sz="1800" dirty="0"/>
              <a:t>Dangling reference caused when the referenced memory has not been allocated</a:t>
            </a:r>
          </a:p>
          <a:p>
            <a:pPr algn="just">
              <a:lnSpc>
                <a:spcPct val="150000"/>
              </a:lnSpc>
              <a:buNone/>
            </a:pPr>
            <a:endParaRPr lang="en-IN" sz="1800" dirty="0"/>
          </a:p>
          <a:p>
            <a:pPr algn="just">
              <a:lnSpc>
                <a:spcPct val="150000"/>
              </a:lnSpc>
              <a:buNone/>
            </a:pPr>
            <a:endParaRPr lang="en-IN" sz="18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8322" name="Rectangle 2"/>
          <p:cNvSpPr>
            <a:spLocks noGrp="1" noChangeArrowheads="1"/>
          </p:cNvSpPr>
          <p:nvPr>
            <p:ph type="title"/>
          </p:nvPr>
        </p:nvSpPr>
        <p:spPr>
          <a:ln/>
        </p:spPr>
        <p:txBody>
          <a:bodyPr lIns="17998" tIns="46795" rIns="17998" bIns="46795" anchor="ctr"/>
          <a:lstStyle/>
          <a:p>
            <a:pPr defTabSz="829452">
              <a:spcBef>
                <a:spcPts val="726"/>
              </a:spcBef>
            </a:pPr>
            <a:r>
              <a:rPr lang="en-GB" sz="3600" dirty="0"/>
              <a:t>How Many Errors are Still Remaining?</a:t>
            </a:r>
          </a:p>
        </p:txBody>
      </p:sp>
      <p:sp>
        <p:nvSpPr>
          <p:cNvPr id="1848323"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806"/>
              </a:spcBef>
            </a:pPr>
            <a:r>
              <a:rPr lang="en-GB" sz="2800" dirty="0"/>
              <a:t>Seed the code with some known errors:</a:t>
            </a:r>
          </a:p>
          <a:p>
            <a:pPr marL="673930" lvl="1" algn="just" defTabSz="829452">
              <a:lnSpc>
                <a:spcPct val="150000"/>
              </a:lnSpc>
              <a:spcBef>
                <a:spcPts val="726"/>
              </a:spcBef>
            </a:pPr>
            <a:r>
              <a:rPr lang="en-GB" dirty="0">
                <a:solidFill>
                  <a:srgbClr val="0000FF"/>
                </a:solidFill>
              </a:rPr>
              <a:t>artificial errors are introduced into the program. </a:t>
            </a:r>
          </a:p>
          <a:p>
            <a:pPr marL="673930" lvl="1" algn="just" defTabSz="829452">
              <a:lnSpc>
                <a:spcPct val="150000"/>
              </a:lnSpc>
              <a:spcBef>
                <a:spcPts val="806"/>
              </a:spcBef>
            </a:pPr>
            <a:r>
              <a:rPr lang="en-GB" dirty="0">
                <a:solidFill>
                  <a:srgbClr val="0000FF"/>
                </a:solidFill>
              </a:rPr>
              <a:t>Check how many of the seeded errors are detected during testing.</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0370" name="Rectangle 2"/>
          <p:cNvSpPr>
            <a:spLocks noGrp="1" noChangeArrowheads="1"/>
          </p:cNvSpPr>
          <p:nvPr>
            <p:ph type="title"/>
          </p:nvPr>
        </p:nvSpPr>
        <p:spPr>
          <a:xfrm>
            <a:off x="671040" y="165619"/>
            <a:ext cx="7800480" cy="1137719"/>
          </a:xfrm>
          <a:ln/>
        </p:spPr>
        <p:txBody>
          <a:bodyPr lIns="17998" tIns="46795" rIns="17998" bIns="46795" anchor="ctr"/>
          <a:lstStyle/>
          <a:p>
            <a:pPr defTabSz="829452">
              <a:spcBef>
                <a:spcPts val="1225"/>
              </a:spcBef>
            </a:pPr>
            <a:r>
              <a:rPr lang="en-GB" sz="6000" dirty="0"/>
              <a:t>Error Seeding</a:t>
            </a:r>
          </a:p>
        </p:txBody>
      </p:sp>
      <p:sp>
        <p:nvSpPr>
          <p:cNvPr id="1850371" name="Rectangle 3"/>
          <p:cNvSpPr>
            <a:spLocks noGrp="1" noChangeArrowheads="1"/>
          </p:cNvSpPr>
          <p:nvPr>
            <p:ph type="body" idx="1"/>
          </p:nvPr>
        </p:nvSpPr>
        <p:spPr>
          <a:xfrm>
            <a:off x="685440" y="1447353"/>
            <a:ext cx="7771680" cy="4933958"/>
          </a:xfrm>
          <a:ln/>
        </p:spPr>
        <p:txBody>
          <a:bodyPr lIns="17998" tIns="46795" rIns="17998" bIns="46795"/>
          <a:lstStyle/>
          <a:p>
            <a:pPr marL="311045" indent="-311045" algn="just" defTabSz="829452">
              <a:lnSpc>
                <a:spcPct val="150000"/>
              </a:lnSpc>
              <a:spcBef>
                <a:spcPts val="726"/>
              </a:spcBef>
            </a:pPr>
            <a:r>
              <a:rPr lang="en-GB" sz="1800" dirty="0"/>
              <a:t>Let:</a:t>
            </a:r>
          </a:p>
          <a:p>
            <a:pPr marL="673930" lvl="1" algn="just" defTabSz="829452">
              <a:lnSpc>
                <a:spcPct val="150000"/>
              </a:lnSpc>
              <a:spcBef>
                <a:spcPts val="658"/>
              </a:spcBef>
            </a:pPr>
            <a:r>
              <a:rPr lang="en-GB" sz="1800" dirty="0"/>
              <a:t>N be the total number of errors in the system </a:t>
            </a:r>
          </a:p>
          <a:p>
            <a:pPr marL="673930" lvl="1" algn="just" defTabSz="829452">
              <a:lnSpc>
                <a:spcPct val="150000"/>
              </a:lnSpc>
              <a:spcBef>
                <a:spcPts val="726"/>
              </a:spcBef>
            </a:pPr>
            <a:r>
              <a:rPr lang="en-GB" sz="1800" dirty="0"/>
              <a:t>n of these errors be found by testing. </a:t>
            </a:r>
          </a:p>
          <a:p>
            <a:pPr marL="673930" lvl="1" algn="just" defTabSz="829452">
              <a:lnSpc>
                <a:spcPct val="150000"/>
              </a:lnSpc>
              <a:spcBef>
                <a:spcPts val="658"/>
              </a:spcBef>
            </a:pPr>
            <a:r>
              <a:rPr lang="en-GB" sz="1800" dirty="0"/>
              <a:t>S be the total number of seeded errors,</a:t>
            </a:r>
          </a:p>
          <a:p>
            <a:pPr marL="673930" lvl="1" algn="just" defTabSz="829452">
              <a:lnSpc>
                <a:spcPct val="150000"/>
              </a:lnSpc>
              <a:spcBef>
                <a:spcPts val="658"/>
              </a:spcBef>
            </a:pPr>
            <a:r>
              <a:rPr lang="en-GB" sz="1800" dirty="0"/>
              <a:t>s of the seeded errors be found during testing.</a:t>
            </a:r>
          </a:p>
          <a:p>
            <a:pPr marL="311045" indent="-311045" algn="just" defTabSz="829452">
              <a:lnSpc>
                <a:spcPct val="150000"/>
              </a:lnSpc>
              <a:spcBef>
                <a:spcPts val="907"/>
              </a:spcBef>
            </a:pPr>
            <a:r>
              <a:rPr lang="en-GB" sz="1800" dirty="0"/>
              <a:t>n/N = s/S </a:t>
            </a:r>
          </a:p>
          <a:p>
            <a:pPr marL="311045" indent="-311045" algn="just" defTabSz="829452">
              <a:lnSpc>
                <a:spcPct val="150000"/>
              </a:lnSpc>
              <a:spcBef>
                <a:spcPts val="907"/>
              </a:spcBef>
            </a:pPr>
            <a:r>
              <a:rPr lang="en-GB" sz="1800" dirty="0"/>
              <a:t>N = S   n/s</a:t>
            </a:r>
          </a:p>
          <a:p>
            <a:pPr marL="311045" indent="-311045" defTabSz="829452">
              <a:lnSpc>
                <a:spcPct val="150000"/>
              </a:lnSpc>
              <a:spcBef>
                <a:spcPts val="907"/>
              </a:spcBef>
            </a:pPr>
            <a:r>
              <a:rPr lang="en-GB" sz="1800" dirty="0"/>
              <a:t>remaining  defects: </a:t>
            </a:r>
            <a:br>
              <a:rPr lang="en-GB" sz="1800" dirty="0"/>
            </a:br>
            <a:r>
              <a:rPr lang="en-GB" sz="1800" dirty="0"/>
              <a:t>	N - n = n   ((S - s)/ s)</a:t>
            </a:r>
          </a:p>
          <a:p>
            <a:pPr marL="673930" lvl="1" algn="just" defTabSz="829452">
              <a:lnSpc>
                <a:spcPct val="150000"/>
              </a:lnSpc>
              <a:spcBef>
                <a:spcPts val="658"/>
              </a:spcBef>
              <a:buNone/>
            </a:pPr>
            <a:endParaRPr lang="en-GB" sz="18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4466" name="Rectangle 2"/>
          <p:cNvSpPr>
            <a:spLocks noGrp="1" noChangeArrowheads="1"/>
          </p:cNvSpPr>
          <p:nvPr>
            <p:ph type="title"/>
          </p:nvPr>
        </p:nvSpPr>
        <p:spPr>
          <a:ln/>
        </p:spPr>
        <p:txBody>
          <a:bodyPr lIns="17998" tIns="46795" rIns="17998" bIns="46795"/>
          <a:lstStyle/>
          <a:p>
            <a:pPr defTabSz="829452">
              <a:spcBef>
                <a:spcPts val="1474"/>
              </a:spcBef>
            </a:pPr>
            <a:r>
              <a:rPr lang="en-GB" sz="6000" dirty="0"/>
              <a:t>Example</a:t>
            </a:r>
          </a:p>
        </p:txBody>
      </p:sp>
      <p:sp>
        <p:nvSpPr>
          <p:cNvPr id="1854467"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806"/>
              </a:spcBef>
            </a:pPr>
            <a:r>
              <a:rPr lang="en-GB" sz="2800" dirty="0"/>
              <a:t>100 errors were introduced. </a:t>
            </a:r>
          </a:p>
          <a:p>
            <a:pPr marL="311045" indent="-311045" algn="just" defTabSz="829452">
              <a:lnSpc>
                <a:spcPct val="150000"/>
              </a:lnSpc>
              <a:spcBef>
                <a:spcPts val="806"/>
              </a:spcBef>
            </a:pPr>
            <a:r>
              <a:rPr lang="en-GB" sz="2800" dirty="0"/>
              <a:t>90 of these errors were found during testing</a:t>
            </a:r>
          </a:p>
          <a:p>
            <a:pPr marL="311045" indent="-311045" algn="just" defTabSz="829452">
              <a:lnSpc>
                <a:spcPct val="150000"/>
              </a:lnSpc>
              <a:spcBef>
                <a:spcPts val="806"/>
              </a:spcBef>
            </a:pPr>
            <a:r>
              <a:rPr lang="en-GB" sz="2800" dirty="0"/>
              <a:t>50 other errors were also found.</a:t>
            </a:r>
          </a:p>
          <a:p>
            <a:pPr marL="311045" indent="-311045" defTabSz="829452">
              <a:lnSpc>
                <a:spcPct val="150000"/>
              </a:lnSpc>
              <a:spcBef>
                <a:spcPts val="806"/>
              </a:spcBef>
            </a:pPr>
            <a:r>
              <a:rPr lang="en-GB" sz="2800" dirty="0"/>
              <a:t>Remaining errors= </a:t>
            </a:r>
            <a:br>
              <a:rPr lang="en-GB" sz="2800" dirty="0"/>
            </a:br>
            <a:r>
              <a:rPr lang="en-GB" sz="2800" dirty="0"/>
              <a:t>50  (100-90)/90 = 6</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sz="4000" dirty="0"/>
              <a:t>Testing Conventional Applications</a:t>
            </a:r>
          </a:p>
        </p:txBody>
      </p:sp>
      <p:sp>
        <p:nvSpPr>
          <p:cNvPr id="3" name="Content Placeholder 2"/>
          <p:cNvSpPr>
            <a:spLocks noGrp="1"/>
          </p:cNvSpPr>
          <p:nvPr>
            <p:ph idx="1"/>
          </p:nvPr>
        </p:nvSpPr>
        <p:spPr/>
        <p:txBody>
          <a:bodyPr/>
          <a:lstStyle/>
          <a:p>
            <a:pPr algn="just">
              <a:lnSpc>
                <a:spcPct val="150000"/>
              </a:lnSpc>
            </a:pPr>
            <a:r>
              <a:rPr lang="en-IN" sz="2000" dirty="0"/>
              <a:t>Testability involves:</a:t>
            </a:r>
          </a:p>
          <a:p>
            <a:pPr marL="457200" indent="-457200" algn="just">
              <a:lnSpc>
                <a:spcPct val="150000"/>
              </a:lnSpc>
              <a:buFont typeface="+mj-lt"/>
              <a:buAutoNum type="arabicPeriod"/>
            </a:pPr>
            <a:r>
              <a:rPr lang="en-US" sz="2000" dirty="0">
                <a:solidFill>
                  <a:schemeClr val="folHlink"/>
                </a:solidFill>
              </a:rPr>
              <a:t>Operability</a:t>
            </a:r>
            <a:r>
              <a:rPr lang="en-US" sz="2000" dirty="0"/>
              <a:t>—it operates cleanly</a:t>
            </a:r>
          </a:p>
          <a:p>
            <a:pPr marL="457200" indent="-457200" algn="just">
              <a:lnSpc>
                <a:spcPct val="150000"/>
              </a:lnSpc>
              <a:buFont typeface="+mj-lt"/>
              <a:buAutoNum type="arabicPeriod"/>
            </a:pPr>
            <a:r>
              <a:rPr lang="en-US" sz="2000" dirty="0" err="1">
                <a:solidFill>
                  <a:schemeClr val="folHlink"/>
                </a:solidFill>
              </a:rPr>
              <a:t>Observability</a:t>
            </a:r>
            <a:r>
              <a:rPr lang="en-US" sz="2000" dirty="0"/>
              <a:t>—the results of each test case are readily observed</a:t>
            </a:r>
          </a:p>
          <a:p>
            <a:pPr marL="457200" indent="-457200" algn="just">
              <a:lnSpc>
                <a:spcPct val="150000"/>
              </a:lnSpc>
              <a:buFont typeface="+mj-lt"/>
              <a:buAutoNum type="arabicPeriod"/>
            </a:pPr>
            <a:r>
              <a:rPr lang="en-US" sz="2000" dirty="0">
                <a:solidFill>
                  <a:schemeClr val="folHlink"/>
                </a:solidFill>
              </a:rPr>
              <a:t>Controllability</a:t>
            </a:r>
            <a:r>
              <a:rPr lang="en-US" sz="2000" dirty="0"/>
              <a:t>—the degree to which testing can be automated and optimized</a:t>
            </a:r>
          </a:p>
          <a:p>
            <a:pPr marL="457200" indent="-457200" algn="just">
              <a:lnSpc>
                <a:spcPct val="150000"/>
              </a:lnSpc>
              <a:buFont typeface="+mj-lt"/>
              <a:buAutoNum type="arabicPeriod"/>
            </a:pPr>
            <a:r>
              <a:rPr lang="en-US" sz="2000" dirty="0">
                <a:solidFill>
                  <a:schemeClr val="folHlink"/>
                </a:solidFill>
              </a:rPr>
              <a:t>Decomposability</a:t>
            </a:r>
            <a:r>
              <a:rPr lang="en-US" sz="2000" dirty="0"/>
              <a:t>—testing can be targeted</a:t>
            </a:r>
          </a:p>
          <a:p>
            <a:pPr marL="457200" indent="-457200" algn="just">
              <a:lnSpc>
                <a:spcPct val="150000"/>
              </a:lnSpc>
              <a:buFont typeface="+mj-lt"/>
              <a:buAutoNum type="arabicPeriod"/>
            </a:pPr>
            <a:r>
              <a:rPr lang="en-US" sz="2000" dirty="0">
                <a:solidFill>
                  <a:schemeClr val="folHlink"/>
                </a:solidFill>
              </a:rPr>
              <a:t>Simplicity</a:t>
            </a:r>
            <a:r>
              <a:rPr lang="en-US" sz="2000" dirty="0"/>
              <a:t>—reduce complex architecture and logic to simplify tests</a:t>
            </a:r>
          </a:p>
          <a:p>
            <a:pPr marL="457200" indent="-457200" algn="just">
              <a:lnSpc>
                <a:spcPct val="150000"/>
              </a:lnSpc>
              <a:buFont typeface="+mj-lt"/>
              <a:buAutoNum type="arabicPeriod"/>
            </a:pPr>
            <a:r>
              <a:rPr lang="en-US" sz="2000" dirty="0">
                <a:solidFill>
                  <a:schemeClr val="folHlink"/>
                </a:solidFill>
              </a:rPr>
              <a:t>Stability</a:t>
            </a:r>
            <a:r>
              <a:rPr lang="en-US" sz="2000" dirty="0"/>
              <a:t>—few changes are requested during testing</a:t>
            </a:r>
          </a:p>
          <a:p>
            <a:pPr marL="457200" indent="-457200" algn="just">
              <a:lnSpc>
                <a:spcPct val="150000"/>
              </a:lnSpc>
              <a:buFont typeface="+mj-lt"/>
              <a:buAutoNum type="arabicPeriod"/>
            </a:pPr>
            <a:r>
              <a:rPr lang="en-US" sz="2000" dirty="0">
                <a:solidFill>
                  <a:schemeClr val="folHlink"/>
                </a:solidFill>
              </a:rPr>
              <a:t>Understandability</a:t>
            </a:r>
            <a:r>
              <a:rPr lang="en-US" sz="2000" dirty="0"/>
              <a:t>—of the design</a:t>
            </a:r>
          </a:p>
          <a:p>
            <a:pPr algn="just">
              <a:lnSpc>
                <a:spcPct val="150000"/>
              </a:lnSpc>
              <a:buNone/>
            </a:pPr>
            <a:endParaRPr lang="en-IN" sz="20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type="title"/>
          </p:nvPr>
        </p:nvSpPr>
        <p:spPr/>
        <p:txBody>
          <a:bodyPr anchor="ctr"/>
          <a:lstStyle/>
          <a:p>
            <a:r>
              <a:rPr lang="en-US" dirty="0"/>
              <a:t>What is a “Good” Test?</a:t>
            </a:r>
          </a:p>
        </p:txBody>
      </p:sp>
      <p:sp>
        <p:nvSpPr>
          <p:cNvPr id="174084" name="Rectangle 4"/>
          <p:cNvSpPr>
            <a:spLocks noGrp="1" noChangeArrowheads="1"/>
          </p:cNvSpPr>
          <p:nvPr>
            <p:ph idx="1"/>
          </p:nvPr>
        </p:nvSpPr>
        <p:spPr/>
        <p:txBody>
          <a:bodyPr/>
          <a:lstStyle/>
          <a:p>
            <a:pPr algn="just">
              <a:lnSpc>
                <a:spcPct val="150000"/>
              </a:lnSpc>
            </a:pPr>
            <a:r>
              <a:rPr lang="en-US" sz="2400" dirty="0"/>
              <a:t>A good test has a high probability of finding an error</a:t>
            </a:r>
          </a:p>
          <a:p>
            <a:pPr algn="just">
              <a:lnSpc>
                <a:spcPct val="150000"/>
              </a:lnSpc>
            </a:pPr>
            <a:r>
              <a:rPr lang="en-US" sz="2400" dirty="0"/>
              <a:t>A good test is not redundant.</a:t>
            </a:r>
          </a:p>
          <a:p>
            <a:pPr algn="just">
              <a:lnSpc>
                <a:spcPct val="150000"/>
              </a:lnSpc>
            </a:pPr>
            <a:r>
              <a:rPr lang="en-US" sz="2400" dirty="0"/>
              <a:t>A good test should be “best of breed” </a:t>
            </a:r>
          </a:p>
          <a:p>
            <a:pPr algn="just">
              <a:lnSpc>
                <a:spcPct val="150000"/>
              </a:lnSpc>
            </a:pPr>
            <a:r>
              <a:rPr lang="en-US" sz="2400" dirty="0"/>
              <a:t>A good test should be neither too simple nor too complex</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nchor="ctr"/>
          <a:lstStyle/>
          <a:p>
            <a:r>
              <a:rPr lang="en-US" dirty="0"/>
              <a:t>Internal and External Views</a:t>
            </a:r>
          </a:p>
        </p:txBody>
      </p:sp>
      <p:sp>
        <p:nvSpPr>
          <p:cNvPr id="198659" name="Rectangle 3"/>
          <p:cNvSpPr>
            <a:spLocks noGrp="1" noChangeArrowheads="1"/>
          </p:cNvSpPr>
          <p:nvPr>
            <p:ph idx="1"/>
          </p:nvPr>
        </p:nvSpPr>
        <p:spPr>
          <a:xfrm>
            <a:off x="285720" y="1600200"/>
            <a:ext cx="8401080" cy="4525963"/>
          </a:xfrm>
        </p:spPr>
        <p:txBody>
          <a:bodyPr/>
          <a:lstStyle/>
          <a:p>
            <a:pPr algn="just">
              <a:lnSpc>
                <a:spcPct val="150000"/>
              </a:lnSpc>
            </a:pPr>
            <a:r>
              <a:rPr lang="en-US" sz="2000" dirty="0">
                <a:latin typeface="+mj-lt"/>
              </a:rPr>
              <a:t>Any engineered product (and most other things) can be tested in one of two ways: </a:t>
            </a:r>
          </a:p>
          <a:p>
            <a:pPr lvl="1" algn="just">
              <a:lnSpc>
                <a:spcPct val="150000"/>
              </a:lnSpc>
            </a:pPr>
            <a:r>
              <a:rPr lang="en-US" sz="2000" dirty="0">
                <a:latin typeface="+mj-lt"/>
              </a:rPr>
              <a:t>Knowing the specified function that a product has been designed to perform, tests can be conducted that demonstrate each function is fully operational while at the same time searching for errors in each function; </a:t>
            </a:r>
          </a:p>
          <a:p>
            <a:pPr lvl="1" algn="just">
              <a:lnSpc>
                <a:spcPct val="150000"/>
              </a:lnSpc>
            </a:pPr>
            <a:r>
              <a:rPr lang="en-US" sz="2000" dirty="0">
                <a:latin typeface="+mj-lt"/>
              </a:rPr>
              <a:t>Knowing the internal workings of a product, tests can be conducted to ensure that "all gears mesh," that is, internal operations are performed according to specifications and all internal components have been adequately exercised.</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57200" y="274638"/>
            <a:ext cx="4417876" cy="728405"/>
          </a:xfrm>
          <a:noFill/>
          <a:ln/>
        </p:spPr>
        <p:txBody>
          <a:bodyPr wrap="none" lIns="63500" tIns="25400" rIns="63500" bIns="25400" anchor="ctr">
            <a:spAutoFit/>
          </a:bodyPr>
          <a:lstStyle/>
          <a:p>
            <a:r>
              <a:rPr lang="en-US" dirty="0"/>
              <a:t>Test Case Design</a:t>
            </a:r>
          </a:p>
        </p:txBody>
      </p:sp>
      <p:sp>
        <p:nvSpPr>
          <p:cNvPr id="175107" name="Freeform 3"/>
          <p:cNvSpPr>
            <a:spLocks/>
          </p:cNvSpPr>
          <p:nvPr/>
        </p:nvSpPr>
        <p:spPr bwMode="auto">
          <a:xfrm>
            <a:off x="5486400" y="2362200"/>
            <a:ext cx="1347788" cy="1258888"/>
          </a:xfrm>
          <a:custGeom>
            <a:avLst/>
            <a:gdLst/>
            <a:ahLst/>
            <a:cxnLst>
              <a:cxn ang="0">
                <a:pos x="0" y="584"/>
              </a:cxn>
              <a:cxn ang="0">
                <a:pos x="128" y="640"/>
              </a:cxn>
              <a:cxn ang="0">
                <a:pos x="280" y="576"/>
              </a:cxn>
              <a:cxn ang="0">
                <a:pos x="584" y="704"/>
              </a:cxn>
              <a:cxn ang="0">
                <a:pos x="680" y="528"/>
              </a:cxn>
              <a:cxn ang="0">
                <a:pos x="816" y="488"/>
              </a:cxn>
              <a:cxn ang="0">
                <a:pos x="816" y="424"/>
              </a:cxn>
              <a:cxn ang="0">
                <a:pos x="848" y="336"/>
              </a:cxn>
              <a:cxn ang="0">
                <a:pos x="800" y="256"/>
              </a:cxn>
              <a:cxn ang="0">
                <a:pos x="680" y="176"/>
              </a:cxn>
              <a:cxn ang="0">
                <a:pos x="712" y="96"/>
              </a:cxn>
              <a:cxn ang="0">
                <a:pos x="592" y="48"/>
              </a:cxn>
              <a:cxn ang="0">
                <a:pos x="456" y="72"/>
              </a:cxn>
              <a:cxn ang="0">
                <a:pos x="320" y="0"/>
              </a:cxn>
              <a:cxn ang="0">
                <a:pos x="208" y="104"/>
              </a:cxn>
              <a:cxn ang="0">
                <a:pos x="192" y="208"/>
              </a:cxn>
              <a:cxn ang="0">
                <a:pos x="96" y="208"/>
              </a:cxn>
              <a:cxn ang="0">
                <a:pos x="24" y="328"/>
              </a:cxn>
              <a:cxn ang="0">
                <a:pos x="24" y="448"/>
              </a:cxn>
              <a:cxn ang="0">
                <a:pos x="8" y="584"/>
              </a:cxn>
              <a:cxn ang="0">
                <a:pos x="0" y="584"/>
              </a:cxn>
            </a:cxnLst>
            <a:rect l="0" t="0" r="r" b="b"/>
            <a:pathLst>
              <a:path w="849" h="705">
                <a:moveTo>
                  <a:pt x="0" y="584"/>
                </a:moveTo>
                <a:lnTo>
                  <a:pt x="128" y="640"/>
                </a:lnTo>
                <a:lnTo>
                  <a:pt x="280" y="576"/>
                </a:lnTo>
                <a:lnTo>
                  <a:pt x="584" y="704"/>
                </a:lnTo>
                <a:lnTo>
                  <a:pt x="680" y="528"/>
                </a:lnTo>
                <a:lnTo>
                  <a:pt x="816" y="488"/>
                </a:lnTo>
                <a:lnTo>
                  <a:pt x="816" y="424"/>
                </a:lnTo>
                <a:lnTo>
                  <a:pt x="848" y="336"/>
                </a:lnTo>
                <a:lnTo>
                  <a:pt x="800" y="256"/>
                </a:lnTo>
                <a:lnTo>
                  <a:pt x="680" y="176"/>
                </a:lnTo>
                <a:lnTo>
                  <a:pt x="712" y="96"/>
                </a:lnTo>
                <a:lnTo>
                  <a:pt x="592" y="48"/>
                </a:lnTo>
                <a:lnTo>
                  <a:pt x="456" y="72"/>
                </a:lnTo>
                <a:lnTo>
                  <a:pt x="320" y="0"/>
                </a:lnTo>
                <a:lnTo>
                  <a:pt x="208" y="104"/>
                </a:lnTo>
                <a:lnTo>
                  <a:pt x="192" y="208"/>
                </a:lnTo>
                <a:lnTo>
                  <a:pt x="96" y="208"/>
                </a:lnTo>
                <a:lnTo>
                  <a:pt x="24" y="328"/>
                </a:lnTo>
                <a:lnTo>
                  <a:pt x="24" y="448"/>
                </a:lnTo>
                <a:lnTo>
                  <a:pt x="8" y="584"/>
                </a:lnTo>
                <a:lnTo>
                  <a:pt x="0" y="584"/>
                </a:lnTo>
              </a:path>
            </a:pathLst>
          </a:custGeom>
          <a:solidFill>
            <a:schemeClr val="hlink"/>
          </a:solidFill>
          <a:ln w="12700" cap="rnd" cmpd="sng">
            <a:solidFill>
              <a:srgbClr val="000000"/>
            </a:solidFill>
            <a:prstDash val="solid"/>
            <a:round/>
            <a:headEnd type="none" w="med" len="med"/>
            <a:tailEnd type="none" w="med" len="med"/>
          </a:ln>
          <a:effectLst/>
        </p:spPr>
        <p:txBody>
          <a:bodyPr/>
          <a:lstStyle/>
          <a:p>
            <a:endParaRPr lang="en-IN"/>
          </a:p>
        </p:txBody>
      </p:sp>
      <p:sp>
        <p:nvSpPr>
          <p:cNvPr id="175108" name="Freeform 4"/>
          <p:cNvSpPr>
            <a:spLocks/>
          </p:cNvSpPr>
          <p:nvPr/>
        </p:nvSpPr>
        <p:spPr bwMode="auto">
          <a:xfrm>
            <a:off x="5486400" y="2362200"/>
            <a:ext cx="1347788" cy="1258888"/>
          </a:xfrm>
          <a:custGeom>
            <a:avLst/>
            <a:gdLst/>
            <a:ahLst/>
            <a:cxnLst>
              <a:cxn ang="0">
                <a:pos x="0" y="584"/>
              </a:cxn>
              <a:cxn ang="0">
                <a:pos x="128" y="640"/>
              </a:cxn>
              <a:cxn ang="0">
                <a:pos x="280" y="576"/>
              </a:cxn>
              <a:cxn ang="0">
                <a:pos x="584" y="704"/>
              </a:cxn>
              <a:cxn ang="0">
                <a:pos x="680" y="528"/>
              </a:cxn>
              <a:cxn ang="0">
                <a:pos x="816" y="488"/>
              </a:cxn>
              <a:cxn ang="0">
                <a:pos x="816" y="424"/>
              </a:cxn>
              <a:cxn ang="0">
                <a:pos x="848" y="336"/>
              </a:cxn>
              <a:cxn ang="0">
                <a:pos x="800" y="256"/>
              </a:cxn>
              <a:cxn ang="0">
                <a:pos x="680" y="176"/>
              </a:cxn>
              <a:cxn ang="0">
                <a:pos x="712" y="96"/>
              </a:cxn>
              <a:cxn ang="0">
                <a:pos x="592" y="48"/>
              </a:cxn>
              <a:cxn ang="0">
                <a:pos x="456" y="72"/>
              </a:cxn>
              <a:cxn ang="0">
                <a:pos x="320" y="0"/>
              </a:cxn>
              <a:cxn ang="0">
                <a:pos x="208" y="104"/>
              </a:cxn>
              <a:cxn ang="0">
                <a:pos x="192" y="208"/>
              </a:cxn>
              <a:cxn ang="0">
                <a:pos x="96" y="208"/>
              </a:cxn>
              <a:cxn ang="0">
                <a:pos x="24" y="328"/>
              </a:cxn>
              <a:cxn ang="0">
                <a:pos x="24" y="448"/>
              </a:cxn>
              <a:cxn ang="0">
                <a:pos x="8" y="584"/>
              </a:cxn>
            </a:cxnLst>
            <a:rect l="0" t="0" r="r" b="b"/>
            <a:pathLst>
              <a:path w="849" h="705">
                <a:moveTo>
                  <a:pt x="0" y="584"/>
                </a:moveTo>
                <a:lnTo>
                  <a:pt x="128" y="640"/>
                </a:lnTo>
                <a:lnTo>
                  <a:pt x="280" y="576"/>
                </a:lnTo>
                <a:lnTo>
                  <a:pt x="584" y="704"/>
                </a:lnTo>
                <a:lnTo>
                  <a:pt x="680" y="528"/>
                </a:lnTo>
                <a:lnTo>
                  <a:pt x="816" y="488"/>
                </a:lnTo>
                <a:lnTo>
                  <a:pt x="816" y="424"/>
                </a:lnTo>
                <a:lnTo>
                  <a:pt x="848" y="336"/>
                </a:lnTo>
                <a:lnTo>
                  <a:pt x="800" y="256"/>
                </a:lnTo>
                <a:lnTo>
                  <a:pt x="680" y="176"/>
                </a:lnTo>
                <a:lnTo>
                  <a:pt x="712" y="96"/>
                </a:lnTo>
                <a:lnTo>
                  <a:pt x="592" y="48"/>
                </a:lnTo>
                <a:lnTo>
                  <a:pt x="456" y="72"/>
                </a:lnTo>
                <a:lnTo>
                  <a:pt x="320" y="0"/>
                </a:lnTo>
                <a:lnTo>
                  <a:pt x="208" y="104"/>
                </a:lnTo>
                <a:lnTo>
                  <a:pt x="192" y="208"/>
                </a:lnTo>
                <a:lnTo>
                  <a:pt x="96" y="208"/>
                </a:lnTo>
                <a:lnTo>
                  <a:pt x="24" y="328"/>
                </a:lnTo>
                <a:lnTo>
                  <a:pt x="24" y="448"/>
                </a:lnTo>
                <a:lnTo>
                  <a:pt x="8" y="584"/>
                </a:lnTo>
              </a:path>
            </a:pathLst>
          </a:custGeom>
          <a:noFill/>
          <a:ln w="12700" cap="rnd" cmpd="sng">
            <a:solidFill>
              <a:srgbClr val="000000"/>
            </a:solidFill>
            <a:prstDash val="solid"/>
            <a:round/>
            <a:headEnd type="none" w="med" len="med"/>
            <a:tailEnd type="none" w="med" len="med"/>
          </a:ln>
          <a:effectLst/>
        </p:spPr>
        <p:txBody>
          <a:bodyPr/>
          <a:lstStyle/>
          <a:p>
            <a:endParaRPr lang="en-IN"/>
          </a:p>
        </p:txBody>
      </p:sp>
      <p:sp>
        <p:nvSpPr>
          <p:cNvPr id="175109" name="Freeform 5"/>
          <p:cNvSpPr>
            <a:spLocks/>
          </p:cNvSpPr>
          <p:nvPr/>
        </p:nvSpPr>
        <p:spPr bwMode="auto">
          <a:xfrm>
            <a:off x="5143500" y="1476375"/>
            <a:ext cx="852488" cy="2201863"/>
          </a:xfrm>
          <a:custGeom>
            <a:avLst/>
            <a:gdLst/>
            <a:ahLst/>
            <a:cxnLst>
              <a:cxn ang="0">
                <a:pos x="536" y="0"/>
              </a:cxn>
              <a:cxn ang="0">
                <a:pos x="536" y="840"/>
              </a:cxn>
              <a:cxn ang="0">
                <a:pos x="0" y="1232"/>
              </a:cxn>
            </a:cxnLst>
            <a:rect l="0" t="0" r="r" b="b"/>
            <a:pathLst>
              <a:path w="537" h="1233">
                <a:moveTo>
                  <a:pt x="536" y="0"/>
                </a:moveTo>
                <a:lnTo>
                  <a:pt x="536" y="840"/>
                </a:lnTo>
                <a:lnTo>
                  <a:pt x="0" y="1232"/>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5110" name="Line 6"/>
          <p:cNvSpPr>
            <a:spLocks noChangeShapeType="1"/>
          </p:cNvSpPr>
          <p:nvPr/>
        </p:nvSpPr>
        <p:spPr bwMode="auto">
          <a:xfrm>
            <a:off x="5994400" y="2990850"/>
            <a:ext cx="1244600" cy="200025"/>
          </a:xfrm>
          <a:prstGeom prst="line">
            <a:avLst/>
          </a:prstGeom>
          <a:noFill/>
          <a:ln w="25400">
            <a:solidFill>
              <a:schemeClr val="tx1"/>
            </a:solidFill>
            <a:round/>
            <a:headEnd/>
            <a:tailEnd/>
          </a:ln>
          <a:effectLst/>
        </p:spPr>
        <p:txBody>
          <a:bodyPr wrap="none" anchor="ctr"/>
          <a:lstStyle/>
          <a:p>
            <a:endParaRPr lang="en-IN"/>
          </a:p>
        </p:txBody>
      </p:sp>
      <p:sp>
        <p:nvSpPr>
          <p:cNvPr id="175111" name="Oval 7" descr="50%"/>
          <p:cNvSpPr>
            <a:spLocks noChangeArrowheads="1"/>
          </p:cNvSpPr>
          <p:nvPr/>
        </p:nvSpPr>
        <p:spPr bwMode="auto">
          <a:xfrm>
            <a:off x="6426200" y="3419475"/>
            <a:ext cx="495300" cy="114300"/>
          </a:xfrm>
          <a:prstGeom prst="ellipse">
            <a:avLst/>
          </a:prstGeom>
          <a:pattFill prst="pct50">
            <a:fgClr>
              <a:srgbClr val="000000"/>
            </a:fgClr>
            <a:bgClr>
              <a:srgbClr val="FFFFFF"/>
            </a:bgClr>
          </a:pattFill>
          <a:ln w="25400">
            <a:solidFill>
              <a:schemeClr val="tx1"/>
            </a:solidFill>
            <a:round/>
            <a:headEnd/>
            <a:tailEnd/>
          </a:ln>
          <a:effectLst/>
        </p:spPr>
        <p:txBody>
          <a:bodyPr wrap="none" anchor="ctr"/>
          <a:lstStyle/>
          <a:p>
            <a:endParaRPr lang="en-IN"/>
          </a:p>
        </p:txBody>
      </p:sp>
      <p:sp>
        <p:nvSpPr>
          <p:cNvPr id="175112" name="Oval 8"/>
          <p:cNvSpPr>
            <a:spLocks noChangeArrowheads="1"/>
          </p:cNvSpPr>
          <p:nvPr/>
        </p:nvSpPr>
        <p:spPr bwMode="auto">
          <a:xfrm>
            <a:off x="6413500" y="3405188"/>
            <a:ext cx="520700" cy="142875"/>
          </a:xfrm>
          <a:prstGeom prst="ellipse">
            <a:avLst/>
          </a:prstGeom>
          <a:solidFill>
            <a:schemeClr val="accent2"/>
          </a:solidFill>
          <a:ln w="25400">
            <a:solidFill>
              <a:schemeClr val="tx1"/>
            </a:solidFill>
            <a:round/>
            <a:headEnd/>
            <a:tailEnd/>
          </a:ln>
          <a:effectLst/>
        </p:spPr>
        <p:txBody>
          <a:bodyPr wrap="none" anchor="ctr"/>
          <a:lstStyle/>
          <a:p>
            <a:endParaRPr lang="en-IN"/>
          </a:p>
        </p:txBody>
      </p:sp>
      <p:sp>
        <p:nvSpPr>
          <p:cNvPr id="175113" name="Freeform 9"/>
          <p:cNvSpPr>
            <a:spLocks/>
          </p:cNvSpPr>
          <p:nvPr/>
        </p:nvSpPr>
        <p:spPr bwMode="auto">
          <a:xfrm>
            <a:off x="6426200" y="3576638"/>
            <a:ext cx="103188" cy="230187"/>
          </a:xfrm>
          <a:custGeom>
            <a:avLst/>
            <a:gdLst/>
            <a:ahLst/>
            <a:cxnLst>
              <a:cxn ang="0">
                <a:pos x="64" y="0"/>
              </a:cxn>
              <a:cxn ang="0">
                <a:pos x="0" y="48"/>
              </a:cxn>
              <a:cxn ang="0">
                <a:pos x="40" y="128"/>
              </a:cxn>
              <a:cxn ang="0">
                <a:pos x="40" y="112"/>
              </a:cxn>
            </a:cxnLst>
            <a:rect l="0" t="0" r="r" b="b"/>
            <a:pathLst>
              <a:path w="65" h="129">
                <a:moveTo>
                  <a:pt x="64" y="0"/>
                </a:moveTo>
                <a:lnTo>
                  <a:pt x="0" y="48"/>
                </a:lnTo>
                <a:lnTo>
                  <a:pt x="40" y="128"/>
                </a:lnTo>
                <a:lnTo>
                  <a:pt x="40" y="112"/>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5114" name="Freeform 10"/>
          <p:cNvSpPr>
            <a:spLocks/>
          </p:cNvSpPr>
          <p:nvPr/>
        </p:nvSpPr>
        <p:spPr bwMode="auto">
          <a:xfrm>
            <a:off x="6413500" y="3562350"/>
            <a:ext cx="103188" cy="230188"/>
          </a:xfrm>
          <a:custGeom>
            <a:avLst/>
            <a:gdLst/>
            <a:ahLst/>
            <a:cxnLst>
              <a:cxn ang="0">
                <a:pos x="64" y="0"/>
              </a:cxn>
              <a:cxn ang="0">
                <a:pos x="0" y="48"/>
              </a:cxn>
              <a:cxn ang="0">
                <a:pos x="40" y="128"/>
              </a:cxn>
              <a:cxn ang="0">
                <a:pos x="40" y="112"/>
              </a:cxn>
            </a:cxnLst>
            <a:rect l="0" t="0" r="r" b="b"/>
            <a:pathLst>
              <a:path w="65" h="129">
                <a:moveTo>
                  <a:pt x="64" y="0"/>
                </a:moveTo>
                <a:lnTo>
                  <a:pt x="0" y="48"/>
                </a:lnTo>
                <a:lnTo>
                  <a:pt x="40" y="128"/>
                </a:lnTo>
                <a:lnTo>
                  <a:pt x="40" y="112"/>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5115" name="Freeform 11"/>
          <p:cNvSpPr>
            <a:spLocks/>
          </p:cNvSpPr>
          <p:nvPr/>
        </p:nvSpPr>
        <p:spPr bwMode="auto">
          <a:xfrm>
            <a:off x="6692900" y="3605213"/>
            <a:ext cx="65088" cy="230187"/>
          </a:xfrm>
          <a:custGeom>
            <a:avLst/>
            <a:gdLst/>
            <a:ahLst/>
            <a:cxnLst>
              <a:cxn ang="0">
                <a:pos x="0" y="0"/>
              </a:cxn>
              <a:cxn ang="0">
                <a:pos x="16" y="64"/>
              </a:cxn>
              <a:cxn ang="0">
                <a:pos x="40" y="128"/>
              </a:cxn>
            </a:cxnLst>
            <a:rect l="0" t="0" r="r" b="b"/>
            <a:pathLst>
              <a:path w="41" h="129">
                <a:moveTo>
                  <a:pt x="0" y="0"/>
                </a:moveTo>
                <a:lnTo>
                  <a:pt x="16" y="64"/>
                </a:lnTo>
                <a:lnTo>
                  <a:pt x="40" y="128"/>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5116" name="Freeform 12"/>
          <p:cNvSpPr>
            <a:spLocks/>
          </p:cNvSpPr>
          <p:nvPr/>
        </p:nvSpPr>
        <p:spPr bwMode="auto">
          <a:xfrm>
            <a:off x="6680200" y="3590925"/>
            <a:ext cx="65088" cy="230188"/>
          </a:xfrm>
          <a:custGeom>
            <a:avLst/>
            <a:gdLst/>
            <a:ahLst/>
            <a:cxnLst>
              <a:cxn ang="0">
                <a:pos x="0" y="0"/>
              </a:cxn>
              <a:cxn ang="0">
                <a:pos x="16" y="64"/>
              </a:cxn>
              <a:cxn ang="0">
                <a:pos x="40" y="128"/>
              </a:cxn>
            </a:cxnLst>
            <a:rect l="0" t="0" r="r" b="b"/>
            <a:pathLst>
              <a:path w="41" h="129">
                <a:moveTo>
                  <a:pt x="0" y="0"/>
                </a:moveTo>
                <a:lnTo>
                  <a:pt x="16" y="64"/>
                </a:lnTo>
                <a:lnTo>
                  <a:pt x="40" y="128"/>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5117" name="Freeform 13"/>
          <p:cNvSpPr>
            <a:spLocks/>
          </p:cNvSpPr>
          <p:nvPr/>
        </p:nvSpPr>
        <p:spPr bwMode="auto">
          <a:xfrm>
            <a:off x="6896100" y="3533775"/>
            <a:ext cx="65088" cy="230188"/>
          </a:xfrm>
          <a:custGeom>
            <a:avLst/>
            <a:gdLst/>
            <a:ahLst/>
            <a:cxnLst>
              <a:cxn ang="0">
                <a:pos x="0" y="0"/>
              </a:cxn>
              <a:cxn ang="0">
                <a:pos x="40" y="48"/>
              </a:cxn>
              <a:cxn ang="0">
                <a:pos x="0" y="128"/>
              </a:cxn>
            </a:cxnLst>
            <a:rect l="0" t="0" r="r" b="b"/>
            <a:pathLst>
              <a:path w="41" h="129">
                <a:moveTo>
                  <a:pt x="0" y="0"/>
                </a:moveTo>
                <a:lnTo>
                  <a:pt x="40" y="48"/>
                </a:lnTo>
                <a:lnTo>
                  <a:pt x="0" y="128"/>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5118" name="Freeform 14"/>
          <p:cNvSpPr>
            <a:spLocks/>
          </p:cNvSpPr>
          <p:nvPr/>
        </p:nvSpPr>
        <p:spPr bwMode="auto">
          <a:xfrm>
            <a:off x="6883400" y="3519488"/>
            <a:ext cx="65088" cy="230187"/>
          </a:xfrm>
          <a:custGeom>
            <a:avLst/>
            <a:gdLst/>
            <a:ahLst/>
            <a:cxnLst>
              <a:cxn ang="0">
                <a:pos x="0" y="0"/>
              </a:cxn>
              <a:cxn ang="0">
                <a:pos x="40" y="48"/>
              </a:cxn>
              <a:cxn ang="0">
                <a:pos x="0" y="128"/>
              </a:cxn>
            </a:cxnLst>
            <a:rect l="0" t="0" r="r" b="b"/>
            <a:pathLst>
              <a:path w="41" h="129">
                <a:moveTo>
                  <a:pt x="0" y="0"/>
                </a:moveTo>
                <a:lnTo>
                  <a:pt x="40" y="48"/>
                </a:lnTo>
                <a:lnTo>
                  <a:pt x="0" y="128"/>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5119" name="Line 15"/>
          <p:cNvSpPr>
            <a:spLocks noChangeShapeType="1"/>
          </p:cNvSpPr>
          <p:nvPr/>
        </p:nvSpPr>
        <p:spPr bwMode="auto">
          <a:xfrm>
            <a:off x="6807200" y="3548063"/>
            <a:ext cx="0" cy="100012"/>
          </a:xfrm>
          <a:prstGeom prst="line">
            <a:avLst/>
          </a:prstGeom>
          <a:noFill/>
          <a:ln w="25400">
            <a:solidFill>
              <a:schemeClr val="tx1"/>
            </a:solidFill>
            <a:round/>
            <a:headEnd/>
            <a:tailEnd/>
          </a:ln>
          <a:effectLst/>
        </p:spPr>
        <p:txBody>
          <a:bodyPr wrap="none" anchor="ctr"/>
          <a:lstStyle/>
          <a:p>
            <a:endParaRPr lang="en-IN"/>
          </a:p>
        </p:txBody>
      </p:sp>
      <p:sp>
        <p:nvSpPr>
          <p:cNvPr id="175120" name="Freeform 16"/>
          <p:cNvSpPr>
            <a:spLocks/>
          </p:cNvSpPr>
          <p:nvPr/>
        </p:nvSpPr>
        <p:spPr bwMode="auto">
          <a:xfrm>
            <a:off x="6362700" y="3548063"/>
            <a:ext cx="103188" cy="173037"/>
          </a:xfrm>
          <a:custGeom>
            <a:avLst/>
            <a:gdLst/>
            <a:ahLst/>
            <a:cxnLst>
              <a:cxn ang="0">
                <a:pos x="64" y="0"/>
              </a:cxn>
              <a:cxn ang="0">
                <a:pos x="0" y="16"/>
              </a:cxn>
              <a:cxn ang="0">
                <a:pos x="0" y="96"/>
              </a:cxn>
            </a:cxnLst>
            <a:rect l="0" t="0" r="r" b="b"/>
            <a:pathLst>
              <a:path w="65" h="97">
                <a:moveTo>
                  <a:pt x="64" y="0"/>
                </a:moveTo>
                <a:lnTo>
                  <a:pt x="0" y="16"/>
                </a:lnTo>
                <a:lnTo>
                  <a:pt x="0" y="96"/>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5121" name="Freeform 17"/>
          <p:cNvSpPr>
            <a:spLocks/>
          </p:cNvSpPr>
          <p:nvPr/>
        </p:nvSpPr>
        <p:spPr bwMode="auto">
          <a:xfrm>
            <a:off x="6350000" y="3533775"/>
            <a:ext cx="103188" cy="173038"/>
          </a:xfrm>
          <a:custGeom>
            <a:avLst/>
            <a:gdLst/>
            <a:ahLst/>
            <a:cxnLst>
              <a:cxn ang="0">
                <a:pos x="64" y="0"/>
              </a:cxn>
              <a:cxn ang="0">
                <a:pos x="0" y="16"/>
              </a:cxn>
              <a:cxn ang="0">
                <a:pos x="0" y="96"/>
              </a:cxn>
            </a:cxnLst>
            <a:rect l="0" t="0" r="r" b="b"/>
            <a:pathLst>
              <a:path w="65" h="97">
                <a:moveTo>
                  <a:pt x="64" y="0"/>
                </a:moveTo>
                <a:lnTo>
                  <a:pt x="0" y="16"/>
                </a:lnTo>
                <a:lnTo>
                  <a:pt x="0" y="96"/>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5122" name="Line 18"/>
          <p:cNvSpPr>
            <a:spLocks noChangeShapeType="1"/>
          </p:cNvSpPr>
          <p:nvPr/>
        </p:nvSpPr>
        <p:spPr bwMode="auto">
          <a:xfrm>
            <a:off x="6350000" y="3676650"/>
            <a:ext cx="0" cy="14288"/>
          </a:xfrm>
          <a:prstGeom prst="line">
            <a:avLst/>
          </a:prstGeom>
          <a:noFill/>
          <a:ln w="25400">
            <a:solidFill>
              <a:schemeClr val="tx1"/>
            </a:solidFill>
            <a:round/>
            <a:headEnd/>
            <a:tailEnd/>
          </a:ln>
          <a:effectLst/>
        </p:spPr>
        <p:txBody>
          <a:bodyPr wrap="none" anchor="ctr"/>
          <a:lstStyle/>
          <a:p>
            <a:endParaRPr lang="en-IN"/>
          </a:p>
        </p:txBody>
      </p:sp>
      <p:sp>
        <p:nvSpPr>
          <p:cNvPr id="175123" name="Freeform 19"/>
          <p:cNvSpPr>
            <a:spLocks/>
          </p:cNvSpPr>
          <p:nvPr/>
        </p:nvSpPr>
        <p:spPr bwMode="auto">
          <a:xfrm>
            <a:off x="6591300" y="3605213"/>
            <a:ext cx="39688" cy="144462"/>
          </a:xfrm>
          <a:custGeom>
            <a:avLst/>
            <a:gdLst/>
            <a:ahLst/>
            <a:cxnLst>
              <a:cxn ang="0">
                <a:pos x="24" y="0"/>
              </a:cxn>
              <a:cxn ang="0">
                <a:pos x="0" y="48"/>
              </a:cxn>
              <a:cxn ang="0">
                <a:pos x="0" y="80"/>
              </a:cxn>
            </a:cxnLst>
            <a:rect l="0" t="0" r="r" b="b"/>
            <a:pathLst>
              <a:path w="25" h="81">
                <a:moveTo>
                  <a:pt x="24" y="0"/>
                </a:moveTo>
                <a:lnTo>
                  <a:pt x="0" y="48"/>
                </a:lnTo>
                <a:lnTo>
                  <a:pt x="0" y="8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5124" name="Freeform 20"/>
          <p:cNvSpPr>
            <a:spLocks/>
          </p:cNvSpPr>
          <p:nvPr/>
        </p:nvSpPr>
        <p:spPr bwMode="auto">
          <a:xfrm>
            <a:off x="6578600" y="3590925"/>
            <a:ext cx="39688" cy="144463"/>
          </a:xfrm>
          <a:custGeom>
            <a:avLst/>
            <a:gdLst/>
            <a:ahLst/>
            <a:cxnLst>
              <a:cxn ang="0">
                <a:pos x="24" y="0"/>
              </a:cxn>
              <a:cxn ang="0">
                <a:pos x="0" y="48"/>
              </a:cxn>
              <a:cxn ang="0">
                <a:pos x="0" y="80"/>
              </a:cxn>
            </a:cxnLst>
            <a:rect l="0" t="0" r="r" b="b"/>
            <a:pathLst>
              <a:path w="25" h="81">
                <a:moveTo>
                  <a:pt x="24" y="0"/>
                </a:moveTo>
                <a:lnTo>
                  <a:pt x="0" y="48"/>
                </a:lnTo>
                <a:lnTo>
                  <a:pt x="0" y="8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5125" name="Oval 21"/>
          <p:cNvSpPr>
            <a:spLocks noChangeArrowheads="1"/>
          </p:cNvSpPr>
          <p:nvPr/>
        </p:nvSpPr>
        <p:spPr bwMode="auto">
          <a:xfrm>
            <a:off x="6324600" y="3305175"/>
            <a:ext cx="101600" cy="128588"/>
          </a:xfrm>
          <a:prstGeom prst="ellipse">
            <a:avLst/>
          </a:prstGeom>
          <a:solidFill>
            <a:srgbClr val="51DC00"/>
          </a:solidFill>
          <a:ln w="25400">
            <a:solidFill>
              <a:schemeClr val="bg1"/>
            </a:solidFill>
            <a:round/>
            <a:headEnd/>
            <a:tailEnd/>
          </a:ln>
          <a:effectLst/>
        </p:spPr>
        <p:txBody>
          <a:bodyPr wrap="none" anchor="ctr"/>
          <a:lstStyle/>
          <a:p>
            <a:endParaRPr lang="en-IN"/>
          </a:p>
        </p:txBody>
      </p:sp>
      <p:sp>
        <p:nvSpPr>
          <p:cNvPr id="175126" name="Oval 22"/>
          <p:cNvSpPr>
            <a:spLocks noChangeArrowheads="1"/>
          </p:cNvSpPr>
          <p:nvPr/>
        </p:nvSpPr>
        <p:spPr bwMode="auto">
          <a:xfrm>
            <a:off x="6311900" y="3290888"/>
            <a:ext cx="127000" cy="157162"/>
          </a:xfrm>
          <a:prstGeom prst="ellipse">
            <a:avLst/>
          </a:prstGeom>
          <a:noFill/>
          <a:ln w="25400">
            <a:solidFill>
              <a:srgbClr val="000000"/>
            </a:solidFill>
            <a:round/>
            <a:headEnd/>
            <a:tailEnd/>
          </a:ln>
          <a:effectLst/>
        </p:spPr>
        <p:txBody>
          <a:bodyPr wrap="none" anchor="ctr"/>
          <a:lstStyle/>
          <a:p>
            <a:endParaRPr lang="en-IN"/>
          </a:p>
        </p:txBody>
      </p:sp>
      <p:sp>
        <p:nvSpPr>
          <p:cNvPr id="175127" name="Freeform 23"/>
          <p:cNvSpPr>
            <a:spLocks/>
          </p:cNvSpPr>
          <p:nvPr/>
        </p:nvSpPr>
        <p:spPr bwMode="auto">
          <a:xfrm>
            <a:off x="6108700" y="3033713"/>
            <a:ext cx="242888" cy="258762"/>
          </a:xfrm>
          <a:custGeom>
            <a:avLst/>
            <a:gdLst/>
            <a:ahLst/>
            <a:cxnLst>
              <a:cxn ang="0">
                <a:pos x="152" y="144"/>
              </a:cxn>
              <a:cxn ang="0">
                <a:pos x="88" y="32"/>
              </a:cxn>
              <a:cxn ang="0">
                <a:pos x="0" y="0"/>
              </a:cxn>
            </a:cxnLst>
            <a:rect l="0" t="0" r="r" b="b"/>
            <a:pathLst>
              <a:path w="153" h="145">
                <a:moveTo>
                  <a:pt x="152" y="144"/>
                </a:moveTo>
                <a:lnTo>
                  <a:pt x="88" y="32"/>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IN"/>
          </a:p>
        </p:txBody>
      </p:sp>
      <p:sp>
        <p:nvSpPr>
          <p:cNvPr id="175128" name="Freeform 24"/>
          <p:cNvSpPr>
            <a:spLocks/>
          </p:cNvSpPr>
          <p:nvPr/>
        </p:nvSpPr>
        <p:spPr bwMode="auto">
          <a:xfrm>
            <a:off x="6108700" y="3033713"/>
            <a:ext cx="242888" cy="258762"/>
          </a:xfrm>
          <a:custGeom>
            <a:avLst/>
            <a:gdLst/>
            <a:ahLst/>
            <a:cxnLst>
              <a:cxn ang="0">
                <a:pos x="152" y="144"/>
              </a:cxn>
              <a:cxn ang="0">
                <a:pos x="88" y="32"/>
              </a:cxn>
              <a:cxn ang="0">
                <a:pos x="0" y="0"/>
              </a:cxn>
            </a:cxnLst>
            <a:rect l="0" t="0" r="r" b="b"/>
            <a:pathLst>
              <a:path w="153" h="145">
                <a:moveTo>
                  <a:pt x="152" y="144"/>
                </a:moveTo>
                <a:lnTo>
                  <a:pt x="88" y="32"/>
                </a:lnTo>
                <a:lnTo>
                  <a:pt x="0" y="0"/>
                </a:lnTo>
              </a:path>
            </a:pathLst>
          </a:custGeom>
          <a:noFill/>
          <a:ln w="12700" cap="rnd" cmpd="sng">
            <a:solidFill>
              <a:schemeClr val="tx1"/>
            </a:solidFill>
            <a:prstDash val="solid"/>
            <a:round/>
            <a:headEnd type="none" w="med" len="med"/>
            <a:tailEnd type="none" w="med" len="med"/>
          </a:ln>
          <a:effectLst/>
        </p:spPr>
        <p:txBody>
          <a:bodyPr/>
          <a:lstStyle/>
          <a:p>
            <a:endParaRPr lang="en-IN"/>
          </a:p>
        </p:txBody>
      </p:sp>
      <p:sp>
        <p:nvSpPr>
          <p:cNvPr id="175129" name="Oval 25"/>
          <p:cNvSpPr>
            <a:spLocks noChangeArrowheads="1"/>
          </p:cNvSpPr>
          <p:nvPr/>
        </p:nvSpPr>
        <p:spPr bwMode="auto">
          <a:xfrm>
            <a:off x="6051550" y="2984500"/>
            <a:ext cx="50800" cy="71438"/>
          </a:xfrm>
          <a:prstGeom prst="ellipse">
            <a:avLst/>
          </a:prstGeom>
          <a:solidFill>
            <a:schemeClr val="accent2"/>
          </a:solidFill>
          <a:ln w="12700">
            <a:solidFill>
              <a:schemeClr val="tx1"/>
            </a:solidFill>
            <a:round/>
            <a:headEnd/>
            <a:tailEnd/>
          </a:ln>
          <a:effectLst/>
        </p:spPr>
        <p:txBody>
          <a:bodyPr wrap="none" anchor="ctr"/>
          <a:lstStyle/>
          <a:p>
            <a:endParaRPr lang="en-IN"/>
          </a:p>
        </p:txBody>
      </p:sp>
      <p:sp>
        <p:nvSpPr>
          <p:cNvPr id="175130" name="Freeform 26"/>
          <p:cNvSpPr>
            <a:spLocks/>
          </p:cNvSpPr>
          <p:nvPr/>
        </p:nvSpPr>
        <p:spPr bwMode="auto">
          <a:xfrm>
            <a:off x="6248400" y="2919413"/>
            <a:ext cx="166688" cy="373062"/>
          </a:xfrm>
          <a:custGeom>
            <a:avLst/>
            <a:gdLst/>
            <a:ahLst/>
            <a:cxnLst>
              <a:cxn ang="0">
                <a:pos x="104" y="208"/>
              </a:cxn>
              <a:cxn ang="0">
                <a:pos x="80" y="80"/>
              </a:cxn>
              <a:cxn ang="0">
                <a:pos x="0" y="0"/>
              </a:cxn>
            </a:cxnLst>
            <a:rect l="0" t="0" r="r" b="b"/>
            <a:pathLst>
              <a:path w="105" h="209">
                <a:moveTo>
                  <a:pt x="104" y="208"/>
                </a:moveTo>
                <a:lnTo>
                  <a:pt x="80" y="80"/>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IN"/>
          </a:p>
        </p:txBody>
      </p:sp>
      <p:sp>
        <p:nvSpPr>
          <p:cNvPr id="175131" name="Freeform 27"/>
          <p:cNvSpPr>
            <a:spLocks/>
          </p:cNvSpPr>
          <p:nvPr/>
        </p:nvSpPr>
        <p:spPr bwMode="auto">
          <a:xfrm>
            <a:off x="6248400" y="2919413"/>
            <a:ext cx="166688" cy="373062"/>
          </a:xfrm>
          <a:custGeom>
            <a:avLst/>
            <a:gdLst/>
            <a:ahLst/>
            <a:cxnLst>
              <a:cxn ang="0">
                <a:pos x="104" y="208"/>
              </a:cxn>
              <a:cxn ang="0">
                <a:pos x="80" y="80"/>
              </a:cxn>
              <a:cxn ang="0">
                <a:pos x="0" y="0"/>
              </a:cxn>
            </a:cxnLst>
            <a:rect l="0" t="0" r="r" b="b"/>
            <a:pathLst>
              <a:path w="105" h="209">
                <a:moveTo>
                  <a:pt x="104" y="208"/>
                </a:moveTo>
                <a:lnTo>
                  <a:pt x="80" y="80"/>
                </a:lnTo>
                <a:lnTo>
                  <a:pt x="0" y="0"/>
                </a:lnTo>
              </a:path>
            </a:pathLst>
          </a:custGeom>
          <a:noFill/>
          <a:ln w="12700" cap="rnd" cmpd="sng">
            <a:solidFill>
              <a:schemeClr val="tx1"/>
            </a:solidFill>
            <a:prstDash val="solid"/>
            <a:round/>
            <a:headEnd type="none" w="med" len="med"/>
            <a:tailEnd type="none" w="med" len="med"/>
          </a:ln>
          <a:effectLst/>
        </p:spPr>
        <p:txBody>
          <a:bodyPr/>
          <a:lstStyle/>
          <a:p>
            <a:endParaRPr lang="en-IN"/>
          </a:p>
        </p:txBody>
      </p:sp>
      <p:sp>
        <p:nvSpPr>
          <p:cNvPr id="175132" name="Oval 28"/>
          <p:cNvSpPr>
            <a:spLocks noChangeArrowheads="1"/>
          </p:cNvSpPr>
          <p:nvPr/>
        </p:nvSpPr>
        <p:spPr bwMode="auto">
          <a:xfrm>
            <a:off x="6191250" y="2870200"/>
            <a:ext cx="88900" cy="71438"/>
          </a:xfrm>
          <a:prstGeom prst="ellipse">
            <a:avLst/>
          </a:prstGeom>
          <a:solidFill>
            <a:schemeClr val="accent2"/>
          </a:solidFill>
          <a:ln w="12700">
            <a:solidFill>
              <a:schemeClr val="tx1"/>
            </a:solidFill>
            <a:round/>
            <a:headEnd/>
            <a:tailEnd/>
          </a:ln>
          <a:effectLst/>
        </p:spPr>
        <p:txBody>
          <a:bodyPr wrap="none" anchor="ctr"/>
          <a:lstStyle/>
          <a:p>
            <a:endParaRPr lang="en-IN"/>
          </a:p>
        </p:txBody>
      </p:sp>
      <p:sp>
        <p:nvSpPr>
          <p:cNvPr id="175133" name="Rectangle 29"/>
          <p:cNvSpPr>
            <a:spLocks noChangeArrowheads="1"/>
          </p:cNvSpPr>
          <p:nvPr/>
        </p:nvSpPr>
        <p:spPr bwMode="auto">
          <a:xfrm>
            <a:off x="1865313" y="1931988"/>
            <a:ext cx="3375025" cy="454025"/>
          </a:xfrm>
          <a:prstGeom prst="rect">
            <a:avLst/>
          </a:prstGeom>
          <a:noFill/>
          <a:ln w="25400">
            <a:noFill/>
            <a:miter lim="800000"/>
            <a:headEnd/>
            <a:tailEnd/>
          </a:ln>
          <a:effectLst/>
        </p:spPr>
        <p:txBody>
          <a:bodyPr wrap="none" lIns="90487" tIns="44450" rIns="90487" bIns="44450">
            <a:spAutoFit/>
          </a:bodyPr>
          <a:lstStyle/>
          <a:p>
            <a:r>
              <a:rPr lang="en-US" b="1">
                <a:effectLst>
                  <a:outerShdw blurRad="38100" dist="38100" dir="2700000" algn="tl">
                    <a:srgbClr val="FFFFFF"/>
                  </a:outerShdw>
                </a:effectLst>
                <a:latin typeface="Helvetica" pitchFamily="-128" charset="0"/>
              </a:rPr>
              <a:t>"Bugs lurk in corners </a:t>
            </a:r>
          </a:p>
        </p:txBody>
      </p:sp>
      <p:sp>
        <p:nvSpPr>
          <p:cNvPr id="175134" name="Rectangle 30"/>
          <p:cNvSpPr>
            <a:spLocks noChangeArrowheads="1"/>
          </p:cNvSpPr>
          <p:nvPr/>
        </p:nvSpPr>
        <p:spPr bwMode="auto">
          <a:xfrm>
            <a:off x="1865313" y="2289175"/>
            <a:ext cx="2890837" cy="454025"/>
          </a:xfrm>
          <a:prstGeom prst="rect">
            <a:avLst/>
          </a:prstGeom>
          <a:noFill/>
          <a:ln w="25400">
            <a:noFill/>
            <a:miter lim="800000"/>
            <a:headEnd/>
            <a:tailEnd/>
          </a:ln>
          <a:effectLst/>
        </p:spPr>
        <p:txBody>
          <a:bodyPr wrap="none" lIns="90487" tIns="44450" rIns="90487" bIns="44450">
            <a:spAutoFit/>
          </a:bodyPr>
          <a:lstStyle/>
          <a:p>
            <a:r>
              <a:rPr lang="en-US" b="1">
                <a:effectLst>
                  <a:outerShdw blurRad="38100" dist="38100" dir="2700000" algn="tl">
                    <a:srgbClr val="FFFFFF"/>
                  </a:outerShdw>
                </a:effectLst>
                <a:latin typeface="Helvetica" pitchFamily="-128" charset="0"/>
              </a:rPr>
              <a:t>and congregate at </a:t>
            </a:r>
          </a:p>
        </p:txBody>
      </p:sp>
      <p:sp>
        <p:nvSpPr>
          <p:cNvPr id="175135" name="Rectangle 31"/>
          <p:cNvSpPr>
            <a:spLocks noChangeArrowheads="1"/>
          </p:cNvSpPr>
          <p:nvPr/>
        </p:nvSpPr>
        <p:spPr bwMode="auto">
          <a:xfrm>
            <a:off x="1865313" y="2646363"/>
            <a:ext cx="2306637" cy="454025"/>
          </a:xfrm>
          <a:prstGeom prst="rect">
            <a:avLst/>
          </a:prstGeom>
          <a:noFill/>
          <a:ln w="25400">
            <a:noFill/>
            <a:miter lim="800000"/>
            <a:headEnd/>
            <a:tailEnd/>
          </a:ln>
          <a:effectLst/>
        </p:spPr>
        <p:txBody>
          <a:bodyPr wrap="none" lIns="90487" tIns="44450" rIns="90487" bIns="44450">
            <a:spAutoFit/>
          </a:bodyPr>
          <a:lstStyle/>
          <a:p>
            <a:r>
              <a:rPr lang="en-US" b="1">
                <a:effectLst>
                  <a:outerShdw blurRad="38100" dist="38100" dir="2700000" algn="tl">
                    <a:srgbClr val="FFFFFF"/>
                  </a:outerShdw>
                </a:effectLst>
                <a:latin typeface="Helvetica" pitchFamily="-128" charset="0"/>
              </a:rPr>
              <a:t>boundaries ..."</a:t>
            </a:r>
          </a:p>
        </p:txBody>
      </p:sp>
      <p:sp>
        <p:nvSpPr>
          <p:cNvPr id="175136" name="Rectangle 32"/>
          <p:cNvSpPr>
            <a:spLocks noChangeArrowheads="1"/>
          </p:cNvSpPr>
          <p:nvPr/>
        </p:nvSpPr>
        <p:spPr bwMode="auto">
          <a:xfrm>
            <a:off x="2855913" y="3160713"/>
            <a:ext cx="1958975" cy="454025"/>
          </a:xfrm>
          <a:prstGeom prst="rect">
            <a:avLst/>
          </a:prstGeom>
          <a:noFill/>
          <a:ln w="25400">
            <a:noFill/>
            <a:miter lim="800000"/>
            <a:headEnd/>
            <a:tailEnd/>
          </a:ln>
          <a:effectLst/>
        </p:spPr>
        <p:txBody>
          <a:bodyPr wrap="none" lIns="90487" tIns="44450" rIns="90487" bIns="44450">
            <a:spAutoFit/>
          </a:bodyPr>
          <a:lstStyle/>
          <a:p>
            <a:r>
              <a:rPr lang="en-US" b="1" i="1">
                <a:effectLst>
                  <a:outerShdw blurRad="38100" dist="38100" dir="2700000" algn="tl">
                    <a:srgbClr val="FFFFFF"/>
                  </a:outerShdw>
                </a:effectLst>
                <a:latin typeface="Helvetica" pitchFamily="-128" charset="0"/>
              </a:rPr>
              <a:t>Boris Beizer</a:t>
            </a:r>
          </a:p>
        </p:txBody>
      </p:sp>
      <p:sp>
        <p:nvSpPr>
          <p:cNvPr id="175137" name="Rectangle 33"/>
          <p:cNvSpPr>
            <a:spLocks noChangeArrowheads="1"/>
          </p:cNvSpPr>
          <p:nvPr/>
        </p:nvSpPr>
        <p:spPr bwMode="auto">
          <a:xfrm>
            <a:off x="1662113" y="4103688"/>
            <a:ext cx="1908175" cy="819150"/>
          </a:xfrm>
          <a:prstGeom prst="rect">
            <a:avLst/>
          </a:prstGeom>
          <a:noFill/>
          <a:ln w="25400">
            <a:noFill/>
            <a:miter lim="800000"/>
            <a:headEnd/>
            <a:tailEnd/>
          </a:ln>
          <a:effectLst/>
        </p:spPr>
        <p:txBody>
          <a:bodyPr wrap="none" lIns="90487" tIns="44450" rIns="90487" bIns="44450">
            <a:spAutoFit/>
          </a:bodyPr>
          <a:lstStyle/>
          <a:p>
            <a:r>
              <a:rPr lang="en-US" b="1" i="1">
                <a:effectLst>
                  <a:outerShdw blurRad="38100" dist="38100" dir="2700000" algn="tl">
                    <a:srgbClr val="FFFFFF"/>
                  </a:outerShdw>
                </a:effectLst>
                <a:latin typeface="Helvetica" pitchFamily="-128" charset="0"/>
              </a:rPr>
              <a:t>OBJECTIVE</a:t>
            </a:r>
          </a:p>
          <a:p>
            <a:endParaRPr lang="en-US" b="1" i="1">
              <a:effectLst>
                <a:outerShdw blurRad="38100" dist="38100" dir="2700000" algn="tl">
                  <a:srgbClr val="FFFFFF"/>
                </a:outerShdw>
              </a:effectLst>
              <a:latin typeface="Helvetica" pitchFamily="-128" charset="0"/>
            </a:endParaRPr>
          </a:p>
        </p:txBody>
      </p:sp>
      <p:sp>
        <p:nvSpPr>
          <p:cNvPr id="175138" name="Rectangle 34"/>
          <p:cNvSpPr>
            <a:spLocks noChangeArrowheads="1"/>
          </p:cNvSpPr>
          <p:nvPr/>
        </p:nvSpPr>
        <p:spPr bwMode="auto">
          <a:xfrm>
            <a:off x="1662113" y="4460875"/>
            <a:ext cx="180975" cy="819150"/>
          </a:xfrm>
          <a:prstGeom prst="rect">
            <a:avLst/>
          </a:prstGeom>
          <a:noFill/>
          <a:ln w="25400">
            <a:noFill/>
            <a:miter lim="800000"/>
            <a:headEnd/>
            <a:tailEnd/>
          </a:ln>
          <a:effectLst/>
        </p:spPr>
        <p:txBody>
          <a:bodyPr wrap="none" lIns="90487" tIns="44450" rIns="90487" bIns="44450">
            <a:spAutoFit/>
          </a:bodyPr>
          <a:lstStyle/>
          <a:p>
            <a:endParaRPr lang="en-US" b="1" i="1">
              <a:effectLst>
                <a:outerShdw blurRad="38100" dist="38100" dir="2700000" algn="tl">
                  <a:srgbClr val="FFFFFF"/>
                </a:outerShdw>
              </a:effectLst>
              <a:latin typeface="Helvetica" pitchFamily="-128" charset="0"/>
            </a:endParaRPr>
          </a:p>
          <a:p>
            <a:endParaRPr lang="en-US" b="1" i="1">
              <a:effectLst>
                <a:outerShdw blurRad="38100" dist="38100" dir="2700000" algn="tl">
                  <a:srgbClr val="FFFFFF"/>
                </a:outerShdw>
              </a:effectLst>
              <a:latin typeface="Helvetica" pitchFamily="-128" charset="0"/>
            </a:endParaRPr>
          </a:p>
        </p:txBody>
      </p:sp>
      <p:sp>
        <p:nvSpPr>
          <p:cNvPr id="175139" name="Rectangle 35"/>
          <p:cNvSpPr>
            <a:spLocks noChangeArrowheads="1"/>
          </p:cNvSpPr>
          <p:nvPr/>
        </p:nvSpPr>
        <p:spPr bwMode="auto">
          <a:xfrm>
            <a:off x="1662113" y="4818063"/>
            <a:ext cx="1620837" cy="819150"/>
          </a:xfrm>
          <a:prstGeom prst="rect">
            <a:avLst/>
          </a:prstGeom>
          <a:noFill/>
          <a:ln w="25400">
            <a:noFill/>
            <a:miter lim="800000"/>
            <a:headEnd/>
            <a:tailEnd/>
          </a:ln>
          <a:effectLst/>
        </p:spPr>
        <p:txBody>
          <a:bodyPr wrap="none" lIns="90487" tIns="44450" rIns="90487" bIns="44450">
            <a:spAutoFit/>
          </a:bodyPr>
          <a:lstStyle/>
          <a:p>
            <a:r>
              <a:rPr lang="en-US" b="1" i="1">
                <a:effectLst>
                  <a:outerShdw blurRad="38100" dist="38100" dir="2700000" algn="tl">
                    <a:srgbClr val="FFFFFF"/>
                  </a:outerShdw>
                </a:effectLst>
                <a:latin typeface="Helvetica" pitchFamily="-128" charset="0"/>
              </a:rPr>
              <a:t>CRITERIA</a:t>
            </a:r>
          </a:p>
          <a:p>
            <a:endParaRPr lang="en-US" b="1" i="1">
              <a:effectLst>
                <a:outerShdw blurRad="38100" dist="38100" dir="2700000" algn="tl">
                  <a:srgbClr val="FFFFFF"/>
                </a:outerShdw>
              </a:effectLst>
              <a:latin typeface="Helvetica" pitchFamily="-128" charset="0"/>
            </a:endParaRPr>
          </a:p>
        </p:txBody>
      </p:sp>
      <p:sp>
        <p:nvSpPr>
          <p:cNvPr id="175140" name="Rectangle 36"/>
          <p:cNvSpPr>
            <a:spLocks noChangeArrowheads="1"/>
          </p:cNvSpPr>
          <p:nvPr/>
        </p:nvSpPr>
        <p:spPr bwMode="auto">
          <a:xfrm>
            <a:off x="1662113" y="5175250"/>
            <a:ext cx="180975" cy="819150"/>
          </a:xfrm>
          <a:prstGeom prst="rect">
            <a:avLst/>
          </a:prstGeom>
          <a:noFill/>
          <a:ln w="25400">
            <a:noFill/>
            <a:miter lim="800000"/>
            <a:headEnd/>
            <a:tailEnd/>
          </a:ln>
          <a:effectLst/>
        </p:spPr>
        <p:txBody>
          <a:bodyPr wrap="none" lIns="90487" tIns="44450" rIns="90487" bIns="44450">
            <a:spAutoFit/>
          </a:bodyPr>
          <a:lstStyle/>
          <a:p>
            <a:endParaRPr lang="en-US" b="1" i="1">
              <a:effectLst>
                <a:outerShdw blurRad="38100" dist="38100" dir="2700000" algn="tl">
                  <a:srgbClr val="FFFFFF"/>
                </a:outerShdw>
              </a:effectLst>
              <a:latin typeface="Helvetica" pitchFamily="-128" charset="0"/>
            </a:endParaRPr>
          </a:p>
          <a:p>
            <a:endParaRPr lang="en-US" b="1" i="1">
              <a:effectLst>
                <a:outerShdw blurRad="38100" dist="38100" dir="2700000" algn="tl">
                  <a:srgbClr val="FFFFFF"/>
                </a:outerShdw>
              </a:effectLst>
              <a:latin typeface="Helvetica" pitchFamily="-128" charset="0"/>
            </a:endParaRPr>
          </a:p>
        </p:txBody>
      </p:sp>
      <p:sp>
        <p:nvSpPr>
          <p:cNvPr id="175141" name="Rectangle 37"/>
          <p:cNvSpPr>
            <a:spLocks noChangeArrowheads="1"/>
          </p:cNvSpPr>
          <p:nvPr/>
        </p:nvSpPr>
        <p:spPr bwMode="auto">
          <a:xfrm>
            <a:off x="1662113" y="5532438"/>
            <a:ext cx="2179637" cy="454025"/>
          </a:xfrm>
          <a:prstGeom prst="rect">
            <a:avLst/>
          </a:prstGeom>
          <a:noFill/>
          <a:ln w="25400">
            <a:noFill/>
            <a:miter lim="800000"/>
            <a:headEnd/>
            <a:tailEnd/>
          </a:ln>
          <a:effectLst/>
        </p:spPr>
        <p:txBody>
          <a:bodyPr wrap="none" lIns="90487" tIns="44450" rIns="90487" bIns="44450">
            <a:spAutoFit/>
          </a:bodyPr>
          <a:lstStyle/>
          <a:p>
            <a:r>
              <a:rPr lang="en-US" b="1" i="1">
                <a:effectLst>
                  <a:outerShdw blurRad="38100" dist="38100" dir="2700000" algn="tl">
                    <a:srgbClr val="FFFFFF"/>
                  </a:outerShdw>
                </a:effectLst>
                <a:latin typeface="Helvetica" pitchFamily="-128" charset="0"/>
              </a:rPr>
              <a:t>CONSTRAINT</a:t>
            </a:r>
          </a:p>
        </p:txBody>
      </p:sp>
      <p:sp>
        <p:nvSpPr>
          <p:cNvPr id="175142" name="Rectangle 38"/>
          <p:cNvSpPr>
            <a:spLocks noChangeArrowheads="1"/>
          </p:cNvSpPr>
          <p:nvPr/>
        </p:nvSpPr>
        <p:spPr bwMode="auto">
          <a:xfrm>
            <a:off x="3859213" y="4103688"/>
            <a:ext cx="2705100" cy="819150"/>
          </a:xfrm>
          <a:prstGeom prst="rect">
            <a:avLst/>
          </a:prstGeom>
          <a:noFill/>
          <a:ln w="25400">
            <a:noFill/>
            <a:miter lim="800000"/>
            <a:headEnd/>
            <a:tailEnd/>
          </a:ln>
          <a:effectLst/>
        </p:spPr>
        <p:txBody>
          <a:bodyPr wrap="none" lIns="90487" tIns="44450" rIns="90487" bIns="44450">
            <a:spAutoFit/>
          </a:bodyPr>
          <a:lstStyle/>
          <a:p>
            <a:r>
              <a:rPr lang="en-US" b="1">
                <a:effectLst>
                  <a:outerShdw blurRad="38100" dist="38100" dir="2700000" algn="tl">
                    <a:srgbClr val="FFFFFF"/>
                  </a:outerShdw>
                </a:effectLst>
                <a:latin typeface="Helvetica" pitchFamily="-128" charset="0"/>
              </a:rPr>
              <a:t>to uncover errors</a:t>
            </a:r>
          </a:p>
          <a:p>
            <a:endParaRPr lang="en-US" b="1">
              <a:effectLst>
                <a:outerShdw blurRad="38100" dist="38100" dir="2700000" algn="tl">
                  <a:srgbClr val="FFFFFF"/>
                </a:outerShdw>
              </a:effectLst>
              <a:latin typeface="Helvetica" pitchFamily="-128" charset="0"/>
            </a:endParaRPr>
          </a:p>
        </p:txBody>
      </p:sp>
      <p:sp>
        <p:nvSpPr>
          <p:cNvPr id="175143" name="Rectangle 39"/>
          <p:cNvSpPr>
            <a:spLocks noChangeArrowheads="1"/>
          </p:cNvSpPr>
          <p:nvPr/>
        </p:nvSpPr>
        <p:spPr bwMode="auto">
          <a:xfrm>
            <a:off x="3859213" y="4460875"/>
            <a:ext cx="180975" cy="819150"/>
          </a:xfrm>
          <a:prstGeom prst="rect">
            <a:avLst/>
          </a:prstGeom>
          <a:noFill/>
          <a:ln w="25400">
            <a:noFill/>
            <a:miter lim="800000"/>
            <a:headEnd/>
            <a:tailEnd/>
          </a:ln>
          <a:effectLst/>
        </p:spPr>
        <p:txBody>
          <a:bodyPr wrap="none" lIns="90487" tIns="44450" rIns="90487" bIns="44450">
            <a:spAutoFit/>
          </a:bodyPr>
          <a:lstStyle/>
          <a:p>
            <a:endParaRPr lang="en-US" b="1">
              <a:effectLst>
                <a:outerShdw blurRad="38100" dist="38100" dir="2700000" algn="tl">
                  <a:srgbClr val="FFFFFF"/>
                </a:outerShdw>
              </a:effectLst>
              <a:latin typeface="Helvetica" pitchFamily="-128" charset="0"/>
            </a:endParaRPr>
          </a:p>
          <a:p>
            <a:endParaRPr lang="en-US" b="1">
              <a:effectLst>
                <a:outerShdw blurRad="38100" dist="38100" dir="2700000" algn="tl">
                  <a:srgbClr val="FFFFFF"/>
                </a:outerShdw>
              </a:effectLst>
              <a:latin typeface="Helvetica" pitchFamily="-128" charset="0"/>
            </a:endParaRPr>
          </a:p>
        </p:txBody>
      </p:sp>
      <p:sp>
        <p:nvSpPr>
          <p:cNvPr id="175144" name="Rectangle 40"/>
          <p:cNvSpPr>
            <a:spLocks noChangeArrowheads="1"/>
          </p:cNvSpPr>
          <p:nvPr/>
        </p:nvSpPr>
        <p:spPr bwMode="auto">
          <a:xfrm>
            <a:off x="3859213" y="4818063"/>
            <a:ext cx="3314700" cy="819150"/>
          </a:xfrm>
          <a:prstGeom prst="rect">
            <a:avLst/>
          </a:prstGeom>
          <a:noFill/>
          <a:ln w="25400">
            <a:noFill/>
            <a:miter lim="800000"/>
            <a:headEnd/>
            <a:tailEnd/>
          </a:ln>
          <a:effectLst/>
        </p:spPr>
        <p:txBody>
          <a:bodyPr wrap="none" lIns="90487" tIns="44450" rIns="90487" bIns="44450">
            <a:spAutoFit/>
          </a:bodyPr>
          <a:lstStyle/>
          <a:p>
            <a:r>
              <a:rPr lang="en-US" b="1">
                <a:effectLst>
                  <a:outerShdw blurRad="38100" dist="38100" dir="2700000" algn="tl">
                    <a:srgbClr val="FFFFFF"/>
                  </a:outerShdw>
                </a:effectLst>
                <a:latin typeface="Helvetica" pitchFamily="-128" charset="0"/>
              </a:rPr>
              <a:t>in a complete manner</a:t>
            </a:r>
          </a:p>
          <a:p>
            <a:endParaRPr lang="en-US" b="1">
              <a:effectLst>
                <a:outerShdw blurRad="38100" dist="38100" dir="2700000" algn="tl">
                  <a:srgbClr val="FFFFFF"/>
                </a:outerShdw>
              </a:effectLst>
              <a:latin typeface="Helvetica" pitchFamily="-128" charset="0"/>
            </a:endParaRPr>
          </a:p>
        </p:txBody>
      </p:sp>
      <p:sp>
        <p:nvSpPr>
          <p:cNvPr id="175145" name="Rectangle 41"/>
          <p:cNvSpPr>
            <a:spLocks noChangeArrowheads="1"/>
          </p:cNvSpPr>
          <p:nvPr/>
        </p:nvSpPr>
        <p:spPr bwMode="auto">
          <a:xfrm>
            <a:off x="3859213" y="5175250"/>
            <a:ext cx="180975" cy="819150"/>
          </a:xfrm>
          <a:prstGeom prst="rect">
            <a:avLst/>
          </a:prstGeom>
          <a:noFill/>
          <a:ln w="25400">
            <a:noFill/>
            <a:miter lim="800000"/>
            <a:headEnd/>
            <a:tailEnd/>
          </a:ln>
          <a:effectLst/>
        </p:spPr>
        <p:txBody>
          <a:bodyPr wrap="none" lIns="90487" tIns="44450" rIns="90487" bIns="44450">
            <a:spAutoFit/>
          </a:bodyPr>
          <a:lstStyle/>
          <a:p>
            <a:endParaRPr lang="en-US" b="1">
              <a:effectLst>
                <a:outerShdw blurRad="38100" dist="38100" dir="2700000" algn="tl">
                  <a:srgbClr val="FFFFFF"/>
                </a:outerShdw>
              </a:effectLst>
              <a:latin typeface="Helvetica" pitchFamily="-128" charset="0"/>
            </a:endParaRPr>
          </a:p>
          <a:p>
            <a:endParaRPr lang="en-US" b="1">
              <a:effectLst>
                <a:outerShdw blurRad="38100" dist="38100" dir="2700000" algn="tl">
                  <a:srgbClr val="FFFFFF"/>
                </a:outerShdw>
              </a:effectLst>
              <a:latin typeface="Helvetica" pitchFamily="-128" charset="0"/>
            </a:endParaRPr>
          </a:p>
        </p:txBody>
      </p:sp>
      <p:sp>
        <p:nvSpPr>
          <p:cNvPr id="175146" name="Rectangle 42"/>
          <p:cNvSpPr>
            <a:spLocks noChangeArrowheads="1"/>
          </p:cNvSpPr>
          <p:nvPr/>
        </p:nvSpPr>
        <p:spPr bwMode="auto">
          <a:xfrm>
            <a:off x="3859213" y="5532438"/>
            <a:ext cx="5057775" cy="454025"/>
          </a:xfrm>
          <a:prstGeom prst="rect">
            <a:avLst/>
          </a:prstGeom>
          <a:noFill/>
          <a:ln w="25400">
            <a:noFill/>
            <a:miter lim="800000"/>
            <a:headEnd/>
            <a:tailEnd/>
          </a:ln>
          <a:effectLst/>
        </p:spPr>
        <p:txBody>
          <a:bodyPr wrap="none" lIns="90487" tIns="44450" rIns="90487" bIns="44450">
            <a:spAutoFit/>
          </a:bodyPr>
          <a:lstStyle/>
          <a:p>
            <a:r>
              <a:rPr lang="en-US" b="1">
                <a:effectLst>
                  <a:outerShdw blurRad="38100" dist="38100" dir="2700000" algn="tl">
                    <a:srgbClr val="FFFFFF"/>
                  </a:outerShdw>
                </a:effectLst>
                <a:latin typeface="Helvetica" pitchFamily="-128" charset="0"/>
              </a:rPr>
              <a:t>with a minimum of effort and time</a:t>
            </a:r>
          </a:p>
        </p:txBody>
      </p:sp>
      <p:sp>
        <p:nvSpPr>
          <p:cNvPr id="4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4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noFill/>
          <a:ln/>
        </p:spPr>
        <p:txBody>
          <a:bodyPr lIns="90487" tIns="44450" rIns="90487" bIns="44450" anchor="ctr"/>
          <a:lstStyle/>
          <a:p>
            <a:r>
              <a:rPr lang="en-US" dirty="0"/>
              <a:t>Exhaustive Testing</a:t>
            </a:r>
          </a:p>
        </p:txBody>
      </p:sp>
      <p:sp>
        <p:nvSpPr>
          <p:cNvPr id="176131" name="Line 3"/>
          <p:cNvSpPr>
            <a:spLocks noChangeShapeType="1"/>
          </p:cNvSpPr>
          <p:nvPr/>
        </p:nvSpPr>
        <p:spPr bwMode="auto">
          <a:xfrm>
            <a:off x="3359150" y="3943350"/>
            <a:ext cx="0" cy="200025"/>
          </a:xfrm>
          <a:prstGeom prst="line">
            <a:avLst/>
          </a:prstGeom>
          <a:noFill/>
          <a:ln w="25400">
            <a:solidFill>
              <a:schemeClr val="tx1"/>
            </a:solidFill>
            <a:round/>
            <a:headEnd/>
            <a:tailEnd/>
          </a:ln>
          <a:effectLst/>
        </p:spPr>
        <p:txBody>
          <a:bodyPr wrap="none" anchor="ctr"/>
          <a:lstStyle/>
          <a:p>
            <a:endParaRPr lang="en-IN"/>
          </a:p>
        </p:txBody>
      </p:sp>
      <p:grpSp>
        <p:nvGrpSpPr>
          <p:cNvPr id="2" name="Group 4"/>
          <p:cNvGrpSpPr>
            <a:grpSpLocks/>
          </p:cNvGrpSpPr>
          <p:nvPr/>
        </p:nvGrpSpPr>
        <p:grpSpPr bwMode="auto">
          <a:xfrm>
            <a:off x="5029200" y="1371600"/>
            <a:ext cx="65088" cy="201613"/>
            <a:chOff x="2808" y="640"/>
            <a:chExt cx="41" cy="113"/>
          </a:xfrm>
        </p:grpSpPr>
        <p:sp>
          <p:nvSpPr>
            <p:cNvPr id="176133" name="Freeform 5"/>
            <p:cNvSpPr>
              <a:spLocks/>
            </p:cNvSpPr>
            <p:nvPr/>
          </p:nvSpPr>
          <p:spPr bwMode="auto">
            <a:xfrm>
              <a:off x="2808" y="664"/>
              <a:ext cx="41" cy="89"/>
            </a:xfrm>
            <a:custGeom>
              <a:avLst/>
              <a:gdLst/>
              <a:ahLst/>
              <a:cxnLst>
                <a:cxn ang="0">
                  <a:pos x="20" y="88"/>
                </a:cxn>
                <a:cxn ang="0">
                  <a:pos x="0" y="0"/>
                </a:cxn>
                <a:cxn ang="0">
                  <a:pos x="20" y="0"/>
                </a:cxn>
                <a:cxn ang="0">
                  <a:pos x="40" y="0"/>
                </a:cxn>
                <a:cxn ang="0">
                  <a:pos x="20" y="88"/>
                </a:cxn>
              </a:cxnLst>
              <a:rect l="0" t="0" r="r" b="b"/>
              <a:pathLst>
                <a:path w="41" h="89">
                  <a:moveTo>
                    <a:pt x="20" y="88"/>
                  </a:moveTo>
                  <a:lnTo>
                    <a:pt x="0" y="0"/>
                  </a:lnTo>
                  <a:lnTo>
                    <a:pt x="20" y="0"/>
                  </a:lnTo>
                  <a:lnTo>
                    <a:pt x="40" y="0"/>
                  </a:lnTo>
                  <a:lnTo>
                    <a:pt x="20" y="88"/>
                  </a:lnTo>
                </a:path>
              </a:pathLst>
            </a:custGeom>
            <a:solidFill>
              <a:srgbClr val="000000"/>
            </a:solidFill>
            <a:ln w="25400" cap="rnd" cmpd="sng">
              <a:solidFill>
                <a:schemeClr val="tx1"/>
              </a:solidFill>
              <a:prstDash val="solid"/>
              <a:round/>
              <a:headEnd type="none" w="med" len="med"/>
              <a:tailEnd type="triangle" w="med" len="med"/>
            </a:ln>
            <a:effectLst/>
          </p:spPr>
          <p:txBody>
            <a:bodyPr/>
            <a:lstStyle/>
            <a:p>
              <a:endParaRPr lang="en-IN"/>
            </a:p>
          </p:txBody>
        </p:sp>
        <p:sp>
          <p:nvSpPr>
            <p:cNvPr id="176134" name="Line 6"/>
            <p:cNvSpPr>
              <a:spLocks noChangeShapeType="1"/>
            </p:cNvSpPr>
            <p:nvPr/>
          </p:nvSpPr>
          <p:spPr bwMode="auto">
            <a:xfrm>
              <a:off x="2836" y="640"/>
              <a:ext cx="0" cy="16"/>
            </a:xfrm>
            <a:prstGeom prst="line">
              <a:avLst/>
            </a:prstGeom>
            <a:noFill/>
            <a:ln w="25400">
              <a:solidFill>
                <a:schemeClr val="tx1"/>
              </a:solidFill>
              <a:round/>
              <a:headEnd/>
              <a:tailEnd/>
            </a:ln>
            <a:effectLst/>
          </p:spPr>
          <p:txBody>
            <a:bodyPr wrap="none" anchor="ctr"/>
            <a:lstStyle/>
            <a:p>
              <a:endParaRPr lang="en-IN"/>
            </a:p>
          </p:txBody>
        </p:sp>
      </p:grpSp>
      <p:sp>
        <p:nvSpPr>
          <p:cNvPr id="176135" name="Line 7"/>
          <p:cNvSpPr>
            <a:spLocks noChangeShapeType="1"/>
          </p:cNvSpPr>
          <p:nvPr/>
        </p:nvSpPr>
        <p:spPr bwMode="auto">
          <a:xfrm>
            <a:off x="5073650" y="1343025"/>
            <a:ext cx="0" cy="100013"/>
          </a:xfrm>
          <a:prstGeom prst="line">
            <a:avLst/>
          </a:prstGeom>
          <a:noFill/>
          <a:ln w="25400">
            <a:solidFill>
              <a:schemeClr val="tx1"/>
            </a:solidFill>
            <a:round/>
            <a:headEnd/>
            <a:tailEnd/>
          </a:ln>
          <a:effectLst/>
        </p:spPr>
        <p:txBody>
          <a:bodyPr wrap="none" anchor="ctr"/>
          <a:lstStyle/>
          <a:p>
            <a:endParaRPr lang="en-IN"/>
          </a:p>
        </p:txBody>
      </p:sp>
      <p:sp>
        <p:nvSpPr>
          <p:cNvPr id="176136" name="Rectangle 8"/>
          <p:cNvSpPr>
            <a:spLocks noChangeArrowheads="1"/>
          </p:cNvSpPr>
          <p:nvPr/>
        </p:nvSpPr>
        <p:spPr bwMode="auto">
          <a:xfrm>
            <a:off x="4800600" y="1600200"/>
            <a:ext cx="546100" cy="257175"/>
          </a:xfrm>
          <a:prstGeom prst="rect">
            <a:avLst/>
          </a:prstGeom>
          <a:solidFill>
            <a:schemeClr val="accent2"/>
          </a:solidFill>
          <a:ln w="25400">
            <a:solidFill>
              <a:schemeClr val="tx1"/>
            </a:solidFill>
            <a:miter lim="800000"/>
            <a:headEnd/>
            <a:tailEnd/>
          </a:ln>
          <a:effectLst/>
        </p:spPr>
        <p:txBody>
          <a:bodyPr wrap="none" anchor="ctr"/>
          <a:lstStyle/>
          <a:p>
            <a:endParaRPr lang="en-IN"/>
          </a:p>
        </p:txBody>
      </p:sp>
      <p:grpSp>
        <p:nvGrpSpPr>
          <p:cNvPr id="3" name="Group 9"/>
          <p:cNvGrpSpPr>
            <a:grpSpLocks/>
          </p:cNvGrpSpPr>
          <p:nvPr/>
        </p:nvGrpSpPr>
        <p:grpSpPr bwMode="auto">
          <a:xfrm>
            <a:off x="5359400" y="1671638"/>
            <a:ext cx="1524000" cy="73025"/>
            <a:chOff x="3016" y="808"/>
            <a:chExt cx="960" cy="41"/>
          </a:xfrm>
        </p:grpSpPr>
        <p:sp>
          <p:nvSpPr>
            <p:cNvPr id="176138" name="Freeform 10"/>
            <p:cNvSpPr>
              <a:spLocks/>
            </p:cNvSpPr>
            <p:nvPr/>
          </p:nvSpPr>
          <p:spPr bwMode="auto">
            <a:xfrm>
              <a:off x="3016" y="808"/>
              <a:ext cx="89" cy="41"/>
            </a:xfrm>
            <a:custGeom>
              <a:avLst/>
              <a:gdLst/>
              <a:ahLst/>
              <a:cxnLst>
                <a:cxn ang="0">
                  <a:pos x="0" y="20"/>
                </a:cxn>
                <a:cxn ang="0">
                  <a:pos x="88" y="0"/>
                </a:cxn>
                <a:cxn ang="0">
                  <a:pos x="88" y="20"/>
                </a:cxn>
                <a:cxn ang="0">
                  <a:pos x="88" y="40"/>
                </a:cxn>
                <a:cxn ang="0">
                  <a:pos x="0" y="20"/>
                </a:cxn>
              </a:cxnLst>
              <a:rect l="0" t="0" r="r" b="b"/>
              <a:pathLst>
                <a:path w="89" h="41">
                  <a:moveTo>
                    <a:pt x="0" y="20"/>
                  </a:moveTo>
                  <a:lnTo>
                    <a:pt x="88" y="0"/>
                  </a:lnTo>
                  <a:lnTo>
                    <a:pt x="88" y="20"/>
                  </a:lnTo>
                  <a:lnTo>
                    <a:pt x="88" y="40"/>
                  </a:lnTo>
                  <a:lnTo>
                    <a:pt x="0" y="20"/>
                  </a:lnTo>
                </a:path>
              </a:pathLst>
            </a:custGeom>
            <a:solidFill>
              <a:srgbClr val="000000"/>
            </a:solidFill>
            <a:ln w="25400" cap="rnd" cmpd="sng">
              <a:solidFill>
                <a:schemeClr val="tx1"/>
              </a:solidFill>
              <a:prstDash val="solid"/>
              <a:round/>
              <a:headEnd type="none" w="med" len="med"/>
              <a:tailEnd type="triangle" w="med" len="med"/>
            </a:ln>
            <a:effectLst/>
          </p:spPr>
          <p:txBody>
            <a:bodyPr/>
            <a:lstStyle/>
            <a:p>
              <a:endParaRPr lang="en-IN"/>
            </a:p>
          </p:txBody>
        </p:sp>
        <p:sp>
          <p:nvSpPr>
            <p:cNvPr id="176139" name="Line 11"/>
            <p:cNvSpPr>
              <a:spLocks noChangeShapeType="1"/>
            </p:cNvSpPr>
            <p:nvPr/>
          </p:nvSpPr>
          <p:spPr bwMode="auto">
            <a:xfrm>
              <a:off x="3120" y="836"/>
              <a:ext cx="856" cy="0"/>
            </a:xfrm>
            <a:prstGeom prst="line">
              <a:avLst/>
            </a:prstGeom>
            <a:noFill/>
            <a:ln w="25400">
              <a:solidFill>
                <a:schemeClr val="tx1"/>
              </a:solidFill>
              <a:round/>
              <a:headEnd/>
              <a:tailEnd/>
            </a:ln>
            <a:effectLst/>
          </p:spPr>
          <p:txBody>
            <a:bodyPr wrap="none" anchor="ctr"/>
            <a:lstStyle/>
            <a:p>
              <a:endParaRPr lang="en-IN"/>
            </a:p>
          </p:txBody>
        </p:sp>
      </p:grpSp>
      <p:sp>
        <p:nvSpPr>
          <p:cNvPr id="176140" name="Line 12"/>
          <p:cNvSpPr>
            <a:spLocks noChangeShapeType="1"/>
          </p:cNvSpPr>
          <p:nvPr/>
        </p:nvSpPr>
        <p:spPr bwMode="auto">
          <a:xfrm>
            <a:off x="5073650" y="1885950"/>
            <a:ext cx="0" cy="171450"/>
          </a:xfrm>
          <a:prstGeom prst="line">
            <a:avLst/>
          </a:prstGeom>
          <a:noFill/>
          <a:ln w="25400">
            <a:solidFill>
              <a:schemeClr val="tx1"/>
            </a:solidFill>
            <a:round/>
            <a:headEnd/>
            <a:tailEnd/>
          </a:ln>
          <a:effectLst/>
        </p:spPr>
        <p:txBody>
          <a:bodyPr wrap="none" anchor="ctr"/>
          <a:lstStyle/>
          <a:p>
            <a:endParaRPr lang="en-IN"/>
          </a:p>
        </p:txBody>
      </p:sp>
      <p:sp>
        <p:nvSpPr>
          <p:cNvPr id="176141" name="Freeform 13"/>
          <p:cNvSpPr>
            <a:spLocks/>
          </p:cNvSpPr>
          <p:nvPr/>
        </p:nvSpPr>
        <p:spPr bwMode="auto">
          <a:xfrm>
            <a:off x="4902200" y="2071688"/>
            <a:ext cx="344488" cy="187325"/>
          </a:xfrm>
          <a:custGeom>
            <a:avLst/>
            <a:gdLst/>
            <a:ahLst/>
            <a:cxnLst>
              <a:cxn ang="0">
                <a:pos x="0" y="104"/>
              </a:cxn>
              <a:cxn ang="0">
                <a:pos x="104" y="0"/>
              </a:cxn>
              <a:cxn ang="0">
                <a:pos x="216" y="104"/>
              </a:cxn>
            </a:cxnLst>
            <a:rect l="0" t="0" r="r" b="b"/>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142" name="Freeform 14"/>
          <p:cNvSpPr>
            <a:spLocks/>
          </p:cNvSpPr>
          <p:nvPr/>
        </p:nvSpPr>
        <p:spPr bwMode="auto">
          <a:xfrm>
            <a:off x="4902200" y="2071688"/>
            <a:ext cx="344488" cy="187325"/>
          </a:xfrm>
          <a:custGeom>
            <a:avLst/>
            <a:gdLst/>
            <a:ahLst/>
            <a:cxnLst>
              <a:cxn ang="0">
                <a:pos x="0" y="104"/>
              </a:cxn>
              <a:cxn ang="0">
                <a:pos x="104" y="0"/>
              </a:cxn>
              <a:cxn ang="0">
                <a:pos x="216" y="104"/>
              </a:cxn>
            </a:cxnLst>
            <a:rect l="0" t="0" r="r" b="b"/>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143" name="Line 15"/>
          <p:cNvSpPr>
            <a:spLocks noChangeShapeType="1"/>
          </p:cNvSpPr>
          <p:nvPr/>
        </p:nvSpPr>
        <p:spPr bwMode="auto">
          <a:xfrm flipH="1">
            <a:off x="4191000" y="2265363"/>
            <a:ext cx="673100" cy="0"/>
          </a:xfrm>
          <a:prstGeom prst="line">
            <a:avLst/>
          </a:prstGeom>
          <a:noFill/>
          <a:ln w="25400">
            <a:solidFill>
              <a:schemeClr val="tx1"/>
            </a:solidFill>
            <a:round/>
            <a:headEnd/>
            <a:tailEnd/>
          </a:ln>
          <a:effectLst/>
        </p:spPr>
        <p:txBody>
          <a:bodyPr wrap="none" anchor="ctr"/>
          <a:lstStyle/>
          <a:p>
            <a:endParaRPr lang="en-IN"/>
          </a:p>
        </p:txBody>
      </p:sp>
      <p:sp>
        <p:nvSpPr>
          <p:cNvPr id="176144" name="Freeform 16"/>
          <p:cNvSpPr>
            <a:spLocks/>
          </p:cNvSpPr>
          <p:nvPr/>
        </p:nvSpPr>
        <p:spPr bwMode="auto">
          <a:xfrm>
            <a:off x="4013200" y="2457450"/>
            <a:ext cx="344488" cy="187325"/>
          </a:xfrm>
          <a:custGeom>
            <a:avLst/>
            <a:gdLst/>
            <a:ahLst/>
            <a:cxnLst>
              <a:cxn ang="0">
                <a:pos x="0" y="104"/>
              </a:cxn>
              <a:cxn ang="0">
                <a:pos x="104" y="0"/>
              </a:cxn>
              <a:cxn ang="0">
                <a:pos x="216" y="104"/>
              </a:cxn>
            </a:cxnLst>
            <a:rect l="0" t="0" r="r" b="b"/>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145" name="Freeform 17"/>
          <p:cNvSpPr>
            <a:spLocks/>
          </p:cNvSpPr>
          <p:nvPr/>
        </p:nvSpPr>
        <p:spPr bwMode="auto">
          <a:xfrm>
            <a:off x="4013200" y="2457450"/>
            <a:ext cx="344488" cy="187325"/>
          </a:xfrm>
          <a:custGeom>
            <a:avLst/>
            <a:gdLst/>
            <a:ahLst/>
            <a:cxnLst>
              <a:cxn ang="0">
                <a:pos x="0" y="104"/>
              </a:cxn>
              <a:cxn ang="0">
                <a:pos x="104" y="0"/>
              </a:cxn>
              <a:cxn ang="0">
                <a:pos x="216" y="104"/>
              </a:cxn>
            </a:cxnLst>
            <a:rect l="0" t="0" r="r" b="b"/>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146" name="Line 18"/>
          <p:cNvSpPr>
            <a:spLocks noChangeShapeType="1"/>
          </p:cNvSpPr>
          <p:nvPr/>
        </p:nvSpPr>
        <p:spPr bwMode="auto">
          <a:xfrm flipH="1">
            <a:off x="3416300" y="2651125"/>
            <a:ext cx="596900" cy="0"/>
          </a:xfrm>
          <a:prstGeom prst="line">
            <a:avLst/>
          </a:prstGeom>
          <a:noFill/>
          <a:ln w="25400">
            <a:solidFill>
              <a:schemeClr val="tx1"/>
            </a:solidFill>
            <a:round/>
            <a:headEnd/>
            <a:tailEnd/>
          </a:ln>
          <a:effectLst/>
        </p:spPr>
        <p:txBody>
          <a:bodyPr wrap="none" anchor="ctr"/>
          <a:lstStyle/>
          <a:p>
            <a:endParaRPr lang="en-IN"/>
          </a:p>
        </p:txBody>
      </p:sp>
      <p:sp>
        <p:nvSpPr>
          <p:cNvPr id="176147" name="Line 19"/>
          <p:cNvSpPr>
            <a:spLocks noChangeShapeType="1"/>
          </p:cNvSpPr>
          <p:nvPr/>
        </p:nvSpPr>
        <p:spPr bwMode="auto">
          <a:xfrm>
            <a:off x="5257800" y="2265363"/>
            <a:ext cx="1003300" cy="0"/>
          </a:xfrm>
          <a:prstGeom prst="line">
            <a:avLst/>
          </a:prstGeom>
          <a:noFill/>
          <a:ln w="25400">
            <a:solidFill>
              <a:schemeClr val="tx1"/>
            </a:solidFill>
            <a:round/>
            <a:headEnd/>
            <a:tailEnd/>
          </a:ln>
          <a:effectLst/>
        </p:spPr>
        <p:txBody>
          <a:bodyPr wrap="none" anchor="ctr"/>
          <a:lstStyle/>
          <a:p>
            <a:endParaRPr lang="en-IN"/>
          </a:p>
        </p:txBody>
      </p:sp>
      <p:sp>
        <p:nvSpPr>
          <p:cNvPr id="176148" name="Line 20"/>
          <p:cNvSpPr>
            <a:spLocks noChangeShapeType="1"/>
          </p:cNvSpPr>
          <p:nvPr/>
        </p:nvSpPr>
        <p:spPr bwMode="auto">
          <a:xfrm flipV="1">
            <a:off x="4184650" y="2257425"/>
            <a:ext cx="0" cy="200025"/>
          </a:xfrm>
          <a:prstGeom prst="line">
            <a:avLst/>
          </a:prstGeom>
          <a:noFill/>
          <a:ln w="25400">
            <a:solidFill>
              <a:schemeClr val="tx1"/>
            </a:solidFill>
            <a:round/>
            <a:headEnd/>
            <a:tailEnd/>
          </a:ln>
          <a:effectLst/>
        </p:spPr>
        <p:txBody>
          <a:bodyPr wrap="none" anchor="ctr"/>
          <a:lstStyle/>
          <a:p>
            <a:endParaRPr lang="en-IN"/>
          </a:p>
        </p:txBody>
      </p:sp>
      <p:sp>
        <p:nvSpPr>
          <p:cNvPr id="176149" name="Rectangle 21"/>
          <p:cNvSpPr>
            <a:spLocks noChangeArrowheads="1"/>
          </p:cNvSpPr>
          <p:nvPr/>
        </p:nvSpPr>
        <p:spPr bwMode="auto">
          <a:xfrm>
            <a:off x="5994400" y="2571750"/>
            <a:ext cx="546100" cy="257175"/>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76150" name="Line 22"/>
          <p:cNvSpPr>
            <a:spLocks noChangeShapeType="1"/>
          </p:cNvSpPr>
          <p:nvPr/>
        </p:nvSpPr>
        <p:spPr bwMode="auto">
          <a:xfrm flipV="1">
            <a:off x="6280150" y="2257425"/>
            <a:ext cx="0" cy="300038"/>
          </a:xfrm>
          <a:prstGeom prst="line">
            <a:avLst/>
          </a:prstGeom>
          <a:noFill/>
          <a:ln w="25400">
            <a:solidFill>
              <a:schemeClr val="tx1"/>
            </a:solidFill>
            <a:round/>
            <a:headEnd/>
            <a:tailEnd/>
          </a:ln>
          <a:effectLst/>
        </p:spPr>
        <p:txBody>
          <a:bodyPr wrap="none" anchor="ctr"/>
          <a:lstStyle/>
          <a:p>
            <a:endParaRPr lang="en-IN"/>
          </a:p>
        </p:txBody>
      </p:sp>
      <p:sp>
        <p:nvSpPr>
          <p:cNvPr id="176151" name="Line 23"/>
          <p:cNvSpPr>
            <a:spLocks noChangeShapeType="1"/>
          </p:cNvSpPr>
          <p:nvPr/>
        </p:nvSpPr>
        <p:spPr bwMode="auto">
          <a:xfrm>
            <a:off x="3422650" y="2657475"/>
            <a:ext cx="0" cy="200025"/>
          </a:xfrm>
          <a:prstGeom prst="line">
            <a:avLst/>
          </a:prstGeom>
          <a:noFill/>
          <a:ln w="25400">
            <a:solidFill>
              <a:schemeClr val="tx1"/>
            </a:solidFill>
            <a:round/>
            <a:headEnd/>
            <a:tailEnd/>
          </a:ln>
          <a:effectLst/>
        </p:spPr>
        <p:txBody>
          <a:bodyPr wrap="none" anchor="ctr"/>
          <a:lstStyle/>
          <a:p>
            <a:endParaRPr lang="en-IN"/>
          </a:p>
        </p:txBody>
      </p:sp>
      <p:sp>
        <p:nvSpPr>
          <p:cNvPr id="176152" name="Freeform 24"/>
          <p:cNvSpPr>
            <a:spLocks/>
          </p:cNvSpPr>
          <p:nvPr/>
        </p:nvSpPr>
        <p:spPr bwMode="auto">
          <a:xfrm>
            <a:off x="3238500" y="2871788"/>
            <a:ext cx="344488" cy="201612"/>
          </a:xfrm>
          <a:custGeom>
            <a:avLst/>
            <a:gdLst/>
            <a:ahLst/>
            <a:cxnLst>
              <a:cxn ang="0">
                <a:pos x="0" y="112"/>
              </a:cxn>
              <a:cxn ang="0">
                <a:pos x="112" y="0"/>
              </a:cxn>
              <a:cxn ang="0">
                <a:pos x="216" y="112"/>
              </a:cxn>
            </a:cxnLst>
            <a:rect l="0" t="0" r="r" b="b"/>
            <a:pathLst>
              <a:path w="217" h="113">
                <a:moveTo>
                  <a:pt x="0" y="112"/>
                </a:moveTo>
                <a:lnTo>
                  <a:pt x="112" y="0"/>
                </a:lnTo>
                <a:lnTo>
                  <a:pt x="216" y="112"/>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153" name="Freeform 25"/>
          <p:cNvSpPr>
            <a:spLocks/>
          </p:cNvSpPr>
          <p:nvPr/>
        </p:nvSpPr>
        <p:spPr bwMode="auto">
          <a:xfrm>
            <a:off x="3238500" y="2871788"/>
            <a:ext cx="522288" cy="201612"/>
          </a:xfrm>
          <a:custGeom>
            <a:avLst/>
            <a:gdLst/>
            <a:ahLst/>
            <a:cxnLst>
              <a:cxn ang="0">
                <a:pos x="0" y="112"/>
              </a:cxn>
              <a:cxn ang="0">
                <a:pos x="112" y="0"/>
              </a:cxn>
              <a:cxn ang="0">
                <a:pos x="216" y="112"/>
              </a:cxn>
              <a:cxn ang="0">
                <a:pos x="328" y="112"/>
              </a:cxn>
            </a:cxnLst>
            <a:rect l="0" t="0" r="r" b="b"/>
            <a:pathLst>
              <a:path w="329" h="113">
                <a:moveTo>
                  <a:pt x="0" y="112"/>
                </a:moveTo>
                <a:lnTo>
                  <a:pt x="112" y="0"/>
                </a:lnTo>
                <a:lnTo>
                  <a:pt x="216" y="112"/>
                </a:lnTo>
                <a:lnTo>
                  <a:pt x="328" y="112"/>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154" name="Freeform 26"/>
          <p:cNvSpPr>
            <a:spLocks/>
          </p:cNvSpPr>
          <p:nvPr/>
        </p:nvSpPr>
        <p:spPr bwMode="auto">
          <a:xfrm>
            <a:off x="2984500" y="3071813"/>
            <a:ext cx="230188" cy="315912"/>
          </a:xfrm>
          <a:custGeom>
            <a:avLst/>
            <a:gdLst/>
            <a:ahLst/>
            <a:cxnLst>
              <a:cxn ang="0">
                <a:pos x="144" y="0"/>
              </a:cxn>
              <a:cxn ang="0">
                <a:pos x="0" y="0"/>
              </a:cxn>
              <a:cxn ang="0">
                <a:pos x="0" y="176"/>
              </a:cxn>
            </a:cxnLst>
            <a:rect l="0" t="0" r="r" b="b"/>
            <a:pathLst>
              <a:path w="145" h="177">
                <a:moveTo>
                  <a:pt x="144" y="0"/>
                </a:moveTo>
                <a:lnTo>
                  <a:pt x="0" y="0"/>
                </a:lnTo>
                <a:lnTo>
                  <a:pt x="0" y="176"/>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155" name="Line 27"/>
          <p:cNvSpPr>
            <a:spLocks noChangeShapeType="1"/>
          </p:cNvSpPr>
          <p:nvPr/>
        </p:nvSpPr>
        <p:spPr bwMode="auto">
          <a:xfrm>
            <a:off x="3765550" y="3086100"/>
            <a:ext cx="0" cy="285750"/>
          </a:xfrm>
          <a:prstGeom prst="line">
            <a:avLst/>
          </a:prstGeom>
          <a:noFill/>
          <a:ln w="25400">
            <a:solidFill>
              <a:schemeClr val="tx1"/>
            </a:solidFill>
            <a:round/>
            <a:headEnd/>
            <a:tailEnd/>
          </a:ln>
          <a:effectLst/>
        </p:spPr>
        <p:txBody>
          <a:bodyPr wrap="none" anchor="ctr"/>
          <a:lstStyle/>
          <a:p>
            <a:endParaRPr lang="en-IN"/>
          </a:p>
        </p:txBody>
      </p:sp>
      <p:sp>
        <p:nvSpPr>
          <p:cNvPr id="176156" name="Rectangle 28"/>
          <p:cNvSpPr>
            <a:spLocks noChangeArrowheads="1"/>
          </p:cNvSpPr>
          <p:nvPr/>
        </p:nvSpPr>
        <p:spPr bwMode="auto">
          <a:xfrm>
            <a:off x="3479800" y="3429000"/>
            <a:ext cx="546100" cy="271463"/>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76157" name="Rectangle 29"/>
          <p:cNvSpPr>
            <a:spLocks noChangeArrowheads="1"/>
          </p:cNvSpPr>
          <p:nvPr/>
        </p:nvSpPr>
        <p:spPr bwMode="auto">
          <a:xfrm>
            <a:off x="2717800" y="3429000"/>
            <a:ext cx="533400" cy="271463"/>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76158" name="Line 30"/>
          <p:cNvSpPr>
            <a:spLocks noChangeShapeType="1"/>
          </p:cNvSpPr>
          <p:nvPr/>
        </p:nvSpPr>
        <p:spPr bwMode="auto">
          <a:xfrm>
            <a:off x="2990850" y="3729038"/>
            <a:ext cx="0" cy="185737"/>
          </a:xfrm>
          <a:prstGeom prst="line">
            <a:avLst/>
          </a:prstGeom>
          <a:noFill/>
          <a:ln w="25400">
            <a:solidFill>
              <a:schemeClr val="tx1"/>
            </a:solidFill>
            <a:round/>
            <a:headEnd/>
            <a:tailEnd/>
          </a:ln>
          <a:effectLst/>
        </p:spPr>
        <p:txBody>
          <a:bodyPr wrap="none" anchor="ctr"/>
          <a:lstStyle/>
          <a:p>
            <a:endParaRPr lang="en-IN"/>
          </a:p>
        </p:txBody>
      </p:sp>
      <p:sp>
        <p:nvSpPr>
          <p:cNvPr id="176159" name="Line 31"/>
          <p:cNvSpPr>
            <a:spLocks noChangeShapeType="1"/>
          </p:cNvSpPr>
          <p:nvPr/>
        </p:nvSpPr>
        <p:spPr bwMode="auto">
          <a:xfrm>
            <a:off x="3765550" y="3729038"/>
            <a:ext cx="0" cy="185737"/>
          </a:xfrm>
          <a:prstGeom prst="line">
            <a:avLst/>
          </a:prstGeom>
          <a:noFill/>
          <a:ln w="25400">
            <a:solidFill>
              <a:schemeClr val="tx1"/>
            </a:solidFill>
            <a:round/>
            <a:headEnd/>
            <a:tailEnd/>
          </a:ln>
          <a:effectLst/>
        </p:spPr>
        <p:txBody>
          <a:bodyPr wrap="none" anchor="ctr"/>
          <a:lstStyle/>
          <a:p>
            <a:endParaRPr lang="en-IN"/>
          </a:p>
        </p:txBody>
      </p:sp>
      <p:sp>
        <p:nvSpPr>
          <p:cNvPr id="176160" name="Line 32"/>
          <p:cNvSpPr>
            <a:spLocks noChangeShapeType="1"/>
          </p:cNvSpPr>
          <p:nvPr/>
        </p:nvSpPr>
        <p:spPr bwMode="auto">
          <a:xfrm>
            <a:off x="2997200" y="3937000"/>
            <a:ext cx="749300" cy="0"/>
          </a:xfrm>
          <a:prstGeom prst="line">
            <a:avLst/>
          </a:prstGeom>
          <a:noFill/>
          <a:ln w="25400">
            <a:solidFill>
              <a:schemeClr val="tx1"/>
            </a:solidFill>
            <a:round/>
            <a:headEnd/>
            <a:tailEnd/>
          </a:ln>
          <a:effectLst/>
        </p:spPr>
        <p:txBody>
          <a:bodyPr wrap="none" anchor="ctr"/>
          <a:lstStyle/>
          <a:p>
            <a:endParaRPr lang="en-IN"/>
          </a:p>
        </p:txBody>
      </p:sp>
      <p:sp>
        <p:nvSpPr>
          <p:cNvPr id="176161" name="Line 33"/>
          <p:cNvSpPr>
            <a:spLocks noChangeShapeType="1"/>
          </p:cNvSpPr>
          <p:nvPr/>
        </p:nvSpPr>
        <p:spPr bwMode="auto">
          <a:xfrm>
            <a:off x="4368800" y="2651125"/>
            <a:ext cx="571500" cy="0"/>
          </a:xfrm>
          <a:prstGeom prst="line">
            <a:avLst/>
          </a:prstGeom>
          <a:noFill/>
          <a:ln w="25400">
            <a:solidFill>
              <a:schemeClr val="tx1"/>
            </a:solidFill>
            <a:round/>
            <a:headEnd/>
            <a:tailEnd/>
          </a:ln>
          <a:effectLst/>
        </p:spPr>
        <p:txBody>
          <a:bodyPr wrap="none" anchor="ctr"/>
          <a:lstStyle/>
          <a:p>
            <a:endParaRPr lang="en-IN"/>
          </a:p>
        </p:txBody>
      </p:sp>
      <p:sp>
        <p:nvSpPr>
          <p:cNvPr id="176162" name="Freeform 34"/>
          <p:cNvSpPr>
            <a:spLocks/>
          </p:cNvSpPr>
          <p:nvPr/>
        </p:nvSpPr>
        <p:spPr bwMode="auto">
          <a:xfrm>
            <a:off x="4787900" y="2871788"/>
            <a:ext cx="344488" cy="201612"/>
          </a:xfrm>
          <a:custGeom>
            <a:avLst/>
            <a:gdLst/>
            <a:ahLst/>
            <a:cxnLst>
              <a:cxn ang="0">
                <a:pos x="0" y="112"/>
              </a:cxn>
              <a:cxn ang="0">
                <a:pos x="104" y="0"/>
              </a:cxn>
              <a:cxn ang="0">
                <a:pos x="216" y="112"/>
              </a:cxn>
            </a:cxnLst>
            <a:rect l="0" t="0" r="r" b="b"/>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163" name="Freeform 35"/>
          <p:cNvSpPr>
            <a:spLocks/>
          </p:cNvSpPr>
          <p:nvPr/>
        </p:nvSpPr>
        <p:spPr bwMode="auto">
          <a:xfrm>
            <a:off x="4787900" y="2871788"/>
            <a:ext cx="344488" cy="201612"/>
          </a:xfrm>
          <a:custGeom>
            <a:avLst/>
            <a:gdLst/>
            <a:ahLst/>
            <a:cxnLst>
              <a:cxn ang="0">
                <a:pos x="0" y="112"/>
              </a:cxn>
              <a:cxn ang="0">
                <a:pos x="104" y="0"/>
              </a:cxn>
              <a:cxn ang="0">
                <a:pos x="216" y="112"/>
              </a:cxn>
            </a:cxnLst>
            <a:rect l="0" t="0" r="r" b="b"/>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164" name="Freeform 36"/>
          <p:cNvSpPr>
            <a:spLocks/>
          </p:cNvSpPr>
          <p:nvPr/>
        </p:nvSpPr>
        <p:spPr bwMode="auto">
          <a:xfrm>
            <a:off x="4521200" y="3071813"/>
            <a:ext cx="230188" cy="315912"/>
          </a:xfrm>
          <a:custGeom>
            <a:avLst/>
            <a:gdLst/>
            <a:ahLst/>
            <a:cxnLst>
              <a:cxn ang="0">
                <a:pos x="144" y="0"/>
              </a:cxn>
              <a:cxn ang="0">
                <a:pos x="0" y="0"/>
              </a:cxn>
              <a:cxn ang="0">
                <a:pos x="0" y="176"/>
              </a:cxn>
            </a:cxnLst>
            <a:rect l="0" t="0" r="r" b="b"/>
            <a:pathLst>
              <a:path w="145" h="177">
                <a:moveTo>
                  <a:pt x="144" y="0"/>
                </a:moveTo>
                <a:lnTo>
                  <a:pt x="0" y="0"/>
                </a:lnTo>
                <a:lnTo>
                  <a:pt x="0" y="176"/>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165" name="Line 37"/>
          <p:cNvSpPr>
            <a:spLocks noChangeShapeType="1"/>
          </p:cNvSpPr>
          <p:nvPr/>
        </p:nvSpPr>
        <p:spPr bwMode="auto">
          <a:xfrm>
            <a:off x="5302250" y="3086100"/>
            <a:ext cx="0" cy="285750"/>
          </a:xfrm>
          <a:prstGeom prst="line">
            <a:avLst/>
          </a:prstGeom>
          <a:noFill/>
          <a:ln w="25400">
            <a:solidFill>
              <a:schemeClr val="tx1"/>
            </a:solidFill>
            <a:round/>
            <a:headEnd/>
            <a:tailEnd/>
          </a:ln>
          <a:effectLst/>
        </p:spPr>
        <p:txBody>
          <a:bodyPr wrap="none" anchor="ctr"/>
          <a:lstStyle/>
          <a:p>
            <a:endParaRPr lang="en-IN"/>
          </a:p>
        </p:txBody>
      </p:sp>
      <p:sp>
        <p:nvSpPr>
          <p:cNvPr id="176166" name="Rectangle 38"/>
          <p:cNvSpPr>
            <a:spLocks noChangeArrowheads="1"/>
          </p:cNvSpPr>
          <p:nvPr/>
        </p:nvSpPr>
        <p:spPr bwMode="auto">
          <a:xfrm>
            <a:off x="5029200" y="3429000"/>
            <a:ext cx="546100" cy="271463"/>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76167" name="Rectangle 39"/>
          <p:cNvSpPr>
            <a:spLocks noChangeArrowheads="1"/>
          </p:cNvSpPr>
          <p:nvPr/>
        </p:nvSpPr>
        <p:spPr bwMode="auto">
          <a:xfrm>
            <a:off x="4254500" y="3429000"/>
            <a:ext cx="546100" cy="271463"/>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76168" name="Line 40"/>
          <p:cNvSpPr>
            <a:spLocks noChangeShapeType="1"/>
          </p:cNvSpPr>
          <p:nvPr/>
        </p:nvSpPr>
        <p:spPr bwMode="auto">
          <a:xfrm>
            <a:off x="4527550" y="3729038"/>
            <a:ext cx="0" cy="185737"/>
          </a:xfrm>
          <a:prstGeom prst="line">
            <a:avLst/>
          </a:prstGeom>
          <a:noFill/>
          <a:ln w="25400">
            <a:solidFill>
              <a:schemeClr val="tx1"/>
            </a:solidFill>
            <a:round/>
            <a:headEnd/>
            <a:tailEnd/>
          </a:ln>
          <a:effectLst/>
        </p:spPr>
        <p:txBody>
          <a:bodyPr wrap="none" anchor="ctr"/>
          <a:lstStyle/>
          <a:p>
            <a:endParaRPr lang="en-IN"/>
          </a:p>
        </p:txBody>
      </p:sp>
      <p:sp>
        <p:nvSpPr>
          <p:cNvPr id="176169" name="Line 41"/>
          <p:cNvSpPr>
            <a:spLocks noChangeShapeType="1"/>
          </p:cNvSpPr>
          <p:nvPr/>
        </p:nvSpPr>
        <p:spPr bwMode="auto">
          <a:xfrm>
            <a:off x="5302250" y="3729038"/>
            <a:ext cx="0" cy="185737"/>
          </a:xfrm>
          <a:prstGeom prst="line">
            <a:avLst/>
          </a:prstGeom>
          <a:noFill/>
          <a:ln w="25400">
            <a:solidFill>
              <a:schemeClr val="tx1"/>
            </a:solidFill>
            <a:round/>
            <a:headEnd/>
            <a:tailEnd/>
          </a:ln>
          <a:effectLst/>
        </p:spPr>
        <p:txBody>
          <a:bodyPr wrap="none" anchor="ctr"/>
          <a:lstStyle/>
          <a:p>
            <a:endParaRPr lang="en-IN"/>
          </a:p>
        </p:txBody>
      </p:sp>
      <p:sp>
        <p:nvSpPr>
          <p:cNvPr id="176170" name="Line 42"/>
          <p:cNvSpPr>
            <a:spLocks noChangeShapeType="1"/>
          </p:cNvSpPr>
          <p:nvPr/>
        </p:nvSpPr>
        <p:spPr bwMode="auto">
          <a:xfrm>
            <a:off x="4940300" y="3937000"/>
            <a:ext cx="342900" cy="0"/>
          </a:xfrm>
          <a:prstGeom prst="line">
            <a:avLst/>
          </a:prstGeom>
          <a:noFill/>
          <a:ln w="25400">
            <a:solidFill>
              <a:schemeClr val="tx1"/>
            </a:solidFill>
            <a:round/>
            <a:headEnd/>
            <a:tailEnd/>
          </a:ln>
          <a:effectLst/>
        </p:spPr>
        <p:txBody>
          <a:bodyPr wrap="none" anchor="ctr"/>
          <a:lstStyle/>
          <a:p>
            <a:endParaRPr lang="en-IN"/>
          </a:p>
        </p:txBody>
      </p:sp>
      <p:sp>
        <p:nvSpPr>
          <p:cNvPr id="176171" name="Line 43"/>
          <p:cNvSpPr>
            <a:spLocks noChangeShapeType="1"/>
          </p:cNvSpPr>
          <p:nvPr/>
        </p:nvSpPr>
        <p:spPr bwMode="auto">
          <a:xfrm>
            <a:off x="4959350" y="2657475"/>
            <a:ext cx="0" cy="200025"/>
          </a:xfrm>
          <a:prstGeom prst="line">
            <a:avLst/>
          </a:prstGeom>
          <a:noFill/>
          <a:ln w="25400">
            <a:solidFill>
              <a:schemeClr val="tx1"/>
            </a:solidFill>
            <a:round/>
            <a:headEnd/>
            <a:tailEnd/>
          </a:ln>
          <a:effectLst/>
        </p:spPr>
        <p:txBody>
          <a:bodyPr wrap="none" anchor="ctr"/>
          <a:lstStyle/>
          <a:p>
            <a:endParaRPr lang="en-IN"/>
          </a:p>
        </p:txBody>
      </p:sp>
      <p:sp>
        <p:nvSpPr>
          <p:cNvPr id="176172" name="Line 44"/>
          <p:cNvSpPr>
            <a:spLocks noChangeShapeType="1"/>
          </p:cNvSpPr>
          <p:nvPr/>
        </p:nvSpPr>
        <p:spPr bwMode="auto">
          <a:xfrm>
            <a:off x="4533900" y="3937000"/>
            <a:ext cx="381000" cy="0"/>
          </a:xfrm>
          <a:prstGeom prst="line">
            <a:avLst/>
          </a:prstGeom>
          <a:noFill/>
          <a:ln w="25400">
            <a:solidFill>
              <a:schemeClr val="tx1"/>
            </a:solidFill>
            <a:round/>
            <a:headEnd/>
            <a:tailEnd/>
          </a:ln>
          <a:effectLst/>
        </p:spPr>
        <p:txBody>
          <a:bodyPr wrap="none" anchor="ctr"/>
          <a:lstStyle/>
          <a:p>
            <a:endParaRPr lang="en-IN"/>
          </a:p>
        </p:txBody>
      </p:sp>
      <p:sp>
        <p:nvSpPr>
          <p:cNvPr id="176173" name="Oval 45"/>
          <p:cNvSpPr>
            <a:spLocks noChangeArrowheads="1"/>
          </p:cNvSpPr>
          <p:nvPr/>
        </p:nvSpPr>
        <p:spPr bwMode="auto">
          <a:xfrm>
            <a:off x="4876800" y="3914775"/>
            <a:ext cx="38100" cy="42863"/>
          </a:xfrm>
          <a:prstGeom prst="ellipse">
            <a:avLst/>
          </a:prstGeom>
          <a:solidFill>
            <a:srgbClr val="000000"/>
          </a:solidFill>
          <a:ln w="25400">
            <a:solidFill>
              <a:schemeClr val="tx1"/>
            </a:solidFill>
            <a:round/>
            <a:headEnd/>
            <a:tailEnd/>
          </a:ln>
          <a:effectLst/>
        </p:spPr>
        <p:txBody>
          <a:bodyPr wrap="none" anchor="ctr"/>
          <a:lstStyle/>
          <a:p>
            <a:endParaRPr lang="en-IN"/>
          </a:p>
        </p:txBody>
      </p:sp>
      <p:sp>
        <p:nvSpPr>
          <p:cNvPr id="176174" name="Oval 46"/>
          <p:cNvSpPr>
            <a:spLocks noChangeArrowheads="1"/>
          </p:cNvSpPr>
          <p:nvPr/>
        </p:nvSpPr>
        <p:spPr bwMode="auto">
          <a:xfrm>
            <a:off x="3340100" y="3914775"/>
            <a:ext cx="25400" cy="42863"/>
          </a:xfrm>
          <a:prstGeom prst="ellipse">
            <a:avLst/>
          </a:prstGeom>
          <a:solidFill>
            <a:srgbClr val="000000"/>
          </a:solidFill>
          <a:ln w="25400">
            <a:solidFill>
              <a:schemeClr val="tx1"/>
            </a:solidFill>
            <a:round/>
            <a:headEnd/>
            <a:tailEnd/>
          </a:ln>
          <a:effectLst/>
        </p:spPr>
        <p:txBody>
          <a:bodyPr wrap="none" anchor="ctr"/>
          <a:lstStyle/>
          <a:p>
            <a:endParaRPr lang="en-IN"/>
          </a:p>
        </p:txBody>
      </p:sp>
      <p:sp>
        <p:nvSpPr>
          <p:cNvPr id="176175" name="Line 47"/>
          <p:cNvSpPr>
            <a:spLocks noChangeShapeType="1"/>
          </p:cNvSpPr>
          <p:nvPr/>
        </p:nvSpPr>
        <p:spPr bwMode="auto">
          <a:xfrm>
            <a:off x="4908550" y="3943350"/>
            <a:ext cx="0" cy="200025"/>
          </a:xfrm>
          <a:prstGeom prst="line">
            <a:avLst/>
          </a:prstGeom>
          <a:noFill/>
          <a:ln w="25400">
            <a:solidFill>
              <a:schemeClr val="tx1"/>
            </a:solidFill>
            <a:round/>
            <a:headEnd/>
            <a:tailEnd/>
          </a:ln>
          <a:effectLst/>
        </p:spPr>
        <p:txBody>
          <a:bodyPr wrap="none" anchor="ctr"/>
          <a:lstStyle/>
          <a:p>
            <a:endParaRPr lang="en-IN"/>
          </a:p>
        </p:txBody>
      </p:sp>
      <p:sp>
        <p:nvSpPr>
          <p:cNvPr id="176176" name="Line 48"/>
          <p:cNvSpPr>
            <a:spLocks noChangeShapeType="1"/>
          </p:cNvSpPr>
          <p:nvPr/>
        </p:nvSpPr>
        <p:spPr bwMode="auto">
          <a:xfrm flipH="1">
            <a:off x="4241800" y="4165600"/>
            <a:ext cx="622300" cy="0"/>
          </a:xfrm>
          <a:prstGeom prst="line">
            <a:avLst/>
          </a:prstGeom>
          <a:noFill/>
          <a:ln w="25400">
            <a:solidFill>
              <a:schemeClr val="tx1"/>
            </a:solidFill>
            <a:round/>
            <a:headEnd/>
            <a:tailEnd/>
          </a:ln>
          <a:effectLst/>
        </p:spPr>
        <p:txBody>
          <a:bodyPr wrap="none" anchor="ctr"/>
          <a:lstStyle/>
          <a:p>
            <a:endParaRPr lang="en-IN"/>
          </a:p>
        </p:txBody>
      </p:sp>
      <p:sp>
        <p:nvSpPr>
          <p:cNvPr id="176177" name="Line 49"/>
          <p:cNvSpPr>
            <a:spLocks noChangeShapeType="1"/>
          </p:cNvSpPr>
          <p:nvPr/>
        </p:nvSpPr>
        <p:spPr bwMode="auto">
          <a:xfrm>
            <a:off x="3365500" y="4165600"/>
            <a:ext cx="838200" cy="0"/>
          </a:xfrm>
          <a:prstGeom prst="line">
            <a:avLst/>
          </a:prstGeom>
          <a:noFill/>
          <a:ln w="25400">
            <a:solidFill>
              <a:schemeClr val="tx1"/>
            </a:solidFill>
            <a:round/>
            <a:headEnd/>
            <a:tailEnd/>
          </a:ln>
          <a:effectLst/>
        </p:spPr>
        <p:txBody>
          <a:bodyPr wrap="none" anchor="ctr"/>
          <a:lstStyle/>
          <a:p>
            <a:endParaRPr lang="en-IN"/>
          </a:p>
        </p:txBody>
      </p:sp>
      <p:sp>
        <p:nvSpPr>
          <p:cNvPr id="176178" name="Oval 50"/>
          <p:cNvSpPr>
            <a:spLocks noChangeArrowheads="1"/>
          </p:cNvSpPr>
          <p:nvPr/>
        </p:nvSpPr>
        <p:spPr bwMode="auto">
          <a:xfrm>
            <a:off x="4191000" y="4143375"/>
            <a:ext cx="38100" cy="28575"/>
          </a:xfrm>
          <a:prstGeom prst="ellipse">
            <a:avLst/>
          </a:prstGeom>
          <a:solidFill>
            <a:srgbClr val="000000"/>
          </a:solidFill>
          <a:ln w="25400">
            <a:solidFill>
              <a:schemeClr val="tx1"/>
            </a:solidFill>
            <a:round/>
            <a:headEnd/>
            <a:tailEnd/>
          </a:ln>
          <a:effectLst/>
        </p:spPr>
        <p:txBody>
          <a:bodyPr wrap="none" anchor="ctr"/>
          <a:lstStyle/>
          <a:p>
            <a:endParaRPr lang="en-IN"/>
          </a:p>
        </p:txBody>
      </p:sp>
      <p:sp>
        <p:nvSpPr>
          <p:cNvPr id="176179" name="Freeform 51"/>
          <p:cNvSpPr>
            <a:spLocks/>
          </p:cNvSpPr>
          <p:nvPr/>
        </p:nvSpPr>
        <p:spPr bwMode="auto">
          <a:xfrm>
            <a:off x="4216400" y="4186238"/>
            <a:ext cx="534988" cy="230187"/>
          </a:xfrm>
          <a:custGeom>
            <a:avLst/>
            <a:gdLst/>
            <a:ahLst/>
            <a:cxnLst>
              <a:cxn ang="0">
                <a:pos x="0" y="0"/>
              </a:cxn>
              <a:cxn ang="0">
                <a:pos x="0" y="128"/>
              </a:cxn>
              <a:cxn ang="0">
                <a:pos x="336" y="128"/>
              </a:cxn>
            </a:cxnLst>
            <a:rect l="0" t="0" r="r" b="b"/>
            <a:pathLst>
              <a:path w="337" h="129">
                <a:moveTo>
                  <a:pt x="0" y="0"/>
                </a:moveTo>
                <a:lnTo>
                  <a:pt x="0" y="128"/>
                </a:lnTo>
                <a:lnTo>
                  <a:pt x="336" y="128"/>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180" name="Oval 52"/>
          <p:cNvSpPr>
            <a:spLocks noChangeArrowheads="1"/>
          </p:cNvSpPr>
          <p:nvPr/>
        </p:nvSpPr>
        <p:spPr bwMode="auto">
          <a:xfrm>
            <a:off x="4737100" y="4400550"/>
            <a:ext cx="38100" cy="28575"/>
          </a:xfrm>
          <a:prstGeom prst="ellipse">
            <a:avLst/>
          </a:prstGeom>
          <a:solidFill>
            <a:srgbClr val="000000"/>
          </a:solidFill>
          <a:ln w="25400">
            <a:solidFill>
              <a:schemeClr val="tx1"/>
            </a:solidFill>
            <a:round/>
            <a:headEnd/>
            <a:tailEnd/>
          </a:ln>
          <a:effectLst/>
        </p:spPr>
        <p:txBody>
          <a:bodyPr wrap="none" anchor="ctr"/>
          <a:lstStyle/>
          <a:p>
            <a:endParaRPr lang="en-IN"/>
          </a:p>
        </p:txBody>
      </p:sp>
      <p:sp>
        <p:nvSpPr>
          <p:cNvPr id="176181" name="Line 53"/>
          <p:cNvSpPr>
            <a:spLocks noChangeShapeType="1"/>
          </p:cNvSpPr>
          <p:nvPr/>
        </p:nvSpPr>
        <p:spPr bwMode="auto">
          <a:xfrm>
            <a:off x="6280150" y="2857500"/>
            <a:ext cx="0" cy="1543050"/>
          </a:xfrm>
          <a:prstGeom prst="line">
            <a:avLst/>
          </a:prstGeom>
          <a:noFill/>
          <a:ln w="25400">
            <a:solidFill>
              <a:schemeClr val="tx1"/>
            </a:solidFill>
            <a:round/>
            <a:headEnd/>
            <a:tailEnd/>
          </a:ln>
          <a:effectLst/>
        </p:spPr>
        <p:txBody>
          <a:bodyPr wrap="none" anchor="ctr"/>
          <a:lstStyle/>
          <a:p>
            <a:endParaRPr lang="en-IN"/>
          </a:p>
        </p:txBody>
      </p:sp>
      <p:sp>
        <p:nvSpPr>
          <p:cNvPr id="176182" name="Line 54"/>
          <p:cNvSpPr>
            <a:spLocks noChangeShapeType="1"/>
          </p:cNvSpPr>
          <p:nvPr/>
        </p:nvSpPr>
        <p:spPr bwMode="auto">
          <a:xfrm>
            <a:off x="4800600" y="4422775"/>
            <a:ext cx="1460500" cy="0"/>
          </a:xfrm>
          <a:prstGeom prst="line">
            <a:avLst/>
          </a:prstGeom>
          <a:noFill/>
          <a:ln w="25400">
            <a:solidFill>
              <a:schemeClr val="tx1"/>
            </a:solidFill>
            <a:round/>
            <a:headEnd/>
            <a:tailEnd/>
          </a:ln>
          <a:effectLst/>
        </p:spPr>
        <p:txBody>
          <a:bodyPr wrap="none" anchor="ctr"/>
          <a:lstStyle/>
          <a:p>
            <a:endParaRPr lang="en-IN"/>
          </a:p>
        </p:txBody>
      </p:sp>
      <p:sp>
        <p:nvSpPr>
          <p:cNvPr id="176183" name="Freeform 55"/>
          <p:cNvSpPr>
            <a:spLocks/>
          </p:cNvSpPr>
          <p:nvPr/>
        </p:nvSpPr>
        <p:spPr bwMode="auto">
          <a:xfrm>
            <a:off x="4584700" y="4672013"/>
            <a:ext cx="344488" cy="201612"/>
          </a:xfrm>
          <a:custGeom>
            <a:avLst/>
            <a:gdLst/>
            <a:ahLst/>
            <a:cxnLst>
              <a:cxn ang="0">
                <a:pos x="0" y="112"/>
              </a:cxn>
              <a:cxn ang="0">
                <a:pos x="104" y="0"/>
              </a:cxn>
              <a:cxn ang="0">
                <a:pos x="216" y="112"/>
              </a:cxn>
            </a:cxnLst>
            <a:rect l="0" t="0" r="r" b="b"/>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184" name="Freeform 56"/>
          <p:cNvSpPr>
            <a:spLocks/>
          </p:cNvSpPr>
          <p:nvPr/>
        </p:nvSpPr>
        <p:spPr bwMode="auto">
          <a:xfrm>
            <a:off x="4584700" y="4672013"/>
            <a:ext cx="344488" cy="201612"/>
          </a:xfrm>
          <a:custGeom>
            <a:avLst/>
            <a:gdLst/>
            <a:ahLst/>
            <a:cxnLst>
              <a:cxn ang="0">
                <a:pos x="0" y="112"/>
              </a:cxn>
              <a:cxn ang="0">
                <a:pos x="104" y="0"/>
              </a:cxn>
              <a:cxn ang="0">
                <a:pos x="216" y="112"/>
              </a:cxn>
            </a:cxnLst>
            <a:rect l="0" t="0" r="r" b="b"/>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185" name="Line 57"/>
          <p:cNvSpPr>
            <a:spLocks noChangeShapeType="1"/>
          </p:cNvSpPr>
          <p:nvPr/>
        </p:nvSpPr>
        <p:spPr bwMode="auto">
          <a:xfrm flipV="1">
            <a:off x="4756150" y="4414838"/>
            <a:ext cx="0" cy="257175"/>
          </a:xfrm>
          <a:prstGeom prst="line">
            <a:avLst/>
          </a:prstGeom>
          <a:noFill/>
          <a:ln w="25400">
            <a:solidFill>
              <a:schemeClr val="tx1"/>
            </a:solidFill>
            <a:round/>
            <a:headEnd/>
            <a:tailEnd/>
          </a:ln>
          <a:effectLst/>
        </p:spPr>
        <p:txBody>
          <a:bodyPr wrap="none" anchor="ctr"/>
          <a:lstStyle/>
          <a:p>
            <a:endParaRPr lang="en-IN"/>
          </a:p>
        </p:txBody>
      </p:sp>
      <p:sp>
        <p:nvSpPr>
          <p:cNvPr id="176186" name="Freeform 58"/>
          <p:cNvSpPr>
            <a:spLocks/>
          </p:cNvSpPr>
          <p:nvPr/>
        </p:nvSpPr>
        <p:spPr bwMode="auto">
          <a:xfrm>
            <a:off x="4927600" y="1714500"/>
            <a:ext cx="1970088" cy="3159125"/>
          </a:xfrm>
          <a:custGeom>
            <a:avLst/>
            <a:gdLst/>
            <a:ahLst/>
            <a:cxnLst>
              <a:cxn ang="0">
                <a:pos x="0" y="1768"/>
              </a:cxn>
              <a:cxn ang="0">
                <a:pos x="1240" y="1768"/>
              </a:cxn>
              <a:cxn ang="0">
                <a:pos x="1240" y="0"/>
              </a:cxn>
            </a:cxnLst>
            <a:rect l="0" t="0" r="r" b="b"/>
            <a:pathLst>
              <a:path w="1241" h="1769">
                <a:moveTo>
                  <a:pt x="0" y="1768"/>
                </a:moveTo>
                <a:lnTo>
                  <a:pt x="1240" y="1768"/>
                </a:lnTo>
                <a:lnTo>
                  <a:pt x="1240"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grpSp>
        <p:nvGrpSpPr>
          <p:cNvPr id="4" name="Group 59"/>
          <p:cNvGrpSpPr>
            <a:grpSpLocks/>
          </p:cNvGrpSpPr>
          <p:nvPr/>
        </p:nvGrpSpPr>
        <p:grpSpPr bwMode="auto">
          <a:xfrm>
            <a:off x="4711700" y="5072063"/>
            <a:ext cx="65088" cy="230187"/>
            <a:chOff x="2608" y="2712"/>
            <a:chExt cx="41" cy="129"/>
          </a:xfrm>
        </p:grpSpPr>
        <p:sp>
          <p:nvSpPr>
            <p:cNvPr id="176188" name="Freeform 60"/>
            <p:cNvSpPr>
              <a:spLocks/>
            </p:cNvSpPr>
            <p:nvPr/>
          </p:nvSpPr>
          <p:spPr bwMode="auto">
            <a:xfrm>
              <a:off x="2608" y="2752"/>
              <a:ext cx="41" cy="89"/>
            </a:xfrm>
            <a:custGeom>
              <a:avLst/>
              <a:gdLst/>
              <a:ahLst/>
              <a:cxnLst>
                <a:cxn ang="0">
                  <a:pos x="20" y="88"/>
                </a:cxn>
                <a:cxn ang="0">
                  <a:pos x="0" y="0"/>
                </a:cxn>
                <a:cxn ang="0">
                  <a:pos x="20" y="0"/>
                </a:cxn>
                <a:cxn ang="0">
                  <a:pos x="40" y="0"/>
                </a:cxn>
                <a:cxn ang="0">
                  <a:pos x="20" y="88"/>
                </a:cxn>
              </a:cxnLst>
              <a:rect l="0" t="0" r="r" b="b"/>
              <a:pathLst>
                <a:path w="41" h="89">
                  <a:moveTo>
                    <a:pt x="20" y="88"/>
                  </a:moveTo>
                  <a:lnTo>
                    <a:pt x="0" y="0"/>
                  </a:lnTo>
                  <a:lnTo>
                    <a:pt x="20" y="0"/>
                  </a:lnTo>
                  <a:lnTo>
                    <a:pt x="40" y="0"/>
                  </a:lnTo>
                  <a:lnTo>
                    <a:pt x="20" y="88"/>
                  </a:lnTo>
                </a:path>
              </a:pathLst>
            </a:custGeom>
            <a:solidFill>
              <a:srgbClr val="000000"/>
            </a:solidFill>
            <a:ln w="25400" cap="rnd" cmpd="sng">
              <a:solidFill>
                <a:schemeClr val="tx1"/>
              </a:solidFill>
              <a:prstDash val="solid"/>
              <a:round/>
              <a:headEnd type="none" w="med" len="med"/>
              <a:tailEnd type="triangle" w="med" len="med"/>
            </a:ln>
            <a:effectLst/>
          </p:spPr>
          <p:txBody>
            <a:bodyPr/>
            <a:lstStyle/>
            <a:p>
              <a:endParaRPr lang="en-IN"/>
            </a:p>
          </p:txBody>
        </p:sp>
        <p:sp>
          <p:nvSpPr>
            <p:cNvPr id="176189" name="Line 61"/>
            <p:cNvSpPr>
              <a:spLocks noChangeShapeType="1"/>
            </p:cNvSpPr>
            <p:nvPr/>
          </p:nvSpPr>
          <p:spPr bwMode="auto">
            <a:xfrm>
              <a:off x="2636" y="2712"/>
              <a:ext cx="0" cy="32"/>
            </a:xfrm>
            <a:prstGeom prst="line">
              <a:avLst/>
            </a:prstGeom>
            <a:noFill/>
            <a:ln w="25400">
              <a:solidFill>
                <a:schemeClr val="tx1"/>
              </a:solidFill>
              <a:round/>
              <a:headEnd/>
              <a:tailEnd/>
            </a:ln>
            <a:effectLst/>
          </p:spPr>
          <p:txBody>
            <a:bodyPr wrap="none" anchor="ctr"/>
            <a:lstStyle/>
            <a:p>
              <a:endParaRPr lang="en-IN"/>
            </a:p>
          </p:txBody>
        </p:sp>
      </p:grpSp>
      <p:sp>
        <p:nvSpPr>
          <p:cNvPr id="176190" name="Line 62"/>
          <p:cNvSpPr>
            <a:spLocks noChangeShapeType="1"/>
          </p:cNvSpPr>
          <p:nvPr/>
        </p:nvSpPr>
        <p:spPr bwMode="auto">
          <a:xfrm flipV="1">
            <a:off x="4756150" y="5057775"/>
            <a:ext cx="0" cy="128588"/>
          </a:xfrm>
          <a:prstGeom prst="line">
            <a:avLst/>
          </a:prstGeom>
          <a:noFill/>
          <a:ln w="25400">
            <a:solidFill>
              <a:schemeClr val="tx1"/>
            </a:solidFill>
            <a:round/>
            <a:headEnd/>
            <a:tailEnd/>
          </a:ln>
          <a:effectLst/>
        </p:spPr>
        <p:txBody>
          <a:bodyPr wrap="none" anchor="ctr"/>
          <a:lstStyle/>
          <a:p>
            <a:endParaRPr lang="en-IN"/>
          </a:p>
        </p:txBody>
      </p:sp>
      <p:sp>
        <p:nvSpPr>
          <p:cNvPr id="176191" name="Rectangle 63"/>
          <p:cNvSpPr>
            <a:spLocks noChangeArrowheads="1"/>
          </p:cNvSpPr>
          <p:nvPr/>
        </p:nvSpPr>
        <p:spPr bwMode="auto">
          <a:xfrm>
            <a:off x="6950075" y="3538538"/>
            <a:ext cx="1258888" cy="333375"/>
          </a:xfrm>
          <a:prstGeom prst="rect">
            <a:avLst/>
          </a:prstGeom>
          <a:noFill/>
          <a:ln w="25400">
            <a:noFill/>
            <a:miter lim="800000"/>
            <a:headEnd/>
            <a:tailEnd/>
          </a:ln>
          <a:effectLst/>
        </p:spPr>
        <p:txBody>
          <a:bodyPr wrap="none" lIns="90487" tIns="44450" rIns="90487" bIns="44450">
            <a:spAutoFit/>
          </a:bodyPr>
          <a:lstStyle/>
          <a:p>
            <a:r>
              <a:rPr lang="en-US" sz="1600" b="1">
                <a:effectLst>
                  <a:outerShdw blurRad="38100" dist="38100" dir="2700000" algn="tl">
                    <a:srgbClr val="FFFFFF"/>
                  </a:outerShdw>
                </a:effectLst>
                <a:latin typeface="Helvetica" pitchFamily="-128" charset="0"/>
              </a:rPr>
              <a:t>loop &lt; 20 X</a:t>
            </a:r>
          </a:p>
        </p:txBody>
      </p:sp>
      <p:sp>
        <p:nvSpPr>
          <p:cNvPr id="176192" name="Freeform 64"/>
          <p:cNvSpPr>
            <a:spLocks/>
          </p:cNvSpPr>
          <p:nvPr/>
        </p:nvSpPr>
        <p:spPr bwMode="auto">
          <a:xfrm>
            <a:off x="4902200" y="2257425"/>
            <a:ext cx="344488" cy="201613"/>
          </a:xfrm>
          <a:custGeom>
            <a:avLst/>
            <a:gdLst/>
            <a:ahLst/>
            <a:cxnLst>
              <a:cxn ang="0">
                <a:pos x="0" y="0"/>
              </a:cxn>
              <a:cxn ang="0">
                <a:pos x="104" y="112"/>
              </a:cxn>
              <a:cxn ang="0">
                <a:pos x="216" y="0"/>
              </a:cxn>
            </a:cxnLst>
            <a:rect l="0" t="0" r="r" b="b"/>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193" name="Freeform 65"/>
          <p:cNvSpPr>
            <a:spLocks/>
          </p:cNvSpPr>
          <p:nvPr/>
        </p:nvSpPr>
        <p:spPr bwMode="auto">
          <a:xfrm>
            <a:off x="4902200" y="2257425"/>
            <a:ext cx="344488" cy="201613"/>
          </a:xfrm>
          <a:custGeom>
            <a:avLst/>
            <a:gdLst/>
            <a:ahLst/>
            <a:cxnLst>
              <a:cxn ang="0">
                <a:pos x="0" y="0"/>
              </a:cxn>
              <a:cxn ang="0">
                <a:pos x="104" y="112"/>
              </a:cxn>
              <a:cxn ang="0">
                <a:pos x="216" y="0"/>
              </a:cxn>
            </a:cxnLst>
            <a:rect l="0" t="0" r="r" b="b"/>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194" name="Freeform 66"/>
          <p:cNvSpPr>
            <a:spLocks/>
          </p:cNvSpPr>
          <p:nvPr/>
        </p:nvSpPr>
        <p:spPr bwMode="auto">
          <a:xfrm>
            <a:off x="4013200" y="2643188"/>
            <a:ext cx="344488" cy="201612"/>
          </a:xfrm>
          <a:custGeom>
            <a:avLst/>
            <a:gdLst/>
            <a:ahLst/>
            <a:cxnLst>
              <a:cxn ang="0">
                <a:pos x="0" y="0"/>
              </a:cxn>
              <a:cxn ang="0">
                <a:pos x="104" y="112"/>
              </a:cxn>
              <a:cxn ang="0">
                <a:pos x="216" y="0"/>
              </a:cxn>
            </a:cxnLst>
            <a:rect l="0" t="0" r="r" b="b"/>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195" name="Freeform 67"/>
          <p:cNvSpPr>
            <a:spLocks/>
          </p:cNvSpPr>
          <p:nvPr/>
        </p:nvSpPr>
        <p:spPr bwMode="auto">
          <a:xfrm>
            <a:off x="4013200" y="2643188"/>
            <a:ext cx="344488" cy="201612"/>
          </a:xfrm>
          <a:custGeom>
            <a:avLst/>
            <a:gdLst/>
            <a:ahLst/>
            <a:cxnLst>
              <a:cxn ang="0">
                <a:pos x="0" y="0"/>
              </a:cxn>
              <a:cxn ang="0">
                <a:pos x="104" y="112"/>
              </a:cxn>
              <a:cxn ang="0">
                <a:pos x="216" y="0"/>
              </a:cxn>
            </a:cxnLst>
            <a:rect l="0" t="0" r="r" b="b"/>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196" name="Freeform 68"/>
          <p:cNvSpPr>
            <a:spLocks/>
          </p:cNvSpPr>
          <p:nvPr/>
        </p:nvSpPr>
        <p:spPr bwMode="auto">
          <a:xfrm>
            <a:off x="3238500" y="3071813"/>
            <a:ext cx="344488" cy="187325"/>
          </a:xfrm>
          <a:custGeom>
            <a:avLst/>
            <a:gdLst/>
            <a:ahLst/>
            <a:cxnLst>
              <a:cxn ang="0">
                <a:pos x="0" y="0"/>
              </a:cxn>
              <a:cxn ang="0">
                <a:pos x="112" y="104"/>
              </a:cxn>
              <a:cxn ang="0">
                <a:pos x="216" y="0"/>
              </a:cxn>
            </a:cxnLst>
            <a:rect l="0" t="0" r="r" b="b"/>
            <a:pathLst>
              <a:path w="217" h="105">
                <a:moveTo>
                  <a:pt x="0" y="0"/>
                </a:moveTo>
                <a:lnTo>
                  <a:pt x="112" y="104"/>
                </a:lnTo>
                <a:lnTo>
                  <a:pt x="216"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197" name="Freeform 69"/>
          <p:cNvSpPr>
            <a:spLocks/>
          </p:cNvSpPr>
          <p:nvPr/>
        </p:nvSpPr>
        <p:spPr bwMode="auto">
          <a:xfrm>
            <a:off x="3238500" y="3071813"/>
            <a:ext cx="344488" cy="187325"/>
          </a:xfrm>
          <a:custGeom>
            <a:avLst/>
            <a:gdLst/>
            <a:ahLst/>
            <a:cxnLst>
              <a:cxn ang="0">
                <a:pos x="0" y="0"/>
              </a:cxn>
              <a:cxn ang="0">
                <a:pos x="112" y="104"/>
              </a:cxn>
              <a:cxn ang="0">
                <a:pos x="216" y="0"/>
              </a:cxn>
            </a:cxnLst>
            <a:rect l="0" t="0" r="r" b="b"/>
            <a:pathLst>
              <a:path w="217" h="105">
                <a:moveTo>
                  <a:pt x="0" y="0"/>
                </a:moveTo>
                <a:lnTo>
                  <a:pt x="112" y="104"/>
                </a:lnTo>
                <a:lnTo>
                  <a:pt x="216"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198" name="Freeform 70"/>
          <p:cNvSpPr>
            <a:spLocks/>
          </p:cNvSpPr>
          <p:nvPr/>
        </p:nvSpPr>
        <p:spPr bwMode="auto">
          <a:xfrm>
            <a:off x="4787900" y="3071813"/>
            <a:ext cx="344488" cy="187325"/>
          </a:xfrm>
          <a:custGeom>
            <a:avLst/>
            <a:gdLst/>
            <a:ahLst/>
            <a:cxnLst>
              <a:cxn ang="0">
                <a:pos x="0" y="0"/>
              </a:cxn>
              <a:cxn ang="0">
                <a:pos x="104" y="104"/>
              </a:cxn>
              <a:cxn ang="0">
                <a:pos x="216" y="0"/>
              </a:cxn>
            </a:cxnLst>
            <a:rect l="0" t="0" r="r" b="b"/>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199" name="Freeform 71"/>
          <p:cNvSpPr>
            <a:spLocks/>
          </p:cNvSpPr>
          <p:nvPr/>
        </p:nvSpPr>
        <p:spPr bwMode="auto">
          <a:xfrm>
            <a:off x="4787900" y="3071813"/>
            <a:ext cx="344488" cy="187325"/>
          </a:xfrm>
          <a:custGeom>
            <a:avLst/>
            <a:gdLst/>
            <a:ahLst/>
            <a:cxnLst>
              <a:cxn ang="0">
                <a:pos x="0" y="0"/>
              </a:cxn>
              <a:cxn ang="0">
                <a:pos x="104" y="104"/>
              </a:cxn>
              <a:cxn ang="0">
                <a:pos x="216" y="0"/>
              </a:cxn>
            </a:cxnLst>
            <a:rect l="0" t="0" r="r" b="b"/>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200" name="Freeform 72"/>
          <p:cNvSpPr>
            <a:spLocks/>
          </p:cNvSpPr>
          <p:nvPr/>
        </p:nvSpPr>
        <p:spPr bwMode="auto">
          <a:xfrm>
            <a:off x="4584700" y="4872038"/>
            <a:ext cx="344488" cy="187325"/>
          </a:xfrm>
          <a:custGeom>
            <a:avLst/>
            <a:gdLst/>
            <a:ahLst/>
            <a:cxnLst>
              <a:cxn ang="0">
                <a:pos x="0" y="0"/>
              </a:cxn>
              <a:cxn ang="0">
                <a:pos x="104" y="104"/>
              </a:cxn>
              <a:cxn ang="0">
                <a:pos x="216" y="0"/>
              </a:cxn>
            </a:cxnLst>
            <a:rect l="0" t="0" r="r" b="b"/>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201" name="Freeform 73"/>
          <p:cNvSpPr>
            <a:spLocks/>
          </p:cNvSpPr>
          <p:nvPr/>
        </p:nvSpPr>
        <p:spPr bwMode="auto">
          <a:xfrm>
            <a:off x="4584700" y="4872038"/>
            <a:ext cx="344488" cy="187325"/>
          </a:xfrm>
          <a:custGeom>
            <a:avLst/>
            <a:gdLst/>
            <a:ahLst/>
            <a:cxnLst>
              <a:cxn ang="0">
                <a:pos x="0" y="0"/>
              </a:cxn>
              <a:cxn ang="0">
                <a:pos x="104" y="104"/>
              </a:cxn>
              <a:cxn ang="0">
                <a:pos x="216" y="0"/>
              </a:cxn>
            </a:cxnLst>
            <a:rect l="0" t="0" r="r" b="b"/>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6202" name="Line 74"/>
          <p:cNvSpPr>
            <a:spLocks noChangeShapeType="1"/>
          </p:cNvSpPr>
          <p:nvPr/>
        </p:nvSpPr>
        <p:spPr bwMode="auto">
          <a:xfrm>
            <a:off x="5143500" y="3079750"/>
            <a:ext cx="114300" cy="0"/>
          </a:xfrm>
          <a:prstGeom prst="line">
            <a:avLst/>
          </a:prstGeom>
          <a:noFill/>
          <a:ln w="25400">
            <a:solidFill>
              <a:schemeClr val="tx1"/>
            </a:solidFill>
            <a:round/>
            <a:headEnd/>
            <a:tailEnd/>
          </a:ln>
          <a:effectLst/>
        </p:spPr>
        <p:txBody>
          <a:bodyPr wrap="none" anchor="ctr"/>
          <a:lstStyle/>
          <a:p>
            <a:endParaRPr lang="en-IN"/>
          </a:p>
        </p:txBody>
      </p:sp>
      <p:sp>
        <p:nvSpPr>
          <p:cNvPr id="176203" name="Rectangle 75"/>
          <p:cNvSpPr>
            <a:spLocks noChangeArrowheads="1"/>
          </p:cNvSpPr>
          <p:nvPr/>
        </p:nvSpPr>
        <p:spPr bwMode="auto">
          <a:xfrm>
            <a:off x="2360613" y="5575300"/>
            <a:ext cx="5351462" cy="638175"/>
          </a:xfrm>
          <a:prstGeom prst="rect">
            <a:avLst/>
          </a:prstGeom>
          <a:noFill/>
          <a:ln w="254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There are 10   possible paths! If we execute one</a:t>
            </a:r>
          </a:p>
          <a:p>
            <a:endParaRPr lang="en-US" sz="1800" b="1">
              <a:effectLst>
                <a:outerShdw blurRad="38100" dist="38100" dir="2700000" algn="tl">
                  <a:srgbClr val="FFFFFF"/>
                </a:outerShdw>
              </a:effectLst>
              <a:latin typeface="Helvetica" pitchFamily="-128" charset="0"/>
            </a:endParaRPr>
          </a:p>
        </p:txBody>
      </p:sp>
      <p:sp>
        <p:nvSpPr>
          <p:cNvPr id="176204" name="Rectangle 76"/>
          <p:cNvSpPr>
            <a:spLocks noChangeArrowheads="1"/>
          </p:cNvSpPr>
          <p:nvPr/>
        </p:nvSpPr>
        <p:spPr bwMode="auto">
          <a:xfrm>
            <a:off x="2360613" y="5832475"/>
            <a:ext cx="5414962" cy="638175"/>
          </a:xfrm>
          <a:prstGeom prst="rect">
            <a:avLst/>
          </a:prstGeom>
          <a:noFill/>
          <a:ln w="254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test per millisecond, it would take 3,170 years to</a:t>
            </a:r>
          </a:p>
          <a:p>
            <a:endParaRPr lang="en-US" sz="1800" b="1">
              <a:effectLst>
                <a:outerShdw blurRad="38100" dist="38100" dir="2700000" algn="tl">
                  <a:srgbClr val="FFFFFF"/>
                </a:outerShdw>
              </a:effectLst>
              <a:latin typeface="Helvetica" pitchFamily="-128" charset="0"/>
            </a:endParaRPr>
          </a:p>
        </p:txBody>
      </p:sp>
      <p:sp>
        <p:nvSpPr>
          <p:cNvPr id="176205" name="Rectangle 77"/>
          <p:cNvSpPr>
            <a:spLocks noChangeArrowheads="1"/>
          </p:cNvSpPr>
          <p:nvPr/>
        </p:nvSpPr>
        <p:spPr bwMode="auto">
          <a:xfrm>
            <a:off x="2360613" y="6089650"/>
            <a:ext cx="2200275" cy="363538"/>
          </a:xfrm>
          <a:prstGeom prst="rect">
            <a:avLst/>
          </a:prstGeom>
          <a:noFill/>
          <a:ln w="254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test this program!!</a:t>
            </a:r>
          </a:p>
        </p:txBody>
      </p:sp>
      <p:sp>
        <p:nvSpPr>
          <p:cNvPr id="176206" name="Rectangle 78"/>
          <p:cNvSpPr>
            <a:spLocks noChangeArrowheads="1"/>
          </p:cNvSpPr>
          <p:nvPr/>
        </p:nvSpPr>
        <p:spPr bwMode="auto">
          <a:xfrm>
            <a:off x="3656013" y="5470525"/>
            <a:ext cx="379412" cy="301625"/>
          </a:xfrm>
          <a:prstGeom prst="rect">
            <a:avLst/>
          </a:prstGeom>
          <a:noFill/>
          <a:ln w="25400">
            <a:noFill/>
            <a:miter lim="800000"/>
            <a:headEnd/>
            <a:tailEnd/>
          </a:ln>
          <a:effectLst/>
        </p:spPr>
        <p:txBody>
          <a:bodyPr wrap="none" lIns="90487" tIns="44450" rIns="90487" bIns="44450">
            <a:spAutoFit/>
          </a:bodyPr>
          <a:lstStyle/>
          <a:p>
            <a:r>
              <a:rPr lang="en-US" sz="1400" b="1">
                <a:effectLst>
                  <a:outerShdw blurRad="38100" dist="38100" dir="2700000" algn="tl">
                    <a:srgbClr val="FFFFFF"/>
                  </a:outerShdw>
                </a:effectLst>
                <a:latin typeface="Helvetica" pitchFamily="-128" charset="0"/>
              </a:rPr>
              <a:t>14</a:t>
            </a:r>
          </a:p>
        </p:txBody>
      </p:sp>
      <p:sp>
        <p:nvSpPr>
          <p:cNvPr id="176207" name="AutoShape 79"/>
          <p:cNvSpPr>
            <a:spLocks noChangeArrowheads="1"/>
          </p:cNvSpPr>
          <p:nvPr/>
        </p:nvSpPr>
        <p:spPr bwMode="auto">
          <a:xfrm>
            <a:off x="4851400" y="2028825"/>
            <a:ext cx="419100" cy="428625"/>
          </a:xfrm>
          <a:prstGeom prst="diamond">
            <a:avLst/>
          </a:prstGeom>
          <a:solidFill>
            <a:schemeClr val="tx2"/>
          </a:solidFill>
          <a:ln w="25400">
            <a:noFill/>
            <a:miter lim="800000"/>
            <a:headEnd/>
            <a:tailEnd/>
          </a:ln>
          <a:effectLst/>
        </p:spPr>
        <p:txBody>
          <a:bodyPr wrap="none" anchor="ctr"/>
          <a:lstStyle/>
          <a:p>
            <a:endParaRPr lang="en-IN"/>
          </a:p>
        </p:txBody>
      </p:sp>
      <p:sp>
        <p:nvSpPr>
          <p:cNvPr id="176208" name="AutoShape 80"/>
          <p:cNvSpPr>
            <a:spLocks noChangeArrowheads="1"/>
          </p:cNvSpPr>
          <p:nvPr/>
        </p:nvSpPr>
        <p:spPr bwMode="auto">
          <a:xfrm>
            <a:off x="3962400" y="2428875"/>
            <a:ext cx="419100" cy="428625"/>
          </a:xfrm>
          <a:prstGeom prst="diamond">
            <a:avLst/>
          </a:prstGeom>
          <a:solidFill>
            <a:schemeClr val="tx2"/>
          </a:solidFill>
          <a:ln w="25400">
            <a:noFill/>
            <a:miter lim="800000"/>
            <a:headEnd/>
            <a:tailEnd/>
          </a:ln>
          <a:effectLst/>
        </p:spPr>
        <p:txBody>
          <a:bodyPr wrap="none" anchor="ctr"/>
          <a:lstStyle/>
          <a:p>
            <a:endParaRPr lang="en-IN"/>
          </a:p>
        </p:txBody>
      </p:sp>
      <p:sp>
        <p:nvSpPr>
          <p:cNvPr id="176209" name="AutoShape 81"/>
          <p:cNvSpPr>
            <a:spLocks noChangeArrowheads="1"/>
          </p:cNvSpPr>
          <p:nvPr/>
        </p:nvSpPr>
        <p:spPr bwMode="auto">
          <a:xfrm>
            <a:off x="3187700" y="2843213"/>
            <a:ext cx="419100" cy="428625"/>
          </a:xfrm>
          <a:prstGeom prst="diamond">
            <a:avLst/>
          </a:prstGeom>
          <a:solidFill>
            <a:schemeClr val="tx2"/>
          </a:solidFill>
          <a:ln w="25400">
            <a:noFill/>
            <a:miter lim="800000"/>
            <a:headEnd/>
            <a:tailEnd/>
          </a:ln>
          <a:effectLst/>
        </p:spPr>
        <p:txBody>
          <a:bodyPr wrap="none" anchor="ctr"/>
          <a:lstStyle/>
          <a:p>
            <a:endParaRPr lang="en-IN"/>
          </a:p>
        </p:txBody>
      </p:sp>
      <p:sp>
        <p:nvSpPr>
          <p:cNvPr id="176210" name="AutoShape 82"/>
          <p:cNvSpPr>
            <a:spLocks noChangeArrowheads="1"/>
          </p:cNvSpPr>
          <p:nvPr/>
        </p:nvSpPr>
        <p:spPr bwMode="auto">
          <a:xfrm>
            <a:off x="4737100" y="2843213"/>
            <a:ext cx="419100" cy="428625"/>
          </a:xfrm>
          <a:prstGeom prst="diamond">
            <a:avLst/>
          </a:prstGeom>
          <a:solidFill>
            <a:schemeClr val="tx2"/>
          </a:solidFill>
          <a:ln w="25400">
            <a:noFill/>
            <a:miter lim="800000"/>
            <a:headEnd/>
            <a:tailEnd/>
          </a:ln>
          <a:effectLst/>
        </p:spPr>
        <p:txBody>
          <a:bodyPr wrap="none" anchor="ctr"/>
          <a:lstStyle/>
          <a:p>
            <a:endParaRPr lang="en-IN"/>
          </a:p>
        </p:txBody>
      </p:sp>
      <p:sp>
        <p:nvSpPr>
          <p:cNvPr id="176211" name="AutoShape 83"/>
          <p:cNvSpPr>
            <a:spLocks noChangeArrowheads="1"/>
          </p:cNvSpPr>
          <p:nvPr/>
        </p:nvSpPr>
        <p:spPr bwMode="auto">
          <a:xfrm>
            <a:off x="4521200" y="4643438"/>
            <a:ext cx="419100" cy="428625"/>
          </a:xfrm>
          <a:prstGeom prst="diamond">
            <a:avLst/>
          </a:prstGeom>
          <a:solidFill>
            <a:schemeClr val="tx2"/>
          </a:solidFill>
          <a:ln w="25400">
            <a:noFill/>
            <a:miter lim="800000"/>
            <a:headEnd/>
            <a:tailEnd/>
          </a:ln>
          <a:effectLst/>
        </p:spPr>
        <p:txBody>
          <a:bodyPr wrap="none" anchor="ctr"/>
          <a:lstStyle/>
          <a:p>
            <a:endParaRPr lang="en-IN"/>
          </a:p>
        </p:txBody>
      </p:sp>
      <p:sp>
        <p:nvSpPr>
          <p:cNvPr id="8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88"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lIns="90487" tIns="44450" rIns="90487" bIns="44450" anchor="ctr"/>
          <a:lstStyle/>
          <a:p>
            <a:r>
              <a:rPr lang="en-US" dirty="0"/>
              <a:t>Selective Testing</a:t>
            </a:r>
          </a:p>
        </p:txBody>
      </p:sp>
      <p:sp>
        <p:nvSpPr>
          <p:cNvPr id="177155" name="Line 3"/>
          <p:cNvSpPr>
            <a:spLocks noChangeShapeType="1"/>
          </p:cNvSpPr>
          <p:nvPr/>
        </p:nvSpPr>
        <p:spPr bwMode="auto">
          <a:xfrm>
            <a:off x="3130550" y="4643438"/>
            <a:ext cx="0" cy="171450"/>
          </a:xfrm>
          <a:prstGeom prst="line">
            <a:avLst/>
          </a:prstGeom>
          <a:noFill/>
          <a:ln w="50800">
            <a:solidFill>
              <a:schemeClr val="folHlink"/>
            </a:solidFill>
            <a:round/>
            <a:headEnd/>
            <a:tailEnd/>
          </a:ln>
          <a:effectLst/>
        </p:spPr>
        <p:txBody>
          <a:bodyPr wrap="none" anchor="ctr"/>
          <a:lstStyle/>
          <a:p>
            <a:endParaRPr lang="en-IN"/>
          </a:p>
        </p:txBody>
      </p:sp>
      <p:sp>
        <p:nvSpPr>
          <p:cNvPr id="177156" name="Line 4"/>
          <p:cNvSpPr>
            <a:spLocks noChangeShapeType="1"/>
          </p:cNvSpPr>
          <p:nvPr/>
        </p:nvSpPr>
        <p:spPr bwMode="auto">
          <a:xfrm>
            <a:off x="4854575" y="1954213"/>
            <a:ext cx="0" cy="261937"/>
          </a:xfrm>
          <a:prstGeom prst="line">
            <a:avLst/>
          </a:prstGeom>
          <a:noFill/>
          <a:ln w="25400">
            <a:solidFill>
              <a:schemeClr val="folHlink"/>
            </a:solidFill>
            <a:round/>
            <a:headEnd/>
            <a:tailEnd/>
          </a:ln>
          <a:effectLst/>
        </p:spPr>
        <p:txBody>
          <a:bodyPr wrap="none" anchor="ctr"/>
          <a:lstStyle/>
          <a:p>
            <a:endParaRPr lang="en-IN"/>
          </a:p>
        </p:txBody>
      </p:sp>
      <p:sp>
        <p:nvSpPr>
          <p:cNvPr id="177157" name="Rectangle 5"/>
          <p:cNvSpPr>
            <a:spLocks noChangeArrowheads="1"/>
          </p:cNvSpPr>
          <p:nvPr/>
        </p:nvSpPr>
        <p:spPr bwMode="auto">
          <a:xfrm>
            <a:off x="4572000" y="2286000"/>
            <a:ext cx="546100" cy="257175"/>
          </a:xfrm>
          <a:prstGeom prst="rect">
            <a:avLst/>
          </a:prstGeom>
          <a:solidFill>
            <a:schemeClr val="tx2"/>
          </a:solidFill>
          <a:ln w="25400">
            <a:solidFill>
              <a:schemeClr val="tx1"/>
            </a:solidFill>
            <a:miter lim="800000"/>
            <a:headEnd/>
            <a:tailEnd/>
          </a:ln>
          <a:effectLst/>
        </p:spPr>
        <p:txBody>
          <a:bodyPr wrap="none" anchor="ctr"/>
          <a:lstStyle/>
          <a:p>
            <a:endParaRPr lang="en-IN"/>
          </a:p>
        </p:txBody>
      </p:sp>
      <p:grpSp>
        <p:nvGrpSpPr>
          <p:cNvPr id="2" name="Group 6"/>
          <p:cNvGrpSpPr>
            <a:grpSpLocks/>
          </p:cNvGrpSpPr>
          <p:nvPr/>
        </p:nvGrpSpPr>
        <p:grpSpPr bwMode="auto">
          <a:xfrm>
            <a:off x="5130800" y="2357438"/>
            <a:ext cx="1524000" cy="73025"/>
            <a:chOff x="2976" y="1152"/>
            <a:chExt cx="960" cy="41"/>
          </a:xfrm>
        </p:grpSpPr>
        <p:sp>
          <p:nvSpPr>
            <p:cNvPr id="177159" name="Freeform 7"/>
            <p:cNvSpPr>
              <a:spLocks/>
            </p:cNvSpPr>
            <p:nvPr/>
          </p:nvSpPr>
          <p:spPr bwMode="auto">
            <a:xfrm>
              <a:off x="2976" y="1152"/>
              <a:ext cx="89" cy="41"/>
            </a:xfrm>
            <a:custGeom>
              <a:avLst/>
              <a:gdLst/>
              <a:ahLst/>
              <a:cxnLst>
                <a:cxn ang="0">
                  <a:pos x="0" y="20"/>
                </a:cxn>
                <a:cxn ang="0">
                  <a:pos x="88" y="0"/>
                </a:cxn>
                <a:cxn ang="0">
                  <a:pos x="88" y="20"/>
                </a:cxn>
                <a:cxn ang="0">
                  <a:pos x="88" y="40"/>
                </a:cxn>
                <a:cxn ang="0">
                  <a:pos x="0" y="20"/>
                </a:cxn>
              </a:cxnLst>
              <a:rect l="0" t="0" r="r" b="b"/>
              <a:pathLst>
                <a:path w="89" h="41">
                  <a:moveTo>
                    <a:pt x="0" y="20"/>
                  </a:moveTo>
                  <a:lnTo>
                    <a:pt x="88" y="0"/>
                  </a:lnTo>
                  <a:lnTo>
                    <a:pt x="88" y="20"/>
                  </a:lnTo>
                  <a:lnTo>
                    <a:pt x="88" y="40"/>
                  </a:lnTo>
                  <a:lnTo>
                    <a:pt x="0" y="20"/>
                  </a:lnTo>
                </a:path>
              </a:pathLst>
            </a:custGeom>
            <a:solidFill>
              <a:srgbClr val="000000"/>
            </a:solidFill>
            <a:ln w="25400" cap="rnd" cmpd="sng">
              <a:solidFill>
                <a:schemeClr val="tx1"/>
              </a:solidFill>
              <a:prstDash val="solid"/>
              <a:round/>
              <a:headEnd type="none" w="med" len="med"/>
              <a:tailEnd type="triangle" w="med" len="med"/>
            </a:ln>
            <a:effectLst/>
          </p:spPr>
          <p:txBody>
            <a:bodyPr/>
            <a:lstStyle/>
            <a:p>
              <a:endParaRPr lang="en-IN"/>
            </a:p>
          </p:txBody>
        </p:sp>
        <p:sp>
          <p:nvSpPr>
            <p:cNvPr id="177160" name="Line 8"/>
            <p:cNvSpPr>
              <a:spLocks noChangeShapeType="1"/>
            </p:cNvSpPr>
            <p:nvPr/>
          </p:nvSpPr>
          <p:spPr bwMode="auto">
            <a:xfrm>
              <a:off x="3080" y="1180"/>
              <a:ext cx="856" cy="0"/>
            </a:xfrm>
            <a:prstGeom prst="line">
              <a:avLst/>
            </a:prstGeom>
            <a:noFill/>
            <a:ln w="25400">
              <a:solidFill>
                <a:schemeClr val="tx1"/>
              </a:solidFill>
              <a:round/>
              <a:headEnd/>
              <a:tailEnd/>
            </a:ln>
            <a:effectLst/>
          </p:spPr>
          <p:txBody>
            <a:bodyPr wrap="none" anchor="ctr"/>
            <a:lstStyle/>
            <a:p>
              <a:endParaRPr lang="en-IN"/>
            </a:p>
          </p:txBody>
        </p:sp>
      </p:grpSp>
      <p:sp>
        <p:nvSpPr>
          <p:cNvPr id="177161" name="Line 9"/>
          <p:cNvSpPr>
            <a:spLocks noChangeShapeType="1"/>
          </p:cNvSpPr>
          <p:nvPr/>
        </p:nvSpPr>
        <p:spPr bwMode="auto">
          <a:xfrm>
            <a:off x="4845050" y="2586038"/>
            <a:ext cx="0" cy="142875"/>
          </a:xfrm>
          <a:prstGeom prst="line">
            <a:avLst/>
          </a:prstGeom>
          <a:noFill/>
          <a:ln w="50800">
            <a:solidFill>
              <a:schemeClr val="folHlink"/>
            </a:solidFill>
            <a:round/>
            <a:headEnd/>
            <a:tailEnd/>
          </a:ln>
          <a:effectLst/>
        </p:spPr>
        <p:txBody>
          <a:bodyPr wrap="none" anchor="ctr"/>
          <a:lstStyle/>
          <a:p>
            <a:endParaRPr lang="en-IN"/>
          </a:p>
        </p:txBody>
      </p:sp>
      <p:sp>
        <p:nvSpPr>
          <p:cNvPr id="177162" name="Freeform 10"/>
          <p:cNvSpPr>
            <a:spLocks/>
          </p:cNvSpPr>
          <p:nvPr/>
        </p:nvSpPr>
        <p:spPr bwMode="auto">
          <a:xfrm>
            <a:off x="4673600" y="2757488"/>
            <a:ext cx="344488" cy="187325"/>
          </a:xfrm>
          <a:custGeom>
            <a:avLst/>
            <a:gdLst/>
            <a:ahLst/>
            <a:cxnLst>
              <a:cxn ang="0">
                <a:pos x="0" y="104"/>
              </a:cxn>
              <a:cxn ang="0">
                <a:pos x="104" y="0"/>
              </a:cxn>
              <a:cxn ang="0">
                <a:pos x="216" y="104"/>
              </a:cxn>
            </a:cxnLst>
            <a:rect l="0" t="0" r="r" b="b"/>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7163" name="Freeform 11"/>
          <p:cNvSpPr>
            <a:spLocks/>
          </p:cNvSpPr>
          <p:nvPr/>
        </p:nvSpPr>
        <p:spPr bwMode="auto">
          <a:xfrm>
            <a:off x="4673600" y="2757488"/>
            <a:ext cx="344488" cy="187325"/>
          </a:xfrm>
          <a:custGeom>
            <a:avLst/>
            <a:gdLst/>
            <a:ahLst/>
            <a:cxnLst>
              <a:cxn ang="0">
                <a:pos x="0" y="104"/>
              </a:cxn>
              <a:cxn ang="0">
                <a:pos x="104" y="0"/>
              </a:cxn>
              <a:cxn ang="0">
                <a:pos x="216" y="104"/>
              </a:cxn>
            </a:cxnLst>
            <a:rect l="0" t="0" r="r" b="b"/>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7164" name="Line 12"/>
          <p:cNvSpPr>
            <a:spLocks noChangeShapeType="1"/>
          </p:cNvSpPr>
          <p:nvPr/>
        </p:nvSpPr>
        <p:spPr bwMode="auto">
          <a:xfrm flipH="1">
            <a:off x="3962400" y="2951163"/>
            <a:ext cx="673100" cy="0"/>
          </a:xfrm>
          <a:prstGeom prst="line">
            <a:avLst/>
          </a:prstGeom>
          <a:noFill/>
          <a:ln w="50800">
            <a:solidFill>
              <a:schemeClr val="folHlink"/>
            </a:solidFill>
            <a:round/>
            <a:headEnd/>
            <a:tailEnd/>
          </a:ln>
          <a:effectLst/>
        </p:spPr>
        <p:txBody>
          <a:bodyPr wrap="none" anchor="ctr"/>
          <a:lstStyle/>
          <a:p>
            <a:endParaRPr lang="en-IN"/>
          </a:p>
        </p:txBody>
      </p:sp>
      <p:sp>
        <p:nvSpPr>
          <p:cNvPr id="177165" name="Freeform 13"/>
          <p:cNvSpPr>
            <a:spLocks/>
          </p:cNvSpPr>
          <p:nvPr/>
        </p:nvSpPr>
        <p:spPr bwMode="auto">
          <a:xfrm>
            <a:off x="3784600" y="3143250"/>
            <a:ext cx="344488" cy="187325"/>
          </a:xfrm>
          <a:custGeom>
            <a:avLst/>
            <a:gdLst/>
            <a:ahLst/>
            <a:cxnLst>
              <a:cxn ang="0">
                <a:pos x="0" y="104"/>
              </a:cxn>
              <a:cxn ang="0">
                <a:pos x="104" y="0"/>
              </a:cxn>
              <a:cxn ang="0">
                <a:pos x="216" y="104"/>
              </a:cxn>
            </a:cxnLst>
            <a:rect l="0" t="0" r="r" b="b"/>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7166" name="Freeform 14"/>
          <p:cNvSpPr>
            <a:spLocks/>
          </p:cNvSpPr>
          <p:nvPr/>
        </p:nvSpPr>
        <p:spPr bwMode="auto">
          <a:xfrm>
            <a:off x="3784600" y="3143250"/>
            <a:ext cx="344488" cy="187325"/>
          </a:xfrm>
          <a:custGeom>
            <a:avLst/>
            <a:gdLst/>
            <a:ahLst/>
            <a:cxnLst>
              <a:cxn ang="0">
                <a:pos x="0" y="104"/>
              </a:cxn>
              <a:cxn ang="0">
                <a:pos x="104" y="0"/>
              </a:cxn>
              <a:cxn ang="0">
                <a:pos x="216" y="104"/>
              </a:cxn>
            </a:cxnLst>
            <a:rect l="0" t="0" r="r" b="b"/>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7167" name="Line 15"/>
          <p:cNvSpPr>
            <a:spLocks noChangeShapeType="1"/>
          </p:cNvSpPr>
          <p:nvPr/>
        </p:nvSpPr>
        <p:spPr bwMode="auto">
          <a:xfrm flipH="1">
            <a:off x="3187700" y="3336925"/>
            <a:ext cx="596900" cy="0"/>
          </a:xfrm>
          <a:prstGeom prst="line">
            <a:avLst/>
          </a:prstGeom>
          <a:noFill/>
          <a:ln w="50800">
            <a:solidFill>
              <a:schemeClr val="folHlink"/>
            </a:solidFill>
            <a:round/>
            <a:headEnd/>
            <a:tailEnd/>
          </a:ln>
          <a:effectLst/>
        </p:spPr>
        <p:txBody>
          <a:bodyPr wrap="none" anchor="ctr"/>
          <a:lstStyle/>
          <a:p>
            <a:endParaRPr lang="en-IN"/>
          </a:p>
        </p:txBody>
      </p:sp>
      <p:sp>
        <p:nvSpPr>
          <p:cNvPr id="177168" name="Line 16"/>
          <p:cNvSpPr>
            <a:spLocks noChangeShapeType="1"/>
          </p:cNvSpPr>
          <p:nvPr/>
        </p:nvSpPr>
        <p:spPr bwMode="auto">
          <a:xfrm>
            <a:off x="5029200" y="2951163"/>
            <a:ext cx="1003300" cy="0"/>
          </a:xfrm>
          <a:prstGeom prst="line">
            <a:avLst/>
          </a:prstGeom>
          <a:noFill/>
          <a:ln w="25400">
            <a:solidFill>
              <a:schemeClr val="tx1"/>
            </a:solidFill>
            <a:round/>
            <a:headEnd/>
            <a:tailEnd/>
          </a:ln>
          <a:effectLst/>
        </p:spPr>
        <p:txBody>
          <a:bodyPr wrap="none" anchor="ctr"/>
          <a:lstStyle/>
          <a:p>
            <a:endParaRPr lang="en-IN"/>
          </a:p>
        </p:txBody>
      </p:sp>
      <p:sp>
        <p:nvSpPr>
          <p:cNvPr id="177169" name="Line 17"/>
          <p:cNvSpPr>
            <a:spLocks noChangeShapeType="1"/>
          </p:cNvSpPr>
          <p:nvPr/>
        </p:nvSpPr>
        <p:spPr bwMode="auto">
          <a:xfrm flipV="1">
            <a:off x="3956050" y="2943225"/>
            <a:ext cx="0" cy="200025"/>
          </a:xfrm>
          <a:prstGeom prst="line">
            <a:avLst/>
          </a:prstGeom>
          <a:noFill/>
          <a:ln w="50800">
            <a:solidFill>
              <a:schemeClr val="folHlink"/>
            </a:solidFill>
            <a:round/>
            <a:headEnd/>
            <a:tailEnd/>
          </a:ln>
          <a:effectLst/>
        </p:spPr>
        <p:txBody>
          <a:bodyPr wrap="none" anchor="ctr"/>
          <a:lstStyle/>
          <a:p>
            <a:endParaRPr lang="en-IN"/>
          </a:p>
        </p:txBody>
      </p:sp>
      <p:sp>
        <p:nvSpPr>
          <p:cNvPr id="177170" name="Rectangle 18"/>
          <p:cNvSpPr>
            <a:spLocks noChangeArrowheads="1"/>
          </p:cNvSpPr>
          <p:nvPr/>
        </p:nvSpPr>
        <p:spPr bwMode="auto">
          <a:xfrm>
            <a:off x="5765800" y="3257550"/>
            <a:ext cx="546100" cy="257175"/>
          </a:xfrm>
          <a:prstGeom prst="rect">
            <a:avLst/>
          </a:prstGeom>
          <a:solidFill>
            <a:schemeClr val="tx2"/>
          </a:solidFill>
          <a:ln w="25400">
            <a:solidFill>
              <a:schemeClr val="tx1"/>
            </a:solidFill>
            <a:miter lim="800000"/>
            <a:headEnd/>
            <a:tailEnd/>
          </a:ln>
          <a:effectLst/>
        </p:spPr>
        <p:txBody>
          <a:bodyPr wrap="none" anchor="ctr"/>
          <a:lstStyle/>
          <a:p>
            <a:endParaRPr lang="en-IN"/>
          </a:p>
        </p:txBody>
      </p:sp>
      <p:sp>
        <p:nvSpPr>
          <p:cNvPr id="177171" name="Line 19"/>
          <p:cNvSpPr>
            <a:spLocks noChangeShapeType="1"/>
          </p:cNvSpPr>
          <p:nvPr/>
        </p:nvSpPr>
        <p:spPr bwMode="auto">
          <a:xfrm flipV="1">
            <a:off x="6051550" y="2943225"/>
            <a:ext cx="0" cy="300038"/>
          </a:xfrm>
          <a:prstGeom prst="line">
            <a:avLst/>
          </a:prstGeom>
          <a:noFill/>
          <a:ln w="25400">
            <a:solidFill>
              <a:schemeClr val="tx1"/>
            </a:solidFill>
            <a:round/>
            <a:headEnd/>
            <a:tailEnd/>
          </a:ln>
          <a:effectLst/>
        </p:spPr>
        <p:txBody>
          <a:bodyPr wrap="none" anchor="ctr"/>
          <a:lstStyle/>
          <a:p>
            <a:endParaRPr lang="en-IN"/>
          </a:p>
        </p:txBody>
      </p:sp>
      <p:sp>
        <p:nvSpPr>
          <p:cNvPr id="177172" name="Line 20"/>
          <p:cNvSpPr>
            <a:spLocks noChangeShapeType="1"/>
          </p:cNvSpPr>
          <p:nvPr/>
        </p:nvSpPr>
        <p:spPr bwMode="auto">
          <a:xfrm>
            <a:off x="3194050" y="3357563"/>
            <a:ext cx="0" cy="171450"/>
          </a:xfrm>
          <a:prstGeom prst="line">
            <a:avLst/>
          </a:prstGeom>
          <a:noFill/>
          <a:ln w="50800">
            <a:solidFill>
              <a:schemeClr val="folHlink"/>
            </a:solidFill>
            <a:round/>
            <a:headEnd/>
            <a:tailEnd/>
          </a:ln>
          <a:effectLst/>
        </p:spPr>
        <p:txBody>
          <a:bodyPr wrap="none" anchor="ctr"/>
          <a:lstStyle/>
          <a:p>
            <a:endParaRPr lang="en-IN"/>
          </a:p>
        </p:txBody>
      </p:sp>
      <p:sp>
        <p:nvSpPr>
          <p:cNvPr id="177173" name="Freeform 21"/>
          <p:cNvSpPr>
            <a:spLocks/>
          </p:cNvSpPr>
          <p:nvPr/>
        </p:nvSpPr>
        <p:spPr bwMode="auto">
          <a:xfrm>
            <a:off x="3009900" y="3557588"/>
            <a:ext cx="344488" cy="201612"/>
          </a:xfrm>
          <a:custGeom>
            <a:avLst/>
            <a:gdLst/>
            <a:ahLst/>
            <a:cxnLst>
              <a:cxn ang="0">
                <a:pos x="0" y="112"/>
              </a:cxn>
              <a:cxn ang="0">
                <a:pos x="112" y="0"/>
              </a:cxn>
              <a:cxn ang="0">
                <a:pos x="216" y="112"/>
              </a:cxn>
            </a:cxnLst>
            <a:rect l="0" t="0" r="r" b="b"/>
            <a:pathLst>
              <a:path w="217" h="113">
                <a:moveTo>
                  <a:pt x="0" y="112"/>
                </a:moveTo>
                <a:lnTo>
                  <a:pt x="112" y="0"/>
                </a:lnTo>
                <a:lnTo>
                  <a:pt x="216" y="112"/>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7174" name="Freeform 22"/>
          <p:cNvSpPr>
            <a:spLocks/>
          </p:cNvSpPr>
          <p:nvPr/>
        </p:nvSpPr>
        <p:spPr bwMode="auto">
          <a:xfrm>
            <a:off x="3009900" y="3557588"/>
            <a:ext cx="522288" cy="201612"/>
          </a:xfrm>
          <a:custGeom>
            <a:avLst/>
            <a:gdLst/>
            <a:ahLst/>
            <a:cxnLst>
              <a:cxn ang="0">
                <a:pos x="0" y="112"/>
              </a:cxn>
              <a:cxn ang="0">
                <a:pos x="112" y="0"/>
              </a:cxn>
              <a:cxn ang="0">
                <a:pos x="216" y="112"/>
              </a:cxn>
              <a:cxn ang="0">
                <a:pos x="328" y="112"/>
              </a:cxn>
            </a:cxnLst>
            <a:rect l="0" t="0" r="r" b="b"/>
            <a:pathLst>
              <a:path w="329" h="113">
                <a:moveTo>
                  <a:pt x="0" y="112"/>
                </a:moveTo>
                <a:lnTo>
                  <a:pt x="112" y="0"/>
                </a:lnTo>
                <a:lnTo>
                  <a:pt x="216" y="112"/>
                </a:lnTo>
                <a:lnTo>
                  <a:pt x="328" y="112"/>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7175" name="Freeform 23"/>
          <p:cNvSpPr>
            <a:spLocks/>
          </p:cNvSpPr>
          <p:nvPr/>
        </p:nvSpPr>
        <p:spPr bwMode="auto">
          <a:xfrm>
            <a:off x="2755900" y="3757613"/>
            <a:ext cx="230188" cy="315912"/>
          </a:xfrm>
          <a:custGeom>
            <a:avLst/>
            <a:gdLst/>
            <a:ahLst/>
            <a:cxnLst>
              <a:cxn ang="0">
                <a:pos x="144" y="0"/>
              </a:cxn>
              <a:cxn ang="0">
                <a:pos x="0" y="0"/>
              </a:cxn>
              <a:cxn ang="0">
                <a:pos x="0" y="176"/>
              </a:cxn>
            </a:cxnLst>
            <a:rect l="0" t="0" r="r" b="b"/>
            <a:pathLst>
              <a:path w="145" h="177">
                <a:moveTo>
                  <a:pt x="144" y="0"/>
                </a:moveTo>
                <a:lnTo>
                  <a:pt x="0" y="0"/>
                </a:lnTo>
                <a:lnTo>
                  <a:pt x="0" y="176"/>
                </a:lnTo>
              </a:path>
            </a:pathLst>
          </a:custGeom>
          <a:noFill/>
          <a:ln w="50800" cap="rnd" cmpd="sng">
            <a:solidFill>
              <a:schemeClr val="folHlink"/>
            </a:solidFill>
            <a:prstDash val="solid"/>
            <a:round/>
            <a:headEnd type="none" w="med" len="med"/>
            <a:tailEnd type="none" w="med" len="med"/>
          </a:ln>
          <a:effectLst/>
        </p:spPr>
        <p:txBody>
          <a:bodyPr/>
          <a:lstStyle/>
          <a:p>
            <a:endParaRPr lang="en-IN"/>
          </a:p>
        </p:txBody>
      </p:sp>
      <p:sp>
        <p:nvSpPr>
          <p:cNvPr id="177176" name="Line 24"/>
          <p:cNvSpPr>
            <a:spLocks noChangeShapeType="1"/>
          </p:cNvSpPr>
          <p:nvPr/>
        </p:nvSpPr>
        <p:spPr bwMode="auto">
          <a:xfrm>
            <a:off x="3536950" y="3771900"/>
            <a:ext cx="0" cy="285750"/>
          </a:xfrm>
          <a:prstGeom prst="line">
            <a:avLst/>
          </a:prstGeom>
          <a:noFill/>
          <a:ln w="25400">
            <a:solidFill>
              <a:schemeClr val="tx1"/>
            </a:solidFill>
            <a:round/>
            <a:headEnd/>
            <a:tailEnd/>
          </a:ln>
          <a:effectLst/>
        </p:spPr>
        <p:txBody>
          <a:bodyPr wrap="none" anchor="ctr"/>
          <a:lstStyle/>
          <a:p>
            <a:endParaRPr lang="en-IN"/>
          </a:p>
        </p:txBody>
      </p:sp>
      <p:sp>
        <p:nvSpPr>
          <p:cNvPr id="177177" name="Rectangle 25"/>
          <p:cNvSpPr>
            <a:spLocks noChangeArrowheads="1"/>
          </p:cNvSpPr>
          <p:nvPr/>
        </p:nvSpPr>
        <p:spPr bwMode="auto">
          <a:xfrm>
            <a:off x="3251200" y="4114800"/>
            <a:ext cx="546100" cy="271463"/>
          </a:xfrm>
          <a:prstGeom prst="rect">
            <a:avLst/>
          </a:prstGeom>
          <a:solidFill>
            <a:schemeClr val="tx2"/>
          </a:solidFill>
          <a:ln w="25400">
            <a:solidFill>
              <a:schemeClr val="tx1"/>
            </a:solidFill>
            <a:miter lim="800000"/>
            <a:headEnd/>
            <a:tailEnd/>
          </a:ln>
          <a:effectLst/>
        </p:spPr>
        <p:txBody>
          <a:bodyPr wrap="none" anchor="ctr"/>
          <a:lstStyle/>
          <a:p>
            <a:endParaRPr lang="en-IN"/>
          </a:p>
        </p:txBody>
      </p:sp>
      <p:sp>
        <p:nvSpPr>
          <p:cNvPr id="177178" name="Rectangle 26"/>
          <p:cNvSpPr>
            <a:spLocks noChangeArrowheads="1"/>
          </p:cNvSpPr>
          <p:nvPr/>
        </p:nvSpPr>
        <p:spPr bwMode="auto">
          <a:xfrm>
            <a:off x="2489200" y="4114800"/>
            <a:ext cx="533400" cy="271463"/>
          </a:xfrm>
          <a:prstGeom prst="rect">
            <a:avLst/>
          </a:prstGeom>
          <a:solidFill>
            <a:schemeClr val="tx2"/>
          </a:solidFill>
          <a:ln w="25400">
            <a:solidFill>
              <a:schemeClr val="tx1"/>
            </a:solidFill>
            <a:miter lim="800000"/>
            <a:headEnd/>
            <a:tailEnd/>
          </a:ln>
          <a:effectLst/>
        </p:spPr>
        <p:txBody>
          <a:bodyPr wrap="none" anchor="ctr"/>
          <a:lstStyle/>
          <a:p>
            <a:endParaRPr lang="en-IN"/>
          </a:p>
        </p:txBody>
      </p:sp>
      <p:sp>
        <p:nvSpPr>
          <p:cNvPr id="177179" name="Line 27"/>
          <p:cNvSpPr>
            <a:spLocks noChangeShapeType="1"/>
          </p:cNvSpPr>
          <p:nvPr/>
        </p:nvSpPr>
        <p:spPr bwMode="auto">
          <a:xfrm>
            <a:off x="2762250" y="4414838"/>
            <a:ext cx="0" cy="185737"/>
          </a:xfrm>
          <a:prstGeom prst="line">
            <a:avLst/>
          </a:prstGeom>
          <a:noFill/>
          <a:ln w="25400">
            <a:solidFill>
              <a:schemeClr val="folHlink"/>
            </a:solidFill>
            <a:round/>
            <a:headEnd/>
            <a:tailEnd/>
          </a:ln>
          <a:effectLst/>
        </p:spPr>
        <p:txBody>
          <a:bodyPr wrap="none" anchor="ctr"/>
          <a:lstStyle/>
          <a:p>
            <a:endParaRPr lang="en-IN"/>
          </a:p>
        </p:txBody>
      </p:sp>
      <p:sp>
        <p:nvSpPr>
          <p:cNvPr id="177180" name="Line 28"/>
          <p:cNvSpPr>
            <a:spLocks noChangeShapeType="1"/>
          </p:cNvSpPr>
          <p:nvPr/>
        </p:nvSpPr>
        <p:spPr bwMode="auto">
          <a:xfrm>
            <a:off x="3536950" y="4414838"/>
            <a:ext cx="0" cy="185737"/>
          </a:xfrm>
          <a:prstGeom prst="line">
            <a:avLst/>
          </a:prstGeom>
          <a:noFill/>
          <a:ln w="25400">
            <a:solidFill>
              <a:schemeClr val="tx1"/>
            </a:solidFill>
            <a:round/>
            <a:headEnd/>
            <a:tailEnd/>
          </a:ln>
          <a:effectLst/>
        </p:spPr>
        <p:txBody>
          <a:bodyPr wrap="none" anchor="ctr"/>
          <a:lstStyle/>
          <a:p>
            <a:endParaRPr lang="en-IN"/>
          </a:p>
        </p:txBody>
      </p:sp>
      <p:sp>
        <p:nvSpPr>
          <p:cNvPr id="177181" name="Line 29"/>
          <p:cNvSpPr>
            <a:spLocks noChangeShapeType="1"/>
          </p:cNvSpPr>
          <p:nvPr/>
        </p:nvSpPr>
        <p:spPr bwMode="auto">
          <a:xfrm>
            <a:off x="4140200" y="3336925"/>
            <a:ext cx="571500" cy="0"/>
          </a:xfrm>
          <a:prstGeom prst="line">
            <a:avLst/>
          </a:prstGeom>
          <a:noFill/>
          <a:ln w="25400">
            <a:solidFill>
              <a:schemeClr val="tx1"/>
            </a:solidFill>
            <a:round/>
            <a:headEnd/>
            <a:tailEnd/>
          </a:ln>
          <a:effectLst/>
        </p:spPr>
        <p:txBody>
          <a:bodyPr wrap="none" anchor="ctr"/>
          <a:lstStyle/>
          <a:p>
            <a:endParaRPr lang="en-IN"/>
          </a:p>
        </p:txBody>
      </p:sp>
      <p:sp>
        <p:nvSpPr>
          <p:cNvPr id="177182" name="Freeform 30"/>
          <p:cNvSpPr>
            <a:spLocks/>
          </p:cNvSpPr>
          <p:nvPr/>
        </p:nvSpPr>
        <p:spPr bwMode="auto">
          <a:xfrm>
            <a:off x="4559300" y="3557588"/>
            <a:ext cx="344488" cy="201612"/>
          </a:xfrm>
          <a:custGeom>
            <a:avLst/>
            <a:gdLst/>
            <a:ahLst/>
            <a:cxnLst>
              <a:cxn ang="0">
                <a:pos x="0" y="112"/>
              </a:cxn>
              <a:cxn ang="0">
                <a:pos x="104" y="0"/>
              </a:cxn>
              <a:cxn ang="0">
                <a:pos x="216" y="112"/>
              </a:cxn>
            </a:cxnLst>
            <a:rect l="0" t="0" r="r" b="b"/>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7183" name="Freeform 31"/>
          <p:cNvSpPr>
            <a:spLocks/>
          </p:cNvSpPr>
          <p:nvPr/>
        </p:nvSpPr>
        <p:spPr bwMode="auto">
          <a:xfrm>
            <a:off x="4559300" y="3557588"/>
            <a:ext cx="344488" cy="201612"/>
          </a:xfrm>
          <a:custGeom>
            <a:avLst/>
            <a:gdLst/>
            <a:ahLst/>
            <a:cxnLst>
              <a:cxn ang="0">
                <a:pos x="0" y="112"/>
              </a:cxn>
              <a:cxn ang="0">
                <a:pos x="104" y="0"/>
              </a:cxn>
              <a:cxn ang="0">
                <a:pos x="216" y="112"/>
              </a:cxn>
            </a:cxnLst>
            <a:rect l="0" t="0" r="r" b="b"/>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7184" name="Freeform 32"/>
          <p:cNvSpPr>
            <a:spLocks/>
          </p:cNvSpPr>
          <p:nvPr/>
        </p:nvSpPr>
        <p:spPr bwMode="auto">
          <a:xfrm>
            <a:off x="4292600" y="3757613"/>
            <a:ext cx="230188" cy="315912"/>
          </a:xfrm>
          <a:custGeom>
            <a:avLst/>
            <a:gdLst/>
            <a:ahLst/>
            <a:cxnLst>
              <a:cxn ang="0">
                <a:pos x="144" y="0"/>
              </a:cxn>
              <a:cxn ang="0">
                <a:pos x="0" y="0"/>
              </a:cxn>
              <a:cxn ang="0">
                <a:pos x="0" y="176"/>
              </a:cxn>
            </a:cxnLst>
            <a:rect l="0" t="0" r="r" b="b"/>
            <a:pathLst>
              <a:path w="145" h="177">
                <a:moveTo>
                  <a:pt x="144" y="0"/>
                </a:moveTo>
                <a:lnTo>
                  <a:pt x="0" y="0"/>
                </a:lnTo>
                <a:lnTo>
                  <a:pt x="0" y="176"/>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7185" name="Line 33"/>
          <p:cNvSpPr>
            <a:spLocks noChangeShapeType="1"/>
          </p:cNvSpPr>
          <p:nvPr/>
        </p:nvSpPr>
        <p:spPr bwMode="auto">
          <a:xfrm>
            <a:off x="5073650" y="3771900"/>
            <a:ext cx="0" cy="285750"/>
          </a:xfrm>
          <a:prstGeom prst="line">
            <a:avLst/>
          </a:prstGeom>
          <a:noFill/>
          <a:ln w="25400">
            <a:solidFill>
              <a:schemeClr val="tx1"/>
            </a:solidFill>
            <a:round/>
            <a:headEnd/>
            <a:tailEnd/>
          </a:ln>
          <a:effectLst/>
        </p:spPr>
        <p:txBody>
          <a:bodyPr wrap="none" anchor="ctr"/>
          <a:lstStyle/>
          <a:p>
            <a:endParaRPr lang="en-IN"/>
          </a:p>
        </p:txBody>
      </p:sp>
      <p:sp>
        <p:nvSpPr>
          <p:cNvPr id="177186" name="Rectangle 34"/>
          <p:cNvSpPr>
            <a:spLocks noChangeArrowheads="1"/>
          </p:cNvSpPr>
          <p:nvPr/>
        </p:nvSpPr>
        <p:spPr bwMode="auto">
          <a:xfrm>
            <a:off x="4800600" y="4114800"/>
            <a:ext cx="546100" cy="271463"/>
          </a:xfrm>
          <a:prstGeom prst="rect">
            <a:avLst/>
          </a:prstGeom>
          <a:solidFill>
            <a:schemeClr val="tx2"/>
          </a:solidFill>
          <a:ln w="25400">
            <a:solidFill>
              <a:schemeClr val="tx1"/>
            </a:solidFill>
            <a:miter lim="800000"/>
            <a:headEnd/>
            <a:tailEnd/>
          </a:ln>
          <a:effectLst/>
        </p:spPr>
        <p:txBody>
          <a:bodyPr wrap="none" anchor="ctr"/>
          <a:lstStyle/>
          <a:p>
            <a:endParaRPr lang="en-IN"/>
          </a:p>
        </p:txBody>
      </p:sp>
      <p:sp>
        <p:nvSpPr>
          <p:cNvPr id="177187" name="Rectangle 35"/>
          <p:cNvSpPr>
            <a:spLocks noChangeArrowheads="1"/>
          </p:cNvSpPr>
          <p:nvPr/>
        </p:nvSpPr>
        <p:spPr bwMode="auto">
          <a:xfrm>
            <a:off x="4025900" y="4114800"/>
            <a:ext cx="546100" cy="271463"/>
          </a:xfrm>
          <a:prstGeom prst="rect">
            <a:avLst/>
          </a:prstGeom>
          <a:solidFill>
            <a:schemeClr val="tx2"/>
          </a:solidFill>
          <a:ln w="25400">
            <a:solidFill>
              <a:schemeClr val="tx1"/>
            </a:solidFill>
            <a:miter lim="800000"/>
            <a:headEnd/>
            <a:tailEnd/>
          </a:ln>
          <a:effectLst/>
        </p:spPr>
        <p:txBody>
          <a:bodyPr wrap="none" anchor="ctr"/>
          <a:lstStyle/>
          <a:p>
            <a:endParaRPr lang="en-IN"/>
          </a:p>
        </p:txBody>
      </p:sp>
      <p:sp>
        <p:nvSpPr>
          <p:cNvPr id="177188" name="Line 36"/>
          <p:cNvSpPr>
            <a:spLocks noChangeShapeType="1"/>
          </p:cNvSpPr>
          <p:nvPr/>
        </p:nvSpPr>
        <p:spPr bwMode="auto">
          <a:xfrm>
            <a:off x="4298950" y="4414838"/>
            <a:ext cx="0" cy="185737"/>
          </a:xfrm>
          <a:prstGeom prst="line">
            <a:avLst/>
          </a:prstGeom>
          <a:noFill/>
          <a:ln w="25400">
            <a:solidFill>
              <a:schemeClr val="tx1"/>
            </a:solidFill>
            <a:round/>
            <a:headEnd/>
            <a:tailEnd/>
          </a:ln>
          <a:effectLst/>
        </p:spPr>
        <p:txBody>
          <a:bodyPr wrap="none" anchor="ctr"/>
          <a:lstStyle/>
          <a:p>
            <a:endParaRPr lang="en-IN"/>
          </a:p>
        </p:txBody>
      </p:sp>
      <p:sp>
        <p:nvSpPr>
          <p:cNvPr id="177189" name="Line 37"/>
          <p:cNvSpPr>
            <a:spLocks noChangeShapeType="1"/>
          </p:cNvSpPr>
          <p:nvPr/>
        </p:nvSpPr>
        <p:spPr bwMode="auto">
          <a:xfrm>
            <a:off x="5073650" y="4414838"/>
            <a:ext cx="0" cy="185737"/>
          </a:xfrm>
          <a:prstGeom prst="line">
            <a:avLst/>
          </a:prstGeom>
          <a:noFill/>
          <a:ln w="25400">
            <a:solidFill>
              <a:schemeClr val="tx1"/>
            </a:solidFill>
            <a:round/>
            <a:headEnd/>
            <a:tailEnd/>
          </a:ln>
          <a:effectLst/>
        </p:spPr>
        <p:txBody>
          <a:bodyPr wrap="none" anchor="ctr"/>
          <a:lstStyle/>
          <a:p>
            <a:endParaRPr lang="en-IN"/>
          </a:p>
        </p:txBody>
      </p:sp>
      <p:sp>
        <p:nvSpPr>
          <p:cNvPr id="177190" name="Line 38"/>
          <p:cNvSpPr>
            <a:spLocks noChangeShapeType="1"/>
          </p:cNvSpPr>
          <p:nvPr/>
        </p:nvSpPr>
        <p:spPr bwMode="auto">
          <a:xfrm>
            <a:off x="4711700" y="4622800"/>
            <a:ext cx="342900" cy="0"/>
          </a:xfrm>
          <a:prstGeom prst="line">
            <a:avLst/>
          </a:prstGeom>
          <a:noFill/>
          <a:ln w="25400">
            <a:solidFill>
              <a:schemeClr val="tx1"/>
            </a:solidFill>
            <a:round/>
            <a:headEnd/>
            <a:tailEnd/>
          </a:ln>
          <a:effectLst/>
        </p:spPr>
        <p:txBody>
          <a:bodyPr wrap="none" anchor="ctr"/>
          <a:lstStyle/>
          <a:p>
            <a:endParaRPr lang="en-IN"/>
          </a:p>
        </p:txBody>
      </p:sp>
      <p:sp>
        <p:nvSpPr>
          <p:cNvPr id="177191" name="Line 39"/>
          <p:cNvSpPr>
            <a:spLocks noChangeShapeType="1"/>
          </p:cNvSpPr>
          <p:nvPr/>
        </p:nvSpPr>
        <p:spPr bwMode="auto">
          <a:xfrm>
            <a:off x="4730750" y="3343275"/>
            <a:ext cx="0" cy="200025"/>
          </a:xfrm>
          <a:prstGeom prst="line">
            <a:avLst/>
          </a:prstGeom>
          <a:noFill/>
          <a:ln w="25400">
            <a:solidFill>
              <a:schemeClr val="tx1"/>
            </a:solidFill>
            <a:round/>
            <a:headEnd/>
            <a:tailEnd/>
          </a:ln>
          <a:effectLst/>
        </p:spPr>
        <p:txBody>
          <a:bodyPr wrap="none" anchor="ctr"/>
          <a:lstStyle/>
          <a:p>
            <a:endParaRPr lang="en-IN"/>
          </a:p>
        </p:txBody>
      </p:sp>
      <p:sp>
        <p:nvSpPr>
          <p:cNvPr id="177192" name="Line 40"/>
          <p:cNvSpPr>
            <a:spLocks noChangeShapeType="1"/>
          </p:cNvSpPr>
          <p:nvPr/>
        </p:nvSpPr>
        <p:spPr bwMode="auto">
          <a:xfrm>
            <a:off x="4305300" y="4622800"/>
            <a:ext cx="381000" cy="0"/>
          </a:xfrm>
          <a:prstGeom prst="line">
            <a:avLst/>
          </a:prstGeom>
          <a:noFill/>
          <a:ln w="25400">
            <a:solidFill>
              <a:schemeClr val="tx1"/>
            </a:solidFill>
            <a:round/>
            <a:headEnd/>
            <a:tailEnd/>
          </a:ln>
          <a:effectLst/>
        </p:spPr>
        <p:txBody>
          <a:bodyPr wrap="none" anchor="ctr"/>
          <a:lstStyle/>
          <a:p>
            <a:endParaRPr lang="en-IN"/>
          </a:p>
        </p:txBody>
      </p:sp>
      <p:sp>
        <p:nvSpPr>
          <p:cNvPr id="177193" name="Oval 41"/>
          <p:cNvSpPr>
            <a:spLocks noChangeArrowheads="1"/>
          </p:cNvSpPr>
          <p:nvPr/>
        </p:nvSpPr>
        <p:spPr bwMode="auto">
          <a:xfrm>
            <a:off x="4648200" y="4600575"/>
            <a:ext cx="38100" cy="42863"/>
          </a:xfrm>
          <a:prstGeom prst="ellipse">
            <a:avLst/>
          </a:prstGeom>
          <a:solidFill>
            <a:srgbClr val="000000"/>
          </a:solidFill>
          <a:ln w="25400">
            <a:solidFill>
              <a:schemeClr val="tx1"/>
            </a:solidFill>
            <a:round/>
            <a:headEnd/>
            <a:tailEnd/>
          </a:ln>
          <a:effectLst/>
        </p:spPr>
        <p:txBody>
          <a:bodyPr wrap="none" anchor="ctr"/>
          <a:lstStyle/>
          <a:p>
            <a:endParaRPr lang="en-IN"/>
          </a:p>
        </p:txBody>
      </p:sp>
      <p:sp>
        <p:nvSpPr>
          <p:cNvPr id="177194" name="Oval 42"/>
          <p:cNvSpPr>
            <a:spLocks noChangeArrowheads="1"/>
          </p:cNvSpPr>
          <p:nvPr/>
        </p:nvSpPr>
        <p:spPr bwMode="auto">
          <a:xfrm>
            <a:off x="3111500" y="4600575"/>
            <a:ext cx="25400" cy="42863"/>
          </a:xfrm>
          <a:prstGeom prst="ellipse">
            <a:avLst/>
          </a:prstGeom>
          <a:solidFill>
            <a:srgbClr val="000000"/>
          </a:solidFill>
          <a:ln w="25400">
            <a:solidFill>
              <a:schemeClr val="tx1"/>
            </a:solidFill>
            <a:round/>
            <a:headEnd/>
            <a:tailEnd/>
          </a:ln>
          <a:effectLst/>
        </p:spPr>
        <p:txBody>
          <a:bodyPr wrap="none" anchor="ctr"/>
          <a:lstStyle/>
          <a:p>
            <a:endParaRPr lang="en-IN"/>
          </a:p>
        </p:txBody>
      </p:sp>
      <p:sp>
        <p:nvSpPr>
          <p:cNvPr id="177195" name="Line 43"/>
          <p:cNvSpPr>
            <a:spLocks noChangeShapeType="1"/>
          </p:cNvSpPr>
          <p:nvPr/>
        </p:nvSpPr>
        <p:spPr bwMode="auto">
          <a:xfrm>
            <a:off x="4679950" y="4629150"/>
            <a:ext cx="0" cy="200025"/>
          </a:xfrm>
          <a:prstGeom prst="line">
            <a:avLst/>
          </a:prstGeom>
          <a:noFill/>
          <a:ln w="25400">
            <a:solidFill>
              <a:schemeClr val="tx1"/>
            </a:solidFill>
            <a:round/>
            <a:headEnd/>
            <a:tailEnd/>
          </a:ln>
          <a:effectLst/>
        </p:spPr>
        <p:txBody>
          <a:bodyPr wrap="none" anchor="ctr"/>
          <a:lstStyle/>
          <a:p>
            <a:endParaRPr lang="en-IN"/>
          </a:p>
        </p:txBody>
      </p:sp>
      <p:sp>
        <p:nvSpPr>
          <p:cNvPr id="177196" name="Line 44"/>
          <p:cNvSpPr>
            <a:spLocks noChangeShapeType="1"/>
          </p:cNvSpPr>
          <p:nvPr/>
        </p:nvSpPr>
        <p:spPr bwMode="auto">
          <a:xfrm flipH="1">
            <a:off x="4013200" y="4851400"/>
            <a:ext cx="622300" cy="0"/>
          </a:xfrm>
          <a:prstGeom prst="line">
            <a:avLst/>
          </a:prstGeom>
          <a:noFill/>
          <a:ln w="25400">
            <a:solidFill>
              <a:schemeClr val="tx1"/>
            </a:solidFill>
            <a:round/>
            <a:headEnd/>
            <a:tailEnd/>
          </a:ln>
          <a:effectLst/>
        </p:spPr>
        <p:txBody>
          <a:bodyPr wrap="none" anchor="ctr"/>
          <a:lstStyle/>
          <a:p>
            <a:endParaRPr lang="en-IN"/>
          </a:p>
        </p:txBody>
      </p:sp>
      <p:sp>
        <p:nvSpPr>
          <p:cNvPr id="177197" name="Line 45"/>
          <p:cNvSpPr>
            <a:spLocks noChangeShapeType="1"/>
          </p:cNvSpPr>
          <p:nvPr/>
        </p:nvSpPr>
        <p:spPr bwMode="auto">
          <a:xfrm>
            <a:off x="3149600" y="4851400"/>
            <a:ext cx="812800" cy="0"/>
          </a:xfrm>
          <a:prstGeom prst="line">
            <a:avLst/>
          </a:prstGeom>
          <a:noFill/>
          <a:ln w="50800">
            <a:solidFill>
              <a:schemeClr val="folHlink"/>
            </a:solidFill>
            <a:round/>
            <a:headEnd/>
            <a:tailEnd/>
          </a:ln>
          <a:effectLst/>
        </p:spPr>
        <p:txBody>
          <a:bodyPr wrap="none" anchor="ctr"/>
          <a:lstStyle/>
          <a:p>
            <a:endParaRPr lang="en-IN"/>
          </a:p>
        </p:txBody>
      </p:sp>
      <p:sp>
        <p:nvSpPr>
          <p:cNvPr id="177198" name="Oval 46"/>
          <p:cNvSpPr>
            <a:spLocks noChangeArrowheads="1"/>
          </p:cNvSpPr>
          <p:nvPr/>
        </p:nvSpPr>
        <p:spPr bwMode="auto">
          <a:xfrm>
            <a:off x="3962400" y="4829175"/>
            <a:ext cx="38100" cy="28575"/>
          </a:xfrm>
          <a:prstGeom prst="ellipse">
            <a:avLst/>
          </a:prstGeom>
          <a:solidFill>
            <a:srgbClr val="000000"/>
          </a:solidFill>
          <a:ln w="25400">
            <a:solidFill>
              <a:schemeClr val="tx1"/>
            </a:solidFill>
            <a:round/>
            <a:headEnd/>
            <a:tailEnd/>
          </a:ln>
          <a:effectLst/>
        </p:spPr>
        <p:txBody>
          <a:bodyPr wrap="none" anchor="ctr"/>
          <a:lstStyle/>
          <a:p>
            <a:endParaRPr lang="en-IN"/>
          </a:p>
        </p:txBody>
      </p:sp>
      <p:sp>
        <p:nvSpPr>
          <p:cNvPr id="177199" name="Freeform 47"/>
          <p:cNvSpPr>
            <a:spLocks/>
          </p:cNvSpPr>
          <p:nvPr/>
        </p:nvSpPr>
        <p:spPr bwMode="auto">
          <a:xfrm>
            <a:off x="3987800" y="4872038"/>
            <a:ext cx="534988" cy="230187"/>
          </a:xfrm>
          <a:custGeom>
            <a:avLst/>
            <a:gdLst/>
            <a:ahLst/>
            <a:cxnLst>
              <a:cxn ang="0">
                <a:pos x="0" y="0"/>
              </a:cxn>
              <a:cxn ang="0">
                <a:pos x="0" y="128"/>
              </a:cxn>
              <a:cxn ang="0">
                <a:pos x="336" y="128"/>
              </a:cxn>
            </a:cxnLst>
            <a:rect l="0" t="0" r="r" b="b"/>
            <a:pathLst>
              <a:path w="337" h="129">
                <a:moveTo>
                  <a:pt x="0" y="0"/>
                </a:moveTo>
                <a:lnTo>
                  <a:pt x="0" y="128"/>
                </a:lnTo>
                <a:lnTo>
                  <a:pt x="336" y="128"/>
                </a:lnTo>
              </a:path>
            </a:pathLst>
          </a:custGeom>
          <a:noFill/>
          <a:ln w="50800" cap="rnd" cmpd="sng">
            <a:solidFill>
              <a:schemeClr val="folHlink"/>
            </a:solidFill>
            <a:prstDash val="solid"/>
            <a:round/>
            <a:headEnd type="none" w="med" len="med"/>
            <a:tailEnd type="none" w="med" len="med"/>
          </a:ln>
          <a:effectLst/>
        </p:spPr>
        <p:txBody>
          <a:bodyPr/>
          <a:lstStyle/>
          <a:p>
            <a:endParaRPr lang="en-IN"/>
          </a:p>
        </p:txBody>
      </p:sp>
      <p:sp>
        <p:nvSpPr>
          <p:cNvPr id="177200" name="Oval 48"/>
          <p:cNvSpPr>
            <a:spLocks noChangeArrowheads="1"/>
          </p:cNvSpPr>
          <p:nvPr/>
        </p:nvSpPr>
        <p:spPr bwMode="auto">
          <a:xfrm>
            <a:off x="4508500" y="5086350"/>
            <a:ext cx="38100" cy="28575"/>
          </a:xfrm>
          <a:prstGeom prst="ellipse">
            <a:avLst/>
          </a:prstGeom>
          <a:solidFill>
            <a:srgbClr val="000000"/>
          </a:solidFill>
          <a:ln w="25400">
            <a:solidFill>
              <a:schemeClr val="tx1"/>
            </a:solidFill>
            <a:round/>
            <a:headEnd/>
            <a:tailEnd/>
          </a:ln>
          <a:effectLst/>
        </p:spPr>
        <p:txBody>
          <a:bodyPr wrap="none" anchor="ctr"/>
          <a:lstStyle/>
          <a:p>
            <a:endParaRPr lang="en-IN"/>
          </a:p>
        </p:txBody>
      </p:sp>
      <p:sp>
        <p:nvSpPr>
          <p:cNvPr id="177201" name="Line 49"/>
          <p:cNvSpPr>
            <a:spLocks noChangeShapeType="1"/>
          </p:cNvSpPr>
          <p:nvPr/>
        </p:nvSpPr>
        <p:spPr bwMode="auto">
          <a:xfrm>
            <a:off x="6051550" y="3543300"/>
            <a:ext cx="0" cy="1543050"/>
          </a:xfrm>
          <a:prstGeom prst="line">
            <a:avLst/>
          </a:prstGeom>
          <a:noFill/>
          <a:ln w="25400">
            <a:solidFill>
              <a:schemeClr val="tx1"/>
            </a:solidFill>
            <a:round/>
            <a:headEnd/>
            <a:tailEnd/>
          </a:ln>
          <a:effectLst/>
        </p:spPr>
        <p:txBody>
          <a:bodyPr wrap="none" anchor="ctr"/>
          <a:lstStyle/>
          <a:p>
            <a:endParaRPr lang="en-IN"/>
          </a:p>
        </p:txBody>
      </p:sp>
      <p:sp>
        <p:nvSpPr>
          <p:cNvPr id="177202" name="Line 50"/>
          <p:cNvSpPr>
            <a:spLocks noChangeShapeType="1"/>
          </p:cNvSpPr>
          <p:nvPr/>
        </p:nvSpPr>
        <p:spPr bwMode="auto">
          <a:xfrm>
            <a:off x="4572000" y="5108575"/>
            <a:ext cx="1460500" cy="0"/>
          </a:xfrm>
          <a:prstGeom prst="line">
            <a:avLst/>
          </a:prstGeom>
          <a:noFill/>
          <a:ln w="25400">
            <a:solidFill>
              <a:schemeClr val="tx1"/>
            </a:solidFill>
            <a:round/>
            <a:headEnd/>
            <a:tailEnd/>
          </a:ln>
          <a:effectLst/>
        </p:spPr>
        <p:txBody>
          <a:bodyPr wrap="none" anchor="ctr"/>
          <a:lstStyle/>
          <a:p>
            <a:endParaRPr lang="en-IN"/>
          </a:p>
        </p:txBody>
      </p:sp>
      <p:sp>
        <p:nvSpPr>
          <p:cNvPr id="177203" name="Freeform 51"/>
          <p:cNvSpPr>
            <a:spLocks/>
          </p:cNvSpPr>
          <p:nvPr/>
        </p:nvSpPr>
        <p:spPr bwMode="auto">
          <a:xfrm>
            <a:off x="4356100" y="5357813"/>
            <a:ext cx="344488" cy="201612"/>
          </a:xfrm>
          <a:custGeom>
            <a:avLst/>
            <a:gdLst/>
            <a:ahLst/>
            <a:cxnLst>
              <a:cxn ang="0">
                <a:pos x="0" y="112"/>
              </a:cxn>
              <a:cxn ang="0">
                <a:pos x="104" y="0"/>
              </a:cxn>
              <a:cxn ang="0">
                <a:pos x="216" y="112"/>
              </a:cxn>
            </a:cxnLst>
            <a:rect l="0" t="0" r="r" b="b"/>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7204" name="Freeform 52"/>
          <p:cNvSpPr>
            <a:spLocks/>
          </p:cNvSpPr>
          <p:nvPr/>
        </p:nvSpPr>
        <p:spPr bwMode="auto">
          <a:xfrm>
            <a:off x="4356100" y="5357813"/>
            <a:ext cx="344488" cy="201612"/>
          </a:xfrm>
          <a:custGeom>
            <a:avLst/>
            <a:gdLst/>
            <a:ahLst/>
            <a:cxnLst>
              <a:cxn ang="0">
                <a:pos x="0" y="112"/>
              </a:cxn>
              <a:cxn ang="0">
                <a:pos x="104" y="0"/>
              </a:cxn>
              <a:cxn ang="0">
                <a:pos x="216" y="112"/>
              </a:cxn>
            </a:cxnLst>
            <a:rect l="0" t="0" r="r" b="b"/>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7205" name="Line 53"/>
          <p:cNvSpPr>
            <a:spLocks noChangeShapeType="1"/>
          </p:cNvSpPr>
          <p:nvPr/>
        </p:nvSpPr>
        <p:spPr bwMode="auto">
          <a:xfrm flipV="1">
            <a:off x="4527550" y="5100638"/>
            <a:ext cx="0" cy="257175"/>
          </a:xfrm>
          <a:prstGeom prst="line">
            <a:avLst/>
          </a:prstGeom>
          <a:noFill/>
          <a:ln w="50800">
            <a:solidFill>
              <a:schemeClr val="folHlink"/>
            </a:solidFill>
            <a:round/>
            <a:headEnd/>
            <a:tailEnd/>
          </a:ln>
          <a:effectLst/>
        </p:spPr>
        <p:txBody>
          <a:bodyPr wrap="none" anchor="ctr"/>
          <a:lstStyle/>
          <a:p>
            <a:endParaRPr lang="en-IN"/>
          </a:p>
        </p:txBody>
      </p:sp>
      <p:sp>
        <p:nvSpPr>
          <p:cNvPr id="177206" name="Freeform 54"/>
          <p:cNvSpPr>
            <a:spLocks/>
          </p:cNvSpPr>
          <p:nvPr/>
        </p:nvSpPr>
        <p:spPr bwMode="auto">
          <a:xfrm>
            <a:off x="4699000" y="2400300"/>
            <a:ext cx="1970088" cy="3159125"/>
          </a:xfrm>
          <a:custGeom>
            <a:avLst/>
            <a:gdLst/>
            <a:ahLst/>
            <a:cxnLst>
              <a:cxn ang="0">
                <a:pos x="0" y="1768"/>
              </a:cxn>
              <a:cxn ang="0">
                <a:pos x="1240" y="1768"/>
              </a:cxn>
              <a:cxn ang="0">
                <a:pos x="1240" y="0"/>
              </a:cxn>
            </a:cxnLst>
            <a:rect l="0" t="0" r="r" b="b"/>
            <a:pathLst>
              <a:path w="1241" h="1769">
                <a:moveTo>
                  <a:pt x="0" y="1768"/>
                </a:moveTo>
                <a:lnTo>
                  <a:pt x="1240" y="1768"/>
                </a:lnTo>
                <a:lnTo>
                  <a:pt x="1240"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grpSp>
        <p:nvGrpSpPr>
          <p:cNvPr id="3" name="Group 55"/>
          <p:cNvGrpSpPr>
            <a:grpSpLocks/>
          </p:cNvGrpSpPr>
          <p:nvPr/>
        </p:nvGrpSpPr>
        <p:grpSpPr bwMode="auto">
          <a:xfrm>
            <a:off x="4483100" y="5757863"/>
            <a:ext cx="65088" cy="230187"/>
            <a:chOff x="2568" y="3056"/>
            <a:chExt cx="41" cy="129"/>
          </a:xfrm>
        </p:grpSpPr>
        <p:sp>
          <p:nvSpPr>
            <p:cNvPr id="177208" name="Freeform 56"/>
            <p:cNvSpPr>
              <a:spLocks/>
            </p:cNvSpPr>
            <p:nvPr/>
          </p:nvSpPr>
          <p:spPr bwMode="auto">
            <a:xfrm>
              <a:off x="2568" y="3096"/>
              <a:ext cx="41" cy="89"/>
            </a:xfrm>
            <a:custGeom>
              <a:avLst/>
              <a:gdLst/>
              <a:ahLst/>
              <a:cxnLst>
                <a:cxn ang="0">
                  <a:pos x="20" y="88"/>
                </a:cxn>
                <a:cxn ang="0">
                  <a:pos x="0" y="0"/>
                </a:cxn>
                <a:cxn ang="0">
                  <a:pos x="20" y="0"/>
                </a:cxn>
                <a:cxn ang="0">
                  <a:pos x="40" y="0"/>
                </a:cxn>
                <a:cxn ang="0">
                  <a:pos x="20" y="88"/>
                </a:cxn>
              </a:cxnLst>
              <a:rect l="0" t="0" r="r" b="b"/>
              <a:pathLst>
                <a:path w="41" h="89">
                  <a:moveTo>
                    <a:pt x="20" y="88"/>
                  </a:moveTo>
                  <a:lnTo>
                    <a:pt x="0" y="0"/>
                  </a:lnTo>
                  <a:lnTo>
                    <a:pt x="20" y="0"/>
                  </a:lnTo>
                  <a:lnTo>
                    <a:pt x="40" y="0"/>
                  </a:lnTo>
                  <a:lnTo>
                    <a:pt x="20" y="88"/>
                  </a:lnTo>
                </a:path>
              </a:pathLst>
            </a:custGeom>
            <a:solidFill>
              <a:srgbClr val="000000"/>
            </a:solidFill>
            <a:ln w="25400" cap="rnd" cmpd="sng">
              <a:solidFill>
                <a:schemeClr val="tx1"/>
              </a:solidFill>
              <a:prstDash val="solid"/>
              <a:round/>
              <a:headEnd type="none" w="med" len="med"/>
              <a:tailEnd type="triangle" w="med" len="med"/>
            </a:ln>
            <a:effectLst/>
          </p:spPr>
          <p:txBody>
            <a:bodyPr/>
            <a:lstStyle/>
            <a:p>
              <a:endParaRPr lang="en-IN"/>
            </a:p>
          </p:txBody>
        </p:sp>
        <p:sp>
          <p:nvSpPr>
            <p:cNvPr id="177209" name="Line 57"/>
            <p:cNvSpPr>
              <a:spLocks noChangeShapeType="1"/>
            </p:cNvSpPr>
            <p:nvPr/>
          </p:nvSpPr>
          <p:spPr bwMode="auto">
            <a:xfrm>
              <a:off x="2596" y="3056"/>
              <a:ext cx="0" cy="32"/>
            </a:xfrm>
            <a:prstGeom prst="line">
              <a:avLst/>
            </a:prstGeom>
            <a:noFill/>
            <a:ln w="25400">
              <a:solidFill>
                <a:schemeClr val="tx1"/>
              </a:solidFill>
              <a:round/>
              <a:headEnd/>
              <a:tailEnd/>
            </a:ln>
            <a:effectLst/>
          </p:spPr>
          <p:txBody>
            <a:bodyPr wrap="none" anchor="ctr"/>
            <a:lstStyle/>
            <a:p>
              <a:endParaRPr lang="en-IN"/>
            </a:p>
          </p:txBody>
        </p:sp>
      </p:grpSp>
      <p:sp>
        <p:nvSpPr>
          <p:cNvPr id="177210" name="Line 58"/>
          <p:cNvSpPr>
            <a:spLocks noChangeShapeType="1"/>
          </p:cNvSpPr>
          <p:nvPr/>
        </p:nvSpPr>
        <p:spPr bwMode="auto">
          <a:xfrm flipV="1">
            <a:off x="4527550" y="5743575"/>
            <a:ext cx="0" cy="128588"/>
          </a:xfrm>
          <a:prstGeom prst="line">
            <a:avLst/>
          </a:prstGeom>
          <a:noFill/>
          <a:ln w="50800">
            <a:solidFill>
              <a:schemeClr val="bg2"/>
            </a:solidFill>
            <a:round/>
            <a:headEnd/>
            <a:tailEnd/>
          </a:ln>
          <a:effectLst/>
        </p:spPr>
        <p:txBody>
          <a:bodyPr wrap="none" anchor="ctr"/>
          <a:lstStyle/>
          <a:p>
            <a:endParaRPr lang="en-IN"/>
          </a:p>
        </p:txBody>
      </p:sp>
      <p:sp>
        <p:nvSpPr>
          <p:cNvPr id="177211" name="Rectangle 59"/>
          <p:cNvSpPr>
            <a:spLocks noChangeArrowheads="1"/>
          </p:cNvSpPr>
          <p:nvPr/>
        </p:nvSpPr>
        <p:spPr bwMode="auto">
          <a:xfrm>
            <a:off x="6710363" y="4160838"/>
            <a:ext cx="1258887" cy="333375"/>
          </a:xfrm>
          <a:prstGeom prst="rect">
            <a:avLst/>
          </a:prstGeom>
          <a:noFill/>
          <a:ln w="25400">
            <a:noFill/>
            <a:miter lim="800000"/>
            <a:headEnd/>
            <a:tailEnd/>
          </a:ln>
          <a:effectLst/>
        </p:spPr>
        <p:txBody>
          <a:bodyPr wrap="none" lIns="90487" tIns="44450" rIns="90487" bIns="44450">
            <a:spAutoFit/>
          </a:bodyPr>
          <a:lstStyle/>
          <a:p>
            <a:r>
              <a:rPr lang="en-US" sz="1600" b="1">
                <a:effectLst>
                  <a:outerShdw blurRad="38100" dist="38100" dir="2700000" algn="tl">
                    <a:srgbClr val="FFFFFF"/>
                  </a:outerShdw>
                </a:effectLst>
                <a:latin typeface="Helvetica" pitchFamily="-128" charset="0"/>
              </a:rPr>
              <a:t>loop &lt; 20 X</a:t>
            </a:r>
          </a:p>
        </p:txBody>
      </p:sp>
      <p:sp>
        <p:nvSpPr>
          <p:cNvPr id="177212" name="Freeform 60"/>
          <p:cNvSpPr>
            <a:spLocks/>
          </p:cNvSpPr>
          <p:nvPr/>
        </p:nvSpPr>
        <p:spPr bwMode="auto">
          <a:xfrm>
            <a:off x="4673600" y="2943225"/>
            <a:ext cx="344488" cy="201613"/>
          </a:xfrm>
          <a:custGeom>
            <a:avLst/>
            <a:gdLst/>
            <a:ahLst/>
            <a:cxnLst>
              <a:cxn ang="0">
                <a:pos x="0" y="0"/>
              </a:cxn>
              <a:cxn ang="0">
                <a:pos x="104" y="112"/>
              </a:cxn>
              <a:cxn ang="0">
                <a:pos x="216" y="0"/>
              </a:cxn>
            </a:cxnLst>
            <a:rect l="0" t="0" r="r" b="b"/>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7213" name="Freeform 61"/>
          <p:cNvSpPr>
            <a:spLocks/>
          </p:cNvSpPr>
          <p:nvPr/>
        </p:nvSpPr>
        <p:spPr bwMode="auto">
          <a:xfrm>
            <a:off x="4673600" y="2943225"/>
            <a:ext cx="344488" cy="201613"/>
          </a:xfrm>
          <a:custGeom>
            <a:avLst/>
            <a:gdLst/>
            <a:ahLst/>
            <a:cxnLst>
              <a:cxn ang="0">
                <a:pos x="0" y="0"/>
              </a:cxn>
              <a:cxn ang="0">
                <a:pos x="104" y="112"/>
              </a:cxn>
              <a:cxn ang="0">
                <a:pos x="216" y="0"/>
              </a:cxn>
            </a:cxnLst>
            <a:rect l="0" t="0" r="r" b="b"/>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7214" name="Freeform 62"/>
          <p:cNvSpPr>
            <a:spLocks/>
          </p:cNvSpPr>
          <p:nvPr/>
        </p:nvSpPr>
        <p:spPr bwMode="auto">
          <a:xfrm>
            <a:off x="3784600" y="3328988"/>
            <a:ext cx="344488" cy="201612"/>
          </a:xfrm>
          <a:custGeom>
            <a:avLst/>
            <a:gdLst/>
            <a:ahLst/>
            <a:cxnLst>
              <a:cxn ang="0">
                <a:pos x="0" y="0"/>
              </a:cxn>
              <a:cxn ang="0">
                <a:pos x="104" y="112"/>
              </a:cxn>
              <a:cxn ang="0">
                <a:pos x="216" y="0"/>
              </a:cxn>
            </a:cxnLst>
            <a:rect l="0" t="0" r="r" b="b"/>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7215" name="Freeform 63"/>
          <p:cNvSpPr>
            <a:spLocks/>
          </p:cNvSpPr>
          <p:nvPr/>
        </p:nvSpPr>
        <p:spPr bwMode="auto">
          <a:xfrm>
            <a:off x="3784600" y="3328988"/>
            <a:ext cx="344488" cy="201612"/>
          </a:xfrm>
          <a:custGeom>
            <a:avLst/>
            <a:gdLst/>
            <a:ahLst/>
            <a:cxnLst>
              <a:cxn ang="0">
                <a:pos x="0" y="0"/>
              </a:cxn>
              <a:cxn ang="0">
                <a:pos x="104" y="112"/>
              </a:cxn>
              <a:cxn ang="0">
                <a:pos x="216" y="0"/>
              </a:cxn>
            </a:cxnLst>
            <a:rect l="0" t="0" r="r" b="b"/>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7216" name="Freeform 64"/>
          <p:cNvSpPr>
            <a:spLocks/>
          </p:cNvSpPr>
          <p:nvPr/>
        </p:nvSpPr>
        <p:spPr bwMode="auto">
          <a:xfrm>
            <a:off x="3009900" y="3757613"/>
            <a:ext cx="344488" cy="187325"/>
          </a:xfrm>
          <a:custGeom>
            <a:avLst/>
            <a:gdLst/>
            <a:ahLst/>
            <a:cxnLst>
              <a:cxn ang="0">
                <a:pos x="0" y="0"/>
              </a:cxn>
              <a:cxn ang="0">
                <a:pos x="112" y="104"/>
              </a:cxn>
              <a:cxn ang="0">
                <a:pos x="216" y="0"/>
              </a:cxn>
            </a:cxnLst>
            <a:rect l="0" t="0" r="r" b="b"/>
            <a:pathLst>
              <a:path w="217" h="105">
                <a:moveTo>
                  <a:pt x="0" y="0"/>
                </a:moveTo>
                <a:lnTo>
                  <a:pt x="112" y="104"/>
                </a:lnTo>
                <a:lnTo>
                  <a:pt x="216"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7217" name="Freeform 65"/>
          <p:cNvSpPr>
            <a:spLocks/>
          </p:cNvSpPr>
          <p:nvPr/>
        </p:nvSpPr>
        <p:spPr bwMode="auto">
          <a:xfrm>
            <a:off x="3009900" y="3757613"/>
            <a:ext cx="344488" cy="187325"/>
          </a:xfrm>
          <a:custGeom>
            <a:avLst/>
            <a:gdLst/>
            <a:ahLst/>
            <a:cxnLst>
              <a:cxn ang="0">
                <a:pos x="0" y="0"/>
              </a:cxn>
              <a:cxn ang="0">
                <a:pos x="112" y="104"/>
              </a:cxn>
              <a:cxn ang="0">
                <a:pos x="216" y="0"/>
              </a:cxn>
            </a:cxnLst>
            <a:rect l="0" t="0" r="r" b="b"/>
            <a:pathLst>
              <a:path w="217" h="105">
                <a:moveTo>
                  <a:pt x="0" y="0"/>
                </a:moveTo>
                <a:lnTo>
                  <a:pt x="112" y="104"/>
                </a:lnTo>
                <a:lnTo>
                  <a:pt x="216"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7218" name="Freeform 66"/>
          <p:cNvSpPr>
            <a:spLocks/>
          </p:cNvSpPr>
          <p:nvPr/>
        </p:nvSpPr>
        <p:spPr bwMode="auto">
          <a:xfrm>
            <a:off x="4559300" y="3757613"/>
            <a:ext cx="344488" cy="187325"/>
          </a:xfrm>
          <a:custGeom>
            <a:avLst/>
            <a:gdLst/>
            <a:ahLst/>
            <a:cxnLst>
              <a:cxn ang="0">
                <a:pos x="0" y="0"/>
              </a:cxn>
              <a:cxn ang="0">
                <a:pos x="104" y="104"/>
              </a:cxn>
              <a:cxn ang="0">
                <a:pos x="216" y="0"/>
              </a:cxn>
            </a:cxnLst>
            <a:rect l="0" t="0" r="r" b="b"/>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7219" name="Freeform 67"/>
          <p:cNvSpPr>
            <a:spLocks/>
          </p:cNvSpPr>
          <p:nvPr/>
        </p:nvSpPr>
        <p:spPr bwMode="auto">
          <a:xfrm>
            <a:off x="4559300" y="3757613"/>
            <a:ext cx="344488" cy="187325"/>
          </a:xfrm>
          <a:custGeom>
            <a:avLst/>
            <a:gdLst/>
            <a:ahLst/>
            <a:cxnLst>
              <a:cxn ang="0">
                <a:pos x="0" y="0"/>
              </a:cxn>
              <a:cxn ang="0">
                <a:pos x="104" y="104"/>
              </a:cxn>
              <a:cxn ang="0">
                <a:pos x="216" y="0"/>
              </a:cxn>
            </a:cxnLst>
            <a:rect l="0" t="0" r="r" b="b"/>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7220" name="Freeform 68"/>
          <p:cNvSpPr>
            <a:spLocks/>
          </p:cNvSpPr>
          <p:nvPr/>
        </p:nvSpPr>
        <p:spPr bwMode="auto">
          <a:xfrm>
            <a:off x="4356100" y="5557838"/>
            <a:ext cx="344488" cy="187325"/>
          </a:xfrm>
          <a:custGeom>
            <a:avLst/>
            <a:gdLst/>
            <a:ahLst/>
            <a:cxnLst>
              <a:cxn ang="0">
                <a:pos x="0" y="0"/>
              </a:cxn>
              <a:cxn ang="0">
                <a:pos x="104" y="104"/>
              </a:cxn>
              <a:cxn ang="0">
                <a:pos x="216" y="0"/>
              </a:cxn>
            </a:cxnLst>
            <a:rect l="0" t="0" r="r" b="b"/>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7221" name="Freeform 69"/>
          <p:cNvSpPr>
            <a:spLocks/>
          </p:cNvSpPr>
          <p:nvPr/>
        </p:nvSpPr>
        <p:spPr bwMode="auto">
          <a:xfrm>
            <a:off x="4356100" y="5557838"/>
            <a:ext cx="344488" cy="187325"/>
          </a:xfrm>
          <a:custGeom>
            <a:avLst/>
            <a:gdLst/>
            <a:ahLst/>
            <a:cxnLst>
              <a:cxn ang="0">
                <a:pos x="0" y="0"/>
              </a:cxn>
              <a:cxn ang="0">
                <a:pos x="104" y="104"/>
              </a:cxn>
              <a:cxn ang="0">
                <a:pos x="216" y="0"/>
              </a:cxn>
            </a:cxnLst>
            <a:rect l="0" t="0" r="r" b="b"/>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77222" name="Line 70"/>
          <p:cNvSpPr>
            <a:spLocks noChangeShapeType="1"/>
          </p:cNvSpPr>
          <p:nvPr/>
        </p:nvSpPr>
        <p:spPr bwMode="auto">
          <a:xfrm>
            <a:off x="4914900" y="3765550"/>
            <a:ext cx="114300" cy="0"/>
          </a:xfrm>
          <a:prstGeom prst="line">
            <a:avLst/>
          </a:prstGeom>
          <a:noFill/>
          <a:ln w="25400">
            <a:solidFill>
              <a:schemeClr val="tx1"/>
            </a:solidFill>
            <a:round/>
            <a:headEnd/>
            <a:tailEnd/>
          </a:ln>
          <a:effectLst/>
        </p:spPr>
        <p:txBody>
          <a:bodyPr wrap="none" anchor="ctr"/>
          <a:lstStyle/>
          <a:p>
            <a:endParaRPr lang="en-IN"/>
          </a:p>
        </p:txBody>
      </p:sp>
      <p:sp>
        <p:nvSpPr>
          <p:cNvPr id="177223" name="AutoShape 71"/>
          <p:cNvSpPr>
            <a:spLocks noChangeArrowheads="1"/>
          </p:cNvSpPr>
          <p:nvPr/>
        </p:nvSpPr>
        <p:spPr bwMode="auto">
          <a:xfrm>
            <a:off x="4622800" y="2714625"/>
            <a:ext cx="419100" cy="428625"/>
          </a:xfrm>
          <a:prstGeom prst="diamond">
            <a:avLst/>
          </a:prstGeom>
          <a:solidFill>
            <a:schemeClr val="tx2"/>
          </a:solidFill>
          <a:ln w="25400">
            <a:solidFill>
              <a:schemeClr val="bg2"/>
            </a:solidFill>
            <a:miter lim="800000"/>
            <a:headEnd/>
            <a:tailEnd/>
          </a:ln>
          <a:effectLst/>
        </p:spPr>
        <p:txBody>
          <a:bodyPr wrap="none" anchor="ctr"/>
          <a:lstStyle/>
          <a:p>
            <a:endParaRPr lang="en-IN"/>
          </a:p>
        </p:txBody>
      </p:sp>
      <p:sp>
        <p:nvSpPr>
          <p:cNvPr id="177224" name="AutoShape 72"/>
          <p:cNvSpPr>
            <a:spLocks noChangeArrowheads="1"/>
          </p:cNvSpPr>
          <p:nvPr/>
        </p:nvSpPr>
        <p:spPr bwMode="auto">
          <a:xfrm>
            <a:off x="3733800" y="3114675"/>
            <a:ext cx="419100" cy="428625"/>
          </a:xfrm>
          <a:prstGeom prst="diamond">
            <a:avLst/>
          </a:prstGeom>
          <a:solidFill>
            <a:schemeClr val="tx2"/>
          </a:solidFill>
          <a:ln w="25400">
            <a:solidFill>
              <a:schemeClr val="bg2"/>
            </a:solidFill>
            <a:miter lim="800000"/>
            <a:headEnd/>
            <a:tailEnd/>
          </a:ln>
          <a:effectLst/>
        </p:spPr>
        <p:txBody>
          <a:bodyPr wrap="none" anchor="ctr"/>
          <a:lstStyle/>
          <a:p>
            <a:endParaRPr lang="en-IN"/>
          </a:p>
        </p:txBody>
      </p:sp>
      <p:sp>
        <p:nvSpPr>
          <p:cNvPr id="177225" name="AutoShape 73"/>
          <p:cNvSpPr>
            <a:spLocks noChangeArrowheads="1"/>
          </p:cNvSpPr>
          <p:nvPr/>
        </p:nvSpPr>
        <p:spPr bwMode="auto">
          <a:xfrm>
            <a:off x="2959100" y="3529013"/>
            <a:ext cx="419100" cy="428625"/>
          </a:xfrm>
          <a:prstGeom prst="diamond">
            <a:avLst/>
          </a:prstGeom>
          <a:solidFill>
            <a:schemeClr val="tx2"/>
          </a:solidFill>
          <a:ln w="25400">
            <a:solidFill>
              <a:schemeClr val="bg2"/>
            </a:solidFill>
            <a:miter lim="800000"/>
            <a:headEnd/>
            <a:tailEnd/>
          </a:ln>
          <a:effectLst/>
        </p:spPr>
        <p:txBody>
          <a:bodyPr wrap="none" anchor="ctr"/>
          <a:lstStyle/>
          <a:p>
            <a:endParaRPr lang="en-IN"/>
          </a:p>
        </p:txBody>
      </p:sp>
      <p:sp>
        <p:nvSpPr>
          <p:cNvPr id="177226" name="AutoShape 74"/>
          <p:cNvSpPr>
            <a:spLocks noChangeArrowheads="1"/>
          </p:cNvSpPr>
          <p:nvPr/>
        </p:nvSpPr>
        <p:spPr bwMode="auto">
          <a:xfrm>
            <a:off x="4508500" y="3529013"/>
            <a:ext cx="419100" cy="428625"/>
          </a:xfrm>
          <a:prstGeom prst="diamond">
            <a:avLst/>
          </a:prstGeom>
          <a:solidFill>
            <a:schemeClr val="tx2"/>
          </a:solidFill>
          <a:ln w="25400">
            <a:solidFill>
              <a:schemeClr val="tx1"/>
            </a:solidFill>
            <a:miter lim="800000"/>
            <a:headEnd/>
            <a:tailEnd/>
          </a:ln>
          <a:effectLst/>
        </p:spPr>
        <p:txBody>
          <a:bodyPr wrap="none" anchor="ctr"/>
          <a:lstStyle/>
          <a:p>
            <a:endParaRPr lang="en-IN"/>
          </a:p>
        </p:txBody>
      </p:sp>
      <p:sp>
        <p:nvSpPr>
          <p:cNvPr id="177227" name="AutoShape 75"/>
          <p:cNvSpPr>
            <a:spLocks noChangeArrowheads="1"/>
          </p:cNvSpPr>
          <p:nvPr/>
        </p:nvSpPr>
        <p:spPr bwMode="auto">
          <a:xfrm>
            <a:off x="4292600" y="5329238"/>
            <a:ext cx="419100" cy="428625"/>
          </a:xfrm>
          <a:prstGeom prst="diamond">
            <a:avLst/>
          </a:prstGeom>
          <a:solidFill>
            <a:schemeClr val="tx2"/>
          </a:solidFill>
          <a:ln w="25400">
            <a:solidFill>
              <a:schemeClr val="bg2"/>
            </a:solidFill>
            <a:miter lim="800000"/>
            <a:headEnd/>
            <a:tailEnd/>
          </a:ln>
          <a:effectLst/>
        </p:spPr>
        <p:txBody>
          <a:bodyPr wrap="none" anchor="ctr"/>
          <a:lstStyle/>
          <a:p>
            <a:endParaRPr lang="en-IN"/>
          </a:p>
        </p:txBody>
      </p:sp>
      <p:sp>
        <p:nvSpPr>
          <p:cNvPr id="177228" name="Line 76"/>
          <p:cNvSpPr>
            <a:spLocks noChangeShapeType="1"/>
          </p:cNvSpPr>
          <p:nvPr/>
        </p:nvSpPr>
        <p:spPr bwMode="auto">
          <a:xfrm>
            <a:off x="2781300" y="4629150"/>
            <a:ext cx="304800" cy="0"/>
          </a:xfrm>
          <a:prstGeom prst="line">
            <a:avLst/>
          </a:prstGeom>
          <a:noFill/>
          <a:ln w="50800">
            <a:solidFill>
              <a:schemeClr val="folHlink"/>
            </a:solidFill>
            <a:round/>
            <a:headEnd/>
            <a:tailEnd/>
          </a:ln>
          <a:effectLst/>
        </p:spPr>
        <p:txBody>
          <a:bodyPr wrap="none" anchor="ctr"/>
          <a:lstStyle/>
          <a:p>
            <a:endParaRPr lang="en-IN"/>
          </a:p>
        </p:txBody>
      </p:sp>
      <p:sp>
        <p:nvSpPr>
          <p:cNvPr id="177229" name="Line 77"/>
          <p:cNvSpPr>
            <a:spLocks noChangeShapeType="1"/>
          </p:cNvSpPr>
          <p:nvPr/>
        </p:nvSpPr>
        <p:spPr bwMode="auto">
          <a:xfrm>
            <a:off x="3175000" y="4629150"/>
            <a:ext cx="330200" cy="0"/>
          </a:xfrm>
          <a:prstGeom prst="line">
            <a:avLst/>
          </a:prstGeom>
          <a:noFill/>
          <a:ln w="25400">
            <a:solidFill>
              <a:schemeClr val="tx1"/>
            </a:solidFill>
            <a:round/>
            <a:headEnd/>
            <a:tailEnd/>
          </a:ln>
          <a:effectLst/>
        </p:spPr>
        <p:txBody>
          <a:bodyPr wrap="none" anchor="ctr"/>
          <a:lstStyle/>
          <a:p>
            <a:endParaRPr lang="en-IN"/>
          </a:p>
        </p:txBody>
      </p:sp>
      <p:sp>
        <p:nvSpPr>
          <p:cNvPr id="177230" name="Rectangle 78"/>
          <p:cNvSpPr>
            <a:spLocks noChangeArrowheads="1"/>
          </p:cNvSpPr>
          <p:nvPr/>
        </p:nvSpPr>
        <p:spPr bwMode="auto">
          <a:xfrm>
            <a:off x="1930400" y="2281238"/>
            <a:ext cx="1831975" cy="393700"/>
          </a:xfrm>
          <a:prstGeom prst="rect">
            <a:avLst/>
          </a:prstGeom>
          <a:noFill/>
          <a:ln w="25400">
            <a:noFill/>
            <a:miter lim="800000"/>
            <a:headEnd/>
            <a:tailEnd/>
          </a:ln>
          <a:effectLst/>
        </p:spPr>
        <p:txBody>
          <a:bodyPr wrap="none" lIns="90487" tIns="44450" rIns="90487" bIns="44450">
            <a:spAutoFit/>
          </a:bodyPr>
          <a:lstStyle/>
          <a:p>
            <a:r>
              <a:rPr lang="en-US" sz="2000" b="1">
                <a:solidFill>
                  <a:schemeClr val="folHlink"/>
                </a:solidFill>
                <a:latin typeface="Helvetica" pitchFamily="-128" charset="0"/>
              </a:rPr>
              <a:t>Selected path</a:t>
            </a:r>
            <a:endParaRPr lang="en-US" sz="2000" b="1">
              <a:solidFill>
                <a:schemeClr val="bg1"/>
              </a:solidFill>
              <a:effectLst>
                <a:outerShdw blurRad="38100" dist="38100" dir="2700000" algn="tl">
                  <a:srgbClr val="000000"/>
                </a:outerShdw>
              </a:effectLst>
              <a:latin typeface="Helvetica" pitchFamily="-128" charset="0"/>
            </a:endParaRPr>
          </a:p>
        </p:txBody>
      </p:sp>
      <p:sp>
        <p:nvSpPr>
          <p:cNvPr id="177231" name="Line 79"/>
          <p:cNvSpPr>
            <a:spLocks noChangeShapeType="1"/>
          </p:cNvSpPr>
          <p:nvPr/>
        </p:nvSpPr>
        <p:spPr bwMode="auto">
          <a:xfrm>
            <a:off x="2859088" y="2647950"/>
            <a:ext cx="568325" cy="584200"/>
          </a:xfrm>
          <a:prstGeom prst="line">
            <a:avLst/>
          </a:prstGeom>
          <a:noFill/>
          <a:ln w="28575">
            <a:solidFill>
              <a:schemeClr val="tx1"/>
            </a:solidFill>
            <a:round/>
            <a:headEnd/>
            <a:tailEnd type="triangle" w="med" len="med"/>
          </a:ln>
          <a:effectLst/>
        </p:spPr>
        <p:txBody>
          <a:bodyPr wrap="none" anchor="ctr"/>
          <a:lstStyle/>
          <a:p>
            <a:endParaRPr lang="en-IN"/>
          </a:p>
        </p:txBody>
      </p:sp>
      <p:sp>
        <p:nvSpPr>
          <p:cNvPr id="83"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8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457200" y="274638"/>
            <a:ext cx="8229600" cy="728405"/>
          </a:xfrm>
          <a:noFill/>
          <a:ln/>
        </p:spPr>
        <p:txBody>
          <a:bodyPr lIns="63500" tIns="25400" rIns="63500" bIns="25400" anchor="ctr">
            <a:spAutoFit/>
          </a:bodyPr>
          <a:lstStyle/>
          <a:p>
            <a:r>
              <a:rPr lang="en-US" dirty="0"/>
              <a:t>Basis Path Testing</a:t>
            </a:r>
          </a:p>
        </p:txBody>
      </p:sp>
      <p:sp>
        <p:nvSpPr>
          <p:cNvPr id="181251" name="Freeform 3"/>
          <p:cNvSpPr>
            <a:spLocks/>
          </p:cNvSpPr>
          <p:nvPr/>
        </p:nvSpPr>
        <p:spPr bwMode="auto">
          <a:xfrm>
            <a:off x="3225800" y="3544888"/>
            <a:ext cx="455613" cy="512762"/>
          </a:xfrm>
          <a:custGeom>
            <a:avLst/>
            <a:gdLst/>
            <a:ahLst/>
            <a:cxnLst>
              <a:cxn ang="0">
                <a:pos x="143" y="0"/>
              </a:cxn>
              <a:cxn ang="0">
                <a:pos x="0" y="143"/>
              </a:cxn>
              <a:cxn ang="0">
                <a:pos x="143" y="287"/>
              </a:cxn>
              <a:cxn ang="0">
                <a:pos x="287" y="143"/>
              </a:cxn>
              <a:cxn ang="0">
                <a:pos x="143" y="0"/>
              </a:cxn>
            </a:cxnLst>
            <a:rect l="0" t="0" r="r" b="b"/>
            <a:pathLst>
              <a:path w="287" h="287">
                <a:moveTo>
                  <a:pt x="143" y="0"/>
                </a:moveTo>
                <a:lnTo>
                  <a:pt x="0" y="143"/>
                </a:lnTo>
                <a:lnTo>
                  <a:pt x="143" y="287"/>
                </a:lnTo>
                <a:lnTo>
                  <a:pt x="287" y="143"/>
                </a:lnTo>
                <a:lnTo>
                  <a:pt x="143" y="0"/>
                </a:lnTo>
                <a:close/>
              </a:path>
            </a:pathLst>
          </a:custGeom>
          <a:solidFill>
            <a:srgbClr val="FFFFFF"/>
          </a:solidFill>
          <a:ln w="9525">
            <a:noFill/>
            <a:round/>
            <a:headEnd/>
            <a:tailEnd/>
          </a:ln>
        </p:spPr>
        <p:txBody>
          <a:bodyPr/>
          <a:lstStyle/>
          <a:p>
            <a:endParaRPr lang="en-IN"/>
          </a:p>
        </p:txBody>
      </p:sp>
      <p:sp>
        <p:nvSpPr>
          <p:cNvPr id="181252" name="Freeform 4"/>
          <p:cNvSpPr>
            <a:spLocks/>
          </p:cNvSpPr>
          <p:nvPr/>
        </p:nvSpPr>
        <p:spPr bwMode="auto">
          <a:xfrm>
            <a:off x="3225800" y="3544888"/>
            <a:ext cx="455613" cy="512762"/>
          </a:xfrm>
          <a:custGeom>
            <a:avLst/>
            <a:gdLst/>
            <a:ahLst/>
            <a:cxnLst>
              <a:cxn ang="0">
                <a:pos x="143" y="0"/>
              </a:cxn>
              <a:cxn ang="0">
                <a:pos x="0" y="143"/>
              </a:cxn>
              <a:cxn ang="0">
                <a:pos x="0" y="143"/>
              </a:cxn>
              <a:cxn ang="0">
                <a:pos x="143" y="287"/>
              </a:cxn>
              <a:cxn ang="0">
                <a:pos x="143" y="287"/>
              </a:cxn>
              <a:cxn ang="0">
                <a:pos x="287" y="143"/>
              </a:cxn>
              <a:cxn ang="0">
                <a:pos x="287" y="143"/>
              </a:cxn>
              <a:cxn ang="0">
                <a:pos x="143" y="0"/>
              </a:cxn>
              <a:cxn ang="0">
                <a:pos x="143" y="0"/>
              </a:cxn>
            </a:cxnLst>
            <a:rect l="0" t="0" r="r" b="b"/>
            <a:pathLst>
              <a:path w="287" h="287">
                <a:moveTo>
                  <a:pt x="143" y="0"/>
                </a:moveTo>
                <a:lnTo>
                  <a:pt x="0" y="143"/>
                </a:lnTo>
                <a:lnTo>
                  <a:pt x="0" y="143"/>
                </a:lnTo>
                <a:lnTo>
                  <a:pt x="143" y="287"/>
                </a:lnTo>
                <a:lnTo>
                  <a:pt x="143" y="287"/>
                </a:lnTo>
                <a:lnTo>
                  <a:pt x="287" y="143"/>
                </a:lnTo>
                <a:lnTo>
                  <a:pt x="287" y="143"/>
                </a:lnTo>
                <a:lnTo>
                  <a:pt x="143" y="0"/>
                </a:lnTo>
                <a:lnTo>
                  <a:pt x="143" y="0"/>
                </a:lnTo>
                <a:close/>
              </a:path>
            </a:pathLst>
          </a:custGeom>
          <a:noFill/>
          <a:ln w="30163">
            <a:solidFill>
              <a:srgbClr val="000000"/>
            </a:solidFill>
            <a:prstDash val="solid"/>
            <a:round/>
            <a:headEnd/>
            <a:tailEnd/>
          </a:ln>
        </p:spPr>
        <p:txBody>
          <a:bodyPr/>
          <a:lstStyle/>
          <a:p>
            <a:endParaRPr lang="en-IN"/>
          </a:p>
        </p:txBody>
      </p:sp>
      <p:sp>
        <p:nvSpPr>
          <p:cNvPr id="181253" name="Freeform 5"/>
          <p:cNvSpPr>
            <a:spLocks/>
          </p:cNvSpPr>
          <p:nvPr/>
        </p:nvSpPr>
        <p:spPr bwMode="auto">
          <a:xfrm>
            <a:off x="3213100" y="3530600"/>
            <a:ext cx="455613" cy="512763"/>
          </a:xfrm>
          <a:custGeom>
            <a:avLst/>
            <a:gdLst/>
            <a:ahLst/>
            <a:cxnLst>
              <a:cxn ang="0">
                <a:pos x="143" y="0"/>
              </a:cxn>
              <a:cxn ang="0">
                <a:pos x="0" y="143"/>
              </a:cxn>
              <a:cxn ang="0">
                <a:pos x="143" y="287"/>
              </a:cxn>
              <a:cxn ang="0">
                <a:pos x="287" y="143"/>
              </a:cxn>
              <a:cxn ang="0">
                <a:pos x="143" y="0"/>
              </a:cxn>
            </a:cxnLst>
            <a:rect l="0" t="0" r="r" b="b"/>
            <a:pathLst>
              <a:path w="287" h="287">
                <a:moveTo>
                  <a:pt x="143" y="0"/>
                </a:moveTo>
                <a:lnTo>
                  <a:pt x="0" y="143"/>
                </a:lnTo>
                <a:lnTo>
                  <a:pt x="143" y="287"/>
                </a:lnTo>
                <a:lnTo>
                  <a:pt x="287" y="143"/>
                </a:lnTo>
                <a:lnTo>
                  <a:pt x="143" y="0"/>
                </a:lnTo>
                <a:close/>
              </a:path>
            </a:pathLst>
          </a:custGeom>
          <a:noFill/>
          <a:ln w="30163">
            <a:solidFill>
              <a:srgbClr val="000000"/>
            </a:solidFill>
            <a:prstDash val="solid"/>
            <a:round/>
            <a:headEnd/>
            <a:tailEnd/>
          </a:ln>
        </p:spPr>
        <p:txBody>
          <a:bodyPr/>
          <a:lstStyle/>
          <a:p>
            <a:endParaRPr lang="en-IN"/>
          </a:p>
        </p:txBody>
      </p:sp>
      <p:sp>
        <p:nvSpPr>
          <p:cNvPr id="181254" name="Oval 6"/>
          <p:cNvSpPr>
            <a:spLocks noChangeArrowheads="1"/>
          </p:cNvSpPr>
          <p:nvPr/>
        </p:nvSpPr>
        <p:spPr bwMode="auto">
          <a:xfrm>
            <a:off x="2654300" y="1978025"/>
            <a:ext cx="139700" cy="185738"/>
          </a:xfrm>
          <a:prstGeom prst="ellipse">
            <a:avLst/>
          </a:prstGeom>
          <a:solidFill>
            <a:srgbClr val="FFFFFF"/>
          </a:solidFill>
          <a:ln w="9525">
            <a:noFill/>
            <a:round/>
            <a:headEnd/>
            <a:tailEnd/>
          </a:ln>
        </p:spPr>
        <p:txBody>
          <a:bodyPr/>
          <a:lstStyle/>
          <a:p>
            <a:endParaRPr lang="en-IN"/>
          </a:p>
        </p:txBody>
      </p:sp>
      <p:sp>
        <p:nvSpPr>
          <p:cNvPr id="181255" name="Oval 7"/>
          <p:cNvSpPr>
            <a:spLocks noChangeArrowheads="1"/>
          </p:cNvSpPr>
          <p:nvPr/>
        </p:nvSpPr>
        <p:spPr bwMode="auto">
          <a:xfrm>
            <a:off x="2641600" y="1963738"/>
            <a:ext cx="165100" cy="214312"/>
          </a:xfrm>
          <a:prstGeom prst="ellipse">
            <a:avLst/>
          </a:prstGeom>
          <a:noFill/>
          <a:ln w="30163">
            <a:solidFill>
              <a:srgbClr val="000000"/>
            </a:solidFill>
            <a:round/>
            <a:headEnd/>
            <a:tailEnd/>
          </a:ln>
        </p:spPr>
        <p:txBody>
          <a:bodyPr/>
          <a:lstStyle/>
          <a:p>
            <a:endParaRPr lang="en-IN"/>
          </a:p>
        </p:txBody>
      </p:sp>
      <p:sp>
        <p:nvSpPr>
          <p:cNvPr id="181256" name="Freeform 8"/>
          <p:cNvSpPr>
            <a:spLocks/>
          </p:cNvSpPr>
          <p:nvPr/>
        </p:nvSpPr>
        <p:spPr bwMode="auto">
          <a:xfrm>
            <a:off x="2514600" y="2989263"/>
            <a:ext cx="457200" cy="512762"/>
          </a:xfrm>
          <a:custGeom>
            <a:avLst/>
            <a:gdLst/>
            <a:ahLst/>
            <a:cxnLst>
              <a:cxn ang="0">
                <a:pos x="144" y="0"/>
              </a:cxn>
              <a:cxn ang="0">
                <a:pos x="0" y="143"/>
              </a:cxn>
              <a:cxn ang="0">
                <a:pos x="144" y="287"/>
              </a:cxn>
              <a:cxn ang="0">
                <a:pos x="288" y="143"/>
              </a:cxn>
              <a:cxn ang="0">
                <a:pos x="144" y="0"/>
              </a:cxn>
            </a:cxnLst>
            <a:rect l="0" t="0" r="r" b="b"/>
            <a:pathLst>
              <a:path w="288" h="287">
                <a:moveTo>
                  <a:pt x="144" y="0"/>
                </a:moveTo>
                <a:lnTo>
                  <a:pt x="0" y="143"/>
                </a:lnTo>
                <a:lnTo>
                  <a:pt x="144" y="287"/>
                </a:lnTo>
                <a:lnTo>
                  <a:pt x="288" y="143"/>
                </a:lnTo>
                <a:lnTo>
                  <a:pt x="144" y="0"/>
                </a:lnTo>
                <a:close/>
              </a:path>
            </a:pathLst>
          </a:custGeom>
          <a:solidFill>
            <a:srgbClr val="FFFFFF"/>
          </a:solidFill>
          <a:ln w="9525">
            <a:noFill/>
            <a:round/>
            <a:headEnd/>
            <a:tailEnd/>
          </a:ln>
        </p:spPr>
        <p:txBody>
          <a:bodyPr/>
          <a:lstStyle/>
          <a:p>
            <a:endParaRPr lang="en-IN"/>
          </a:p>
        </p:txBody>
      </p:sp>
      <p:sp>
        <p:nvSpPr>
          <p:cNvPr id="181257" name="Freeform 9"/>
          <p:cNvSpPr>
            <a:spLocks/>
          </p:cNvSpPr>
          <p:nvPr/>
        </p:nvSpPr>
        <p:spPr bwMode="auto">
          <a:xfrm>
            <a:off x="2514600" y="2989263"/>
            <a:ext cx="457200" cy="512762"/>
          </a:xfrm>
          <a:custGeom>
            <a:avLst/>
            <a:gdLst/>
            <a:ahLst/>
            <a:cxnLst>
              <a:cxn ang="0">
                <a:pos x="144" y="0"/>
              </a:cxn>
              <a:cxn ang="0">
                <a:pos x="0" y="143"/>
              </a:cxn>
              <a:cxn ang="0">
                <a:pos x="0" y="143"/>
              </a:cxn>
              <a:cxn ang="0">
                <a:pos x="144" y="287"/>
              </a:cxn>
              <a:cxn ang="0">
                <a:pos x="144" y="287"/>
              </a:cxn>
              <a:cxn ang="0">
                <a:pos x="288" y="143"/>
              </a:cxn>
              <a:cxn ang="0">
                <a:pos x="288" y="143"/>
              </a:cxn>
              <a:cxn ang="0">
                <a:pos x="144" y="0"/>
              </a:cxn>
              <a:cxn ang="0">
                <a:pos x="144" y="0"/>
              </a:cxn>
            </a:cxnLst>
            <a:rect l="0" t="0" r="r" b="b"/>
            <a:pathLst>
              <a:path w="288" h="287">
                <a:moveTo>
                  <a:pt x="144" y="0"/>
                </a:moveTo>
                <a:lnTo>
                  <a:pt x="0" y="143"/>
                </a:lnTo>
                <a:lnTo>
                  <a:pt x="0" y="143"/>
                </a:lnTo>
                <a:lnTo>
                  <a:pt x="144" y="287"/>
                </a:lnTo>
                <a:lnTo>
                  <a:pt x="144" y="287"/>
                </a:lnTo>
                <a:lnTo>
                  <a:pt x="288" y="143"/>
                </a:lnTo>
                <a:lnTo>
                  <a:pt x="288" y="143"/>
                </a:lnTo>
                <a:lnTo>
                  <a:pt x="144" y="0"/>
                </a:lnTo>
                <a:lnTo>
                  <a:pt x="144" y="0"/>
                </a:lnTo>
                <a:close/>
              </a:path>
            </a:pathLst>
          </a:custGeom>
          <a:noFill/>
          <a:ln w="30163">
            <a:solidFill>
              <a:srgbClr val="000000"/>
            </a:solidFill>
            <a:prstDash val="solid"/>
            <a:round/>
            <a:headEnd/>
            <a:tailEnd/>
          </a:ln>
        </p:spPr>
        <p:txBody>
          <a:bodyPr/>
          <a:lstStyle/>
          <a:p>
            <a:endParaRPr lang="en-IN"/>
          </a:p>
        </p:txBody>
      </p:sp>
      <p:sp>
        <p:nvSpPr>
          <p:cNvPr id="181258" name="Freeform 10"/>
          <p:cNvSpPr>
            <a:spLocks/>
          </p:cNvSpPr>
          <p:nvPr/>
        </p:nvSpPr>
        <p:spPr bwMode="auto">
          <a:xfrm>
            <a:off x="2501900" y="2974975"/>
            <a:ext cx="457200" cy="512763"/>
          </a:xfrm>
          <a:custGeom>
            <a:avLst/>
            <a:gdLst/>
            <a:ahLst/>
            <a:cxnLst>
              <a:cxn ang="0">
                <a:pos x="144" y="0"/>
              </a:cxn>
              <a:cxn ang="0">
                <a:pos x="0" y="143"/>
              </a:cxn>
              <a:cxn ang="0">
                <a:pos x="144" y="287"/>
              </a:cxn>
              <a:cxn ang="0">
                <a:pos x="288" y="143"/>
              </a:cxn>
              <a:cxn ang="0">
                <a:pos x="144" y="0"/>
              </a:cxn>
            </a:cxnLst>
            <a:rect l="0" t="0" r="r" b="b"/>
            <a:pathLst>
              <a:path w="288" h="287">
                <a:moveTo>
                  <a:pt x="144" y="0"/>
                </a:moveTo>
                <a:lnTo>
                  <a:pt x="0" y="143"/>
                </a:lnTo>
                <a:lnTo>
                  <a:pt x="144" y="287"/>
                </a:lnTo>
                <a:lnTo>
                  <a:pt x="288" y="143"/>
                </a:lnTo>
                <a:lnTo>
                  <a:pt x="144" y="0"/>
                </a:lnTo>
                <a:close/>
              </a:path>
            </a:pathLst>
          </a:custGeom>
          <a:noFill/>
          <a:ln w="30163">
            <a:solidFill>
              <a:srgbClr val="000000"/>
            </a:solidFill>
            <a:prstDash val="solid"/>
            <a:round/>
            <a:headEnd/>
            <a:tailEnd/>
          </a:ln>
        </p:spPr>
        <p:txBody>
          <a:bodyPr/>
          <a:lstStyle/>
          <a:p>
            <a:endParaRPr lang="en-IN"/>
          </a:p>
        </p:txBody>
      </p:sp>
      <p:sp>
        <p:nvSpPr>
          <p:cNvPr id="181259" name="Freeform 11"/>
          <p:cNvSpPr>
            <a:spLocks/>
          </p:cNvSpPr>
          <p:nvPr/>
        </p:nvSpPr>
        <p:spPr bwMode="auto">
          <a:xfrm>
            <a:off x="2514600" y="4881563"/>
            <a:ext cx="457200" cy="512762"/>
          </a:xfrm>
          <a:custGeom>
            <a:avLst/>
            <a:gdLst/>
            <a:ahLst/>
            <a:cxnLst>
              <a:cxn ang="0">
                <a:pos x="144" y="0"/>
              </a:cxn>
              <a:cxn ang="0">
                <a:pos x="0" y="144"/>
              </a:cxn>
              <a:cxn ang="0">
                <a:pos x="144" y="287"/>
              </a:cxn>
              <a:cxn ang="0">
                <a:pos x="288" y="144"/>
              </a:cxn>
              <a:cxn ang="0">
                <a:pos x="144" y="0"/>
              </a:cxn>
            </a:cxnLst>
            <a:rect l="0" t="0" r="r" b="b"/>
            <a:pathLst>
              <a:path w="288" h="287">
                <a:moveTo>
                  <a:pt x="144" y="0"/>
                </a:moveTo>
                <a:lnTo>
                  <a:pt x="0" y="144"/>
                </a:lnTo>
                <a:lnTo>
                  <a:pt x="144" y="287"/>
                </a:lnTo>
                <a:lnTo>
                  <a:pt x="288" y="144"/>
                </a:lnTo>
                <a:lnTo>
                  <a:pt x="144" y="0"/>
                </a:lnTo>
                <a:close/>
              </a:path>
            </a:pathLst>
          </a:custGeom>
          <a:solidFill>
            <a:srgbClr val="FFFFFF"/>
          </a:solidFill>
          <a:ln w="9525">
            <a:noFill/>
            <a:round/>
            <a:headEnd/>
            <a:tailEnd/>
          </a:ln>
        </p:spPr>
        <p:txBody>
          <a:bodyPr/>
          <a:lstStyle/>
          <a:p>
            <a:endParaRPr lang="en-IN"/>
          </a:p>
        </p:txBody>
      </p:sp>
      <p:sp>
        <p:nvSpPr>
          <p:cNvPr id="181260" name="Freeform 12"/>
          <p:cNvSpPr>
            <a:spLocks/>
          </p:cNvSpPr>
          <p:nvPr/>
        </p:nvSpPr>
        <p:spPr bwMode="auto">
          <a:xfrm>
            <a:off x="2514600" y="4881563"/>
            <a:ext cx="457200" cy="512762"/>
          </a:xfrm>
          <a:custGeom>
            <a:avLst/>
            <a:gdLst/>
            <a:ahLst/>
            <a:cxnLst>
              <a:cxn ang="0">
                <a:pos x="144" y="0"/>
              </a:cxn>
              <a:cxn ang="0">
                <a:pos x="0" y="144"/>
              </a:cxn>
              <a:cxn ang="0">
                <a:pos x="0" y="144"/>
              </a:cxn>
              <a:cxn ang="0">
                <a:pos x="144" y="287"/>
              </a:cxn>
              <a:cxn ang="0">
                <a:pos x="144" y="287"/>
              </a:cxn>
              <a:cxn ang="0">
                <a:pos x="288" y="144"/>
              </a:cxn>
              <a:cxn ang="0">
                <a:pos x="288" y="144"/>
              </a:cxn>
              <a:cxn ang="0">
                <a:pos x="144" y="0"/>
              </a:cxn>
              <a:cxn ang="0">
                <a:pos x="144" y="0"/>
              </a:cxn>
            </a:cxnLst>
            <a:rect l="0" t="0" r="r" b="b"/>
            <a:pathLst>
              <a:path w="288" h="287">
                <a:moveTo>
                  <a:pt x="144" y="0"/>
                </a:moveTo>
                <a:lnTo>
                  <a:pt x="0" y="144"/>
                </a:lnTo>
                <a:lnTo>
                  <a:pt x="0" y="144"/>
                </a:lnTo>
                <a:lnTo>
                  <a:pt x="144" y="287"/>
                </a:lnTo>
                <a:lnTo>
                  <a:pt x="144" y="287"/>
                </a:lnTo>
                <a:lnTo>
                  <a:pt x="288" y="144"/>
                </a:lnTo>
                <a:lnTo>
                  <a:pt x="288" y="144"/>
                </a:lnTo>
                <a:lnTo>
                  <a:pt x="144" y="0"/>
                </a:lnTo>
                <a:lnTo>
                  <a:pt x="144" y="0"/>
                </a:lnTo>
                <a:close/>
              </a:path>
            </a:pathLst>
          </a:custGeom>
          <a:noFill/>
          <a:ln w="30163">
            <a:solidFill>
              <a:srgbClr val="000000"/>
            </a:solidFill>
            <a:prstDash val="solid"/>
            <a:round/>
            <a:headEnd/>
            <a:tailEnd/>
          </a:ln>
        </p:spPr>
        <p:txBody>
          <a:bodyPr/>
          <a:lstStyle/>
          <a:p>
            <a:endParaRPr lang="en-IN"/>
          </a:p>
        </p:txBody>
      </p:sp>
      <p:sp>
        <p:nvSpPr>
          <p:cNvPr id="181261" name="Freeform 13"/>
          <p:cNvSpPr>
            <a:spLocks/>
          </p:cNvSpPr>
          <p:nvPr/>
        </p:nvSpPr>
        <p:spPr bwMode="auto">
          <a:xfrm>
            <a:off x="2501900" y="4867275"/>
            <a:ext cx="457200" cy="512763"/>
          </a:xfrm>
          <a:custGeom>
            <a:avLst/>
            <a:gdLst/>
            <a:ahLst/>
            <a:cxnLst>
              <a:cxn ang="0">
                <a:pos x="144" y="0"/>
              </a:cxn>
              <a:cxn ang="0">
                <a:pos x="0" y="144"/>
              </a:cxn>
              <a:cxn ang="0">
                <a:pos x="144" y="287"/>
              </a:cxn>
              <a:cxn ang="0">
                <a:pos x="288" y="144"/>
              </a:cxn>
              <a:cxn ang="0">
                <a:pos x="144" y="0"/>
              </a:cxn>
            </a:cxnLst>
            <a:rect l="0" t="0" r="r" b="b"/>
            <a:pathLst>
              <a:path w="288" h="287">
                <a:moveTo>
                  <a:pt x="144" y="0"/>
                </a:moveTo>
                <a:lnTo>
                  <a:pt x="0" y="144"/>
                </a:lnTo>
                <a:lnTo>
                  <a:pt x="144" y="287"/>
                </a:lnTo>
                <a:lnTo>
                  <a:pt x="288" y="144"/>
                </a:lnTo>
                <a:lnTo>
                  <a:pt x="144" y="0"/>
                </a:lnTo>
                <a:close/>
              </a:path>
            </a:pathLst>
          </a:custGeom>
          <a:noFill/>
          <a:ln w="30163">
            <a:solidFill>
              <a:srgbClr val="000000"/>
            </a:solidFill>
            <a:prstDash val="solid"/>
            <a:round/>
            <a:headEnd/>
            <a:tailEnd/>
          </a:ln>
        </p:spPr>
        <p:txBody>
          <a:bodyPr/>
          <a:lstStyle/>
          <a:p>
            <a:endParaRPr lang="en-IN"/>
          </a:p>
        </p:txBody>
      </p:sp>
      <p:sp>
        <p:nvSpPr>
          <p:cNvPr id="181262" name="Freeform 14"/>
          <p:cNvSpPr>
            <a:spLocks/>
          </p:cNvSpPr>
          <p:nvPr/>
        </p:nvSpPr>
        <p:spPr bwMode="auto">
          <a:xfrm>
            <a:off x="2997200" y="3244850"/>
            <a:ext cx="455613" cy="171450"/>
          </a:xfrm>
          <a:custGeom>
            <a:avLst/>
            <a:gdLst/>
            <a:ahLst/>
            <a:cxnLst>
              <a:cxn ang="0">
                <a:pos x="0" y="0"/>
              </a:cxn>
              <a:cxn ang="0">
                <a:pos x="287" y="0"/>
              </a:cxn>
              <a:cxn ang="0">
                <a:pos x="287" y="0"/>
              </a:cxn>
              <a:cxn ang="0">
                <a:pos x="287" y="96"/>
              </a:cxn>
              <a:cxn ang="0">
                <a:pos x="287" y="96"/>
              </a:cxn>
            </a:cxnLst>
            <a:rect l="0" t="0" r="r" b="b"/>
            <a:pathLst>
              <a:path w="287" h="96">
                <a:moveTo>
                  <a:pt x="0" y="0"/>
                </a:moveTo>
                <a:lnTo>
                  <a:pt x="287" y="0"/>
                </a:lnTo>
                <a:lnTo>
                  <a:pt x="287" y="0"/>
                </a:lnTo>
                <a:lnTo>
                  <a:pt x="287" y="96"/>
                </a:lnTo>
                <a:lnTo>
                  <a:pt x="287" y="96"/>
                </a:lnTo>
              </a:path>
            </a:pathLst>
          </a:custGeom>
          <a:noFill/>
          <a:ln w="30163">
            <a:solidFill>
              <a:srgbClr val="000000"/>
            </a:solidFill>
            <a:prstDash val="solid"/>
            <a:round/>
            <a:headEnd/>
            <a:tailEnd/>
          </a:ln>
        </p:spPr>
        <p:txBody>
          <a:bodyPr/>
          <a:lstStyle/>
          <a:p>
            <a:endParaRPr lang="en-IN"/>
          </a:p>
        </p:txBody>
      </p:sp>
      <p:sp>
        <p:nvSpPr>
          <p:cNvPr id="181263" name="Freeform 15"/>
          <p:cNvSpPr>
            <a:spLocks/>
          </p:cNvSpPr>
          <p:nvPr/>
        </p:nvSpPr>
        <p:spPr bwMode="auto">
          <a:xfrm>
            <a:off x="2984500" y="3230563"/>
            <a:ext cx="455613" cy="171450"/>
          </a:xfrm>
          <a:custGeom>
            <a:avLst/>
            <a:gdLst/>
            <a:ahLst/>
            <a:cxnLst>
              <a:cxn ang="0">
                <a:pos x="0" y="0"/>
              </a:cxn>
              <a:cxn ang="0">
                <a:pos x="287" y="0"/>
              </a:cxn>
              <a:cxn ang="0">
                <a:pos x="287" y="96"/>
              </a:cxn>
            </a:cxnLst>
            <a:rect l="0" t="0" r="r" b="b"/>
            <a:pathLst>
              <a:path w="287" h="96">
                <a:moveTo>
                  <a:pt x="0" y="0"/>
                </a:moveTo>
                <a:lnTo>
                  <a:pt x="287" y="0"/>
                </a:lnTo>
                <a:lnTo>
                  <a:pt x="287" y="96"/>
                </a:lnTo>
              </a:path>
            </a:pathLst>
          </a:custGeom>
          <a:noFill/>
          <a:ln w="30163">
            <a:solidFill>
              <a:srgbClr val="000000"/>
            </a:solidFill>
            <a:prstDash val="solid"/>
            <a:round/>
            <a:headEnd/>
            <a:tailEnd/>
          </a:ln>
        </p:spPr>
        <p:txBody>
          <a:bodyPr/>
          <a:lstStyle/>
          <a:p>
            <a:endParaRPr lang="en-IN"/>
          </a:p>
        </p:txBody>
      </p:sp>
      <p:sp>
        <p:nvSpPr>
          <p:cNvPr id="181264" name="Line 16"/>
          <p:cNvSpPr>
            <a:spLocks noChangeShapeType="1"/>
          </p:cNvSpPr>
          <p:nvPr/>
        </p:nvSpPr>
        <p:spPr bwMode="auto">
          <a:xfrm>
            <a:off x="2705100" y="2149475"/>
            <a:ext cx="1588" cy="796925"/>
          </a:xfrm>
          <a:prstGeom prst="line">
            <a:avLst/>
          </a:prstGeom>
          <a:noFill/>
          <a:ln w="30163">
            <a:solidFill>
              <a:srgbClr val="000000"/>
            </a:solidFill>
            <a:round/>
            <a:headEnd/>
            <a:tailEnd/>
          </a:ln>
        </p:spPr>
        <p:txBody>
          <a:bodyPr/>
          <a:lstStyle/>
          <a:p>
            <a:endParaRPr lang="en-IN"/>
          </a:p>
        </p:txBody>
      </p:sp>
      <p:sp>
        <p:nvSpPr>
          <p:cNvPr id="181265" name="Rectangle 17"/>
          <p:cNvSpPr>
            <a:spLocks noChangeArrowheads="1"/>
          </p:cNvSpPr>
          <p:nvPr/>
        </p:nvSpPr>
        <p:spPr bwMode="auto">
          <a:xfrm>
            <a:off x="2514600" y="2362200"/>
            <a:ext cx="393700" cy="341313"/>
          </a:xfrm>
          <a:prstGeom prst="rect">
            <a:avLst/>
          </a:prstGeom>
          <a:solidFill>
            <a:srgbClr val="FFFFFF"/>
          </a:solidFill>
          <a:ln w="9525">
            <a:noFill/>
            <a:miter lim="800000"/>
            <a:headEnd/>
            <a:tailEnd/>
          </a:ln>
        </p:spPr>
        <p:txBody>
          <a:bodyPr/>
          <a:lstStyle/>
          <a:p>
            <a:endParaRPr lang="en-IN"/>
          </a:p>
        </p:txBody>
      </p:sp>
      <p:sp>
        <p:nvSpPr>
          <p:cNvPr id="181266" name="Rectangle 18"/>
          <p:cNvSpPr>
            <a:spLocks noChangeArrowheads="1"/>
          </p:cNvSpPr>
          <p:nvPr/>
        </p:nvSpPr>
        <p:spPr bwMode="auto">
          <a:xfrm>
            <a:off x="2501900" y="2347913"/>
            <a:ext cx="419100" cy="369887"/>
          </a:xfrm>
          <a:prstGeom prst="rect">
            <a:avLst/>
          </a:prstGeom>
          <a:noFill/>
          <a:ln w="30163">
            <a:solidFill>
              <a:srgbClr val="000000"/>
            </a:solidFill>
            <a:miter lim="800000"/>
            <a:headEnd/>
            <a:tailEnd/>
          </a:ln>
        </p:spPr>
        <p:txBody>
          <a:bodyPr/>
          <a:lstStyle/>
          <a:p>
            <a:endParaRPr lang="en-IN"/>
          </a:p>
        </p:txBody>
      </p:sp>
      <p:sp>
        <p:nvSpPr>
          <p:cNvPr id="181267" name="Freeform 19"/>
          <p:cNvSpPr>
            <a:spLocks/>
          </p:cNvSpPr>
          <p:nvPr/>
        </p:nvSpPr>
        <p:spPr bwMode="auto">
          <a:xfrm>
            <a:off x="2135188" y="3201988"/>
            <a:ext cx="341312" cy="457200"/>
          </a:xfrm>
          <a:custGeom>
            <a:avLst/>
            <a:gdLst/>
            <a:ahLst/>
            <a:cxnLst>
              <a:cxn ang="0">
                <a:pos x="215" y="0"/>
              </a:cxn>
              <a:cxn ang="0">
                <a:pos x="0" y="0"/>
              </a:cxn>
              <a:cxn ang="0">
                <a:pos x="0" y="256"/>
              </a:cxn>
            </a:cxnLst>
            <a:rect l="0" t="0" r="r" b="b"/>
            <a:pathLst>
              <a:path w="215" h="256">
                <a:moveTo>
                  <a:pt x="215" y="0"/>
                </a:moveTo>
                <a:lnTo>
                  <a:pt x="0" y="0"/>
                </a:lnTo>
                <a:lnTo>
                  <a:pt x="0" y="256"/>
                </a:lnTo>
              </a:path>
            </a:pathLst>
          </a:custGeom>
          <a:noFill/>
          <a:ln w="30163">
            <a:solidFill>
              <a:srgbClr val="000000"/>
            </a:solidFill>
            <a:prstDash val="solid"/>
            <a:round/>
            <a:headEnd/>
            <a:tailEnd/>
          </a:ln>
        </p:spPr>
        <p:txBody>
          <a:bodyPr/>
          <a:lstStyle/>
          <a:p>
            <a:endParaRPr lang="en-IN"/>
          </a:p>
        </p:txBody>
      </p:sp>
      <p:sp>
        <p:nvSpPr>
          <p:cNvPr id="181268" name="Freeform 20"/>
          <p:cNvSpPr>
            <a:spLocks/>
          </p:cNvSpPr>
          <p:nvPr/>
        </p:nvSpPr>
        <p:spPr bwMode="auto">
          <a:xfrm>
            <a:off x="3681413" y="3800475"/>
            <a:ext cx="279400" cy="257175"/>
          </a:xfrm>
          <a:custGeom>
            <a:avLst/>
            <a:gdLst/>
            <a:ahLst/>
            <a:cxnLst>
              <a:cxn ang="0">
                <a:pos x="0" y="0"/>
              </a:cxn>
              <a:cxn ang="0">
                <a:pos x="176" y="0"/>
              </a:cxn>
              <a:cxn ang="0">
                <a:pos x="176" y="0"/>
              </a:cxn>
              <a:cxn ang="0">
                <a:pos x="176" y="144"/>
              </a:cxn>
              <a:cxn ang="0">
                <a:pos x="176" y="144"/>
              </a:cxn>
            </a:cxnLst>
            <a:rect l="0" t="0" r="r" b="b"/>
            <a:pathLst>
              <a:path w="176" h="144">
                <a:moveTo>
                  <a:pt x="0" y="0"/>
                </a:moveTo>
                <a:lnTo>
                  <a:pt x="176" y="0"/>
                </a:lnTo>
                <a:lnTo>
                  <a:pt x="176" y="0"/>
                </a:lnTo>
                <a:lnTo>
                  <a:pt x="176" y="144"/>
                </a:lnTo>
                <a:lnTo>
                  <a:pt x="176" y="144"/>
                </a:lnTo>
              </a:path>
            </a:pathLst>
          </a:custGeom>
          <a:noFill/>
          <a:ln w="30163">
            <a:solidFill>
              <a:srgbClr val="000000"/>
            </a:solidFill>
            <a:prstDash val="solid"/>
            <a:round/>
            <a:headEnd/>
            <a:tailEnd/>
          </a:ln>
        </p:spPr>
        <p:txBody>
          <a:bodyPr/>
          <a:lstStyle/>
          <a:p>
            <a:endParaRPr lang="en-IN"/>
          </a:p>
        </p:txBody>
      </p:sp>
      <p:sp>
        <p:nvSpPr>
          <p:cNvPr id="181269" name="Freeform 21"/>
          <p:cNvSpPr>
            <a:spLocks/>
          </p:cNvSpPr>
          <p:nvPr/>
        </p:nvSpPr>
        <p:spPr bwMode="auto">
          <a:xfrm>
            <a:off x="3668713" y="3786188"/>
            <a:ext cx="279400" cy="257175"/>
          </a:xfrm>
          <a:custGeom>
            <a:avLst/>
            <a:gdLst/>
            <a:ahLst/>
            <a:cxnLst>
              <a:cxn ang="0">
                <a:pos x="0" y="0"/>
              </a:cxn>
              <a:cxn ang="0">
                <a:pos x="176" y="0"/>
              </a:cxn>
              <a:cxn ang="0">
                <a:pos x="176" y="144"/>
              </a:cxn>
            </a:cxnLst>
            <a:rect l="0" t="0" r="r" b="b"/>
            <a:pathLst>
              <a:path w="176" h="144">
                <a:moveTo>
                  <a:pt x="0" y="0"/>
                </a:moveTo>
                <a:lnTo>
                  <a:pt x="176" y="0"/>
                </a:lnTo>
                <a:lnTo>
                  <a:pt x="176" y="144"/>
                </a:lnTo>
              </a:path>
            </a:pathLst>
          </a:custGeom>
          <a:noFill/>
          <a:ln w="30163">
            <a:solidFill>
              <a:srgbClr val="000000"/>
            </a:solidFill>
            <a:prstDash val="solid"/>
            <a:round/>
            <a:headEnd/>
            <a:tailEnd/>
          </a:ln>
        </p:spPr>
        <p:txBody>
          <a:bodyPr/>
          <a:lstStyle/>
          <a:p>
            <a:endParaRPr lang="en-IN"/>
          </a:p>
        </p:txBody>
      </p:sp>
      <p:sp>
        <p:nvSpPr>
          <p:cNvPr id="181270" name="Freeform 22"/>
          <p:cNvSpPr>
            <a:spLocks/>
          </p:cNvSpPr>
          <p:nvPr/>
        </p:nvSpPr>
        <p:spPr bwMode="auto">
          <a:xfrm>
            <a:off x="2997200" y="3800475"/>
            <a:ext cx="252413" cy="314325"/>
          </a:xfrm>
          <a:custGeom>
            <a:avLst/>
            <a:gdLst/>
            <a:ahLst/>
            <a:cxnLst>
              <a:cxn ang="0">
                <a:pos x="159" y="0"/>
              </a:cxn>
              <a:cxn ang="0">
                <a:pos x="0" y="0"/>
              </a:cxn>
              <a:cxn ang="0">
                <a:pos x="0" y="0"/>
              </a:cxn>
              <a:cxn ang="0">
                <a:pos x="0" y="176"/>
              </a:cxn>
              <a:cxn ang="0">
                <a:pos x="0" y="176"/>
              </a:cxn>
            </a:cxnLst>
            <a:rect l="0" t="0" r="r" b="b"/>
            <a:pathLst>
              <a:path w="159" h="176">
                <a:moveTo>
                  <a:pt x="159" y="0"/>
                </a:moveTo>
                <a:lnTo>
                  <a:pt x="0" y="0"/>
                </a:lnTo>
                <a:lnTo>
                  <a:pt x="0" y="0"/>
                </a:lnTo>
                <a:lnTo>
                  <a:pt x="0" y="176"/>
                </a:lnTo>
                <a:lnTo>
                  <a:pt x="0" y="176"/>
                </a:lnTo>
              </a:path>
            </a:pathLst>
          </a:custGeom>
          <a:noFill/>
          <a:ln w="30163">
            <a:solidFill>
              <a:srgbClr val="000000"/>
            </a:solidFill>
            <a:prstDash val="solid"/>
            <a:round/>
            <a:headEnd/>
            <a:tailEnd/>
          </a:ln>
        </p:spPr>
        <p:txBody>
          <a:bodyPr/>
          <a:lstStyle/>
          <a:p>
            <a:endParaRPr lang="en-IN"/>
          </a:p>
        </p:txBody>
      </p:sp>
      <p:sp>
        <p:nvSpPr>
          <p:cNvPr id="181271" name="Freeform 23"/>
          <p:cNvSpPr>
            <a:spLocks/>
          </p:cNvSpPr>
          <p:nvPr/>
        </p:nvSpPr>
        <p:spPr bwMode="auto">
          <a:xfrm>
            <a:off x="2984500" y="3786188"/>
            <a:ext cx="252413" cy="314325"/>
          </a:xfrm>
          <a:custGeom>
            <a:avLst/>
            <a:gdLst/>
            <a:ahLst/>
            <a:cxnLst>
              <a:cxn ang="0">
                <a:pos x="159" y="0"/>
              </a:cxn>
              <a:cxn ang="0">
                <a:pos x="0" y="0"/>
              </a:cxn>
              <a:cxn ang="0">
                <a:pos x="0" y="176"/>
              </a:cxn>
            </a:cxnLst>
            <a:rect l="0" t="0" r="r" b="b"/>
            <a:pathLst>
              <a:path w="159" h="176">
                <a:moveTo>
                  <a:pt x="159" y="0"/>
                </a:moveTo>
                <a:lnTo>
                  <a:pt x="0" y="0"/>
                </a:lnTo>
                <a:lnTo>
                  <a:pt x="0" y="176"/>
                </a:lnTo>
              </a:path>
            </a:pathLst>
          </a:custGeom>
          <a:noFill/>
          <a:ln w="30163">
            <a:solidFill>
              <a:srgbClr val="000000"/>
            </a:solidFill>
            <a:prstDash val="solid"/>
            <a:round/>
            <a:headEnd/>
            <a:tailEnd/>
          </a:ln>
        </p:spPr>
        <p:txBody>
          <a:bodyPr/>
          <a:lstStyle/>
          <a:p>
            <a:endParaRPr lang="en-IN"/>
          </a:p>
        </p:txBody>
      </p:sp>
      <p:sp>
        <p:nvSpPr>
          <p:cNvPr id="181272" name="Freeform 24"/>
          <p:cNvSpPr>
            <a:spLocks/>
          </p:cNvSpPr>
          <p:nvPr/>
        </p:nvSpPr>
        <p:spPr bwMode="auto">
          <a:xfrm>
            <a:off x="2971800" y="4268788"/>
            <a:ext cx="989013" cy="157162"/>
          </a:xfrm>
          <a:custGeom>
            <a:avLst/>
            <a:gdLst/>
            <a:ahLst/>
            <a:cxnLst>
              <a:cxn ang="0">
                <a:pos x="0" y="0"/>
              </a:cxn>
              <a:cxn ang="0">
                <a:pos x="0" y="88"/>
              </a:cxn>
              <a:cxn ang="0">
                <a:pos x="0" y="88"/>
              </a:cxn>
              <a:cxn ang="0">
                <a:pos x="623" y="88"/>
              </a:cxn>
              <a:cxn ang="0">
                <a:pos x="623" y="88"/>
              </a:cxn>
              <a:cxn ang="0">
                <a:pos x="623" y="0"/>
              </a:cxn>
              <a:cxn ang="0">
                <a:pos x="623" y="0"/>
              </a:cxn>
            </a:cxnLst>
            <a:rect l="0" t="0" r="r" b="b"/>
            <a:pathLst>
              <a:path w="623" h="88">
                <a:moveTo>
                  <a:pt x="0" y="0"/>
                </a:moveTo>
                <a:lnTo>
                  <a:pt x="0" y="88"/>
                </a:lnTo>
                <a:lnTo>
                  <a:pt x="0" y="88"/>
                </a:lnTo>
                <a:lnTo>
                  <a:pt x="623" y="88"/>
                </a:lnTo>
                <a:lnTo>
                  <a:pt x="623" y="88"/>
                </a:lnTo>
                <a:lnTo>
                  <a:pt x="623" y="0"/>
                </a:lnTo>
                <a:lnTo>
                  <a:pt x="623" y="0"/>
                </a:lnTo>
              </a:path>
            </a:pathLst>
          </a:custGeom>
          <a:noFill/>
          <a:ln w="30163">
            <a:solidFill>
              <a:srgbClr val="000000"/>
            </a:solidFill>
            <a:prstDash val="solid"/>
            <a:round/>
            <a:headEnd/>
            <a:tailEnd/>
          </a:ln>
        </p:spPr>
        <p:txBody>
          <a:bodyPr/>
          <a:lstStyle/>
          <a:p>
            <a:endParaRPr lang="en-IN"/>
          </a:p>
        </p:txBody>
      </p:sp>
      <p:sp>
        <p:nvSpPr>
          <p:cNvPr id="181273" name="Rectangle 25"/>
          <p:cNvSpPr>
            <a:spLocks noChangeArrowheads="1"/>
          </p:cNvSpPr>
          <p:nvPr/>
        </p:nvSpPr>
        <p:spPr bwMode="auto">
          <a:xfrm>
            <a:off x="2959100" y="4144963"/>
            <a:ext cx="989013" cy="266700"/>
          </a:xfrm>
          <a:prstGeom prst="rect">
            <a:avLst/>
          </a:prstGeom>
          <a:noFill/>
          <a:ln w="30163">
            <a:solidFill>
              <a:srgbClr val="000000"/>
            </a:solidFill>
            <a:miter lim="800000"/>
            <a:headEnd/>
            <a:tailEnd/>
          </a:ln>
        </p:spPr>
        <p:txBody>
          <a:bodyPr/>
          <a:lstStyle/>
          <a:p>
            <a:endParaRPr lang="en-IN"/>
          </a:p>
        </p:txBody>
      </p:sp>
      <p:sp>
        <p:nvSpPr>
          <p:cNvPr id="181274" name="Rectangle 26"/>
          <p:cNvSpPr>
            <a:spLocks noChangeArrowheads="1"/>
          </p:cNvSpPr>
          <p:nvPr/>
        </p:nvSpPr>
        <p:spPr bwMode="auto">
          <a:xfrm>
            <a:off x="2743200" y="3900488"/>
            <a:ext cx="393700" cy="339725"/>
          </a:xfrm>
          <a:prstGeom prst="rect">
            <a:avLst/>
          </a:prstGeom>
          <a:solidFill>
            <a:srgbClr val="FFFFFF"/>
          </a:solidFill>
          <a:ln w="9525">
            <a:noFill/>
            <a:miter lim="800000"/>
            <a:headEnd/>
            <a:tailEnd/>
          </a:ln>
        </p:spPr>
        <p:txBody>
          <a:bodyPr/>
          <a:lstStyle/>
          <a:p>
            <a:endParaRPr lang="en-IN"/>
          </a:p>
        </p:txBody>
      </p:sp>
      <p:sp>
        <p:nvSpPr>
          <p:cNvPr id="181275" name="Rectangle 27"/>
          <p:cNvSpPr>
            <a:spLocks noChangeArrowheads="1"/>
          </p:cNvSpPr>
          <p:nvPr/>
        </p:nvSpPr>
        <p:spPr bwMode="auto">
          <a:xfrm>
            <a:off x="2730500" y="3886200"/>
            <a:ext cx="419100" cy="368300"/>
          </a:xfrm>
          <a:prstGeom prst="rect">
            <a:avLst/>
          </a:prstGeom>
          <a:noFill/>
          <a:ln w="30163">
            <a:solidFill>
              <a:srgbClr val="000000"/>
            </a:solidFill>
            <a:miter lim="800000"/>
            <a:headEnd/>
            <a:tailEnd/>
          </a:ln>
        </p:spPr>
        <p:txBody>
          <a:bodyPr/>
          <a:lstStyle/>
          <a:p>
            <a:endParaRPr lang="en-IN"/>
          </a:p>
        </p:txBody>
      </p:sp>
      <p:sp>
        <p:nvSpPr>
          <p:cNvPr id="181276" name="Rectangle 28"/>
          <p:cNvSpPr>
            <a:spLocks noChangeArrowheads="1"/>
          </p:cNvSpPr>
          <p:nvPr/>
        </p:nvSpPr>
        <p:spPr bwMode="auto">
          <a:xfrm>
            <a:off x="3744913" y="3900488"/>
            <a:ext cx="393700" cy="339725"/>
          </a:xfrm>
          <a:prstGeom prst="rect">
            <a:avLst/>
          </a:prstGeom>
          <a:solidFill>
            <a:srgbClr val="FFFFFF"/>
          </a:solidFill>
          <a:ln w="9525">
            <a:noFill/>
            <a:miter lim="800000"/>
            <a:headEnd/>
            <a:tailEnd/>
          </a:ln>
        </p:spPr>
        <p:txBody>
          <a:bodyPr/>
          <a:lstStyle/>
          <a:p>
            <a:endParaRPr lang="en-IN"/>
          </a:p>
        </p:txBody>
      </p:sp>
      <p:sp>
        <p:nvSpPr>
          <p:cNvPr id="181277" name="Rectangle 29"/>
          <p:cNvSpPr>
            <a:spLocks noChangeArrowheads="1"/>
          </p:cNvSpPr>
          <p:nvPr/>
        </p:nvSpPr>
        <p:spPr bwMode="auto">
          <a:xfrm>
            <a:off x="3732213" y="3886200"/>
            <a:ext cx="419100" cy="368300"/>
          </a:xfrm>
          <a:prstGeom prst="rect">
            <a:avLst/>
          </a:prstGeom>
          <a:noFill/>
          <a:ln w="30163">
            <a:solidFill>
              <a:srgbClr val="000000"/>
            </a:solidFill>
            <a:miter lim="800000"/>
            <a:headEnd/>
            <a:tailEnd/>
          </a:ln>
        </p:spPr>
        <p:txBody>
          <a:bodyPr/>
          <a:lstStyle/>
          <a:p>
            <a:endParaRPr lang="en-IN"/>
          </a:p>
        </p:txBody>
      </p:sp>
      <p:sp>
        <p:nvSpPr>
          <p:cNvPr id="181278" name="Rectangle 30"/>
          <p:cNvSpPr>
            <a:spLocks noChangeArrowheads="1"/>
          </p:cNvSpPr>
          <p:nvPr/>
        </p:nvSpPr>
        <p:spPr bwMode="auto">
          <a:xfrm>
            <a:off x="1944688" y="3700463"/>
            <a:ext cx="392112" cy="357187"/>
          </a:xfrm>
          <a:prstGeom prst="rect">
            <a:avLst/>
          </a:prstGeom>
          <a:solidFill>
            <a:srgbClr val="FFFFFF"/>
          </a:solidFill>
          <a:ln w="9525">
            <a:noFill/>
            <a:miter lim="800000"/>
            <a:headEnd/>
            <a:tailEnd/>
          </a:ln>
        </p:spPr>
        <p:txBody>
          <a:bodyPr/>
          <a:lstStyle/>
          <a:p>
            <a:endParaRPr lang="en-IN"/>
          </a:p>
        </p:txBody>
      </p:sp>
      <p:sp>
        <p:nvSpPr>
          <p:cNvPr id="181279" name="Rectangle 31"/>
          <p:cNvSpPr>
            <a:spLocks noChangeArrowheads="1"/>
          </p:cNvSpPr>
          <p:nvPr/>
        </p:nvSpPr>
        <p:spPr bwMode="auto">
          <a:xfrm>
            <a:off x="1931988" y="3686175"/>
            <a:ext cx="417512" cy="385763"/>
          </a:xfrm>
          <a:prstGeom prst="rect">
            <a:avLst/>
          </a:prstGeom>
          <a:noFill/>
          <a:ln w="30163">
            <a:solidFill>
              <a:srgbClr val="000000"/>
            </a:solidFill>
            <a:miter lim="800000"/>
            <a:headEnd/>
            <a:tailEnd/>
          </a:ln>
        </p:spPr>
        <p:txBody>
          <a:bodyPr/>
          <a:lstStyle/>
          <a:p>
            <a:endParaRPr lang="en-IN"/>
          </a:p>
        </p:txBody>
      </p:sp>
      <p:sp>
        <p:nvSpPr>
          <p:cNvPr id="181280" name="Line 32"/>
          <p:cNvSpPr>
            <a:spLocks noChangeShapeType="1"/>
          </p:cNvSpPr>
          <p:nvPr/>
        </p:nvSpPr>
        <p:spPr bwMode="auto">
          <a:xfrm>
            <a:off x="2730500" y="4625975"/>
            <a:ext cx="1588" cy="255588"/>
          </a:xfrm>
          <a:prstGeom prst="line">
            <a:avLst/>
          </a:prstGeom>
          <a:noFill/>
          <a:ln w="30163">
            <a:solidFill>
              <a:srgbClr val="000000"/>
            </a:solidFill>
            <a:round/>
            <a:headEnd/>
            <a:tailEnd/>
          </a:ln>
        </p:spPr>
        <p:txBody>
          <a:bodyPr/>
          <a:lstStyle/>
          <a:p>
            <a:endParaRPr lang="en-IN"/>
          </a:p>
        </p:txBody>
      </p:sp>
      <p:sp>
        <p:nvSpPr>
          <p:cNvPr id="181281" name="Line 33"/>
          <p:cNvSpPr>
            <a:spLocks noChangeShapeType="1"/>
          </p:cNvSpPr>
          <p:nvPr/>
        </p:nvSpPr>
        <p:spPr bwMode="auto">
          <a:xfrm>
            <a:off x="2717800" y="5394325"/>
            <a:ext cx="1588" cy="255588"/>
          </a:xfrm>
          <a:prstGeom prst="line">
            <a:avLst/>
          </a:prstGeom>
          <a:noFill/>
          <a:ln w="30163">
            <a:solidFill>
              <a:srgbClr val="000000"/>
            </a:solidFill>
            <a:round/>
            <a:headEnd/>
            <a:tailEnd/>
          </a:ln>
        </p:spPr>
        <p:txBody>
          <a:bodyPr/>
          <a:lstStyle/>
          <a:p>
            <a:endParaRPr lang="en-IN"/>
          </a:p>
        </p:txBody>
      </p:sp>
      <p:sp>
        <p:nvSpPr>
          <p:cNvPr id="181282" name="Oval 34"/>
          <p:cNvSpPr>
            <a:spLocks noChangeArrowheads="1"/>
          </p:cNvSpPr>
          <p:nvPr/>
        </p:nvSpPr>
        <p:spPr bwMode="auto">
          <a:xfrm>
            <a:off x="2667000" y="5664200"/>
            <a:ext cx="139700" cy="200025"/>
          </a:xfrm>
          <a:prstGeom prst="ellipse">
            <a:avLst/>
          </a:prstGeom>
          <a:solidFill>
            <a:srgbClr val="FFFFFF"/>
          </a:solidFill>
          <a:ln w="9525">
            <a:noFill/>
            <a:round/>
            <a:headEnd/>
            <a:tailEnd/>
          </a:ln>
        </p:spPr>
        <p:txBody>
          <a:bodyPr/>
          <a:lstStyle/>
          <a:p>
            <a:endParaRPr lang="en-IN"/>
          </a:p>
        </p:txBody>
      </p:sp>
      <p:sp>
        <p:nvSpPr>
          <p:cNvPr id="181283" name="Oval 35"/>
          <p:cNvSpPr>
            <a:spLocks noChangeArrowheads="1"/>
          </p:cNvSpPr>
          <p:nvPr/>
        </p:nvSpPr>
        <p:spPr bwMode="auto">
          <a:xfrm>
            <a:off x="2654300" y="5649913"/>
            <a:ext cx="165100" cy="228600"/>
          </a:xfrm>
          <a:prstGeom prst="ellipse">
            <a:avLst/>
          </a:prstGeom>
          <a:noFill/>
          <a:ln w="30163">
            <a:solidFill>
              <a:srgbClr val="000000"/>
            </a:solidFill>
            <a:round/>
            <a:headEnd/>
            <a:tailEnd/>
          </a:ln>
        </p:spPr>
        <p:txBody>
          <a:bodyPr/>
          <a:lstStyle/>
          <a:p>
            <a:endParaRPr lang="en-IN"/>
          </a:p>
        </p:txBody>
      </p:sp>
      <p:sp>
        <p:nvSpPr>
          <p:cNvPr id="181284" name="Freeform 36"/>
          <p:cNvSpPr>
            <a:spLocks/>
          </p:cNvSpPr>
          <p:nvPr/>
        </p:nvSpPr>
        <p:spPr bwMode="auto">
          <a:xfrm>
            <a:off x="1766888" y="2932113"/>
            <a:ext cx="976312" cy="2178050"/>
          </a:xfrm>
          <a:custGeom>
            <a:avLst/>
            <a:gdLst/>
            <a:ahLst/>
            <a:cxnLst>
              <a:cxn ang="0">
                <a:pos x="471" y="1220"/>
              </a:cxn>
              <a:cxn ang="0">
                <a:pos x="0" y="1220"/>
              </a:cxn>
              <a:cxn ang="0">
                <a:pos x="0" y="1220"/>
              </a:cxn>
              <a:cxn ang="0">
                <a:pos x="0" y="0"/>
              </a:cxn>
              <a:cxn ang="0">
                <a:pos x="0" y="0"/>
              </a:cxn>
              <a:cxn ang="0">
                <a:pos x="615" y="0"/>
              </a:cxn>
              <a:cxn ang="0">
                <a:pos x="615" y="0"/>
              </a:cxn>
            </a:cxnLst>
            <a:rect l="0" t="0" r="r" b="b"/>
            <a:pathLst>
              <a:path w="615" h="1220">
                <a:moveTo>
                  <a:pt x="471" y="1220"/>
                </a:moveTo>
                <a:lnTo>
                  <a:pt x="0" y="1220"/>
                </a:lnTo>
                <a:lnTo>
                  <a:pt x="0" y="1220"/>
                </a:lnTo>
                <a:lnTo>
                  <a:pt x="0" y="0"/>
                </a:lnTo>
                <a:lnTo>
                  <a:pt x="0" y="0"/>
                </a:lnTo>
                <a:lnTo>
                  <a:pt x="615" y="0"/>
                </a:lnTo>
                <a:lnTo>
                  <a:pt x="615" y="0"/>
                </a:lnTo>
              </a:path>
            </a:pathLst>
          </a:custGeom>
          <a:noFill/>
          <a:ln w="30163">
            <a:solidFill>
              <a:srgbClr val="000000"/>
            </a:solidFill>
            <a:prstDash val="solid"/>
            <a:round/>
            <a:headEnd/>
            <a:tailEnd/>
          </a:ln>
        </p:spPr>
        <p:txBody>
          <a:bodyPr/>
          <a:lstStyle/>
          <a:p>
            <a:endParaRPr lang="en-IN"/>
          </a:p>
        </p:txBody>
      </p:sp>
      <p:sp>
        <p:nvSpPr>
          <p:cNvPr id="181285" name="Freeform 37"/>
          <p:cNvSpPr>
            <a:spLocks/>
          </p:cNvSpPr>
          <p:nvPr/>
        </p:nvSpPr>
        <p:spPr bwMode="auto">
          <a:xfrm>
            <a:off x="1754188" y="2917825"/>
            <a:ext cx="976312" cy="2178050"/>
          </a:xfrm>
          <a:custGeom>
            <a:avLst/>
            <a:gdLst/>
            <a:ahLst/>
            <a:cxnLst>
              <a:cxn ang="0">
                <a:pos x="471" y="1220"/>
              </a:cxn>
              <a:cxn ang="0">
                <a:pos x="0" y="1220"/>
              </a:cxn>
              <a:cxn ang="0">
                <a:pos x="0" y="0"/>
              </a:cxn>
              <a:cxn ang="0">
                <a:pos x="615" y="0"/>
              </a:cxn>
            </a:cxnLst>
            <a:rect l="0" t="0" r="r" b="b"/>
            <a:pathLst>
              <a:path w="615" h="1220">
                <a:moveTo>
                  <a:pt x="471" y="1220"/>
                </a:moveTo>
                <a:lnTo>
                  <a:pt x="0" y="1220"/>
                </a:lnTo>
                <a:lnTo>
                  <a:pt x="0" y="0"/>
                </a:lnTo>
                <a:lnTo>
                  <a:pt x="615" y="0"/>
                </a:lnTo>
              </a:path>
            </a:pathLst>
          </a:custGeom>
          <a:noFill/>
          <a:ln w="30163">
            <a:solidFill>
              <a:srgbClr val="000000"/>
            </a:solidFill>
            <a:prstDash val="solid"/>
            <a:round/>
            <a:headEnd/>
            <a:tailEnd/>
          </a:ln>
        </p:spPr>
        <p:txBody>
          <a:bodyPr/>
          <a:lstStyle/>
          <a:p>
            <a:endParaRPr lang="en-IN"/>
          </a:p>
        </p:txBody>
      </p:sp>
      <p:grpSp>
        <p:nvGrpSpPr>
          <p:cNvPr id="2" name="Group 38"/>
          <p:cNvGrpSpPr>
            <a:grpSpLocks/>
          </p:cNvGrpSpPr>
          <p:nvPr/>
        </p:nvGrpSpPr>
        <p:grpSpPr bwMode="auto">
          <a:xfrm>
            <a:off x="2552700" y="2874963"/>
            <a:ext cx="203200" cy="100012"/>
            <a:chOff x="903" y="1334"/>
            <a:chExt cx="128" cy="56"/>
          </a:xfrm>
        </p:grpSpPr>
        <p:sp>
          <p:nvSpPr>
            <p:cNvPr id="181287" name="Freeform 39"/>
            <p:cNvSpPr>
              <a:spLocks/>
            </p:cNvSpPr>
            <p:nvPr/>
          </p:nvSpPr>
          <p:spPr bwMode="auto">
            <a:xfrm>
              <a:off x="911" y="1334"/>
              <a:ext cx="120" cy="56"/>
            </a:xfrm>
            <a:custGeom>
              <a:avLst/>
              <a:gdLst/>
              <a:ahLst/>
              <a:cxnLst>
                <a:cxn ang="0">
                  <a:pos x="120" y="32"/>
                </a:cxn>
                <a:cxn ang="0">
                  <a:pos x="0" y="56"/>
                </a:cxn>
                <a:cxn ang="0">
                  <a:pos x="0" y="32"/>
                </a:cxn>
                <a:cxn ang="0">
                  <a:pos x="0" y="0"/>
                </a:cxn>
                <a:cxn ang="0">
                  <a:pos x="120" y="32"/>
                </a:cxn>
              </a:cxnLst>
              <a:rect l="0" t="0" r="r" b="b"/>
              <a:pathLst>
                <a:path w="120" h="56">
                  <a:moveTo>
                    <a:pt x="120" y="32"/>
                  </a:moveTo>
                  <a:lnTo>
                    <a:pt x="0" y="56"/>
                  </a:lnTo>
                  <a:lnTo>
                    <a:pt x="0" y="32"/>
                  </a:lnTo>
                  <a:lnTo>
                    <a:pt x="0" y="0"/>
                  </a:lnTo>
                  <a:lnTo>
                    <a:pt x="120" y="32"/>
                  </a:lnTo>
                  <a:close/>
                </a:path>
              </a:pathLst>
            </a:custGeom>
            <a:solidFill>
              <a:srgbClr val="000000"/>
            </a:solidFill>
            <a:ln w="9525">
              <a:noFill/>
              <a:round/>
              <a:headEnd/>
              <a:tailEnd/>
            </a:ln>
          </p:spPr>
          <p:txBody>
            <a:bodyPr/>
            <a:lstStyle/>
            <a:p>
              <a:endParaRPr lang="en-IN"/>
            </a:p>
          </p:txBody>
        </p:sp>
        <p:sp>
          <p:nvSpPr>
            <p:cNvPr id="181288" name="Line 40"/>
            <p:cNvSpPr>
              <a:spLocks noChangeShapeType="1"/>
            </p:cNvSpPr>
            <p:nvPr/>
          </p:nvSpPr>
          <p:spPr bwMode="auto">
            <a:xfrm>
              <a:off x="903" y="1366"/>
              <a:ext cx="8" cy="1"/>
            </a:xfrm>
            <a:prstGeom prst="line">
              <a:avLst/>
            </a:prstGeom>
            <a:noFill/>
            <a:ln w="17463">
              <a:solidFill>
                <a:srgbClr val="000000"/>
              </a:solidFill>
              <a:round/>
              <a:headEnd/>
              <a:tailEnd/>
            </a:ln>
          </p:spPr>
          <p:txBody>
            <a:bodyPr/>
            <a:lstStyle/>
            <a:p>
              <a:endParaRPr lang="en-IN"/>
            </a:p>
          </p:txBody>
        </p:sp>
      </p:grpSp>
      <p:grpSp>
        <p:nvGrpSpPr>
          <p:cNvPr id="3" name="Group 41"/>
          <p:cNvGrpSpPr>
            <a:grpSpLocks/>
          </p:cNvGrpSpPr>
          <p:nvPr/>
        </p:nvGrpSpPr>
        <p:grpSpPr bwMode="auto">
          <a:xfrm>
            <a:off x="3402013" y="3287713"/>
            <a:ext cx="88900" cy="285750"/>
            <a:chOff x="1438" y="1565"/>
            <a:chExt cx="56" cy="160"/>
          </a:xfrm>
        </p:grpSpPr>
        <p:sp>
          <p:nvSpPr>
            <p:cNvPr id="181290" name="Freeform 42"/>
            <p:cNvSpPr>
              <a:spLocks/>
            </p:cNvSpPr>
            <p:nvPr/>
          </p:nvSpPr>
          <p:spPr bwMode="auto">
            <a:xfrm>
              <a:off x="1438" y="1613"/>
              <a:ext cx="56" cy="112"/>
            </a:xfrm>
            <a:custGeom>
              <a:avLst/>
              <a:gdLst/>
              <a:ahLst/>
              <a:cxnLst>
                <a:cxn ang="0">
                  <a:pos x="24" y="112"/>
                </a:cxn>
                <a:cxn ang="0">
                  <a:pos x="0" y="0"/>
                </a:cxn>
                <a:cxn ang="0">
                  <a:pos x="24" y="0"/>
                </a:cxn>
                <a:cxn ang="0">
                  <a:pos x="56" y="0"/>
                </a:cxn>
                <a:cxn ang="0">
                  <a:pos x="24" y="112"/>
                </a:cxn>
              </a:cxnLst>
              <a:rect l="0" t="0" r="r" b="b"/>
              <a:pathLst>
                <a:path w="56" h="112">
                  <a:moveTo>
                    <a:pt x="24" y="112"/>
                  </a:moveTo>
                  <a:lnTo>
                    <a:pt x="0" y="0"/>
                  </a:lnTo>
                  <a:lnTo>
                    <a:pt x="24" y="0"/>
                  </a:lnTo>
                  <a:lnTo>
                    <a:pt x="56" y="0"/>
                  </a:lnTo>
                  <a:lnTo>
                    <a:pt x="24" y="112"/>
                  </a:lnTo>
                  <a:close/>
                </a:path>
              </a:pathLst>
            </a:custGeom>
            <a:solidFill>
              <a:srgbClr val="000000"/>
            </a:solidFill>
            <a:ln w="9525">
              <a:noFill/>
              <a:round/>
              <a:headEnd/>
              <a:tailEnd/>
            </a:ln>
          </p:spPr>
          <p:txBody>
            <a:bodyPr/>
            <a:lstStyle/>
            <a:p>
              <a:endParaRPr lang="en-IN"/>
            </a:p>
          </p:txBody>
        </p:sp>
        <p:sp>
          <p:nvSpPr>
            <p:cNvPr id="181291" name="Line 43"/>
            <p:cNvSpPr>
              <a:spLocks noChangeShapeType="1"/>
            </p:cNvSpPr>
            <p:nvPr/>
          </p:nvSpPr>
          <p:spPr bwMode="auto">
            <a:xfrm>
              <a:off x="1462" y="1565"/>
              <a:ext cx="1" cy="48"/>
            </a:xfrm>
            <a:prstGeom prst="line">
              <a:avLst/>
            </a:prstGeom>
            <a:noFill/>
            <a:ln w="17463">
              <a:solidFill>
                <a:srgbClr val="000000"/>
              </a:solidFill>
              <a:round/>
              <a:headEnd/>
              <a:tailEnd/>
            </a:ln>
          </p:spPr>
          <p:txBody>
            <a:bodyPr/>
            <a:lstStyle/>
            <a:p>
              <a:endParaRPr lang="en-IN"/>
            </a:p>
          </p:txBody>
        </p:sp>
      </p:grpSp>
      <p:grpSp>
        <p:nvGrpSpPr>
          <p:cNvPr id="4" name="Group 44"/>
          <p:cNvGrpSpPr>
            <a:grpSpLocks/>
          </p:cNvGrpSpPr>
          <p:nvPr/>
        </p:nvGrpSpPr>
        <p:grpSpPr bwMode="auto">
          <a:xfrm>
            <a:off x="2097088" y="3444875"/>
            <a:ext cx="88900" cy="255588"/>
            <a:chOff x="616" y="1653"/>
            <a:chExt cx="56" cy="143"/>
          </a:xfrm>
        </p:grpSpPr>
        <p:sp>
          <p:nvSpPr>
            <p:cNvPr id="181293" name="Freeform 45"/>
            <p:cNvSpPr>
              <a:spLocks/>
            </p:cNvSpPr>
            <p:nvPr/>
          </p:nvSpPr>
          <p:spPr bwMode="auto">
            <a:xfrm>
              <a:off x="616" y="1685"/>
              <a:ext cx="56" cy="111"/>
            </a:xfrm>
            <a:custGeom>
              <a:avLst/>
              <a:gdLst/>
              <a:ahLst/>
              <a:cxnLst>
                <a:cxn ang="0">
                  <a:pos x="32" y="111"/>
                </a:cxn>
                <a:cxn ang="0">
                  <a:pos x="0" y="0"/>
                </a:cxn>
                <a:cxn ang="0">
                  <a:pos x="32" y="0"/>
                </a:cxn>
                <a:cxn ang="0">
                  <a:pos x="56" y="0"/>
                </a:cxn>
                <a:cxn ang="0">
                  <a:pos x="32" y="111"/>
                </a:cxn>
              </a:cxnLst>
              <a:rect l="0" t="0" r="r" b="b"/>
              <a:pathLst>
                <a:path w="56" h="111">
                  <a:moveTo>
                    <a:pt x="32" y="111"/>
                  </a:moveTo>
                  <a:lnTo>
                    <a:pt x="0" y="0"/>
                  </a:lnTo>
                  <a:lnTo>
                    <a:pt x="32" y="0"/>
                  </a:lnTo>
                  <a:lnTo>
                    <a:pt x="56" y="0"/>
                  </a:lnTo>
                  <a:lnTo>
                    <a:pt x="32" y="111"/>
                  </a:lnTo>
                  <a:close/>
                </a:path>
              </a:pathLst>
            </a:custGeom>
            <a:solidFill>
              <a:srgbClr val="000000"/>
            </a:solidFill>
            <a:ln w="9525">
              <a:noFill/>
              <a:round/>
              <a:headEnd/>
              <a:tailEnd/>
            </a:ln>
          </p:spPr>
          <p:txBody>
            <a:bodyPr/>
            <a:lstStyle/>
            <a:p>
              <a:endParaRPr lang="en-IN"/>
            </a:p>
          </p:txBody>
        </p:sp>
        <p:sp>
          <p:nvSpPr>
            <p:cNvPr id="181294" name="Line 46"/>
            <p:cNvSpPr>
              <a:spLocks noChangeShapeType="1"/>
            </p:cNvSpPr>
            <p:nvPr/>
          </p:nvSpPr>
          <p:spPr bwMode="auto">
            <a:xfrm>
              <a:off x="648" y="1653"/>
              <a:ext cx="1" cy="32"/>
            </a:xfrm>
            <a:prstGeom prst="line">
              <a:avLst/>
            </a:prstGeom>
            <a:noFill/>
            <a:ln w="17463">
              <a:solidFill>
                <a:srgbClr val="000000"/>
              </a:solidFill>
              <a:round/>
              <a:headEnd/>
              <a:tailEnd/>
            </a:ln>
          </p:spPr>
          <p:txBody>
            <a:bodyPr/>
            <a:lstStyle/>
            <a:p>
              <a:endParaRPr lang="en-IN"/>
            </a:p>
          </p:txBody>
        </p:sp>
      </p:grpSp>
      <p:grpSp>
        <p:nvGrpSpPr>
          <p:cNvPr id="5" name="Group 47"/>
          <p:cNvGrpSpPr>
            <a:grpSpLocks/>
          </p:cNvGrpSpPr>
          <p:nvPr/>
        </p:nvGrpSpPr>
        <p:grpSpPr bwMode="auto">
          <a:xfrm>
            <a:off x="2692400" y="4640263"/>
            <a:ext cx="88900" cy="284162"/>
            <a:chOff x="991" y="2323"/>
            <a:chExt cx="56" cy="159"/>
          </a:xfrm>
        </p:grpSpPr>
        <p:sp>
          <p:nvSpPr>
            <p:cNvPr id="181296" name="Freeform 48"/>
            <p:cNvSpPr>
              <a:spLocks/>
            </p:cNvSpPr>
            <p:nvPr/>
          </p:nvSpPr>
          <p:spPr bwMode="auto">
            <a:xfrm>
              <a:off x="991" y="2370"/>
              <a:ext cx="56" cy="112"/>
            </a:xfrm>
            <a:custGeom>
              <a:avLst/>
              <a:gdLst/>
              <a:ahLst/>
              <a:cxnLst>
                <a:cxn ang="0">
                  <a:pos x="32" y="112"/>
                </a:cxn>
                <a:cxn ang="0">
                  <a:pos x="0" y="0"/>
                </a:cxn>
                <a:cxn ang="0">
                  <a:pos x="32" y="0"/>
                </a:cxn>
                <a:cxn ang="0">
                  <a:pos x="56" y="0"/>
                </a:cxn>
                <a:cxn ang="0">
                  <a:pos x="32" y="112"/>
                </a:cxn>
              </a:cxnLst>
              <a:rect l="0" t="0" r="r" b="b"/>
              <a:pathLst>
                <a:path w="56" h="112">
                  <a:moveTo>
                    <a:pt x="32" y="112"/>
                  </a:moveTo>
                  <a:lnTo>
                    <a:pt x="0" y="0"/>
                  </a:lnTo>
                  <a:lnTo>
                    <a:pt x="32" y="0"/>
                  </a:lnTo>
                  <a:lnTo>
                    <a:pt x="56" y="0"/>
                  </a:lnTo>
                  <a:lnTo>
                    <a:pt x="32" y="112"/>
                  </a:lnTo>
                  <a:close/>
                </a:path>
              </a:pathLst>
            </a:custGeom>
            <a:solidFill>
              <a:srgbClr val="000000"/>
            </a:solidFill>
            <a:ln w="9525">
              <a:noFill/>
              <a:round/>
              <a:headEnd/>
              <a:tailEnd/>
            </a:ln>
          </p:spPr>
          <p:txBody>
            <a:bodyPr/>
            <a:lstStyle/>
            <a:p>
              <a:endParaRPr lang="en-IN"/>
            </a:p>
          </p:txBody>
        </p:sp>
        <p:sp>
          <p:nvSpPr>
            <p:cNvPr id="181297" name="Line 49"/>
            <p:cNvSpPr>
              <a:spLocks noChangeShapeType="1"/>
            </p:cNvSpPr>
            <p:nvPr/>
          </p:nvSpPr>
          <p:spPr bwMode="auto">
            <a:xfrm>
              <a:off x="1023" y="2323"/>
              <a:ext cx="1" cy="47"/>
            </a:xfrm>
            <a:prstGeom prst="line">
              <a:avLst/>
            </a:prstGeom>
            <a:noFill/>
            <a:ln w="17463">
              <a:solidFill>
                <a:srgbClr val="000000"/>
              </a:solidFill>
              <a:round/>
              <a:headEnd/>
              <a:tailEnd/>
            </a:ln>
          </p:spPr>
          <p:txBody>
            <a:bodyPr/>
            <a:lstStyle/>
            <a:p>
              <a:endParaRPr lang="en-IN"/>
            </a:p>
          </p:txBody>
        </p:sp>
      </p:grpSp>
      <p:grpSp>
        <p:nvGrpSpPr>
          <p:cNvPr id="6" name="Group 50"/>
          <p:cNvGrpSpPr>
            <a:grpSpLocks/>
          </p:cNvGrpSpPr>
          <p:nvPr/>
        </p:nvGrpSpPr>
        <p:grpSpPr bwMode="auto">
          <a:xfrm>
            <a:off x="2667000" y="2746375"/>
            <a:ext cx="88900" cy="214313"/>
            <a:chOff x="975" y="1262"/>
            <a:chExt cx="56" cy="120"/>
          </a:xfrm>
        </p:grpSpPr>
        <p:sp>
          <p:nvSpPr>
            <p:cNvPr id="181299" name="Freeform 51"/>
            <p:cNvSpPr>
              <a:spLocks/>
            </p:cNvSpPr>
            <p:nvPr/>
          </p:nvSpPr>
          <p:spPr bwMode="auto">
            <a:xfrm>
              <a:off x="975" y="1270"/>
              <a:ext cx="56" cy="112"/>
            </a:xfrm>
            <a:custGeom>
              <a:avLst/>
              <a:gdLst/>
              <a:ahLst/>
              <a:cxnLst>
                <a:cxn ang="0">
                  <a:pos x="32" y="112"/>
                </a:cxn>
                <a:cxn ang="0">
                  <a:pos x="0" y="0"/>
                </a:cxn>
                <a:cxn ang="0">
                  <a:pos x="32" y="0"/>
                </a:cxn>
                <a:cxn ang="0">
                  <a:pos x="56" y="0"/>
                </a:cxn>
                <a:cxn ang="0">
                  <a:pos x="32" y="112"/>
                </a:cxn>
              </a:cxnLst>
              <a:rect l="0" t="0" r="r" b="b"/>
              <a:pathLst>
                <a:path w="56" h="112">
                  <a:moveTo>
                    <a:pt x="32" y="112"/>
                  </a:moveTo>
                  <a:lnTo>
                    <a:pt x="0" y="0"/>
                  </a:lnTo>
                  <a:lnTo>
                    <a:pt x="32" y="0"/>
                  </a:lnTo>
                  <a:lnTo>
                    <a:pt x="56" y="0"/>
                  </a:lnTo>
                  <a:lnTo>
                    <a:pt x="32" y="112"/>
                  </a:lnTo>
                  <a:close/>
                </a:path>
              </a:pathLst>
            </a:custGeom>
            <a:solidFill>
              <a:srgbClr val="000000"/>
            </a:solidFill>
            <a:ln w="9525">
              <a:noFill/>
              <a:round/>
              <a:headEnd/>
              <a:tailEnd/>
            </a:ln>
          </p:spPr>
          <p:txBody>
            <a:bodyPr/>
            <a:lstStyle/>
            <a:p>
              <a:endParaRPr lang="en-IN"/>
            </a:p>
          </p:txBody>
        </p:sp>
        <p:sp>
          <p:nvSpPr>
            <p:cNvPr id="181300" name="Line 52"/>
            <p:cNvSpPr>
              <a:spLocks noChangeShapeType="1"/>
            </p:cNvSpPr>
            <p:nvPr/>
          </p:nvSpPr>
          <p:spPr bwMode="auto">
            <a:xfrm>
              <a:off x="1007" y="1262"/>
              <a:ext cx="1" cy="8"/>
            </a:xfrm>
            <a:prstGeom prst="line">
              <a:avLst/>
            </a:prstGeom>
            <a:noFill/>
            <a:ln w="17463">
              <a:solidFill>
                <a:srgbClr val="000000"/>
              </a:solidFill>
              <a:round/>
              <a:headEnd/>
              <a:tailEnd/>
            </a:ln>
          </p:spPr>
          <p:txBody>
            <a:bodyPr/>
            <a:lstStyle/>
            <a:p>
              <a:endParaRPr lang="en-IN"/>
            </a:p>
          </p:txBody>
        </p:sp>
      </p:grpSp>
      <p:grpSp>
        <p:nvGrpSpPr>
          <p:cNvPr id="7" name="Group 53"/>
          <p:cNvGrpSpPr>
            <a:grpSpLocks/>
          </p:cNvGrpSpPr>
          <p:nvPr/>
        </p:nvGrpSpPr>
        <p:grpSpPr bwMode="auto">
          <a:xfrm>
            <a:off x="2679700" y="5465763"/>
            <a:ext cx="88900" cy="227012"/>
            <a:chOff x="983" y="2785"/>
            <a:chExt cx="56" cy="127"/>
          </a:xfrm>
        </p:grpSpPr>
        <p:sp>
          <p:nvSpPr>
            <p:cNvPr id="181302" name="Freeform 54"/>
            <p:cNvSpPr>
              <a:spLocks/>
            </p:cNvSpPr>
            <p:nvPr/>
          </p:nvSpPr>
          <p:spPr bwMode="auto">
            <a:xfrm>
              <a:off x="983" y="2801"/>
              <a:ext cx="56" cy="111"/>
            </a:xfrm>
            <a:custGeom>
              <a:avLst/>
              <a:gdLst/>
              <a:ahLst/>
              <a:cxnLst>
                <a:cxn ang="0">
                  <a:pos x="32" y="111"/>
                </a:cxn>
                <a:cxn ang="0">
                  <a:pos x="0" y="0"/>
                </a:cxn>
                <a:cxn ang="0">
                  <a:pos x="32" y="0"/>
                </a:cxn>
                <a:cxn ang="0">
                  <a:pos x="56" y="0"/>
                </a:cxn>
                <a:cxn ang="0">
                  <a:pos x="32" y="111"/>
                </a:cxn>
              </a:cxnLst>
              <a:rect l="0" t="0" r="r" b="b"/>
              <a:pathLst>
                <a:path w="56" h="111">
                  <a:moveTo>
                    <a:pt x="32" y="111"/>
                  </a:moveTo>
                  <a:lnTo>
                    <a:pt x="0" y="0"/>
                  </a:lnTo>
                  <a:lnTo>
                    <a:pt x="32" y="0"/>
                  </a:lnTo>
                  <a:lnTo>
                    <a:pt x="56" y="0"/>
                  </a:lnTo>
                  <a:lnTo>
                    <a:pt x="32" y="111"/>
                  </a:lnTo>
                  <a:close/>
                </a:path>
              </a:pathLst>
            </a:custGeom>
            <a:solidFill>
              <a:srgbClr val="000000"/>
            </a:solidFill>
            <a:ln w="9525">
              <a:noFill/>
              <a:round/>
              <a:headEnd/>
              <a:tailEnd/>
            </a:ln>
          </p:spPr>
          <p:txBody>
            <a:bodyPr/>
            <a:lstStyle/>
            <a:p>
              <a:endParaRPr lang="en-IN"/>
            </a:p>
          </p:txBody>
        </p:sp>
        <p:sp>
          <p:nvSpPr>
            <p:cNvPr id="181303" name="Line 55"/>
            <p:cNvSpPr>
              <a:spLocks noChangeShapeType="1"/>
            </p:cNvSpPr>
            <p:nvPr/>
          </p:nvSpPr>
          <p:spPr bwMode="auto">
            <a:xfrm>
              <a:off x="1015" y="2785"/>
              <a:ext cx="1" cy="16"/>
            </a:xfrm>
            <a:prstGeom prst="line">
              <a:avLst/>
            </a:prstGeom>
            <a:noFill/>
            <a:ln w="17463">
              <a:solidFill>
                <a:srgbClr val="000000"/>
              </a:solidFill>
              <a:round/>
              <a:headEnd/>
              <a:tailEnd/>
            </a:ln>
          </p:spPr>
          <p:txBody>
            <a:bodyPr/>
            <a:lstStyle/>
            <a:p>
              <a:endParaRPr lang="en-IN"/>
            </a:p>
          </p:txBody>
        </p:sp>
      </p:grpSp>
      <p:sp>
        <p:nvSpPr>
          <p:cNvPr id="181304" name="Rectangle 56"/>
          <p:cNvSpPr>
            <a:spLocks noChangeArrowheads="1"/>
          </p:cNvSpPr>
          <p:nvPr/>
        </p:nvSpPr>
        <p:spPr bwMode="auto">
          <a:xfrm>
            <a:off x="3962400" y="2132013"/>
            <a:ext cx="4505325" cy="328612"/>
          </a:xfrm>
          <a:prstGeom prst="rect">
            <a:avLst/>
          </a:prstGeom>
          <a:noFill/>
          <a:ln w="9525">
            <a:noFill/>
            <a:miter lim="800000"/>
            <a:headEnd/>
            <a:tailEnd/>
          </a:ln>
        </p:spPr>
        <p:txBody>
          <a:bodyPr wrap="none" lIns="0" tIns="0" rIns="0" bIns="0">
            <a:spAutoFit/>
          </a:bodyPr>
          <a:lstStyle/>
          <a:p>
            <a:pPr>
              <a:lnSpc>
                <a:spcPct val="90000"/>
              </a:lnSpc>
            </a:pPr>
            <a:r>
              <a:rPr lang="en-US">
                <a:latin typeface="Helvetica" pitchFamily="-128" charset="0"/>
              </a:rPr>
              <a:t>First, we compute the cyclomatic </a:t>
            </a:r>
            <a:endParaRPr lang="en-US" sz="1800" b="1">
              <a:latin typeface="Helvetica" pitchFamily="-128" charset="0"/>
            </a:endParaRPr>
          </a:p>
        </p:txBody>
      </p:sp>
      <p:sp>
        <p:nvSpPr>
          <p:cNvPr id="181305" name="Rectangle 57"/>
          <p:cNvSpPr>
            <a:spLocks noChangeArrowheads="1"/>
          </p:cNvSpPr>
          <p:nvPr/>
        </p:nvSpPr>
        <p:spPr bwMode="auto">
          <a:xfrm>
            <a:off x="3962400" y="2487613"/>
            <a:ext cx="1524000" cy="328612"/>
          </a:xfrm>
          <a:prstGeom prst="rect">
            <a:avLst/>
          </a:prstGeom>
          <a:noFill/>
          <a:ln w="9525">
            <a:noFill/>
            <a:miter lim="800000"/>
            <a:headEnd/>
            <a:tailEnd/>
          </a:ln>
        </p:spPr>
        <p:txBody>
          <a:bodyPr wrap="none" lIns="0" tIns="0" rIns="0" bIns="0">
            <a:spAutoFit/>
          </a:bodyPr>
          <a:lstStyle/>
          <a:p>
            <a:pPr>
              <a:lnSpc>
                <a:spcPct val="90000"/>
              </a:lnSpc>
            </a:pPr>
            <a:r>
              <a:rPr lang="en-US">
                <a:latin typeface="Helvetica" pitchFamily="-128" charset="0"/>
              </a:rPr>
              <a:t>complexity:</a:t>
            </a:r>
            <a:endParaRPr lang="en-US" sz="1800" b="1">
              <a:latin typeface="Helvetica" pitchFamily="-128" charset="0"/>
            </a:endParaRPr>
          </a:p>
        </p:txBody>
      </p:sp>
      <p:sp>
        <p:nvSpPr>
          <p:cNvPr id="181306" name="Rectangle 58"/>
          <p:cNvSpPr>
            <a:spLocks noChangeArrowheads="1"/>
          </p:cNvSpPr>
          <p:nvPr/>
        </p:nvSpPr>
        <p:spPr bwMode="auto">
          <a:xfrm>
            <a:off x="3487738" y="2439988"/>
            <a:ext cx="0" cy="247650"/>
          </a:xfrm>
          <a:prstGeom prst="rect">
            <a:avLst/>
          </a:prstGeom>
          <a:noFill/>
          <a:ln w="9525">
            <a:noFill/>
            <a:miter lim="800000"/>
            <a:headEnd/>
            <a:tailEnd/>
          </a:ln>
        </p:spPr>
        <p:txBody>
          <a:bodyPr wrap="none" lIns="0" tIns="0" rIns="0" bIns="0">
            <a:spAutoFit/>
          </a:bodyPr>
          <a:lstStyle/>
          <a:p>
            <a:pPr>
              <a:lnSpc>
                <a:spcPct val="90000"/>
              </a:lnSpc>
            </a:pPr>
            <a:endParaRPr lang="en-US" sz="1800" b="1">
              <a:solidFill>
                <a:schemeClr val="bg1"/>
              </a:solidFill>
              <a:latin typeface="Helvetica" pitchFamily="-128" charset="0"/>
            </a:endParaRPr>
          </a:p>
        </p:txBody>
      </p:sp>
      <p:sp>
        <p:nvSpPr>
          <p:cNvPr id="181307" name="Rectangle 59"/>
          <p:cNvSpPr>
            <a:spLocks noChangeArrowheads="1"/>
          </p:cNvSpPr>
          <p:nvPr/>
        </p:nvSpPr>
        <p:spPr bwMode="auto">
          <a:xfrm>
            <a:off x="3962400" y="3200400"/>
            <a:ext cx="4972050" cy="328613"/>
          </a:xfrm>
          <a:prstGeom prst="rect">
            <a:avLst/>
          </a:prstGeom>
          <a:noFill/>
          <a:ln w="9525">
            <a:noFill/>
            <a:miter lim="800000"/>
            <a:headEnd/>
            <a:tailEnd/>
          </a:ln>
        </p:spPr>
        <p:txBody>
          <a:bodyPr wrap="none" lIns="0" tIns="0" rIns="0" bIns="0">
            <a:spAutoFit/>
          </a:bodyPr>
          <a:lstStyle/>
          <a:p>
            <a:pPr>
              <a:lnSpc>
                <a:spcPct val="90000"/>
              </a:lnSpc>
            </a:pPr>
            <a:r>
              <a:rPr lang="en-US">
                <a:latin typeface="Helvetica" pitchFamily="-128" charset="0"/>
              </a:rPr>
              <a:t>number of simple decisions + 1         </a:t>
            </a:r>
            <a:endParaRPr lang="en-US" sz="1800" b="1">
              <a:latin typeface="Helvetica" pitchFamily="-128" charset="0"/>
            </a:endParaRPr>
          </a:p>
        </p:txBody>
      </p:sp>
      <p:sp>
        <p:nvSpPr>
          <p:cNvPr id="181308" name="Rectangle 60"/>
          <p:cNvSpPr>
            <a:spLocks noChangeArrowheads="1"/>
          </p:cNvSpPr>
          <p:nvPr/>
        </p:nvSpPr>
        <p:spPr bwMode="auto">
          <a:xfrm>
            <a:off x="3487738" y="3152775"/>
            <a:ext cx="0" cy="247650"/>
          </a:xfrm>
          <a:prstGeom prst="rect">
            <a:avLst/>
          </a:prstGeom>
          <a:noFill/>
          <a:ln w="9525">
            <a:noFill/>
            <a:miter lim="800000"/>
            <a:headEnd/>
            <a:tailEnd/>
          </a:ln>
        </p:spPr>
        <p:txBody>
          <a:bodyPr wrap="none" lIns="0" tIns="0" rIns="0" bIns="0">
            <a:spAutoFit/>
          </a:bodyPr>
          <a:lstStyle/>
          <a:p>
            <a:pPr>
              <a:lnSpc>
                <a:spcPct val="90000"/>
              </a:lnSpc>
            </a:pPr>
            <a:endParaRPr lang="en-US" sz="1800" b="1">
              <a:solidFill>
                <a:schemeClr val="bg1"/>
              </a:solidFill>
              <a:latin typeface="Helvetica" pitchFamily="-128" charset="0"/>
            </a:endParaRPr>
          </a:p>
        </p:txBody>
      </p:sp>
      <p:sp>
        <p:nvSpPr>
          <p:cNvPr id="181309" name="Rectangle 61"/>
          <p:cNvSpPr>
            <a:spLocks noChangeArrowheads="1"/>
          </p:cNvSpPr>
          <p:nvPr/>
        </p:nvSpPr>
        <p:spPr bwMode="auto">
          <a:xfrm>
            <a:off x="3962400" y="3911600"/>
            <a:ext cx="1033463" cy="328613"/>
          </a:xfrm>
          <a:prstGeom prst="rect">
            <a:avLst/>
          </a:prstGeom>
          <a:noFill/>
          <a:ln w="9525">
            <a:noFill/>
            <a:miter lim="800000"/>
            <a:headEnd/>
            <a:tailEnd/>
          </a:ln>
        </p:spPr>
        <p:txBody>
          <a:bodyPr wrap="none" lIns="0" tIns="0" rIns="0" bIns="0">
            <a:spAutoFit/>
          </a:bodyPr>
          <a:lstStyle/>
          <a:p>
            <a:pPr>
              <a:lnSpc>
                <a:spcPct val="90000"/>
              </a:lnSpc>
            </a:pPr>
            <a:r>
              <a:rPr lang="en-US">
                <a:latin typeface="Helvetica" pitchFamily="-128" charset="0"/>
              </a:rPr>
              <a:t>         or</a:t>
            </a:r>
            <a:endParaRPr lang="en-US" sz="1800" b="1">
              <a:latin typeface="Helvetica" pitchFamily="-128" charset="0"/>
            </a:endParaRPr>
          </a:p>
        </p:txBody>
      </p:sp>
      <p:sp>
        <p:nvSpPr>
          <p:cNvPr id="181310" name="Rectangle 62"/>
          <p:cNvSpPr>
            <a:spLocks noChangeArrowheads="1"/>
          </p:cNvSpPr>
          <p:nvPr/>
        </p:nvSpPr>
        <p:spPr bwMode="auto">
          <a:xfrm>
            <a:off x="3487738" y="3865563"/>
            <a:ext cx="0" cy="247650"/>
          </a:xfrm>
          <a:prstGeom prst="rect">
            <a:avLst/>
          </a:prstGeom>
          <a:noFill/>
          <a:ln w="9525">
            <a:noFill/>
            <a:miter lim="800000"/>
            <a:headEnd/>
            <a:tailEnd/>
          </a:ln>
        </p:spPr>
        <p:txBody>
          <a:bodyPr wrap="none" lIns="0" tIns="0" rIns="0" bIns="0">
            <a:spAutoFit/>
          </a:bodyPr>
          <a:lstStyle/>
          <a:p>
            <a:pPr>
              <a:lnSpc>
                <a:spcPct val="90000"/>
              </a:lnSpc>
            </a:pPr>
            <a:endParaRPr lang="en-US" sz="1800" b="1">
              <a:solidFill>
                <a:schemeClr val="bg1"/>
              </a:solidFill>
              <a:latin typeface="Helvetica" pitchFamily="-128" charset="0"/>
            </a:endParaRPr>
          </a:p>
        </p:txBody>
      </p:sp>
      <p:sp>
        <p:nvSpPr>
          <p:cNvPr id="181311" name="Rectangle 63"/>
          <p:cNvSpPr>
            <a:spLocks noChangeArrowheads="1"/>
          </p:cNvSpPr>
          <p:nvPr/>
        </p:nvSpPr>
        <p:spPr bwMode="auto">
          <a:xfrm>
            <a:off x="3962400" y="4622800"/>
            <a:ext cx="4041775" cy="328613"/>
          </a:xfrm>
          <a:prstGeom prst="rect">
            <a:avLst/>
          </a:prstGeom>
          <a:noFill/>
          <a:ln w="9525">
            <a:noFill/>
            <a:miter lim="800000"/>
            <a:headEnd/>
            <a:tailEnd/>
          </a:ln>
        </p:spPr>
        <p:txBody>
          <a:bodyPr wrap="none" lIns="0" tIns="0" rIns="0" bIns="0">
            <a:spAutoFit/>
          </a:bodyPr>
          <a:lstStyle/>
          <a:p>
            <a:pPr>
              <a:lnSpc>
                <a:spcPct val="90000"/>
              </a:lnSpc>
            </a:pPr>
            <a:r>
              <a:rPr lang="en-US">
                <a:latin typeface="Helvetica" pitchFamily="-128" charset="0"/>
              </a:rPr>
              <a:t>number of enclosed areas + 1</a:t>
            </a:r>
            <a:endParaRPr lang="en-US" sz="1800" b="1">
              <a:latin typeface="Helvetica" pitchFamily="-128" charset="0"/>
            </a:endParaRPr>
          </a:p>
        </p:txBody>
      </p:sp>
      <p:sp>
        <p:nvSpPr>
          <p:cNvPr id="181312" name="Rectangle 64"/>
          <p:cNvSpPr>
            <a:spLocks noChangeArrowheads="1"/>
          </p:cNvSpPr>
          <p:nvPr/>
        </p:nvSpPr>
        <p:spPr bwMode="auto">
          <a:xfrm>
            <a:off x="3487738" y="4575175"/>
            <a:ext cx="0" cy="247650"/>
          </a:xfrm>
          <a:prstGeom prst="rect">
            <a:avLst/>
          </a:prstGeom>
          <a:noFill/>
          <a:ln w="9525">
            <a:noFill/>
            <a:miter lim="800000"/>
            <a:headEnd/>
            <a:tailEnd/>
          </a:ln>
        </p:spPr>
        <p:txBody>
          <a:bodyPr wrap="none" lIns="0" tIns="0" rIns="0" bIns="0">
            <a:spAutoFit/>
          </a:bodyPr>
          <a:lstStyle/>
          <a:p>
            <a:pPr>
              <a:lnSpc>
                <a:spcPct val="90000"/>
              </a:lnSpc>
            </a:pPr>
            <a:endParaRPr lang="en-US" sz="1800" b="1">
              <a:solidFill>
                <a:schemeClr val="bg1"/>
              </a:solidFill>
              <a:latin typeface="Helvetica" pitchFamily="-128" charset="0"/>
            </a:endParaRPr>
          </a:p>
        </p:txBody>
      </p:sp>
      <p:sp>
        <p:nvSpPr>
          <p:cNvPr id="181313" name="Rectangle 65"/>
          <p:cNvSpPr>
            <a:spLocks noChangeArrowheads="1"/>
          </p:cNvSpPr>
          <p:nvPr/>
        </p:nvSpPr>
        <p:spPr bwMode="auto">
          <a:xfrm>
            <a:off x="3962400" y="5334000"/>
            <a:ext cx="2871788" cy="328613"/>
          </a:xfrm>
          <a:prstGeom prst="rect">
            <a:avLst/>
          </a:prstGeom>
          <a:noFill/>
          <a:ln w="9525">
            <a:noFill/>
            <a:miter lim="800000"/>
            <a:headEnd/>
            <a:tailEnd/>
          </a:ln>
        </p:spPr>
        <p:txBody>
          <a:bodyPr wrap="none" lIns="0" tIns="0" rIns="0" bIns="0">
            <a:spAutoFit/>
          </a:bodyPr>
          <a:lstStyle/>
          <a:p>
            <a:pPr>
              <a:lnSpc>
                <a:spcPct val="90000"/>
              </a:lnSpc>
            </a:pPr>
            <a:r>
              <a:rPr lang="en-US">
                <a:latin typeface="Helvetica" pitchFamily="-128" charset="0"/>
              </a:rPr>
              <a:t>In this case, V(G) = 4</a:t>
            </a:r>
            <a:endParaRPr lang="en-US" sz="1800" b="1">
              <a:latin typeface="Helvetica" pitchFamily="-128" charset="0"/>
            </a:endParaRPr>
          </a:p>
        </p:txBody>
      </p:sp>
      <p:sp>
        <p:nvSpPr>
          <p:cNvPr id="181314" name="Freeform 66"/>
          <p:cNvSpPr>
            <a:spLocks/>
          </p:cNvSpPr>
          <p:nvPr/>
        </p:nvSpPr>
        <p:spPr bwMode="auto">
          <a:xfrm>
            <a:off x="2173288" y="4086225"/>
            <a:ext cx="1279525" cy="539750"/>
          </a:xfrm>
          <a:custGeom>
            <a:avLst/>
            <a:gdLst/>
            <a:ahLst/>
            <a:cxnLst>
              <a:cxn ang="0">
                <a:pos x="806" y="215"/>
              </a:cxn>
              <a:cxn ang="0">
                <a:pos x="806" y="303"/>
              </a:cxn>
              <a:cxn ang="0">
                <a:pos x="806" y="303"/>
              </a:cxn>
              <a:cxn ang="0">
                <a:pos x="0" y="303"/>
              </a:cxn>
              <a:cxn ang="0">
                <a:pos x="0" y="303"/>
              </a:cxn>
              <a:cxn ang="0">
                <a:pos x="0" y="0"/>
              </a:cxn>
              <a:cxn ang="0">
                <a:pos x="0" y="0"/>
              </a:cxn>
            </a:cxnLst>
            <a:rect l="0" t="0" r="r" b="b"/>
            <a:pathLst>
              <a:path w="806" h="303">
                <a:moveTo>
                  <a:pt x="806" y="215"/>
                </a:moveTo>
                <a:lnTo>
                  <a:pt x="806" y="303"/>
                </a:lnTo>
                <a:lnTo>
                  <a:pt x="806" y="303"/>
                </a:lnTo>
                <a:lnTo>
                  <a:pt x="0" y="303"/>
                </a:lnTo>
                <a:lnTo>
                  <a:pt x="0" y="303"/>
                </a:lnTo>
                <a:lnTo>
                  <a:pt x="0" y="0"/>
                </a:lnTo>
                <a:lnTo>
                  <a:pt x="0" y="0"/>
                </a:lnTo>
              </a:path>
            </a:pathLst>
          </a:custGeom>
          <a:noFill/>
          <a:ln w="30163">
            <a:solidFill>
              <a:srgbClr val="000000"/>
            </a:solidFill>
            <a:prstDash val="solid"/>
            <a:round/>
            <a:headEnd/>
            <a:tailEnd/>
          </a:ln>
        </p:spPr>
        <p:txBody>
          <a:bodyPr/>
          <a:lstStyle/>
          <a:p>
            <a:endParaRPr lang="en-IN"/>
          </a:p>
        </p:txBody>
      </p:sp>
      <p:sp>
        <p:nvSpPr>
          <p:cNvPr id="181315" name="Freeform 67"/>
          <p:cNvSpPr>
            <a:spLocks/>
          </p:cNvSpPr>
          <p:nvPr/>
        </p:nvSpPr>
        <p:spPr bwMode="auto">
          <a:xfrm>
            <a:off x="2160588" y="4071938"/>
            <a:ext cx="1279525" cy="539750"/>
          </a:xfrm>
          <a:custGeom>
            <a:avLst/>
            <a:gdLst/>
            <a:ahLst/>
            <a:cxnLst>
              <a:cxn ang="0">
                <a:pos x="806" y="215"/>
              </a:cxn>
              <a:cxn ang="0">
                <a:pos x="806" y="303"/>
              </a:cxn>
              <a:cxn ang="0">
                <a:pos x="0" y="303"/>
              </a:cxn>
              <a:cxn ang="0">
                <a:pos x="0" y="0"/>
              </a:cxn>
            </a:cxnLst>
            <a:rect l="0" t="0" r="r" b="b"/>
            <a:pathLst>
              <a:path w="806" h="303">
                <a:moveTo>
                  <a:pt x="806" y="215"/>
                </a:moveTo>
                <a:lnTo>
                  <a:pt x="806" y="303"/>
                </a:lnTo>
                <a:lnTo>
                  <a:pt x="0" y="303"/>
                </a:lnTo>
                <a:lnTo>
                  <a:pt x="0" y="0"/>
                </a:lnTo>
              </a:path>
            </a:pathLst>
          </a:custGeom>
          <a:noFill/>
          <a:ln w="30163">
            <a:solidFill>
              <a:srgbClr val="000000"/>
            </a:solidFill>
            <a:prstDash val="solid"/>
            <a:round/>
            <a:headEnd/>
            <a:tailEnd/>
          </a:ln>
        </p:spPr>
        <p:txBody>
          <a:bodyPr/>
          <a:lstStyle/>
          <a:p>
            <a:endParaRPr lang="en-IN"/>
          </a:p>
        </p:txBody>
      </p:sp>
      <p:sp>
        <p:nvSpPr>
          <p:cNvPr id="181316" name="Rectangle 68"/>
          <p:cNvSpPr>
            <a:spLocks noChangeArrowheads="1"/>
          </p:cNvSpPr>
          <p:nvPr/>
        </p:nvSpPr>
        <p:spPr bwMode="auto">
          <a:xfrm>
            <a:off x="3168650" y="4043363"/>
            <a:ext cx="538163" cy="193675"/>
          </a:xfrm>
          <a:prstGeom prst="rect">
            <a:avLst/>
          </a:prstGeom>
          <a:solidFill>
            <a:schemeClr val="accent1"/>
          </a:solidFill>
          <a:ln w="12700">
            <a:solidFill>
              <a:schemeClr val="accent1"/>
            </a:solidFill>
            <a:miter lim="800000"/>
            <a:headEnd/>
            <a:tailEnd/>
          </a:ln>
          <a:effectLst/>
        </p:spPr>
        <p:txBody>
          <a:bodyPr wrap="none" anchor="ctr"/>
          <a:lstStyle/>
          <a:p>
            <a:endParaRPr lang="en-IN"/>
          </a:p>
        </p:txBody>
      </p:sp>
      <p:sp>
        <p:nvSpPr>
          <p:cNvPr id="72"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3"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Software Documentation</a:t>
            </a:r>
          </a:p>
        </p:txBody>
      </p:sp>
      <p:sp>
        <p:nvSpPr>
          <p:cNvPr id="3" name="Content Placeholder 2"/>
          <p:cNvSpPr>
            <a:spLocks noGrp="1"/>
          </p:cNvSpPr>
          <p:nvPr>
            <p:ph idx="1"/>
          </p:nvPr>
        </p:nvSpPr>
        <p:spPr>
          <a:xfrm>
            <a:off x="357158" y="1546243"/>
            <a:ext cx="8472518" cy="4525963"/>
          </a:xfrm>
        </p:spPr>
        <p:txBody>
          <a:bodyPr/>
          <a:lstStyle/>
          <a:p>
            <a:pPr algn="just">
              <a:lnSpc>
                <a:spcPct val="150000"/>
              </a:lnSpc>
            </a:pPr>
            <a:r>
              <a:rPr lang="en-IN" sz="1600" dirty="0"/>
              <a:t>Good documents help to enhance </a:t>
            </a:r>
            <a:r>
              <a:rPr lang="en-IN" sz="1600" dirty="0" err="1"/>
              <a:t>understandability</a:t>
            </a:r>
            <a:r>
              <a:rPr lang="en-IN" sz="1600" dirty="0"/>
              <a:t> of a piece of code. Code understanding is an important part of any maintenance activity. Availability of good documents help to reduce the effort and time required for maintenance.</a:t>
            </a:r>
          </a:p>
          <a:p>
            <a:pPr algn="just">
              <a:lnSpc>
                <a:spcPct val="150000"/>
              </a:lnSpc>
            </a:pPr>
            <a:r>
              <a:rPr lang="en-IN" sz="1600" dirty="0"/>
              <a:t>Documents help the users to understand and effectively use the system.</a:t>
            </a:r>
          </a:p>
          <a:p>
            <a:pPr algn="just">
              <a:lnSpc>
                <a:spcPct val="150000"/>
              </a:lnSpc>
            </a:pPr>
            <a:r>
              <a:rPr lang="en-IN" sz="1600" dirty="0"/>
              <a:t>Good documents help to effectively tackle the manpower turnover’s problem. </a:t>
            </a:r>
          </a:p>
          <a:p>
            <a:pPr algn="just">
              <a:lnSpc>
                <a:spcPct val="150000"/>
              </a:lnSpc>
            </a:pPr>
            <a:r>
              <a:rPr lang="en-IN" sz="1600" dirty="0"/>
              <a:t>Production of good documents helps the manager to effectively track the progress of the project.</a:t>
            </a:r>
          </a:p>
          <a:p>
            <a:pPr algn="just">
              <a:lnSpc>
                <a:spcPct val="150000"/>
              </a:lnSpc>
              <a:buNone/>
            </a:pPr>
            <a:endParaRPr lang="en-IN" sz="1600" dirty="0"/>
          </a:p>
          <a:p>
            <a:pPr algn="just">
              <a:lnSpc>
                <a:spcPct val="150000"/>
              </a:lnSpc>
              <a:buNone/>
            </a:pPr>
            <a:r>
              <a:rPr lang="en-IN" sz="1600" b="1" dirty="0"/>
              <a:t>Classification of software documents:</a:t>
            </a:r>
          </a:p>
          <a:p>
            <a:pPr algn="just">
              <a:lnSpc>
                <a:spcPct val="150000"/>
              </a:lnSpc>
              <a:buClrTx/>
              <a:buSzPct val="100000"/>
              <a:buFont typeface="+mj-lt"/>
              <a:buAutoNum type="arabicPeriod"/>
            </a:pPr>
            <a:r>
              <a:rPr lang="en-IN" sz="1600" dirty="0"/>
              <a:t>Internal documentation – these are provided in the source code itself.</a:t>
            </a:r>
          </a:p>
          <a:p>
            <a:pPr algn="just">
              <a:lnSpc>
                <a:spcPct val="150000"/>
              </a:lnSpc>
              <a:buClrTx/>
              <a:buSzPct val="100000"/>
              <a:buFont typeface="+mj-lt"/>
              <a:buAutoNum type="arabicPeriod"/>
            </a:pPr>
            <a:r>
              <a:rPr lang="en-IN" sz="1600" dirty="0"/>
              <a:t>External documentation – These are the supporting documents such as SRS documents, installation document, user’s manual, design document and test document.</a:t>
            </a:r>
          </a:p>
          <a:p>
            <a:pPr algn="just">
              <a:lnSpc>
                <a:spcPct val="150000"/>
              </a:lnSpc>
            </a:pPr>
            <a:endParaRPr lang="en-IN" sz="16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457200" y="274638"/>
            <a:ext cx="5698676" cy="728405"/>
          </a:xfrm>
          <a:noFill/>
          <a:ln/>
        </p:spPr>
        <p:txBody>
          <a:bodyPr wrap="none" lIns="63500" tIns="25400" rIns="63500" bIns="25400" anchor="ctr">
            <a:spAutoFit/>
          </a:bodyPr>
          <a:lstStyle/>
          <a:p>
            <a:r>
              <a:rPr lang="en-US" dirty="0" err="1"/>
              <a:t>Cyclomatic</a:t>
            </a:r>
            <a:r>
              <a:rPr lang="en-US" dirty="0"/>
              <a:t> Complexity</a:t>
            </a:r>
          </a:p>
        </p:txBody>
      </p:sp>
      <p:sp>
        <p:nvSpPr>
          <p:cNvPr id="182275" name="Rectangle 3"/>
          <p:cNvSpPr>
            <a:spLocks noChangeArrowheads="1"/>
          </p:cNvSpPr>
          <p:nvPr/>
        </p:nvSpPr>
        <p:spPr bwMode="auto">
          <a:xfrm>
            <a:off x="2209800" y="2209800"/>
            <a:ext cx="5434013" cy="274638"/>
          </a:xfrm>
          <a:prstGeom prst="rect">
            <a:avLst/>
          </a:prstGeom>
          <a:noFill/>
          <a:ln w="9525">
            <a:noFill/>
            <a:miter lim="800000"/>
            <a:headEnd/>
            <a:tailEnd/>
          </a:ln>
        </p:spPr>
        <p:txBody>
          <a:bodyPr wrap="none" lIns="0" tIns="0" rIns="0" bIns="0">
            <a:spAutoFit/>
          </a:bodyPr>
          <a:lstStyle/>
          <a:p>
            <a:pPr>
              <a:lnSpc>
                <a:spcPct val="90000"/>
              </a:lnSpc>
            </a:pPr>
            <a:r>
              <a:rPr lang="en-US" sz="2000" b="1">
                <a:effectLst>
                  <a:outerShdw blurRad="38100" dist="38100" dir="2700000" algn="tl">
                    <a:srgbClr val="FFFFFF"/>
                  </a:outerShdw>
                </a:effectLst>
                <a:latin typeface="Helvetica" pitchFamily="-128" charset="0"/>
              </a:rPr>
              <a:t>A number of industry studies have indicated </a:t>
            </a:r>
            <a:endParaRPr lang="en-US" sz="1800" b="1">
              <a:effectLst>
                <a:outerShdw blurRad="38100" dist="38100" dir="2700000" algn="tl">
                  <a:srgbClr val="FFFFFF"/>
                </a:outerShdw>
              </a:effectLst>
              <a:latin typeface="Helvetica" pitchFamily="-128" charset="0"/>
            </a:endParaRPr>
          </a:p>
        </p:txBody>
      </p:sp>
      <p:sp>
        <p:nvSpPr>
          <p:cNvPr id="182276" name="Rectangle 4"/>
          <p:cNvSpPr>
            <a:spLocks noChangeArrowheads="1"/>
          </p:cNvSpPr>
          <p:nvPr/>
        </p:nvSpPr>
        <p:spPr bwMode="auto">
          <a:xfrm>
            <a:off x="2209800" y="2493963"/>
            <a:ext cx="5630863" cy="274637"/>
          </a:xfrm>
          <a:prstGeom prst="rect">
            <a:avLst/>
          </a:prstGeom>
          <a:noFill/>
          <a:ln w="9525">
            <a:noFill/>
            <a:miter lim="800000"/>
            <a:headEnd/>
            <a:tailEnd/>
          </a:ln>
        </p:spPr>
        <p:txBody>
          <a:bodyPr wrap="none" lIns="0" tIns="0" rIns="0" bIns="0">
            <a:spAutoFit/>
          </a:bodyPr>
          <a:lstStyle/>
          <a:p>
            <a:pPr>
              <a:lnSpc>
                <a:spcPct val="90000"/>
              </a:lnSpc>
            </a:pPr>
            <a:r>
              <a:rPr lang="en-US" sz="2000" b="1">
                <a:effectLst>
                  <a:outerShdw blurRad="38100" dist="38100" dir="2700000" algn="tl">
                    <a:srgbClr val="FFFFFF"/>
                  </a:outerShdw>
                </a:effectLst>
                <a:latin typeface="Helvetica" pitchFamily="-128" charset="0"/>
              </a:rPr>
              <a:t>that the higher V(G), the higher the probability </a:t>
            </a:r>
            <a:endParaRPr lang="en-US" sz="1800" b="1">
              <a:effectLst>
                <a:outerShdw blurRad="38100" dist="38100" dir="2700000" algn="tl">
                  <a:srgbClr val="FFFFFF"/>
                </a:outerShdw>
              </a:effectLst>
              <a:latin typeface="Helvetica" pitchFamily="-128" charset="0"/>
            </a:endParaRPr>
          </a:p>
        </p:txBody>
      </p:sp>
      <p:sp>
        <p:nvSpPr>
          <p:cNvPr id="182277" name="Rectangle 5"/>
          <p:cNvSpPr>
            <a:spLocks noChangeArrowheads="1"/>
          </p:cNvSpPr>
          <p:nvPr/>
        </p:nvSpPr>
        <p:spPr bwMode="auto">
          <a:xfrm>
            <a:off x="2209800" y="2779713"/>
            <a:ext cx="1128713" cy="274637"/>
          </a:xfrm>
          <a:prstGeom prst="rect">
            <a:avLst/>
          </a:prstGeom>
          <a:noFill/>
          <a:ln w="9525">
            <a:noFill/>
            <a:miter lim="800000"/>
            <a:headEnd/>
            <a:tailEnd/>
          </a:ln>
        </p:spPr>
        <p:txBody>
          <a:bodyPr wrap="none" lIns="0" tIns="0" rIns="0" bIns="0">
            <a:spAutoFit/>
          </a:bodyPr>
          <a:lstStyle/>
          <a:p>
            <a:pPr>
              <a:lnSpc>
                <a:spcPct val="90000"/>
              </a:lnSpc>
            </a:pPr>
            <a:r>
              <a:rPr lang="en-US" sz="2000" b="1">
                <a:effectLst>
                  <a:outerShdw blurRad="38100" dist="38100" dir="2700000" algn="tl">
                    <a:srgbClr val="FFFFFF"/>
                  </a:outerShdw>
                </a:effectLst>
                <a:latin typeface="Helvetica" pitchFamily="-128" charset="0"/>
              </a:rPr>
              <a:t>or errors.</a:t>
            </a:r>
            <a:endParaRPr lang="en-US" sz="1800" b="1">
              <a:effectLst>
                <a:outerShdw blurRad="38100" dist="38100" dir="2700000" algn="tl">
                  <a:srgbClr val="FFFFFF"/>
                </a:outerShdw>
              </a:effectLst>
              <a:latin typeface="Helvetica" pitchFamily="-128" charset="0"/>
            </a:endParaRPr>
          </a:p>
        </p:txBody>
      </p:sp>
      <p:sp>
        <p:nvSpPr>
          <p:cNvPr id="182278" name="Rectangle 6"/>
          <p:cNvSpPr>
            <a:spLocks noChangeArrowheads="1"/>
          </p:cNvSpPr>
          <p:nvPr/>
        </p:nvSpPr>
        <p:spPr bwMode="auto">
          <a:xfrm>
            <a:off x="6834188" y="4937125"/>
            <a:ext cx="536575" cy="274638"/>
          </a:xfrm>
          <a:prstGeom prst="rect">
            <a:avLst/>
          </a:prstGeom>
          <a:noFill/>
          <a:ln w="9525">
            <a:noFill/>
            <a:miter lim="800000"/>
            <a:headEnd/>
            <a:tailEnd/>
          </a:ln>
        </p:spPr>
        <p:txBody>
          <a:bodyPr wrap="none" lIns="0" tIns="0" rIns="0" bIns="0">
            <a:spAutoFit/>
          </a:bodyPr>
          <a:lstStyle/>
          <a:p>
            <a:pPr>
              <a:lnSpc>
                <a:spcPct val="90000"/>
              </a:lnSpc>
            </a:pPr>
            <a:r>
              <a:rPr lang="en-US" sz="2000" b="1">
                <a:effectLst>
                  <a:outerShdw blurRad="38100" dist="38100" dir="2700000" algn="tl">
                    <a:srgbClr val="FFFFFF"/>
                  </a:outerShdw>
                </a:effectLst>
                <a:latin typeface="Helvetica" pitchFamily="-128" charset="0"/>
              </a:rPr>
              <a:t>V(G)</a:t>
            </a:r>
            <a:endParaRPr lang="en-US" sz="1800" b="1">
              <a:effectLst>
                <a:outerShdw blurRad="38100" dist="38100" dir="2700000" algn="tl">
                  <a:srgbClr val="FFFFFF"/>
                </a:outerShdw>
              </a:effectLst>
              <a:latin typeface="Helvetica" pitchFamily="-128" charset="0"/>
            </a:endParaRPr>
          </a:p>
        </p:txBody>
      </p:sp>
      <p:sp>
        <p:nvSpPr>
          <p:cNvPr id="182279" name="Rectangle 7"/>
          <p:cNvSpPr>
            <a:spLocks noChangeArrowheads="1"/>
          </p:cNvSpPr>
          <p:nvPr/>
        </p:nvSpPr>
        <p:spPr bwMode="auto">
          <a:xfrm>
            <a:off x="3200400" y="3352800"/>
            <a:ext cx="1044575" cy="274638"/>
          </a:xfrm>
          <a:prstGeom prst="rect">
            <a:avLst/>
          </a:prstGeom>
          <a:noFill/>
          <a:ln w="9525">
            <a:noFill/>
            <a:miter lim="800000"/>
            <a:headEnd/>
            <a:tailEnd/>
          </a:ln>
        </p:spPr>
        <p:txBody>
          <a:bodyPr wrap="none" lIns="0" tIns="0" rIns="0" bIns="0">
            <a:spAutoFit/>
          </a:bodyPr>
          <a:lstStyle/>
          <a:p>
            <a:pPr>
              <a:lnSpc>
                <a:spcPct val="90000"/>
              </a:lnSpc>
            </a:pPr>
            <a:r>
              <a:rPr lang="en-US" sz="2000" b="1">
                <a:effectLst>
                  <a:outerShdw blurRad="38100" dist="38100" dir="2700000" algn="tl">
                    <a:srgbClr val="FFFFFF"/>
                  </a:outerShdw>
                </a:effectLst>
                <a:latin typeface="Helvetica" pitchFamily="-128" charset="0"/>
              </a:rPr>
              <a:t>modules</a:t>
            </a:r>
            <a:endParaRPr lang="en-US" sz="1800" b="1">
              <a:effectLst>
                <a:outerShdw blurRad="38100" dist="38100" dir="2700000" algn="tl">
                  <a:srgbClr val="FFFFFF"/>
                </a:outerShdw>
              </a:effectLst>
              <a:latin typeface="Helvetica" pitchFamily="-128" charset="0"/>
            </a:endParaRPr>
          </a:p>
        </p:txBody>
      </p:sp>
      <p:sp>
        <p:nvSpPr>
          <p:cNvPr id="182280" name="Rectangle 8"/>
          <p:cNvSpPr>
            <a:spLocks noChangeArrowheads="1"/>
          </p:cNvSpPr>
          <p:nvPr/>
        </p:nvSpPr>
        <p:spPr bwMode="auto">
          <a:xfrm>
            <a:off x="4737100" y="4606925"/>
            <a:ext cx="111125" cy="206375"/>
          </a:xfrm>
          <a:prstGeom prst="rect">
            <a:avLst/>
          </a:prstGeom>
          <a:solidFill>
            <a:srgbClr val="FFFFFF"/>
          </a:solidFill>
          <a:ln w="9525">
            <a:noFill/>
            <a:miter lim="800000"/>
            <a:headEnd/>
            <a:tailEnd/>
          </a:ln>
        </p:spPr>
        <p:txBody>
          <a:bodyPr/>
          <a:lstStyle/>
          <a:p>
            <a:endParaRPr lang="en-IN"/>
          </a:p>
        </p:txBody>
      </p:sp>
      <p:sp>
        <p:nvSpPr>
          <p:cNvPr id="182281" name="Rectangle 9"/>
          <p:cNvSpPr>
            <a:spLocks noChangeArrowheads="1"/>
          </p:cNvSpPr>
          <p:nvPr/>
        </p:nvSpPr>
        <p:spPr bwMode="auto">
          <a:xfrm>
            <a:off x="4725988" y="4595813"/>
            <a:ext cx="131762" cy="227012"/>
          </a:xfrm>
          <a:prstGeom prst="rect">
            <a:avLst/>
          </a:prstGeom>
          <a:noFill/>
          <a:ln w="23813">
            <a:solidFill>
              <a:srgbClr val="000000"/>
            </a:solidFill>
            <a:miter lim="800000"/>
            <a:headEnd/>
            <a:tailEnd/>
          </a:ln>
        </p:spPr>
        <p:txBody>
          <a:bodyPr/>
          <a:lstStyle/>
          <a:p>
            <a:endParaRPr lang="en-IN"/>
          </a:p>
        </p:txBody>
      </p:sp>
      <p:sp>
        <p:nvSpPr>
          <p:cNvPr id="182282" name="Rectangle 10"/>
          <p:cNvSpPr>
            <a:spLocks noChangeArrowheads="1"/>
          </p:cNvSpPr>
          <p:nvPr/>
        </p:nvSpPr>
        <p:spPr bwMode="auto">
          <a:xfrm>
            <a:off x="4848225" y="4549775"/>
            <a:ext cx="111125" cy="263525"/>
          </a:xfrm>
          <a:prstGeom prst="rect">
            <a:avLst/>
          </a:prstGeom>
          <a:solidFill>
            <a:srgbClr val="FFFFFF"/>
          </a:solidFill>
          <a:ln w="9525">
            <a:noFill/>
            <a:miter lim="800000"/>
            <a:headEnd/>
            <a:tailEnd/>
          </a:ln>
        </p:spPr>
        <p:txBody>
          <a:bodyPr/>
          <a:lstStyle/>
          <a:p>
            <a:endParaRPr lang="en-IN"/>
          </a:p>
        </p:txBody>
      </p:sp>
      <p:sp>
        <p:nvSpPr>
          <p:cNvPr id="182283" name="Rectangle 11"/>
          <p:cNvSpPr>
            <a:spLocks noChangeArrowheads="1"/>
          </p:cNvSpPr>
          <p:nvPr/>
        </p:nvSpPr>
        <p:spPr bwMode="auto">
          <a:xfrm>
            <a:off x="4838700" y="4538663"/>
            <a:ext cx="131763" cy="284162"/>
          </a:xfrm>
          <a:prstGeom prst="rect">
            <a:avLst/>
          </a:prstGeom>
          <a:noFill/>
          <a:ln w="23813">
            <a:solidFill>
              <a:srgbClr val="000000"/>
            </a:solidFill>
            <a:miter lim="800000"/>
            <a:headEnd/>
            <a:tailEnd/>
          </a:ln>
        </p:spPr>
        <p:txBody>
          <a:bodyPr/>
          <a:lstStyle/>
          <a:p>
            <a:endParaRPr lang="en-IN"/>
          </a:p>
        </p:txBody>
      </p:sp>
      <p:sp>
        <p:nvSpPr>
          <p:cNvPr id="182284" name="Rectangle 12"/>
          <p:cNvSpPr>
            <a:spLocks noChangeArrowheads="1"/>
          </p:cNvSpPr>
          <p:nvPr/>
        </p:nvSpPr>
        <p:spPr bwMode="auto">
          <a:xfrm>
            <a:off x="4959350" y="4492625"/>
            <a:ext cx="111125" cy="320675"/>
          </a:xfrm>
          <a:prstGeom prst="rect">
            <a:avLst/>
          </a:prstGeom>
          <a:solidFill>
            <a:srgbClr val="FFFFFF"/>
          </a:solidFill>
          <a:ln w="9525">
            <a:noFill/>
            <a:miter lim="800000"/>
            <a:headEnd/>
            <a:tailEnd/>
          </a:ln>
        </p:spPr>
        <p:txBody>
          <a:bodyPr/>
          <a:lstStyle/>
          <a:p>
            <a:endParaRPr lang="en-IN"/>
          </a:p>
        </p:txBody>
      </p:sp>
      <p:sp>
        <p:nvSpPr>
          <p:cNvPr id="182285" name="Rectangle 13"/>
          <p:cNvSpPr>
            <a:spLocks noChangeArrowheads="1"/>
          </p:cNvSpPr>
          <p:nvPr/>
        </p:nvSpPr>
        <p:spPr bwMode="auto">
          <a:xfrm>
            <a:off x="4949825" y="4481513"/>
            <a:ext cx="131763" cy="341312"/>
          </a:xfrm>
          <a:prstGeom prst="rect">
            <a:avLst/>
          </a:prstGeom>
          <a:noFill/>
          <a:ln w="23813">
            <a:solidFill>
              <a:srgbClr val="000000"/>
            </a:solidFill>
            <a:miter lim="800000"/>
            <a:headEnd/>
            <a:tailEnd/>
          </a:ln>
        </p:spPr>
        <p:txBody>
          <a:bodyPr/>
          <a:lstStyle/>
          <a:p>
            <a:endParaRPr lang="en-IN"/>
          </a:p>
        </p:txBody>
      </p:sp>
      <p:sp>
        <p:nvSpPr>
          <p:cNvPr id="182286" name="Rectangle 14"/>
          <p:cNvSpPr>
            <a:spLocks noChangeArrowheads="1"/>
          </p:cNvSpPr>
          <p:nvPr/>
        </p:nvSpPr>
        <p:spPr bwMode="auto">
          <a:xfrm>
            <a:off x="5081588" y="4367213"/>
            <a:ext cx="120650" cy="446087"/>
          </a:xfrm>
          <a:prstGeom prst="rect">
            <a:avLst/>
          </a:prstGeom>
          <a:solidFill>
            <a:srgbClr val="FFFFFF"/>
          </a:solidFill>
          <a:ln w="9525">
            <a:noFill/>
            <a:miter lim="800000"/>
            <a:headEnd/>
            <a:tailEnd/>
          </a:ln>
        </p:spPr>
        <p:txBody>
          <a:bodyPr/>
          <a:lstStyle/>
          <a:p>
            <a:endParaRPr lang="en-IN"/>
          </a:p>
        </p:txBody>
      </p:sp>
      <p:sp>
        <p:nvSpPr>
          <p:cNvPr id="182287" name="Rectangle 15"/>
          <p:cNvSpPr>
            <a:spLocks noChangeArrowheads="1"/>
          </p:cNvSpPr>
          <p:nvPr/>
        </p:nvSpPr>
        <p:spPr bwMode="auto">
          <a:xfrm>
            <a:off x="5070475" y="4357688"/>
            <a:ext cx="142875" cy="465137"/>
          </a:xfrm>
          <a:prstGeom prst="rect">
            <a:avLst/>
          </a:prstGeom>
          <a:noFill/>
          <a:ln w="23813">
            <a:solidFill>
              <a:srgbClr val="000000"/>
            </a:solidFill>
            <a:miter lim="800000"/>
            <a:headEnd/>
            <a:tailEnd/>
          </a:ln>
        </p:spPr>
        <p:txBody>
          <a:bodyPr/>
          <a:lstStyle/>
          <a:p>
            <a:endParaRPr lang="en-IN"/>
          </a:p>
        </p:txBody>
      </p:sp>
      <p:sp>
        <p:nvSpPr>
          <p:cNvPr id="182288" name="Rectangle 16"/>
          <p:cNvSpPr>
            <a:spLocks noChangeArrowheads="1"/>
          </p:cNvSpPr>
          <p:nvPr/>
        </p:nvSpPr>
        <p:spPr bwMode="auto">
          <a:xfrm>
            <a:off x="5202238" y="4186238"/>
            <a:ext cx="122237" cy="627062"/>
          </a:xfrm>
          <a:prstGeom prst="rect">
            <a:avLst/>
          </a:prstGeom>
          <a:solidFill>
            <a:srgbClr val="FFFFFF"/>
          </a:solidFill>
          <a:ln w="9525">
            <a:noFill/>
            <a:miter lim="800000"/>
            <a:headEnd/>
            <a:tailEnd/>
          </a:ln>
        </p:spPr>
        <p:txBody>
          <a:bodyPr/>
          <a:lstStyle/>
          <a:p>
            <a:endParaRPr lang="en-IN"/>
          </a:p>
        </p:txBody>
      </p:sp>
      <p:sp>
        <p:nvSpPr>
          <p:cNvPr id="182289" name="Rectangle 17"/>
          <p:cNvSpPr>
            <a:spLocks noChangeArrowheads="1"/>
          </p:cNvSpPr>
          <p:nvPr/>
        </p:nvSpPr>
        <p:spPr bwMode="auto">
          <a:xfrm>
            <a:off x="5192713" y="4175125"/>
            <a:ext cx="141287" cy="647700"/>
          </a:xfrm>
          <a:prstGeom prst="rect">
            <a:avLst/>
          </a:prstGeom>
          <a:noFill/>
          <a:ln w="23813">
            <a:solidFill>
              <a:srgbClr val="000000"/>
            </a:solidFill>
            <a:miter lim="800000"/>
            <a:headEnd/>
            <a:tailEnd/>
          </a:ln>
        </p:spPr>
        <p:txBody>
          <a:bodyPr/>
          <a:lstStyle/>
          <a:p>
            <a:endParaRPr lang="en-IN"/>
          </a:p>
        </p:txBody>
      </p:sp>
      <p:sp>
        <p:nvSpPr>
          <p:cNvPr id="182290" name="Rectangle 18"/>
          <p:cNvSpPr>
            <a:spLocks noChangeArrowheads="1"/>
          </p:cNvSpPr>
          <p:nvPr/>
        </p:nvSpPr>
        <p:spPr bwMode="auto">
          <a:xfrm>
            <a:off x="5324475" y="4081463"/>
            <a:ext cx="122238" cy="741362"/>
          </a:xfrm>
          <a:prstGeom prst="rect">
            <a:avLst/>
          </a:prstGeom>
          <a:solidFill>
            <a:srgbClr val="FFFFFF"/>
          </a:solidFill>
          <a:ln w="9525">
            <a:noFill/>
            <a:miter lim="800000"/>
            <a:headEnd/>
            <a:tailEnd/>
          </a:ln>
        </p:spPr>
        <p:txBody>
          <a:bodyPr/>
          <a:lstStyle/>
          <a:p>
            <a:endParaRPr lang="en-IN"/>
          </a:p>
        </p:txBody>
      </p:sp>
      <p:sp>
        <p:nvSpPr>
          <p:cNvPr id="182291" name="Rectangle 19"/>
          <p:cNvSpPr>
            <a:spLocks noChangeArrowheads="1"/>
          </p:cNvSpPr>
          <p:nvPr/>
        </p:nvSpPr>
        <p:spPr bwMode="auto">
          <a:xfrm>
            <a:off x="5314950" y="4071938"/>
            <a:ext cx="141288" cy="762000"/>
          </a:xfrm>
          <a:prstGeom prst="rect">
            <a:avLst/>
          </a:prstGeom>
          <a:noFill/>
          <a:ln w="23813">
            <a:solidFill>
              <a:srgbClr val="000000"/>
            </a:solidFill>
            <a:miter lim="800000"/>
            <a:headEnd/>
            <a:tailEnd/>
          </a:ln>
        </p:spPr>
        <p:txBody>
          <a:bodyPr/>
          <a:lstStyle/>
          <a:p>
            <a:endParaRPr lang="en-IN"/>
          </a:p>
        </p:txBody>
      </p:sp>
      <p:sp>
        <p:nvSpPr>
          <p:cNvPr id="182292" name="Rectangle 20"/>
          <p:cNvSpPr>
            <a:spLocks noChangeArrowheads="1"/>
          </p:cNvSpPr>
          <p:nvPr/>
        </p:nvSpPr>
        <p:spPr bwMode="auto">
          <a:xfrm>
            <a:off x="5446713" y="3865563"/>
            <a:ext cx="111125" cy="947737"/>
          </a:xfrm>
          <a:prstGeom prst="rect">
            <a:avLst/>
          </a:prstGeom>
          <a:solidFill>
            <a:srgbClr val="FFFFFF"/>
          </a:solidFill>
          <a:ln w="9525">
            <a:noFill/>
            <a:miter lim="800000"/>
            <a:headEnd/>
            <a:tailEnd/>
          </a:ln>
        </p:spPr>
        <p:txBody>
          <a:bodyPr/>
          <a:lstStyle/>
          <a:p>
            <a:endParaRPr lang="en-IN"/>
          </a:p>
        </p:txBody>
      </p:sp>
      <p:sp>
        <p:nvSpPr>
          <p:cNvPr id="182293" name="Rectangle 21"/>
          <p:cNvSpPr>
            <a:spLocks noChangeArrowheads="1"/>
          </p:cNvSpPr>
          <p:nvPr/>
        </p:nvSpPr>
        <p:spPr bwMode="auto">
          <a:xfrm>
            <a:off x="5435600" y="3856038"/>
            <a:ext cx="131763" cy="966787"/>
          </a:xfrm>
          <a:prstGeom prst="rect">
            <a:avLst/>
          </a:prstGeom>
          <a:noFill/>
          <a:ln w="23813">
            <a:solidFill>
              <a:srgbClr val="000000"/>
            </a:solidFill>
            <a:miter lim="800000"/>
            <a:headEnd/>
            <a:tailEnd/>
          </a:ln>
        </p:spPr>
        <p:txBody>
          <a:bodyPr/>
          <a:lstStyle/>
          <a:p>
            <a:endParaRPr lang="en-IN"/>
          </a:p>
        </p:txBody>
      </p:sp>
      <p:sp>
        <p:nvSpPr>
          <p:cNvPr id="182294" name="Rectangle 22"/>
          <p:cNvSpPr>
            <a:spLocks noChangeArrowheads="1"/>
          </p:cNvSpPr>
          <p:nvPr/>
        </p:nvSpPr>
        <p:spPr bwMode="auto">
          <a:xfrm>
            <a:off x="5567363" y="3205163"/>
            <a:ext cx="122237" cy="1608137"/>
          </a:xfrm>
          <a:prstGeom prst="rect">
            <a:avLst/>
          </a:prstGeom>
          <a:solidFill>
            <a:srgbClr val="FFFFFF"/>
          </a:solidFill>
          <a:ln w="9525">
            <a:noFill/>
            <a:miter lim="800000"/>
            <a:headEnd/>
            <a:tailEnd/>
          </a:ln>
        </p:spPr>
        <p:txBody>
          <a:bodyPr/>
          <a:lstStyle/>
          <a:p>
            <a:endParaRPr lang="en-IN"/>
          </a:p>
        </p:txBody>
      </p:sp>
      <p:sp>
        <p:nvSpPr>
          <p:cNvPr id="182295" name="Rectangle 23"/>
          <p:cNvSpPr>
            <a:spLocks noChangeArrowheads="1"/>
          </p:cNvSpPr>
          <p:nvPr/>
        </p:nvSpPr>
        <p:spPr bwMode="auto">
          <a:xfrm>
            <a:off x="5557838" y="3194050"/>
            <a:ext cx="141287" cy="1628775"/>
          </a:xfrm>
          <a:prstGeom prst="rect">
            <a:avLst/>
          </a:prstGeom>
          <a:noFill/>
          <a:ln w="23813">
            <a:solidFill>
              <a:srgbClr val="000000"/>
            </a:solidFill>
            <a:miter lim="800000"/>
            <a:headEnd/>
            <a:tailEnd/>
          </a:ln>
        </p:spPr>
        <p:txBody>
          <a:bodyPr/>
          <a:lstStyle/>
          <a:p>
            <a:endParaRPr lang="en-IN"/>
          </a:p>
        </p:txBody>
      </p:sp>
      <p:sp>
        <p:nvSpPr>
          <p:cNvPr id="182296" name="Rectangle 24"/>
          <p:cNvSpPr>
            <a:spLocks noChangeArrowheads="1"/>
          </p:cNvSpPr>
          <p:nvPr/>
        </p:nvSpPr>
        <p:spPr bwMode="auto">
          <a:xfrm>
            <a:off x="5689600" y="3136900"/>
            <a:ext cx="122238" cy="1685925"/>
          </a:xfrm>
          <a:prstGeom prst="rect">
            <a:avLst/>
          </a:prstGeom>
          <a:solidFill>
            <a:srgbClr val="FFFFFF"/>
          </a:solidFill>
          <a:ln w="9525">
            <a:noFill/>
            <a:miter lim="800000"/>
            <a:headEnd/>
            <a:tailEnd/>
          </a:ln>
        </p:spPr>
        <p:txBody>
          <a:bodyPr/>
          <a:lstStyle/>
          <a:p>
            <a:endParaRPr lang="en-IN"/>
          </a:p>
        </p:txBody>
      </p:sp>
      <p:sp>
        <p:nvSpPr>
          <p:cNvPr id="182297" name="Rectangle 25"/>
          <p:cNvSpPr>
            <a:spLocks noChangeArrowheads="1"/>
          </p:cNvSpPr>
          <p:nvPr/>
        </p:nvSpPr>
        <p:spPr bwMode="auto">
          <a:xfrm>
            <a:off x="5680075" y="3127375"/>
            <a:ext cx="141288" cy="1706563"/>
          </a:xfrm>
          <a:prstGeom prst="rect">
            <a:avLst/>
          </a:prstGeom>
          <a:noFill/>
          <a:ln w="23813">
            <a:solidFill>
              <a:srgbClr val="000000"/>
            </a:solidFill>
            <a:miter lim="800000"/>
            <a:headEnd/>
            <a:tailEnd/>
          </a:ln>
        </p:spPr>
        <p:txBody>
          <a:bodyPr/>
          <a:lstStyle/>
          <a:p>
            <a:endParaRPr lang="en-IN"/>
          </a:p>
        </p:txBody>
      </p:sp>
      <p:sp>
        <p:nvSpPr>
          <p:cNvPr id="182298" name="Rectangle 26"/>
          <p:cNvSpPr>
            <a:spLocks noChangeArrowheads="1"/>
          </p:cNvSpPr>
          <p:nvPr/>
        </p:nvSpPr>
        <p:spPr bwMode="auto">
          <a:xfrm>
            <a:off x="6773863" y="4595813"/>
            <a:ext cx="111125" cy="204787"/>
          </a:xfrm>
          <a:prstGeom prst="rect">
            <a:avLst/>
          </a:prstGeom>
          <a:blipFill dpi="0" rotWithShape="0">
            <a:blip r:embed="rId2"/>
            <a:srcRect/>
            <a:tile tx="0" ty="0" sx="100000" sy="100000" flip="none" algn="tl"/>
          </a:blipFill>
          <a:ln w="9525">
            <a:noFill/>
            <a:miter lim="800000"/>
            <a:headEnd/>
            <a:tailEnd/>
          </a:ln>
        </p:spPr>
        <p:txBody>
          <a:bodyPr/>
          <a:lstStyle/>
          <a:p>
            <a:endParaRPr lang="en-IN"/>
          </a:p>
        </p:txBody>
      </p:sp>
      <p:sp>
        <p:nvSpPr>
          <p:cNvPr id="182299" name="Rectangle 27"/>
          <p:cNvSpPr>
            <a:spLocks noChangeArrowheads="1"/>
          </p:cNvSpPr>
          <p:nvPr/>
        </p:nvSpPr>
        <p:spPr bwMode="auto">
          <a:xfrm>
            <a:off x="6764338" y="4584700"/>
            <a:ext cx="131762" cy="228600"/>
          </a:xfrm>
          <a:prstGeom prst="rect">
            <a:avLst/>
          </a:prstGeom>
          <a:noFill/>
          <a:ln w="23813">
            <a:solidFill>
              <a:srgbClr val="000000"/>
            </a:solidFill>
            <a:miter lim="800000"/>
            <a:headEnd/>
            <a:tailEnd/>
          </a:ln>
        </p:spPr>
        <p:txBody>
          <a:bodyPr/>
          <a:lstStyle/>
          <a:p>
            <a:endParaRPr lang="en-IN"/>
          </a:p>
        </p:txBody>
      </p:sp>
      <p:sp>
        <p:nvSpPr>
          <p:cNvPr id="182300" name="Rectangle 28"/>
          <p:cNvSpPr>
            <a:spLocks noChangeArrowheads="1"/>
          </p:cNvSpPr>
          <p:nvPr/>
        </p:nvSpPr>
        <p:spPr bwMode="auto">
          <a:xfrm>
            <a:off x="6662738" y="4549775"/>
            <a:ext cx="111125" cy="263525"/>
          </a:xfrm>
          <a:prstGeom prst="rect">
            <a:avLst/>
          </a:prstGeom>
          <a:blipFill dpi="0" rotWithShape="0">
            <a:blip r:embed="rId2"/>
            <a:srcRect/>
            <a:tile tx="0" ty="0" sx="100000" sy="100000" flip="none" algn="tl"/>
          </a:blipFill>
          <a:ln w="9525">
            <a:noFill/>
            <a:miter lim="800000"/>
            <a:headEnd/>
            <a:tailEnd/>
          </a:ln>
        </p:spPr>
        <p:txBody>
          <a:bodyPr/>
          <a:lstStyle/>
          <a:p>
            <a:endParaRPr lang="en-IN"/>
          </a:p>
        </p:txBody>
      </p:sp>
      <p:sp>
        <p:nvSpPr>
          <p:cNvPr id="182301" name="Rectangle 29"/>
          <p:cNvSpPr>
            <a:spLocks noChangeArrowheads="1"/>
          </p:cNvSpPr>
          <p:nvPr/>
        </p:nvSpPr>
        <p:spPr bwMode="auto">
          <a:xfrm>
            <a:off x="6651625" y="4538663"/>
            <a:ext cx="131763" cy="284162"/>
          </a:xfrm>
          <a:prstGeom prst="rect">
            <a:avLst/>
          </a:prstGeom>
          <a:noFill/>
          <a:ln w="23813">
            <a:solidFill>
              <a:srgbClr val="000000"/>
            </a:solidFill>
            <a:miter lim="800000"/>
            <a:headEnd/>
            <a:tailEnd/>
          </a:ln>
        </p:spPr>
        <p:txBody>
          <a:bodyPr/>
          <a:lstStyle/>
          <a:p>
            <a:endParaRPr lang="en-IN"/>
          </a:p>
        </p:txBody>
      </p:sp>
      <p:sp>
        <p:nvSpPr>
          <p:cNvPr id="182302" name="Rectangle 30"/>
          <p:cNvSpPr>
            <a:spLocks noChangeArrowheads="1"/>
          </p:cNvSpPr>
          <p:nvPr/>
        </p:nvSpPr>
        <p:spPr bwMode="auto">
          <a:xfrm>
            <a:off x="6551613" y="4481513"/>
            <a:ext cx="120650" cy="319087"/>
          </a:xfrm>
          <a:prstGeom prst="rect">
            <a:avLst/>
          </a:prstGeom>
          <a:blipFill dpi="0" rotWithShape="0">
            <a:blip r:embed="rId2"/>
            <a:srcRect/>
            <a:tile tx="0" ty="0" sx="100000" sy="100000" flip="none" algn="tl"/>
          </a:blipFill>
          <a:ln w="9525">
            <a:noFill/>
            <a:miter lim="800000"/>
            <a:headEnd/>
            <a:tailEnd/>
          </a:ln>
        </p:spPr>
        <p:txBody>
          <a:bodyPr/>
          <a:lstStyle/>
          <a:p>
            <a:endParaRPr lang="en-IN"/>
          </a:p>
        </p:txBody>
      </p:sp>
      <p:sp>
        <p:nvSpPr>
          <p:cNvPr id="182303" name="Rectangle 31"/>
          <p:cNvSpPr>
            <a:spLocks noChangeArrowheads="1"/>
          </p:cNvSpPr>
          <p:nvPr/>
        </p:nvSpPr>
        <p:spPr bwMode="auto">
          <a:xfrm>
            <a:off x="6540500" y="4470400"/>
            <a:ext cx="142875" cy="342900"/>
          </a:xfrm>
          <a:prstGeom prst="rect">
            <a:avLst/>
          </a:prstGeom>
          <a:noFill/>
          <a:ln w="23813">
            <a:solidFill>
              <a:srgbClr val="000000"/>
            </a:solidFill>
            <a:miter lim="800000"/>
            <a:headEnd/>
            <a:tailEnd/>
          </a:ln>
        </p:spPr>
        <p:txBody>
          <a:bodyPr/>
          <a:lstStyle/>
          <a:p>
            <a:endParaRPr lang="en-IN"/>
          </a:p>
        </p:txBody>
      </p:sp>
      <p:sp>
        <p:nvSpPr>
          <p:cNvPr id="182304" name="Rectangle 32"/>
          <p:cNvSpPr>
            <a:spLocks noChangeArrowheads="1"/>
          </p:cNvSpPr>
          <p:nvPr/>
        </p:nvSpPr>
        <p:spPr bwMode="auto">
          <a:xfrm>
            <a:off x="6429375" y="4357688"/>
            <a:ext cx="111125" cy="442912"/>
          </a:xfrm>
          <a:prstGeom prst="rect">
            <a:avLst/>
          </a:prstGeom>
          <a:blipFill dpi="0" rotWithShape="0">
            <a:blip r:embed="rId2"/>
            <a:srcRect/>
            <a:tile tx="0" ty="0" sx="100000" sy="100000" flip="none" algn="tl"/>
          </a:blipFill>
          <a:ln w="9525">
            <a:noFill/>
            <a:miter lim="800000"/>
            <a:headEnd/>
            <a:tailEnd/>
          </a:ln>
        </p:spPr>
        <p:txBody>
          <a:bodyPr/>
          <a:lstStyle/>
          <a:p>
            <a:endParaRPr lang="en-IN"/>
          </a:p>
        </p:txBody>
      </p:sp>
      <p:sp>
        <p:nvSpPr>
          <p:cNvPr id="182305" name="Rectangle 33"/>
          <p:cNvSpPr>
            <a:spLocks noChangeArrowheads="1"/>
          </p:cNvSpPr>
          <p:nvPr/>
        </p:nvSpPr>
        <p:spPr bwMode="auto">
          <a:xfrm>
            <a:off x="6419850" y="4344988"/>
            <a:ext cx="131763" cy="468312"/>
          </a:xfrm>
          <a:prstGeom prst="rect">
            <a:avLst/>
          </a:prstGeom>
          <a:noFill/>
          <a:ln w="23813">
            <a:solidFill>
              <a:srgbClr val="000000"/>
            </a:solidFill>
            <a:miter lim="800000"/>
            <a:headEnd/>
            <a:tailEnd/>
          </a:ln>
        </p:spPr>
        <p:txBody>
          <a:bodyPr/>
          <a:lstStyle/>
          <a:p>
            <a:endParaRPr lang="en-IN"/>
          </a:p>
        </p:txBody>
      </p:sp>
      <p:sp>
        <p:nvSpPr>
          <p:cNvPr id="182306" name="Rectangle 34"/>
          <p:cNvSpPr>
            <a:spLocks noChangeArrowheads="1"/>
          </p:cNvSpPr>
          <p:nvPr/>
        </p:nvSpPr>
        <p:spPr bwMode="auto">
          <a:xfrm>
            <a:off x="6297613" y="4175125"/>
            <a:ext cx="122237" cy="625475"/>
          </a:xfrm>
          <a:prstGeom prst="rect">
            <a:avLst/>
          </a:prstGeom>
          <a:blipFill dpi="0" rotWithShape="0">
            <a:blip r:embed="rId2"/>
            <a:srcRect/>
            <a:tile tx="0" ty="0" sx="100000" sy="100000" flip="none" algn="tl"/>
          </a:blipFill>
          <a:ln w="9525">
            <a:noFill/>
            <a:miter lim="800000"/>
            <a:headEnd/>
            <a:tailEnd/>
          </a:ln>
        </p:spPr>
        <p:txBody>
          <a:bodyPr/>
          <a:lstStyle/>
          <a:p>
            <a:endParaRPr lang="en-IN"/>
          </a:p>
        </p:txBody>
      </p:sp>
      <p:sp>
        <p:nvSpPr>
          <p:cNvPr id="182307" name="Rectangle 35"/>
          <p:cNvSpPr>
            <a:spLocks noChangeArrowheads="1"/>
          </p:cNvSpPr>
          <p:nvPr/>
        </p:nvSpPr>
        <p:spPr bwMode="auto">
          <a:xfrm>
            <a:off x="6288088" y="4162425"/>
            <a:ext cx="141287" cy="650875"/>
          </a:xfrm>
          <a:prstGeom prst="rect">
            <a:avLst/>
          </a:prstGeom>
          <a:noFill/>
          <a:ln w="23813">
            <a:solidFill>
              <a:srgbClr val="000000"/>
            </a:solidFill>
            <a:miter lim="800000"/>
            <a:headEnd/>
            <a:tailEnd/>
          </a:ln>
        </p:spPr>
        <p:txBody>
          <a:bodyPr/>
          <a:lstStyle/>
          <a:p>
            <a:endParaRPr lang="en-IN"/>
          </a:p>
        </p:txBody>
      </p:sp>
      <p:sp>
        <p:nvSpPr>
          <p:cNvPr id="182308" name="Rectangle 36"/>
          <p:cNvSpPr>
            <a:spLocks noChangeArrowheads="1"/>
          </p:cNvSpPr>
          <p:nvPr/>
        </p:nvSpPr>
        <p:spPr bwMode="auto">
          <a:xfrm>
            <a:off x="6175375" y="4081463"/>
            <a:ext cx="122238" cy="731837"/>
          </a:xfrm>
          <a:prstGeom prst="rect">
            <a:avLst/>
          </a:prstGeom>
          <a:blipFill dpi="0" rotWithShape="0">
            <a:blip r:embed="rId2"/>
            <a:srcRect/>
            <a:tile tx="0" ty="0" sx="100000" sy="100000" flip="none" algn="tl"/>
          </a:blipFill>
          <a:ln w="9525">
            <a:noFill/>
            <a:miter lim="800000"/>
            <a:headEnd/>
            <a:tailEnd/>
          </a:ln>
        </p:spPr>
        <p:txBody>
          <a:bodyPr/>
          <a:lstStyle/>
          <a:p>
            <a:endParaRPr lang="en-IN"/>
          </a:p>
        </p:txBody>
      </p:sp>
      <p:sp>
        <p:nvSpPr>
          <p:cNvPr id="182309" name="Rectangle 37"/>
          <p:cNvSpPr>
            <a:spLocks noChangeArrowheads="1"/>
          </p:cNvSpPr>
          <p:nvPr/>
        </p:nvSpPr>
        <p:spPr bwMode="auto">
          <a:xfrm>
            <a:off x="6165850" y="4071938"/>
            <a:ext cx="141288" cy="750887"/>
          </a:xfrm>
          <a:prstGeom prst="rect">
            <a:avLst/>
          </a:prstGeom>
          <a:noFill/>
          <a:ln w="23813">
            <a:solidFill>
              <a:srgbClr val="000000"/>
            </a:solidFill>
            <a:miter lim="800000"/>
            <a:headEnd/>
            <a:tailEnd/>
          </a:ln>
        </p:spPr>
        <p:txBody>
          <a:bodyPr/>
          <a:lstStyle/>
          <a:p>
            <a:endParaRPr lang="en-IN"/>
          </a:p>
        </p:txBody>
      </p:sp>
      <p:sp>
        <p:nvSpPr>
          <p:cNvPr id="182310" name="Rectangle 38"/>
          <p:cNvSpPr>
            <a:spLocks noChangeArrowheads="1"/>
          </p:cNvSpPr>
          <p:nvPr/>
        </p:nvSpPr>
        <p:spPr bwMode="auto">
          <a:xfrm>
            <a:off x="6064250" y="3856038"/>
            <a:ext cx="122238" cy="944562"/>
          </a:xfrm>
          <a:prstGeom prst="rect">
            <a:avLst/>
          </a:prstGeom>
          <a:blipFill dpi="0" rotWithShape="0">
            <a:blip r:embed="rId2"/>
            <a:srcRect/>
            <a:tile tx="0" ty="0" sx="100000" sy="100000" flip="none" algn="tl"/>
          </a:blipFill>
          <a:ln w="9525">
            <a:noFill/>
            <a:miter lim="800000"/>
            <a:headEnd/>
            <a:tailEnd/>
          </a:ln>
        </p:spPr>
        <p:txBody>
          <a:bodyPr/>
          <a:lstStyle/>
          <a:p>
            <a:endParaRPr lang="en-IN"/>
          </a:p>
        </p:txBody>
      </p:sp>
      <p:sp>
        <p:nvSpPr>
          <p:cNvPr id="182311" name="Rectangle 39"/>
          <p:cNvSpPr>
            <a:spLocks noChangeArrowheads="1"/>
          </p:cNvSpPr>
          <p:nvPr/>
        </p:nvSpPr>
        <p:spPr bwMode="auto">
          <a:xfrm>
            <a:off x="6054725" y="3844925"/>
            <a:ext cx="141288" cy="968375"/>
          </a:xfrm>
          <a:prstGeom prst="rect">
            <a:avLst/>
          </a:prstGeom>
          <a:noFill/>
          <a:ln w="23813">
            <a:solidFill>
              <a:srgbClr val="000000"/>
            </a:solidFill>
            <a:miter lim="800000"/>
            <a:headEnd/>
            <a:tailEnd/>
          </a:ln>
        </p:spPr>
        <p:txBody>
          <a:bodyPr/>
          <a:lstStyle/>
          <a:p>
            <a:endParaRPr lang="en-IN"/>
          </a:p>
        </p:txBody>
      </p:sp>
      <p:sp>
        <p:nvSpPr>
          <p:cNvPr id="182312" name="Rectangle 40"/>
          <p:cNvSpPr>
            <a:spLocks noChangeArrowheads="1"/>
          </p:cNvSpPr>
          <p:nvPr/>
        </p:nvSpPr>
        <p:spPr bwMode="auto">
          <a:xfrm>
            <a:off x="5943600" y="3194050"/>
            <a:ext cx="111125" cy="1619250"/>
          </a:xfrm>
          <a:prstGeom prst="rect">
            <a:avLst/>
          </a:prstGeom>
          <a:solidFill>
            <a:srgbClr val="FFFFFF"/>
          </a:solidFill>
          <a:ln w="9525">
            <a:noFill/>
            <a:miter lim="800000"/>
            <a:headEnd/>
            <a:tailEnd/>
          </a:ln>
        </p:spPr>
        <p:txBody>
          <a:bodyPr/>
          <a:lstStyle/>
          <a:p>
            <a:endParaRPr lang="en-IN"/>
          </a:p>
        </p:txBody>
      </p:sp>
      <p:sp>
        <p:nvSpPr>
          <p:cNvPr id="182313" name="Rectangle 41"/>
          <p:cNvSpPr>
            <a:spLocks noChangeArrowheads="1"/>
          </p:cNvSpPr>
          <p:nvPr/>
        </p:nvSpPr>
        <p:spPr bwMode="auto">
          <a:xfrm>
            <a:off x="5932488" y="3184525"/>
            <a:ext cx="131762" cy="1638300"/>
          </a:xfrm>
          <a:prstGeom prst="rect">
            <a:avLst/>
          </a:prstGeom>
          <a:noFill/>
          <a:ln w="23813">
            <a:solidFill>
              <a:srgbClr val="000000"/>
            </a:solidFill>
            <a:miter lim="800000"/>
            <a:headEnd/>
            <a:tailEnd/>
          </a:ln>
        </p:spPr>
        <p:txBody>
          <a:bodyPr/>
          <a:lstStyle/>
          <a:p>
            <a:endParaRPr lang="en-IN"/>
          </a:p>
        </p:txBody>
      </p:sp>
      <p:sp>
        <p:nvSpPr>
          <p:cNvPr id="182314" name="Rectangle 42"/>
          <p:cNvSpPr>
            <a:spLocks noChangeArrowheads="1"/>
          </p:cNvSpPr>
          <p:nvPr/>
        </p:nvSpPr>
        <p:spPr bwMode="auto">
          <a:xfrm>
            <a:off x="5811838" y="3127375"/>
            <a:ext cx="120650" cy="1685925"/>
          </a:xfrm>
          <a:prstGeom prst="rect">
            <a:avLst/>
          </a:prstGeom>
          <a:solidFill>
            <a:srgbClr val="FFFFFF"/>
          </a:solidFill>
          <a:ln w="9525">
            <a:noFill/>
            <a:miter lim="800000"/>
            <a:headEnd/>
            <a:tailEnd/>
          </a:ln>
        </p:spPr>
        <p:txBody>
          <a:bodyPr/>
          <a:lstStyle/>
          <a:p>
            <a:endParaRPr lang="en-IN"/>
          </a:p>
        </p:txBody>
      </p:sp>
      <p:sp>
        <p:nvSpPr>
          <p:cNvPr id="182315" name="Rectangle 43"/>
          <p:cNvSpPr>
            <a:spLocks noChangeArrowheads="1"/>
          </p:cNvSpPr>
          <p:nvPr/>
        </p:nvSpPr>
        <p:spPr bwMode="auto">
          <a:xfrm>
            <a:off x="5800725" y="3114675"/>
            <a:ext cx="142875" cy="1708150"/>
          </a:xfrm>
          <a:prstGeom prst="rect">
            <a:avLst/>
          </a:prstGeom>
          <a:noFill/>
          <a:ln w="23813">
            <a:solidFill>
              <a:srgbClr val="000000"/>
            </a:solidFill>
            <a:miter lim="800000"/>
            <a:headEnd/>
            <a:tailEnd/>
          </a:ln>
        </p:spPr>
        <p:txBody>
          <a:bodyPr/>
          <a:lstStyle/>
          <a:p>
            <a:endParaRPr lang="en-IN"/>
          </a:p>
        </p:txBody>
      </p:sp>
      <p:sp>
        <p:nvSpPr>
          <p:cNvPr id="182316" name="Line 44"/>
          <p:cNvSpPr>
            <a:spLocks noChangeShapeType="1"/>
          </p:cNvSpPr>
          <p:nvPr/>
        </p:nvSpPr>
        <p:spPr bwMode="auto">
          <a:xfrm flipH="1">
            <a:off x="5618163" y="4503738"/>
            <a:ext cx="720725" cy="981075"/>
          </a:xfrm>
          <a:prstGeom prst="line">
            <a:avLst/>
          </a:prstGeom>
          <a:noFill/>
          <a:ln w="23813">
            <a:solidFill>
              <a:srgbClr val="000000"/>
            </a:solidFill>
            <a:round/>
            <a:headEnd/>
            <a:tailEnd/>
          </a:ln>
        </p:spPr>
        <p:txBody>
          <a:bodyPr/>
          <a:lstStyle/>
          <a:p>
            <a:endParaRPr lang="en-IN"/>
          </a:p>
        </p:txBody>
      </p:sp>
      <p:sp>
        <p:nvSpPr>
          <p:cNvPr id="182317" name="Rectangle 45"/>
          <p:cNvSpPr>
            <a:spLocks noChangeArrowheads="1"/>
          </p:cNvSpPr>
          <p:nvPr/>
        </p:nvSpPr>
        <p:spPr bwMode="auto">
          <a:xfrm>
            <a:off x="4494213" y="5575300"/>
            <a:ext cx="3148012" cy="274638"/>
          </a:xfrm>
          <a:prstGeom prst="rect">
            <a:avLst/>
          </a:prstGeom>
          <a:noFill/>
          <a:ln w="9525">
            <a:noFill/>
            <a:miter lim="800000"/>
            <a:headEnd/>
            <a:tailEnd/>
          </a:ln>
        </p:spPr>
        <p:txBody>
          <a:bodyPr wrap="none" lIns="0" tIns="0" rIns="0" bIns="0">
            <a:spAutoFit/>
          </a:bodyPr>
          <a:lstStyle/>
          <a:p>
            <a:pPr>
              <a:lnSpc>
                <a:spcPct val="90000"/>
              </a:lnSpc>
            </a:pPr>
            <a:r>
              <a:rPr lang="en-US" sz="2000" b="1">
                <a:effectLst>
                  <a:outerShdw blurRad="38100" dist="38100" dir="2700000" algn="tl">
                    <a:srgbClr val="FFFFFF"/>
                  </a:outerShdw>
                </a:effectLst>
                <a:latin typeface="Helvetica" pitchFamily="-128" charset="0"/>
              </a:rPr>
              <a:t>modules in this range are </a:t>
            </a:r>
            <a:endParaRPr lang="en-US" sz="1800" b="1">
              <a:effectLst>
                <a:outerShdw blurRad="38100" dist="38100" dir="2700000" algn="tl">
                  <a:srgbClr val="FFFFFF"/>
                </a:outerShdw>
              </a:effectLst>
              <a:latin typeface="Helvetica" pitchFamily="-128" charset="0"/>
            </a:endParaRPr>
          </a:p>
        </p:txBody>
      </p:sp>
      <p:sp>
        <p:nvSpPr>
          <p:cNvPr id="182318" name="Rectangle 46"/>
          <p:cNvSpPr>
            <a:spLocks noChangeArrowheads="1"/>
          </p:cNvSpPr>
          <p:nvPr/>
        </p:nvSpPr>
        <p:spPr bwMode="auto">
          <a:xfrm>
            <a:off x="4494213" y="5859463"/>
            <a:ext cx="2060575" cy="274637"/>
          </a:xfrm>
          <a:prstGeom prst="rect">
            <a:avLst/>
          </a:prstGeom>
          <a:noFill/>
          <a:ln w="9525">
            <a:noFill/>
            <a:miter lim="800000"/>
            <a:headEnd/>
            <a:tailEnd/>
          </a:ln>
        </p:spPr>
        <p:txBody>
          <a:bodyPr wrap="none" lIns="0" tIns="0" rIns="0" bIns="0">
            <a:spAutoFit/>
          </a:bodyPr>
          <a:lstStyle/>
          <a:p>
            <a:pPr>
              <a:lnSpc>
                <a:spcPct val="90000"/>
              </a:lnSpc>
            </a:pPr>
            <a:r>
              <a:rPr lang="en-US" sz="2000" b="1">
                <a:effectLst>
                  <a:outerShdw blurRad="38100" dist="38100" dir="2700000" algn="tl">
                    <a:srgbClr val="FFFFFF"/>
                  </a:outerShdw>
                </a:effectLst>
                <a:latin typeface="Helvetica" pitchFamily="-128" charset="0"/>
              </a:rPr>
              <a:t>more error prone</a:t>
            </a:r>
            <a:endParaRPr lang="en-US" sz="1800" b="1">
              <a:effectLst>
                <a:outerShdw blurRad="38100" dist="38100" dir="2700000" algn="tl">
                  <a:srgbClr val="FFFFFF"/>
                </a:outerShdw>
              </a:effectLst>
              <a:latin typeface="Helvetica" pitchFamily="-128" charset="0"/>
            </a:endParaRPr>
          </a:p>
        </p:txBody>
      </p:sp>
      <p:sp>
        <p:nvSpPr>
          <p:cNvPr id="182319" name="Freeform 47"/>
          <p:cNvSpPr>
            <a:spLocks/>
          </p:cNvSpPr>
          <p:nvPr/>
        </p:nvSpPr>
        <p:spPr bwMode="auto">
          <a:xfrm>
            <a:off x="4462463" y="3092450"/>
            <a:ext cx="2879725" cy="1730375"/>
          </a:xfrm>
          <a:custGeom>
            <a:avLst/>
            <a:gdLst/>
            <a:ahLst/>
            <a:cxnLst>
              <a:cxn ang="0">
                <a:pos x="0" y="0"/>
              </a:cxn>
              <a:cxn ang="0">
                <a:pos x="0" y="969"/>
              </a:cxn>
              <a:cxn ang="0">
                <a:pos x="0" y="969"/>
              </a:cxn>
              <a:cxn ang="0">
                <a:pos x="1814" y="969"/>
              </a:cxn>
              <a:cxn ang="0">
                <a:pos x="1814" y="969"/>
              </a:cxn>
            </a:cxnLst>
            <a:rect l="0" t="0" r="r" b="b"/>
            <a:pathLst>
              <a:path w="1814" h="969">
                <a:moveTo>
                  <a:pt x="0" y="0"/>
                </a:moveTo>
                <a:lnTo>
                  <a:pt x="0" y="969"/>
                </a:lnTo>
                <a:lnTo>
                  <a:pt x="0" y="969"/>
                </a:lnTo>
                <a:lnTo>
                  <a:pt x="1814" y="969"/>
                </a:lnTo>
                <a:lnTo>
                  <a:pt x="1814" y="969"/>
                </a:lnTo>
              </a:path>
            </a:pathLst>
          </a:custGeom>
          <a:noFill/>
          <a:ln w="44450">
            <a:solidFill>
              <a:srgbClr val="000000"/>
            </a:solidFill>
            <a:prstDash val="solid"/>
            <a:round/>
            <a:headEnd/>
            <a:tailEnd/>
          </a:ln>
        </p:spPr>
        <p:txBody>
          <a:bodyPr/>
          <a:lstStyle/>
          <a:p>
            <a:endParaRPr lang="en-IN"/>
          </a:p>
        </p:txBody>
      </p:sp>
      <p:sp>
        <p:nvSpPr>
          <p:cNvPr id="182320" name="Freeform 48"/>
          <p:cNvSpPr>
            <a:spLocks/>
          </p:cNvSpPr>
          <p:nvPr/>
        </p:nvSpPr>
        <p:spPr bwMode="auto">
          <a:xfrm>
            <a:off x="4443413" y="3070225"/>
            <a:ext cx="2878137" cy="1730375"/>
          </a:xfrm>
          <a:custGeom>
            <a:avLst/>
            <a:gdLst/>
            <a:ahLst/>
            <a:cxnLst>
              <a:cxn ang="0">
                <a:pos x="0" y="0"/>
              </a:cxn>
              <a:cxn ang="0">
                <a:pos x="0" y="969"/>
              </a:cxn>
              <a:cxn ang="0">
                <a:pos x="1813" y="969"/>
              </a:cxn>
            </a:cxnLst>
            <a:rect l="0" t="0" r="r" b="b"/>
            <a:pathLst>
              <a:path w="1813" h="969">
                <a:moveTo>
                  <a:pt x="0" y="0"/>
                </a:moveTo>
                <a:lnTo>
                  <a:pt x="0" y="969"/>
                </a:lnTo>
                <a:lnTo>
                  <a:pt x="1813" y="969"/>
                </a:lnTo>
              </a:path>
            </a:pathLst>
          </a:custGeom>
          <a:noFill/>
          <a:ln w="44450">
            <a:solidFill>
              <a:srgbClr val="000000"/>
            </a:solidFill>
            <a:prstDash val="solid"/>
            <a:round/>
            <a:headEnd/>
            <a:tailEnd/>
          </a:ln>
        </p:spPr>
        <p:txBody>
          <a:bodyPr/>
          <a:lstStyle/>
          <a:p>
            <a:endParaRPr lang="en-IN"/>
          </a:p>
        </p:txBody>
      </p:sp>
      <p:sp>
        <p:nvSpPr>
          <p:cNvPr id="52"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457200" y="274638"/>
            <a:ext cx="4674357" cy="728405"/>
          </a:xfrm>
          <a:noFill/>
          <a:ln/>
        </p:spPr>
        <p:txBody>
          <a:bodyPr wrap="none" lIns="63500" tIns="25400" rIns="63500" bIns="25400" anchor="ctr">
            <a:spAutoFit/>
          </a:bodyPr>
          <a:lstStyle/>
          <a:p>
            <a:r>
              <a:rPr lang="en-US" dirty="0"/>
              <a:t>Basis Path Testing</a:t>
            </a:r>
          </a:p>
        </p:txBody>
      </p:sp>
      <p:sp>
        <p:nvSpPr>
          <p:cNvPr id="183299" name="Rectangle 3"/>
          <p:cNvSpPr>
            <a:spLocks noChangeArrowheads="1"/>
          </p:cNvSpPr>
          <p:nvPr/>
        </p:nvSpPr>
        <p:spPr bwMode="auto">
          <a:xfrm>
            <a:off x="5181600" y="2438400"/>
            <a:ext cx="1897063" cy="220663"/>
          </a:xfrm>
          <a:prstGeom prst="rect">
            <a:avLst/>
          </a:prstGeom>
          <a:noFill/>
          <a:ln w="9525">
            <a:noFill/>
            <a:miter lim="800000"/>
            <a:headEnd/>
            <a:tailEnd/>
          </a:ln>
        </p:spPr>
        <p:txBody>
          <a:bodyPr wrap="none" lIns="0" tIns="0" rIns="0" bIns="0">
            <a:spAutoFit/>
          </a:bodyPr>
          <a:lstStyle/>
          <a:p>
            <a:pPr>
              <a:lnSpc>
                <a:spcPct val="90000"/>
              </a:lnSpc>
            </a:pPr>
            <a:r>
              <a:rPr lang="en-US" sz="1600" b="1">
                <a:effectLst>
                  <a:outerShdw blurRad="38100" dist="38100" dir="2700000" algn="tl">
                    <a:srgbClr val="FFFFFF"/>
                  </a:outerShdw>
                </a:effectLst>
                <a:latin typeface="Helvetica" pitchFamily="-128" charset="0"/>
              </a:rPr>
              <a:t>Next, we derive the </a:t>
            </a:r>
          </a:p>
        </p:txBody>
      </p:sp>
      <p:sp>
        <p:nvSpPr>
          <p:cNvPr id="183300" name="Rectangle 4"/>
          <p:cNvSpPr>
            <a:spLocks noChangeArrowheads="1"/>
          </p:cNvSpPr>
          <p:nvPr/>
        </p:nvSpPr>
        <p:spPr bwMode="auto">
          <a:xfrm>
            <a:off x="5181600" y="2667000"/>
            <a:ext cx="1873250" cy="220663"/>
          </a:xfrm>
          <a:prstGeom prst="rect">
            <a:avLst/>
          </a:prstGeom>
          <a:noFill/>
          <a:ln w="9525">
            <a:noFill/>
            <a:miter lim="800000"/>
            <a:headEnd/>
            <a:tailEnd/>
          </a:ln>
        </p:spPr>
        <p:txBody>
          <a:bodyPr wrap="none" lIns="0" tIns="0" rIns="0" bIns="0">
            <a:spAutoFit/>
          </a:bodyPr>
          <a:lstStyle/>
          <a:p>
            <a:pPr>
              <a:lnSpc>
                <a:spcPct val="90000"/>
              </a:lnSpc>
            </a:pPr>
            <a:r>
              <a:rPr lang="en-US" sz="1600" b="1">
                <a:effectLst>
                  <a:outerShdw blurRad="38100" dist="38100" dir="2700000" algn="tl">
                    <a:srgbClr val="FFFFFF"/>
                  </a:outerShdw>
                </a:effectLst>
                <a:latin typeface="Helvetica" pitchFamily="-128" charset="0"/>
              </a:rPr>
              <a:t>independent paths:</a:t>
            </a:r>
          </a:p>
        </p:txBody>
      </p:sp>
      <p:sp>
        <p:nvSpPr>
          <p:cNvPr id="183301" name="Rectangle 5"/>
          <p:cNvSpPr>
            <a:spLocks noChangeArrowheads="1"/>
          </p:cNvSpPr>
          <p:nvPr/>
        </p:nvSpPr>
        <p:spPr bwMode="auto">
          <a:xfrm>
            <a:off x="4757738" y="1711325"/>
            <a:ext cx="0" cy="247650"/>
          </a:xfrm>
          <a:prstGeom prst="rect">
            <a:avLst/>
          </a:prstGeom>
          <a:noFill/>
          <a:ln w="9525">
            <a:noFill/>
            <a:miter lim="800000"/>
            <a:headEnd/>
            <a:tailEnd/>
          </a:ln>
        </p:spPr>
        <p:txBody>
          <a:bodyPr wrap="none" lIns="0" tIns="0" rIns="0" bIns="0">
            <a:spAutoFit/>
          </a:bodyPr>
          <a:lstStyle/>
          <a:p>
            <a:pPr>
              <a:lnSpc>
                <a:spcPct val="90000"/>
              </a:lnSpc>
            </a:pPr>
            <a:endParaRPr lang="en-US" sz="1800" b="1">
              <a:solidFill>
                <a:schemeClr val="bg1"/>
              </a:solidFill>
              <a:effectLst>
                <a:outerShdw blurRad="38100" dist="38100" dir="2700000" algn="tl">
                  <a:srgbClr val="000000"/>
                </a:outerShdw>
              </a:effectLst>
              <a:latin typeface="Helvetica" pitchFamily="-128" charset="0"/>
            </a:endParaRPr>
          </a:p>
        </p:txBody>
      </p:sp>
      <p:sp>
        <p:nvSpPr>
          <p:cNvPr id="183302" name="Rectangle 6"/>
          <p:cNvSpPr>
            <a:spLocks noChangeArrowheads="1"/>
          </p:cNvSpPr>
          <p:nvPr/>
        </p:nvSpPr>
        <p:spPr bwMode="auto">
          <a:xfrm>
            <a:off x="5181600" y="3124200"/>
            <a:ext cx="1428750" cy="220663"/>
          </a:xfrm>
          <a:prstGeom prst="rect">
            <a:avLst/>
          </a:prstGeom>
          <a:noFill/>
          <a:ln w="9525">
            <a:noFill/>
            <a:miter lim="800000"/>
            <a:headEnd/>
            <a:tailEnd/>
          </a:ln>
        </p:spPr>
        <p:txBody>
          <a:bodyPr wrap="none" lIns="0" tIns="0" rIns="0" bIns="0">
            <a:spAutoFit/>
          </a:bodyPr>
          <a:lstStyle/>
          <a:p>
            <a:pPr>
              <a:lnSpc>
                <a:spcPct val="90000"/>
              </a:lnSpc>
            </a:pPr>
            <a:r>
              <a:rPr lang="en-US" sz="1600" b="1">
                <a:effectLst>
                  <a:outerShdw blurRad="38100" dist="38100" dir="2700000" algn="tl">
                    <a:srgbClr val="FFFFFF"/>
                  </a:outerShdw>
                </a:effectLst>
                <a:latin typeface="Helvetica" pitchFamily="-128" charset="0"/>
              </a:rPr>
              <a:t>Since V(G) = 4,</a:t>
            </a:r>
          </a:p>
        </p:txBody>
      </p:sp>
      <p:sp>
        <p:nvSpPr>
          <p:cNvPr id="183303" name="Rectangle 7"/>
          <p:cNvSpPr>
            <a:spLocks noChangeArrowheads="1"/>
          </p:cNvSpPr>
          <p:nvPr/>
        </p:nvSpPr>
        <p:spPr bwMode="auto">
          <a:xfrm>
            <a:off x="5181600" y="3352800"/>
            <a:ext cx="1908175" cy="220663"/>
          </a:xfrm>
          <a:prstGeom prst="rect">
            <a:avLst/>
          </a:prstGeom>
          <a:noFill/>
          <a:ln w="9525">
            <a:noFill/>
            <a:miter lim="800000"/>
            <a:headEnd/>
            <a:tailEnd/>
          </a:ln>
        </p:spPr>
        <p:txBody>
          <a:bodyPr wrap="none" lIns="0" tIns="0" rIns="0" bIns="0">
            <a:spAutoFit/>
          </a:bodyPr>
          <a:lstStyle/>
          <a:p>
            <a:pPr>
              <a:lnSpc>
                <a:spcPct val="90000"/>
              </a:lnSpc>
            </a:pPr>
            <a:r>
              <a:rPr lang="en-US" sz="1600" b="1">
                <a:effectLst>
                  <a:outerShdw blurRad="38100" dist="38100" dir="2700000" algn="tl">
                    <a:srgbClr val="FFFFFF"/>
                  </a:outerShdw>
                </a:effectLst>
                <a:latin typeface="Helvetica" pitchFamily="-128" charset="0"/>
              </a:rPr>
              <a:t>there are four paths</a:t>
            </a:r>
          </a:p>
        </p:txBody>
      </p:sp>
      <p:sp>
        <p:nvSpPr>
          <p:cNvPr id="183304" name="Rectangle 8"/>
          <p:cNvSpPr>
            <a:spLocks noChangeArrowheads="1"/>
          </p:cNvSpPr>
          <p:nvPr/>
        </p:nvSpPr>
        <p:spPr bwMode="auto">
          <a:xfrm>
            <a:off x="4757738" y="2728913"/>
            <a:ext cx="0" cy="247650"/>
          </a:xfrm>
          <a:prstGeom prst="rect">
            <a:avLst/>
          </a:prstGeom>
          <a:noFill/>
          <a:ln w="9525">
            <a:noFill/>
            <a:miter lim="800000"/>
            <a:headEnd/>
            <a:tailEnd/>
          </a:ln>
        </p:spPr>
        <p:txBody>
          <a:bodyPr wrap="none" lIns="0" tIns="0" rIns="0" bIns="0">
            <a:spAutoFit/>
          </a:bodyPr>
          <a:lstStyle/>
          <a:p>
            <a:pPr>
              <a:lnSpc>
                <a:spcPct val="90000"/>
              </a:lnSpc>
            </a:pPr>
            <a:endParaRPr lang="en-US" sz="1800" b="1">
              <a:solidFill>
                <a:schemeClr val="bg1"/>
              </a:solidFill>
              <a:effectLst>
                <a:outerShdw blurRad="38100" dist="38100" dir="2700000" algn="tl">
                  <a:srgbClr val="000000"/>
                </a:outerShdw>
              </a:effectLst>
              <a:latin typeface="Helvetica" pitchFamily="-128" charset="0"/>
            </a:endParaRPr>
          </a:p>
        </p:txBody>
      </p:sp>
      <p:sp>
        <p:nvSpPr>
          <p:cNvPr id="183305" name="Rectangle 9"/>
          <p:cNvSpPr>
            <a:spLocks noChangeArrowheads="1"/>
          </p:cNvSpPr>
          <p:nvPr/>
        </p:nvSpPr>
        <p:spPr bwMode="auto">
          <a:xfrm>
            <a:off x="5486400" y="3733800"/>
            <a:ext cx="1751013" cy="220663"/>
          </a:xfrm>
          <a:prstGeom prst="rect">
            <a:avLst/>
          </a:prstGeom>
          <a:noFill/>
          <a:ln w="9525">
            <a:noFill/>
            <a:miter lim="800000"/>
            <a:headEnd/>
            <a:tailEnd/>
          </a:ln>
        </p:spPr>
        <p:txBody>
          <a:bodyPr wrap="none" lIns="0" tIns="0" rIns="0" bIns="0">
            <a:spAutoFit/>
          </a:bodyPr>
          <a:lstStyle/>
          <a:p>
            <a:pPr>
              <a:lnSpc>
                <a:spcPct val="90000"/>
              </a:lnSpc>
            </a:pPr>
            <a:r>
              <a:rPr lang="en-US" sz="1600" b="1">
                <a:effectLst>
                  <a:outerShdw blurRad="38100" dist="38100" dir="2700000" algn="tl">
                    <a:srgbClr val="FFFFFF"/>
                  </a:outerShdw>
                </a:effectLst>
                <a:latin typeface="Helvetica" pitchFamily="-128" charset="0"/>
              </a:rPr>
              <a:t>Path 1:  1,2,3,6,7,8</a:t>
            </a:r>
          </a:p>
        </p:txBody>
      </p:sp>
      <p:sp>
        <p:nvSpPr>
          <p:cNvPr id="183306" name="Rectangle 10"/>
          <p:cNvSpPr>
            <a:spLocks noChangeArrowheads="1"/>
          </p:cNvSpPr>
          <p:nvPr/>
        </p:nvSpPr>
        <p:spPr bwMode="auto">
          <a:xfrm>
            <a:off x="5486400" y="4073525"/>
            <a:ext cx="1751013" cy="220663"/>
          </a:xfrm>
          <a:prstGeom prst="rect">
            <a:avLst/>
          </a:prstGeom>
          <a:noFill/>
          <a:ln w="9525">
            <a:noFill/>
            <a:miter lim="800000"/>
            <a:headEnd/>
            <a:tailEnd/>
          </a:ln>
        </p:spPr>
        <p:txBody>
          <a:bodyPr wrap="none" lIns="0" tIns="0" rIns="0" bIns="0">
            <a:spAutoFit/>
          </a:bodyPr>
          <a:lstStyle/>
          <a:p>
            <a:pPr>
              <a:lnSpc>
                <a:spcPct val="90000"/>
              </a:lnSpc>
            </a:pPr>
            <a:r>
              <a:rPr lang="en-US" sz="1600" b="1">
                <a:effectLst>
                  <a:outerShdw blurRad="38100" dist="38100" dir="2700000" algn="tl">
                    <a:srgbClr val="FFFFFF"/>
                  </a:outerShdw>
                </a:effectLst>
                <a:latin typeface="Helvetica" pitchFamily="-128" charset="0"/>
              </a:rPr>
              <a:t>Path 2:  1,2,3,5,7,8</a:t>
            </a:r>
          </a:p>
        </p:txBody>
      </p:sp>
      <p:sp>
        <p:nvSpPr>
          <p:cNvPr id="183307" name="Rectangle 11"/>
          <p:cNvSpPr>
            <a:spLocks noChangeArrowheads="1"/>
          </p:cNvSpPr>
          <p:nvPr/>
        </p:nvSpPr>
        <p:spPr bwMode="auto">
          <a:xfrm>
            <a:off x="5486400" y="4411663"/>
            <a:ext cx="1581150" cy="220662"/>
          </a:xfrm>
          <a:prstGeom prst="rect">
            <a:avLst/>
          </a:prstGeom>
          <a:noFill/>
          <a:ln w="9525">
            <a:noFill/>
            <a:miter lim="800000"/>
            <a:headEnd/>
            <a:tailEnd/>
          </a:ln>
        </p:spPr>
        <p:txBody>
          <a:bodyPr wrap="none" lIns="0" tIns="0" rIns="0" bIns="0">
            <a:spAutoFit/>
          </a:bodyPr>
          <a:lstStyle/>
          <a:p>
            <a:pPr>
              <a:lnSpc>
                <a:spcPct val="90000"/>
              </a:lnSpc>
            </a:pPr>
            <a:r>
              <a:rPr lang="en-US" sz="1600" b="1">
                <a:effectLst>
                  <a:outerShdw blurRad="38100" dist="38100" dir="2700000" algn="tl">
                    <a:srgbClr val="FFFFFF"/>
                  </a:outerShdw>
                </a:effectLst>
                <a:latin typeface="Helvetica" pitchFamily="-128" charset="0"/>
              </a:rPr>
              <a:t>Path 3:  1,2,4,7,8</a:t>
            </a:r>
          </a:p>
        </p:txBody>
      </p:sp>
      <p:sp>
        <p:nvSpPr>
          <p:cNvPr id="183308" name="Rectangle 12"/>
          <p:cNvSpPr>
            <a:spLocks noChangeArrowheads="1"/>
          </p:cNvSpPr>
          <p:nvPr/>
        </p:nvSpPr>
        <p:spPr bwMode="auto">
          <a:xfrm>
            <a:off x="5486400" y="4751388"/>
            <a:ext cx="2259013" cy="220662"/>
          </a:xfrm>
          <a:prstGeom prst="rect">
            <a:avLst/>
          </a:prstGeom>
          <a:noFill/>
          <a:ln w="9525">
            <a:noFill/>
            <a:miter lim="800000"/>
            <a:headEnd/>
            <a:tailEnd/>
          </a:ln>
        </p:spPr>
        <p:txBody>
          <a:bodyPr wrap="none" lIns="0" tIns="0" rIns="0" bIns="0">
            <a:spAutoFit/>
          </a:bodyPr>
          <a:lstStyle/>
          <a:p>
            <a:pPr>
              <a:lnSpc>
                <a:spcPct val="90000"/>
              </a:lnSpc>
            </a:pPr>
            <a:r>
              <a:rPr lang="en-US" sz="1600" b="1">
                <a:effectLst>
                  <a:outerShdw blurRad="38100" dist="38100" dir="2700000" algn="tl">
                    <a:srgbClr val="FFFFFF"/>
                  </a:outerShdw>
                </a:effectLst>
                <a:latin typeface="Helvetica" pitchFamily="-128" charset="0"/>
              </a:rPr>
              <a:t>Path 4:  1,2,4,7,2,4,...7,8</a:t>
            </a:r>
          </a:p>
        </p:txBody>
      </p:sp>
      <p:sp>
        <p:nvSpPr>
          <p:cNvPr id="183309" name="Rectangle 13"/>
          <p:cNvSpPr>
            <a:spLocks noChangeArrowheads="1"/>
          </p:cNvSpPr>
          <p:nvPr/>
        </p:nvSpPr>
        <p:spPr bwMode="auto">
          <a:xfrm>
            <a:off x="4757738" y="4425950"/>
            <a:ext cx="0" cy="247650"/>
          </a:xfrm>
          <a:prstGeom prst="rect">
            <a:avLst/>
          </a:prstGeom>
          <a:noFill/>
          <a:ln w="9525">
            <a:noFill/>
            <a:miter lim="800000"/>
            <a:headEnd/>
            <a:tailEnd/>
          </a:ln>
        </p:spPr>
        <p:txBody>
          <a:bodyPr wrap="none" lIns="0" tIns="0" rIns="0" bIns="0">
            <a:spAutoFit/>
          </a:bodyPr>
          <a:lstStyle/>
          <a:p>
            <a:pPr>
              <a:lnSpc>
                <a:spcPct val="90000"/>
              </a:lnSpc>
            </a:pPr>
            <a:endParaRPr lang="en-US" sz="1800" b="1">
              <a:solidFill>
                <a:schemeClr val="bg1"/>
              </a:solidFill>
              <a:effectLst>
                <a:outerShdw blurRad="38100" dist="38100" dir="2700000" algn="tl">
                  <a:srgbClr val="000000"/>
                </a:outerShdw>
              </a:effectLst>
              <a:latin typeface="Helvetica" pitchFamily="-128" charset="0"/>
            </a:endParaRPr>
          </a:p>
        </p:txBody>
      </p:sp>
      <p:sp>
        <p:nvSpPr>
          <p:cNvPr id="183310" name="Rectangle 14"/>
          <p:cNvSpPr>
            <a:spLocks noChangeArrowheads="1"/>
          </p:cNvSpPr>
          <p:nvPr/>
        </p:nvSpPr>
        <p:spPr bwMode="auto">
          <a:xfrm>
            <a:off x="5181600" y="5105400"/>
            <a:ext cx="2100263" cy="220663"/>
          </a:xfrm>
          <a:prstGeom prst="rect">
            <a:avLst/>
          </a:prstGeom>
          <a:noFill/>
          <a:ln w="9525">
            <a:noFill/>
            <a:miter lim="800000"/>
            <a:headEnd/>
            <a:tailEnd/>
          </a:ln>
        </p:spPr>
        <p:txBody>
          <a:bodyPr wrap="none" lIns="0" tIns="0" rIns="0" bIns="0">
            <a:spAutoFit/>
          </a:bodyPr>
          <a:lstStyle/>
          <a:p>
            <a:pPr>
              <a:lnSpc>
                <a:spcPct val="90000"/>
              </a:lnSpc>
            </a:pPr>
            <a:r>
              <a:rPr lang="en-US" sz="1600" b="1">
                <a:effectLst>
                  <a:outerShdw blurRad="38100" dist="38100" dir="2700000" algn="tl">
                    <a:srgbClr val="FFFFFF"/>
                  </a:outerShdw>
                </a:effectLst>
                <a:latin typeface="Helvetica" pitchFamily="-128" charset="0"/>
              </a:rPr>
              <a:t>Finally, we derive test</a:t>
            </a:r>
          </a:p>
        </p:txBody>
      </p:sp>
      <p:sp>
        <p:nvSpPr>
          <p:cNvPr id="183311" name="Rectangle 15"/>
          <p:cNvSpPr>
            <a:spLocks noChangeArrowheads="1"/>
          </p:cNvSpPr>
          <p:nvPr/>
        </p:nvSpPr>
        <p:spPr bwMode="auto">
          <a:xfrm>
            <a:off x="5181600" y="5334000"/>
            <a:ext cx="2382838" cy="220663"/>
          </a:xfrm>
          <a:prstGeom prst="rect">
            <a:avLst/>
          </a:prstGeom>
          <a:noFill/>
          <a:ln w="9525">
            <a:noFill/>
            <a:miter lim="800000"/>
            <a:headEnd/>
            <a:tailEnd/>
          </a:ln>
        </p:spPr>
        <p:txBody>
          <a:bodyPr wrap="none" lIns="0" tIns="0" rIns="0" bIns="0">
            <a:spAutoFit/>
          </a:bodyPr>
          <a:lstStyle/>
          <a:p>
            <a:pPr>
              <a:lnSpc>
                <a:spcPct val="90000"/>
              </a:lnSpc>
            </a:pPr>
            <a:r>
              <a:rPr lang="en-US" sz="1600" b="1">
                <a:effectLst>
                  <a:outerShdw blurRad="38100" dist="38100" dir="2700000" algn="tl">
                    <a:srgbClr val="FFFFFF"/>
                  </a:outerShdw>
                </a:effectLst>
                <a:latin typeface="Helvetica" pitchFamily="-128" charset="0"/>
              </a:rPr>
              <a:t>cases to exercise these  </a:t>
            </a:r>
          </a:p>
        </p:txBody>
      </p:sp>
      <p:sp>
        <p:nvSpPr>
          <p:cNvPr id="183312" name="Rectangle 16"/>
          <p:cNvSpPr>
            <a:spLocks noChangeArrowheads="1"/>
          </p:cNvSpPr>
          <p:nvPr/>
        </p:nvSpPr>
        <p:spPr bwMode="auto">
          <a:xfrm>
            <a:off x="5181600" y="5562600"/>
            <a:ext cx="598488" cy="220663"/>
          </a:xfrm>
          <a:prstGeom prst="rect">
            <a:avLst/>
          </a:prstGeom>
          <a:noFill/>
          <a:ln w="9525">
            <a:noFill/>
            <a:miter lim="800000"/>
            <a:headEnd/>
            <a:tailEnd/>
          </a:ln>
        </p:spPr>
        <p:txBody>
          <a:bodyPr wrap="none" lIns="0" tIns="0" rIns="0" bIns="0">
            <a:spAutoFit/>
          </a:bodyPr>
          <a:lstStyle/>
          <a:p>
            <a:pPr>
              <a:lnSpc>
                <a:spcPct val="90000"/>
              </a:lnSpc>
            </a:pPr>
            <a:r>
              <a:rPr lang="en-US" sz="1600" b="1">
                <a:effectLst>
                  <a:outerShdw blurRad="38100" dist="38100" dir="2700000" algn="tl">
                    <a:srgbClr val="FFFFFF"/>
                  </a:outerShdw>
                </a:effectLst>
                <a:latin typeface="Helvetica" pitchFamily="-128" charset="0"/>
              </a:rPr>
              <a:t>paths.</a:t>
            </a:r>
          </a:p>
        </p:txBody>
      </p:sp>
      <p:grpSp>
        <p:nvGrpSpPr>
          <p:cNvPr id="2" name="Group 17"/>
          <p:cNvGrpSpPr>
            <a:grpSpLocks/>
          </p:cNvGrpSpPr>
          <p:nvPr/>
        </p:nvGrpSpPr>
        <p:grpSpPr bwMode="auto">
          <a:xfrm>
            <a:off x="1828800" y="1752600"/>
            <a:ext cx="2860675" cy="4572000"/>
            <a:chOff x="746" y="655"/>
            <a:chExt cx="1802" cy="2560"/>
          </a:xfrm>
        </p:grpSpPr>
        <p:sp>
          <p:nvSpPr>
            <p:cNvPr id="183314" name="Freeform 18"/>
            <p:cNvSpPr>
              <a:spLocks/>
            </p:cNvSpPr>
            <p:nvPr/>
          </p:nvSpPr>
          <p:spPr bwMode="auto">
            <a:xfrm>
              <a:off x="1848" y="1688"/>
              <a:ext cx="343" cy="342"/>
            </a:xfrm>
            <a:custGeom>
              <a:avLst/>
              <a:gdLst/>
              <a:ahLst/>
              <a:cxnLst>
                <a:cxn ang="0">
                  <a:pos x="168" y="0"/>
                </a:cxn>
                <a:cxn ang="0">
                  <a:pos x="0" y="167"/>
                </a:cxn>
                <a:cxn ang="0">
                  <a:pos x="168" y="342"/>
                </a:cxn>
                <a:cxn ang="0">
                  <a:pos x="343" y="167"/>
                </a:cxn>
                <a:cxn ang="0">
                  <a:pos x="168" y="0"/>
                </a:cxn>
              </a:cxnLst>
              <a:rect l="0" t="0" r="r" b="b"/>
              <a:pathLst>
                <a:path w="343" h="342">
                  <a:moveTo>
                    <a:pt x="168" y="0"/>
                  </a:moveTo>
                  <a:lnTo>
                    <a:pt x="0" y="167"/>
                  </a:lnTo>
                  <a:lnTo>
                    <a:pt x="168" y="342"/>
                  </a:lnTo>
                  <a:lnTo>
                    <a:pt x="343" y="167"/>
                  </a:lnTo>
                  <a:lnTo>
                    <a:pt x="168" y="0"/>
                  </a:lnTo>
                  <a:close/>
                </a:path>
              </a:pathLst>
            </a:custGeom>
            <a:solidFill>
              <a:srgbClr val="FFFFFF"/>
            </a:solidFill>
            <a:ln w="9525">
              <a:noFill/>
              <a:round/>
              <a:headEnd/>
              <a:tailEnd/>
            </a:ln>
          </p:spPr>
          <p:txBody>
            <a:bodyPr/>
            <a:lstStyle/>
            <a:p>
              <a:endParaRPr lang="en-IN"/>
            </a:p>
          </p:txBody>
        </p:sp>
        <p:sp>
          <p:nvSpPr>
            <p:cNvPr id="183315" name="Freeform 19"/>
            <p:cNvSpPr>
              <a:spLocks/>
            </p:cNvSpPr>
            <p:nvPr/>
          </p:nvSpPr>
          <p:spPr bwMode="auto">
            <a:xfrm>
              <a:off x="1848" y="1688"/>
              <a:ext cx="343" cy="342"/>
            </a:xfrm>
            <a:custGeom>
              <a:avLst/>
              <a:gdLst/>
              <a:ahLst/>
              <a:cxnLst>
                <a:cxn ang="0">
                  <a:pos x="168" y="0"/>
                </a:cxn>
                <a:cxn ang="0">
                  <a:pos x="0" y="167"/>
                </a:cxn>
                <a:cxn ang="0">
                  <a:pos x="0" y="167"/>
                </a:cxn>
                <a:cxn ang="0">
                  <a:pos x="168" y="342"/>
                </a:cxn>
                <a:cxn ang="0">
                  <a:pos x="168" y="342"/>
                </a:cxn>
                <a:cxn ang="0">
                  <a:pos x="343" y="167"/>
                </a:cxn>
                <a:cxn ang="0">
                  <a:pos x="343" y="167"/>
                </a:cxn>
                <a:cxn ang="0">
                  <a:pos x="168" y="0"/>
                </a:cxn>
                <a:cxn ang="0">
                  <a:pos x="168" y="0"/>
                </a:cxn>
              </a:cxnLst>
              <a:rect l="0" t="0" r="r" b="b"/>
              <a:pathLst>
                <a:path w="343" h="342">
                  <a:moveTo>
                    <a:pt x="168" y="0"/>
                  </a:moveTo>
                  <a:lnTo>
                    <a:pt x="0" y="167"/>
                  </a:lnTo>
                  <a:lnTo>
                    <a:pt x="0" y="167"/>
                  </a:lnTo>
                  <a:lnTo>
                    <a:pt x="168" y="342"/>
                  </a:lnTo>
                  <a:lnTo>
                    <a:pt x="168" y="342"/>
                  </a:lnTo>
                  <a:lnTo>
                    <a:pt x="343" y="167"/>
                  </a:lnTo>
                  <a:lnTo>
                    <a:pt x="343" y="167"/>
                  </a:lnTo>
                  <a:lnTo>
                    <a:pt x="168" y="0"/>
                  </a:lnTo>
                  <a:lnTo>
                    <a:pt x="168" y="0"/>
                  </a:lnTo>
                  <a:close/>
                </a:path>
              </a:pathLst>
            </a:custGeom>
            <a:noFill/>
            <a:ln w="30163">
              <a:solidFill>
                <a:srgbClr val="000000"/>
              </a:solidFill>
              <a:prstDash val="solid"/>
              <a:round/>
              <a:headEnd/>
              <a:tailEnd/>
            </a:ln>
          </p:spPr>
          <p:txBody>
            <a:bodyPr/>
            <a:lstStyle/>
            <a:p>
              <a:endParaRPr lang="en-IN"/>
            </a:p>
          </p:txBody>
        </p:sp>
        <p:sp>
          <p:nvSpPr>
            <p:cNvPr id="183316" name="Freeform 20"/>
            <p:cNvSpPr>
              <a:spLocks/>
            </p:cNvSpPr>
            <p:nvPr/>
          </p:nvSpPr>
          <p:spPr bwMode="auto">
            <a:xfrm>
              <a:off x="1841" y="1680"/>
              <a:ext cx="342" cy="342"/>
            </a:xfrm>
            <a:custGeom>
              <a:avLst/>
              <a:gdLst/>
              <a:ahLst/>
              <a:cxnLst>
                <a:cxn ang="0">
                  <a:pos x="167" y="0"/>
                </a:cxn>
                <a:cxn ang="0">
                  <a:pos x="0" y="167"/>
                </a:cxn>
                <a:cxn ang="0">
                  <a:pos x="167" y="342"/>
                </a:cxn>
                <a:cxn ang="0">
                  <a:pos x="342" y="167"/>
                </a:cxn>
                <a:cxn ang="0">
                  <a:pos x="167" y="0"/>
                </a:cxn>
              </a:cxnLst>
              <a:rect l="0" t="0" r="r" b="b"/>
              <a:pathLst>
                <a:path w="342" h="342">
                  <a:moveTo>
                    <a:pt x="167" y="0"/>
                  </a:moveTo>
                  <a:lnTo>
                    <a:pt x="0" y="167"/>
                  </a:lnTo>
                  <a:lnTo>
                    <a:pt x="167" y="342"/>
                  </a:lnTo>
                  <a:lnTo>
                    <a:pt x="342" y="167"/>
                  </a:lnTo>
                  <a:lnTo>
                    <a:pt x="167" y="0"/>
                  </a:lnTo>
                  <a:close/>
                </a:path>
              </a:pathLst>
            </a:custGeom>
            <a:noFill/>
            <a:ln w="30163">
              <a:solidFill>
                <a:srgbClr val="000000"/>
              </a:solidFill>
              <a:prstDash val="solid"/>
              <a:round/>
              <a:headEnd/>
              <a:tailEnd/>
            </a:ln>
          </p:spPr>
          <p:txBody>
            <a:bodyPr/>
            <a:lstStyle/>
            <a:p>
              <a:endParaRPr lang="en-IN"/>
            </a:p>
          </p:txBody>
        </p:sp>
        <p:sp>
          <p:nvSpPr>
            <p:cNvPr id="183317" name="Oval 21"/>
            <p:cNvSpPr>
              <a:spLocks noChangeArrowheads="1"/>
            </p:cNvSpPr>
            <p:nvPr/>
          </p:nvSpPr>
          <p:spPr bwMode="auto">
            <a:xfrm>
              <a:off x="1430" y="662"/>
              <a:ext cx="107" cy="129"/>
            </a:xfrm>
            <a:prstGeom prst="ellipse">
              <a:avLst/>
            </a:prstGeom>
            <a:solidFill>
              <a:srgbClr val="FFFFFF"/>
            </a:solidFill>
            <a:ln w="9525">
              <a:noFill/>
              <a:round/>
              <a:headEnd/>
              <a:tailEnd/>
            </a:ln>
          </p:spPr>
          <p:txBody>
            <a:bodyPr/>
            <a:lstStyle/>
            <a:p>
              <a:endParaRPr lang="en-IN"/>
            </a:p>
          </p:txBody>
        </p:sp>
        <p:sp>
          <p:nvSpPr>
            <p:cNvPr id="183318" name="Oval 22"/>
            <p:cNvSpPr>
              <a:spLocks noChangeArrowheads="1"/>
            </p:cNvSpPr>
            <p:nvPr/>
          </p:nvSpPr>
          <p:spPr bwMode="auto">
            <a:xfrm>
              <a:off x="1423" y="655"/>
              <a:ext cx="121" cy="144"/>
            </a:xfrm>
            <a:prstGeom prst="ellipse">
              <a:avLst/>
            </a:prstGeom>
            <a:noFill/>
            <a:ln w="30163">
              <a:solidFill>
                <a:srgbClr val="000000"/>
              </a:solidFill>
              <a:round/>
              <a:headEnd/>
              <a:tailEnd/>
            </a:ln>
          </p:spPr>
          <p:txBody>
            <a:bodyPr/>
            <a:lstStyle/>
            <a:p>
              <a:endParaRPr lang="en-IN"/>
            </a:p>
          </p:txBody>
        </p:sp>
        <p:sp>
          <p:nvSpPr>
            <p:cNvPr id="183319" name="Freeform 23"/>
            <p:cNvSpPr>
              <a:spLocks/>
            </p:cNvSpPr>
            <p:nvPr/>
          </p:nvSpPr>
          <p:spPr bwMode="auto">
            <a:xfrm>
              <a:off x="1316" y="1331"/>
              <a:ext cx="342" cy="342"/>
            </a:xfrm>
            <a:custGeom>
              <a:avLst/>
              <a:gdLst/>
              <a:ahLst/>
              <a:cxnLst>
                <a:cxn ang="0">
                  <a:pos x="167" y="0"/>
                </a:cxn>
                <a:cxn ang="0">
                  <a:pos x="0" y="167"/>
                </a:cxn>
                <a:cxn ang="0">
                  <a:pos x="167" y="342"/>
                </a:cxn>
                <a:cxn ang="0">
                  <a:pos x="342" y="167"/>
                </a:cxn>
                <a:cxn ang="0">
                  <a:pos x="167" y="0"/>
                </a:cxn>
              </a:cxnLst>
              <a:rect l="0" t="0" r="r" b="b"/>
              <a:pathLst>
                <a:path w="342" h="342">
                  <a:moveTo>
                    <a:pt x="167" y="0"/>
                  </a:moveTo>
                  <a:lnTo>
                    <a:pt x="0" y="167"/>
                  </a:lnTo>
                  <a:lnTo>
                    <a:pt x="167" y="342"/>
                  </a:lnTo>
                  <a:lnTo>
                    <a:pt x="342" y="167"/>
                  </a:lnTo>
                  <a:lnTo>
                    <a:pt x="167" y="0"/>
                  </a:lnTo>
                  <a:close/>
                </a:path>
              </a:pathLst>
            </a:custGeom>
            <a:solidFill>
              <a:srgbClr val="FFFFFF"/>
            </a:solidFill>
            <a:ln w="9525">
              <a:noFill/>
              <a:round/>
              <a:headEnd/>
              <a:tailEnd/>
            </a:ln>
          </p:spPr>
          <p:txBody>
            <a:bodyPr/>
            <a:lstStyle/>
            <a:p>
              <a:endParaRPr lang="en-IN"/>
            </a:p>
          </p:txBody>
        </p:sp>
        <p:sp>
          <p:nvSpPr>
            <p:cNvPr id="183320" name="Freeform 24"/>
            <p:cNvSpPr>
              <a:spLocks/>
            </p:cNvSpPr>
            <p:nvPr/>
          </p:nvSpPr>
          <p:spPr bwMode="auto">
            <a:xfrm>
              <a:off x="1316" y="1331"/>
              <a:ext cx="342" cy="342"/>
            </a:xfrm>
            <a:custGeom>
              <a:avLst/>
              <a:gdLst/>
              <a:ahLst/>
              <a:cxnLst>
                <a:cxn ang="0">
                  <a:pos x="167" y="0"/>
                </a:cxn>
                <a:cxn ang="0">
                  <a:pos x="0" y="167"/>
                </a:cxn>
                <a:cxn ang="0">
                  <a:pos x="0" y="167"/>
                </a:cxn>
                <a:cxn ang="0">
                  <a:pos x="167" y="342"/>
                </a:cxn>
                <a:cxn ang="0">
                  <a:pos x="167" y="342"/>
                </a:cxn>
                <a:cxn ang="0">
                  <a:pos x="342" y="167"/>
                </a:cxn>
                <a:cxn ang="0">
                  <a:pos x="342" y="167"/>
                </a:cxn>
                <a:cxn ang="0">
                  <a:pos x="167" y="0"/>
                </a:cxn>
                <a:cxn ang="0">
                  <a:pos x="167" y="0"/>
                </a:cxn>
              </a:cxnLst>
              <a:rect l="0" t="0" r="r" b="b"/>
              <a:pathLst>
                <a:path w="342" h="342">
                  <a:moveTo>
                    <a:pt x="167" y="0"/>
                  </a:moveTo>
                  <a:lnTo>
                    <a:pt x="0" y="167"/>
                  </a:lnTo>
                  <a:lnTo>
                    <a:pt x="0" y="167"/>
                  </a:lnTo>
                  <a:lnTo>
                    <a:pt x="167" y="342"/>
                  </a:lnTo>
                  <a:lnTo>
                    <a:pt x="167" y="342"/>
                  </a:lnTo>
                  <a:lnTo>
                    <a:pt x="342" y="167"/>
                  </a:lnTo>
                  <a:lnTo>
                    <a:pt x="342" y="167"/>
                  </a:lnTo>
                  <a:lnTo>
                    <a:pt x="167" y="0"/>
                  </a:lnTo>
                  <a:lnTo>
                    <a:pt x="167" y="0"/>
                  </a:lnTo>
                  <a:close/>
                </a:path>
              </a:pathLst>
            </a:custGeom>
            <a:noFill/>
            <a:ln w="30163">
              <a:solidFill>
                <a:srgbClr val="000000"/>
              </a:solidFill>
              <a:prstDash val="solid"/>
              <a:round/>
              <a:headEnd/>
              <a:tailEnd/>
            </a:ln>
          </p:spPr>
          <p:txBody>
            <a:bodyPr/>
            <a:lstStyle/>
            <a:p>
              <a:endParaRPr lang="en-IN"/>
            </a:p>
          </p:txBody>
        </p:sp>
        <p:sp>
          <p:nvSpPr>
            <p:cNvPr id="183321" name="Freeform 25"/>
            <p:cNvSpPr>
              <a:spLocks/>
            </p:cNvSpPr>
            <p:nvPr/>
          </p:nvSpPr>
          <p:spPr bwMode="auto">
            <a:xfrm>
              <a:off x="1308" y="1323"/>
              <a:ext cx="343" cy="342"/>
            </a:xfrm>
            <a:custGeom>
              <a:avLst/>
              <a:gdLst/>
              <a:ahLst/>
              <a:cxnLst>
                <a:cxn ang="0">
                  <a:pos x="168" y="0"/>
                </a:cxn>
                <a:cxn ang="0">
                  <a:pos x="0" y="167"/>
                </a:cxn>
                <a:cxn ang="0">
                  <a:pos x="168" y="342"/>
                </a:cxn>
                <a:cxn ang="0">
                  <a:pos x="343" y="167"/>
                </a:cxn>
                <a:cxn ang="0">
                  <a:pos x="168" y="0"/>
                </a:cxn>
              </a:cxnLst>
              <a:rect l="0" t="0" r="r" b="b"/>
              <a:pathLst>
                <a:path w="343" h="342">
                  <a:moveTo>
                    <a:pt x="168" y="0"/>
                  </a:moveTo>
                  <a:lnTo>
                    <a:pt x="0" y="167"/>
                  </a:lnTo>
                  <a:lnTo>
                    <a:pt x="168" y="342"/>
                  </a:lnTo>
                  <a:lnTo>
                    <a:pt x="343" y="167"/>
                  </a:lnTo>
                  <a:lnTo>
                    <a:pt x="168" y="0"/>
                  </a:lnTo>
                  <a:close/>
                </a:path>
              </a:pathLst>
            </a:custGeom>
            <a:noFill/>
            <a:ln w="30163">
              <a:solidFill>
                <a:srgbClr val="000000"/>
              </a:solidFill>
              <a:prstDash val="solid"/>
              <a:round/>
              <a:headEnd/>
              <a:tailEnd/>
            </a:ln>
          </p:spPr>
          <p:txBody>
            <a:bodyPr/>
            <a:lstStyle/>
            <a:p>
              <a:endParaRPr lang="en-IN"/>
            </a:p>
          </p:txBody>
        </p:sp>
        <p:sp>
          <p:nvSpPr>
            <p:cNvPr id="183322" name="Freeform 26"/>
            <p:cNvSpPr>
              <a:spLocks/>
            </p:cNvSpPr>
            <p:nvPr/>
          </p:nvSpPr>
          <p:spPr bwMode="auto">
            <a:xfrm>
              <a:off x="1316" y="2584"/>
              <a:ext cx="342" cy="342"/>
            </a:xfrm>
            <a:custGeom>
              <a:avLst/>
              <a:gdLst/>
              <a:ahLst/>
              <a:cxnLst>
                <a:cxn ang="0">
                  <a:pos x="167" y="0"/>
                </a:cxn>
                <a:cxn ang="0">
                  <a:pos x="0" y="167"/>
                </a:cxn>
                <a:cxn ang="0">
                  <a:pos x="167" y="342"/>
                </a:cxn>
                <a:cxn ang="0">
                  <a:pos x="342" y="167"/>
                </a:cxn>
                <a:cxn ang="0">
                  <a:pos x="167" y="0"/>
                </a:cxn>
              </a:cxnLst>
              <a:rect l="0" t="0" r="r" b="b"/>
              <a:pathLst>
                <a:path w="342" h="342">
                  <a:moveTo>
                    <a:pt x="167" y="0"/>
                  </a:moveTo>
                  <a:lnTo>
                    <a:pt x="0" y="167"/>
                  </a:lnTo>
                  <a:lnTo>
                    <a:pt x="167" y="342"/>
                  </a:lnTo>
                  <a:lnTo>
                    <a:pt x="342" y="167"/>
                  </a:lnTo>
                  <a:lnTo>
                    <a:pt x="167" y="0"/>
                  </a:lnTo>
                  <a:close/>
                </a:path>
              </a:pathLst>
            </a:custGeom>
            <a:solidFill>
              <a:srgbClr val="FFFFFF"/>
            </a:solidFill>
            <a:ln w="9525">
              <a:noFill/>
              <a:round/>
              <a:headEnd/>
              <a:tailEnd/>
            </a:ln>
          </p:spPr>
          <p:txBody>
            <a:bodyPr/>
            <a:lstStyle/>
            <a:p>
              <a:endParaRPr lang="en-IN"/>
            </a:p>
          </p:txBody>
        </p:sp>
        <p:sp>
          <p:nvSpPr>
            <p:cNvPr id="183323" name="Freeform 27"/>
            <p:cNvSpPr>
              <a:spLocks/>
            </p:cNvSpPr>
            <p:nvPr/>
          </p:nvSpPr>
          <p:spPr bwMode="auto">
            <a:xfrm>
              <a:off x="1316" y="2584"/>
              <a:ext cx="342" cy="342"/>
            </a:xfrm>
            <a:custGeom>
              <a:avLst/>
              <a:gdLst/>
              <a:ahLst/>
              <a:cxnLst>
                <a:cxn ang="0">
                  <a:pos x="167" y="0"/>
                </a:cxn>
                <a:cxn ang="0">
                  <a:pos x="0" y="167"/>
                </a:cxn>
                <a:cxn ang="0">
                  <a:pos x="0" y="167"/>
                </a:cxn>
                <a:cxn ang="0">
                  <a:pos x="167" y="342"/>
                </a:cxn>
                <a:cxn ang="0">
                  <a:pos x="167" y="342"/>
                </a:cxn>
                <a:cxn ang="0">
                  <a:pos x="342" y="167"/>
                </a:cxn>
                <a:cxn ang="0">
                  <a:pos x="342" y="167"/>
                </a:cxn>
                <a:cxn ang="0">
                  <a:pos x="167" y="0"/>
                </a:cxn>
                <a:cxn ang="0">
                  <a:pos x="167" y="0"/>
                </a:cxn>
              </a:cxnLst>
              <a:rect l="0" t="0" r="r" b="b"/>
              <a:pathLst>
                <a:path w="342" h="342">
                  <a:moveTo>
                    <a:pt x="167" y="0"/>
                  </a:moveTo>
                  <a:lnTo>
                    <a:pt x="0" y="167"/>
                  </a:lnTo>
                  <a:lnTo>
                    <a:pt x="0" y="167"/>
                  </a:lnTo>
                  <a:lnTo>
                    <a:pt x="167" y="342"/>
                  </a:lnTo>
                  <a:lnTo>
                    <a:pt x="167" y="342"/>
                  </a:lnTo>
                  <a:lnTo>
                    <a:pt x="342" y="167"/>
                  </a:lnTo>
                  <a:lnTo>
                    <a:pt x="342" y="167"/>
                  </a:lnTo>
                  <a:lnTo>
                    <a:pt x="167" y="0"/>
                  </a:lnTo>
                  <a:lnTo>
                    <a:pt x="167" y="0"/>
                  </a:lnTo>
                  <a:close/>
                </a:path>
              </a:pathLst>
            </a:custGeom>
            <a:noFill/>
            <a:ln w="30163">
              <a:solidFill>
                <a:srgbClr val="000000"/>
              </a:solidFill>
              <a:prstDash val="solid"/>
              <a:round/>
              <a:headEnd/>
              <a:tailEnd/>
            </a:ln>
          </p:spPr>
          <p:txBody>
            <a:bodyPr/>
            <a:lstStyle/>
            <a:p>
              <a:endParaRPr lang="en-IN"/>
            </a:p>
          </p:txBody>
        </p:sp>
        <p:sp>
          <p:nvSpPr>
            <p:cNvPr id="183324" name="Freeform 28"/>
            <p:cNvSpPr>
              <a:spLocks/>
            </p:cNvSpPr>
            <p:nvPr/>
          </p:nvSpPr>
          <p:spPr bwMode="auto">
            <a:xfrm>
              <a:off x="1308" y="2577"/>
              <a:ext cx="343" cy="342"/>
            </a:xfrm>
            <a:custGeom>
              <a:avLst/>
              <a:gdLst/>
              <a:ahLst/>
              <a:cxnLst>
                <a:cxn ang="0">
                  <a:pos x="168" y="0"/>
                </a:cxn>
                <a:cxn ang="0">
                  <a:pos x="0" y="167"/>
                </a:cxn>
                <a:cxn ang="0">
                  <a:pos x="168" y="342"/>
                </a:cxn>
                <a:cxn ang="0">
                  <a:pos x="343" y="167"/>
                </a:cxn>
                <a:cxn ang="0">
                  <a:pos x="168" y="0"/>
                </a:cxn>
              </a:cxnLst>
              <a:rect l="0" t="0" r="r" b="b"/>
              <a:pathLst>
                <a:path w="343" h="342">
                  <a:moveTo>
                    <a:pt x="168" y="0"/>
                  </a:moveTo>
                  <a:lnTo>
                    <a:pt x="0" y="167"/>
                  </a:lnTo>
                  <a:lnTo>
                    <a:pt x="168" y="342"/>
                  </a:lnTo>
                  <a:lnTo>
                    <a:pt x="343" y="167"/>
                  </a:lnTo>
                  <a:lnTo>
                    <a:pt x="168" y="0"/>
                  </a:lnTo>
                  <a:close/>
                </a:path>
              </a:pathLst>
            </a:custGeom>
            <a:noFill/>
            <a:ln w="30163">
              <a:solidFill>
                <a:srgbClr val="000000"/>
              </a:solidFill>
              <a:prstDash val="solid"/>
              <a:round/>
              <a:headEnd/>
              <a:tailEnd/>
            </a:ln>
          </p:spPr>
          <p:txBody>
            <a:bodyPr/>
            <a:lstStyle/>
            <a:p>
              <a:endParaRPr lang="en-IN"/>
            </a:p>
          </p:txBody>
        </p:sp>
        <p:sp>
          <p:nvSpPr>
            <p:cNvPr id="183325" name="Freeform 29"/>
            <p:cNvSpPr>
              <a:spLocks/>
            </p:cNvSpPr>
            <p:nvPr/>
          </p:nvSpPr>
          <p:spPr bwMode="auto">
            <a:xfrm>
              <a:off x="1673" y="1498"/>
              <a:ext cx="343" cy="106"/>
            </a:xfrm>
            <a:custGeom>
              <a:avLst/>
              <a:gdLst/>
              <a:ahLst/>
              <a:cxnLst>
                <a:cxn ang="0">
                  <a:pos x="0" y="0"/>
                </a:cxn>
                <a:cxn ang="0">
                  <a:pos x="343" y="0"/>
                </a:cxn>
                <a:cxn ang="0">
                  <a:pos x="343" y="0"/>
                </a:cxn>
                <a:cxn ang="0">
                  <a:pos x="343" y="106"/>
                </a:cxn>
                <a:cxn ang="0">
                  <a:pos x="343" y="106"/>
                </a:cxn>
              </a:cxnLst>
              <a:rect l="0" t="0" r="r" b="b"/>
              <a:pathLst>
                <a:path w="343" h="106">
                  <a:moveTo>
                    <a:pt x="0" y="0"/>
                  </a:moveTo>
                  <a:lnTo>
                    <a:pt x="343" y="0"/>
                  </a:lnTo>
                  <a:lnTo>
                    <a:pt x="343" y="0"/>
                  </a:lnTo>
                  <a:lnTo>
                    <a:pt x="343" y="106"/>
                  </a:lnTo>
                  <a:lnTo>
                    <a:pt x="343" y="106"/>
                  </a:lnTo>
                </a:path>
              </a:pathLst>
            </a:custGeom>
            <a:noFill/>
            <a:ln w="30163">
              <a:solidFill>
                <a:srgbClr val="000000"/>
              </a:solidFill>
              <a:prstDash val="solid"/>
              <a:round/>
              <a:headEnd/>
              <a:tailEnd/>
            </a:ln>
          </p:spPr>
          <p:txBody>
            <a:bodyPr/>
            <a:lstStyle/>
            <a:p>
              <a:endParaRPr lang="en-IN"/>
            </a:p>
          </p:txBody>
        </p:sp>
        <p:sp>
          <p:nvSpPr>
            <p:cNvPr id="183326" name="Freeform 30"/>
            <p:cNvSpPr>
              <a:spLocks/>
            </p:cNvSpPr>
            <p:nvPr/>
          </p:nvSpPr>
          <p:spPr bwMode="auto">
            <a:xfrm>
              <a:off x="1666" y="1490"/>
              <a:ext cx="342" cy="107"/>
            </a:xfrm>
            <a:custGeom>
              <a:avLst/>
              <a:gdLst/>
              <a:ahLst/>
              <a:cxnLst>
                <a:cxn ang="0">
                  <a:pos x="0" y="0"/>
                </a:cxn>
                <a:cxn ang="0">
                  <a:pos x="342" y="0"/>
                </a:cxn>
                <a:cxn ang="0">
                  <a:pos x="342" y="107"/>
                </a:cxn>
              </a:cxnLst>
              <a:rect l="0" t="0" r="r" b="b"/>
              <a:pathLst>
                <a:path w="342" h="107">
                  <a:moveTo>
                    <a:pt x="0" y="0"/>
                  </a:moveTo>
                  <a:lnTo>
                    <a:pt x="342" y="0"/>
                  </a:lnTo>
                  <a:lnTo>
                    <a:pt x="342" y="107"/>
                  </a:lnTo>
                </a:path>
              </a:pathLst>
            </a:custGeom>
            <a:noFill/>
            <a:ln w="30163">
              <a:solidFill>
                <a:srgbClr val="000000"/>
              </a:solidFill>
              <a:prstDash val="solid"/>
              <a:round/>
              <a:headEnd/>
              <a:tailEnd/>
            </a:ln>
          </p:spPr>
          <p:txBody>
            <a:bodyPr/>
            <a:lstStyle/>
            <a:p>
              <a:endParaRPr lang="en-IN"/>
            </a:p>
          </p:txBody>
        </p:sp>
        <p:sp>
          <p:nvSpPr>
            <p:cNvPr id="183327" name="Line 31"/>
            <p:cNvSpPr>
              <a:spLocks noChangeShapeType="1"/>
            </p:cNvSpPr>
            <p:nvPr/>
          </p:nvSpPr>
          <p:spPr bwMode="auto">
            <a:xfrm>
              <a:off x="1468" y="784"/>
              <a:ext cx="1" cy="532"/>
            </a:xfrm>
            <a:prstGeom prst="line">
              <a:avLst/>
            </a:prstGeom>
            <a:noFill/>
            <a:ln w="30163">
              <a:solidFill>
                <a:srgbClr val="000000"/>
              </a:solidFill>
              <a:round/>
              <a:headEnd/>
              <a:tailEnd/>
            </a:ln>
          </p:spPr>
          <p:txBody>
            <a:bodyPr/>
            <a:lstStyle/>
            <a:p>
              <a:endParaRPr lang="en-IN"/>
            </a:p>
          </p:txBody>
        </p:sp>
        <p:sp>
          <p:nvSpPr>
            <p:cNvPr id="183328" name="Rectangle 32"/>
            <p:cNvSpPr>
              <a:spLocks noChangeArrowheads="1"/>
            </p:cNvSpPr>
            <p:nvPr/>
          </p:nvSpPr>
          <p:spPr bwMode="auto">
            <a:xfrm>
              <a:off x="1324" y="913"/>
              <a:ext cx="296" cy="236"/>
            </a:xfrm>
            <a:prstGeom prst="rect">
              <a:avLst/>
            </a:prstGeom>
            <a:solidFill>
              <a:srgbClr val="FFFFFF"/>
            </a:solidFill>
            <a:ln w="9525">
              <a:noFill/>
              <a:miter lim="800000"/>
              <a:headEnd/>
              <a:tailEnd/>
            </a:ln>
          </p:spPr>
          <p:txBody>
            <a:bodyPr/>
            <a:lstStyle/>
            <a:p>
              <a:endParaRPr lang="en-IN"/>
            </a:p>
          </p:txBody>
        </p:sp>
        <p:sp>
          <p:nvSpPr>
            <p:cNvPr id="183329" name="Rectangle 33"/>
            <p:cNvSpPr>
              <a:spLocks noChangeArrowheads="1"/>
            </p:cNvSpPr>
            <p:nvPr/>
          </p:nvSpPr>
          <p:spPr bwMode="auto">
            <a:xfrm>
              <a:off x="1316" y="905"/>
              <a:ext cx="312" cy="251"/>
            </a:xfrm>
            <a:prstGeom prst="rect">
              <a:avLst/>
            </a:prstGeom>
            <a:noFill/>
            <a:ln w="30163">
              <a:solidFill>
                <a:srgbClr val="000000"/>
              </a:solidFill>
              <a:miter lim="800000"/>
              <a:headEnd/>
              <a:tailEnd/>
            </a:ln>
          </p:spPr>
          <p:txBody>
            <a:bodyPr/>
            <a:lstStyle/>
            <a:p>
              <a:endParaRPr lang="en-IN"/>
            </a:p>
          </p:txBody>
        </p:sp>
        <p:sp>
          <p:nvSpPr>
            <p:cNvPr id="183330" name="Freeform 34"/>
            <p:cNvSpPr>
              <a:spLocks/>
            </p:cNvSpPr>
            <p:nvPr/>
          </p:nvSpPr>
          <p:spPr bwMode="auto">
            <a:xfrm>
              <a:off x="1042" y="1483"/>
              <a:ext cx="259" cy="296"/>
            </a:xfrm>
            <a:custGeom>
              <a:avLst/>
              <a:gdLst/>
              <a:ahLst/>
              <a:cxnLst>
                <a:cxn ang="0">
                  <a:pos x="259" y="0"/>
                </a:cxn>
                <a:cxn ang="0">
                  <a:pos x="0" y="0"/>
                </a:cxn>
                <a:cxn ang="0">
                  <a:pos x="0" y="296"/>
                </a:cxn>
              </a:cxnLst>
              <a:rect l="0" t="0" r="r" b="b"/>
              <a:pathLst>
                <a:path w="259" h="296">
                  <a:moveTo>
                    <a:pt x="259" y="0"/>
                  </a:moveTo>
                  <a:lnTo>
                    <a:pt x="0" y="0"/>
                  </a:lnTo>
                  <a:lnTo>
                    <a:pt x="0" y="296"/>
                  </a:lnTo>
                </a:path>
              </a:pathLst>
            </a:custGeom>
            <a:noFill/>
            <a:ln w="30163">
              <a:solidFill>
                <a:srgbClr val="000000"/>
              </a:solidFill>
              <a:prstDash val="solid"/>
              <a:round/>
              <a:headEnd/>
              <a:tailEnd/>
            </a:ln>
          </p:spPr>
          <p:txBody>
            <a:bodyPr/>
            <a:lstStyle/>
            <a:p>
              <a:endParaRPr lang="en-IN"/>
            </a:p>
          </p:txBody>
        </p:sp>
        <p:sp>
          <p:nvSpPr>
            <p:cNvPr id="183331" name="Freeform 35"/>
            <p:cNvSpPr>
              <a:spLocks/>
            </p:cNvSpPr>
            <p:nvPr/>
          </p:nvSpPr>
          <p:spPr bwMode="auto">
            <a:xfrm>
              <a:off x="2191" y="1855"/>
              <a:ext cx="205" cy="175"/>
            </a:xfrm>
            <a:custGeom>
              <a:avLst/>
              <a:gdLst/>
              <a:ahLst/>
              <a:cxnLst>
                <a:cxn ang="0">
                  <a:pos x="0" y="0"/>
                </a:cxn>
                <a:cxn ang="0">
                  <a:pos x="205" y="0"/>
                </a:cxn>
                <a:cxn ang="0">
                  <a:pos x="205" y="0"/>
                </a:cxn>
                <a:cxn ang="0">
                  <a:pos x="205" y="175"/>
                </a:cxn>
                <a:cxn ang="0">
                  <a:pos x="205" y="175"/>
                </a:cxn>
              </a:cxnLst>
              <a:rect l="0" t="0" r="r" b="b"/>
              <a:pathLst>
                <a:path w="205" h="175">
                  <a:moveTo>
                    <a:pt x="0" y="0"/>
                  </a:moveTo>
                  <a:lnTo>
                    <a:pt x="205" y="0"/>
                  </a:lnTo>
                  <a:lnTo>
                    <a:pt x="205" y="0"/>
                  </a:lnTo>
                  <a:lnTo>
                    <a:pt x="205" y="175"/>
                  </a:lnTo>
                  <a:lnTo>
                    <a:pt x="205" y="175"/>
                  </a:lnTo>
                </a:path>
              </a:pathLst>
            </a:custGeom>
            <a:noFill/>
            <a:ln w="30163">
              <a:solidFill>
                <a:srgbClr val="000000"/>
              </a:solidFill>
              <a:prstDash val="solid"/>
              <a:round/>
              <a:headEnd/>
              <a:tailEnd/>
            </a:ln>
          </p:spPr>
          <p:txBody>
            <a:bodyPr/>
            <a:lstStyle/>
            <a:p>
              <a:endParaRPr lang="en-IN"/>
            </a:p>
          </p:txBody>
        </p:sp>
        <p:sp>
          <p:nvSpPr>
            <p:cNvPr id="183332" name="Freeform 36"/>
            <p:cNvSpPr>
              <a:spLocks/>
            </p:cNvSpPr>
            <p:nvPr/>
          </p:nvSpPr>
          <p:spPr bwMode="auto">
            <a:xfrm>
              <a:off x="2183" y="1847"/>
              <a:ext cx="205" cy="175"/>
            </a:xfrm>
            <a:custGeom>
              <a:avLst/>
              <a:gdLst/>
              <a:ahLst/>
              <a:cxnLst>
                <a:cxn ang="0">
                  <a:pos x="0" y="0"/>
                </a:cxn>
                <a:cxn ang="0">
                  <a:pos x="205" y="0"/>
                </a:cxn>
                <a:cxn ang="0">
                  <a:pos x="205" y="175"/>
                </a:cxn>
              </a:cxnLst>
              <a:rect l="0" t="0" r="r" b="b"/>
              <a:pathLst>
                <a:path w="205" h="175">
                  <a:moveTo>
                    <a:pt x="0" y="0"/>
                  </a:moveTo>
                  <a:lnTo>
                    <a:pt x="205" y="0"/>
                  </a:lnTo>
                  <a:lnTo>
                    <a:pt x="205" y="175"/>
                  </a:lnTo>
                </a:path>
              </a:pathLst>
            </a:custGeom>
            <a:noFill/>
            <a:ln w="30163">
              <a:solidFill>
                <a:srgbClr val="000000"/>
              </a:solidFill>
              <a:prstDash val="solid"/>
              <a:round/>
              <a:headEnd/>
              <a:tailEnd/>
            </a:ln>
          </p:spPr>
          <p:txBody>
            <a:bodyPr/>
            <a:lstStyle/>
            <a:p>
              <a:endParaRPr lang="en-IN"/>
            </a:p>
          </p:txBody>
        </p:sp>
        <p:sp>
          <p:nvSpPr>
            <p:cNvPr id="183333" name="Freeform 37"/>
            <p:cNvSpPr>
              <a:spLocks/>
            </p:cNvSpPr>
            <p:nvPr/>
          </p:nvSpPr>
          <p:spPr bwMode="auto">
            <a:xfrm>
              <a:off x="1673" y="1855"/>
              <a:ext cx="191" cy="220"/>
            </a:xfrm>
            <a:custGeom>
              <a:avLst/>
              <a:gdLst/>
              <a:ahLst/>
              <a:cxnLst>
                <a:cxn ang="0">
                  <a:pos x="191" y="0"/>
                </a:cxn>
                <a:cxn ang="0">
                  <a:pos x="0" y="0"/>
                </a:cxn>
                <a:cxn ang="0">
                  <a:pos x="0" y="0"/>
                </a:cxn>
                <a:cxn ang="0">
                  <a:pos x="0" y="220"/>
                </a:cxn>
                <a:cxn ang="0">
                  <a:pos x="0" y="220"/>
                </a:cxn>
              </a:cxnLst>
              <a:rect l="0" t="0" r="r" b="b"/>
              <a:pathLst>
                <a:path w="191" h="220">
                  <a:moveTo>
                    <a:pt x="191" y="0"/>
                  </a:moveTo>
                  <a:lnTo>
                    <a:pt x="0" y="0"/>
                  </a:lnTo>
                  <a:lnTo>
                    <a:pt x="0" y="0"/>
                  </a:lnTo>
                  <a:lnTo>
                    <a:pt x="0" y="220"/>
                  </a:lnTo>
                  <a:lnTo>
                    <a:pt x="0" y="220"/>
                  </a:lnTo>
                </a:path>
              </a:pathLst>
            </a:custGeom>
            <a:noFill/>
            <a:ln w="30163">
              <a:solidFill>
                <a:srgbClr val="000000"/>
              </a:solidFill>
              <a:prstDash val="solid"/>
              <a:round/>
              <a:headEnd/>
              <a:tailEnd/>
            </a:ln>
          </p:spPr>
          <p:txBody>
            <a:bodyPr/>
            <a:lstStyle/>
            <a:p>
              <a:endParaRPr lang="en-IN"/>
            </a:p>
          </p:txBody>
        </p:sp>
        <p:sp>
          <p:nvSpPr>
            <p:cNvPr id="183334" name="Freeform 38"/>
            <p:cNvSpPr>
              <a:spLocks/>
            </p:cNvSpPr>
            <p:nvPr/>
          </p:nvSpPr>
          <p:spPr bwMode="auto">
            <a:xfrm>
              <a:off x="1666" y="1847"/>
              <a:ext cx="190" cy="221"/>
            </a:xfrm>
            <a:custGeom>
              <a:avLst/>
              <a:gdLst/>
              <a:ahLst/>
              <a:cxnLst>
                <a:cxn ang="0">
                  <a:pos x="190" y="0"/>
                </a:cxn>
                <a:cxn ang="0">
                  <a:pos x="0" y="0"/>
                </a:cxn>
                <a:cxn ang="0">
                  <a:pos x="0" y="221"/>
                </a:cxn>
              </a:cxnLst>
              <a:rect l="0" t="0" r="r" b="b"/>
              <a:pathLst>
                <a:path w="190" h="221">
                  <a:moveTo>
                    <a:pt x="190" y="0"/>
                  </a:moveTo>
                  <a:lnTo>
                    <a:pt x="0" y="0"/>
                  </a:lnTo>
                  <a:lnTo>
                    <a:pt x="0" y="221"/>
                  </a:lnTo>
                </a:path>
              </a:pathLst>
            </a:custGeom>
            <a:noFill/>
            <a:ln w="30163">
              <a:solidFill>
                <a:srgbClr val="000000"/>
              </a:solidFill>
              <a:prstDash val="solid"/>
              <a:round/>
              <a:headEnd/>
              <a:tailEnd/>
            </a:ln>
          </p:spPr>
          <p:txBody>
            <a:bodyPr/>
            <a:lstStyle/>
            <a:p>
              <a:endParaRPr lang="en-IN"/>
            </a:p>
          </p:txBody>
        </p:sp>
        <p:sp>
          <p:nvSpPr>
            <p:cNvPr id="183335" name="Freeform 39"/>
            <p:cNvSpPr>
              <a:spLocks/>
            </p:cNvSpPr>
            <p:nvPr/>
          </p:nvSpPr>
          <p:spPr bwMode="auto">
            <a:xfrm>
              <a:off x="1658" y="2182"/>
              <a:ext cx="738" cy="98"/>
            </a:xfrm>
            <a:custGeom>
              <a:avLst/>
              <a:gdLst/>
              <a:ahLst/>
              <a:cxnLst>
                <a:cxn ang="0">
                  <a:pos x="0" y="0"/>
                </a:cxn>
                <a:cxn ang="0">
                  <a:pos x="0" y="98"/>
                </a:cxn>
                <a:cxn ang="0">
                  <a:pos x="0" y="98"/>
                </a:cxn>
                <a:cxn ang="0">
                  <a:pos x="738" y="98"/>
                </a:cxn>
                <a:cxn ang="0">
                  <a:pos x="738" y="98"/>
                </a:cxn>
                <a:cxn ang="0">
                  <a:pos x="738" y="0"/>
                </a:cxn>
                <a:cxn ang="0">
                  <a:pos x="738" y="0"/>
                </a:cxn>
              </a:cxnLst>
              <a:rect l="0" t="0" r="r" b="b"/>
              <a:pathLst>
                <a:path w="738" h="98">
                  <a:moveTo>
                    <a:pt x="0" y="0"/>
                  </a:moveTo>
                  <a:lnTo>
                    <a:pt x="0" y="98"/>
                  </a:lnTo>
                  <a:lnTo>
                    <a:pt x="0" y="98"/>
                  </a:lnTo>
                  <a:lnTo>
                    <a:pt x="738" y="98"/>
                  </a:lnTo>
                  <a:lnTo>
                    <a:pt x="738" y="98"/>
                  </a:lnTo>
                  <a:lnTo>
                    <a:pt x="738" y="0"/>
                  </a:lnTo>
                  <a:lnTo>
                    <a:pt x="738" y="0"/>
                  </a:lnTo>
                </a:path>
              </a:pathLst>
            </a:custGeom>
            <a:noFill/>
            <a:ln w="30163">
              <a:solidFill>
                <a:srgbClr val="000000"/>
              </a:solidFill>
              <a:prstDash val="solid"/>
              <a:round/>
              <a:headEnd/>
              <a:tailEnd/>
            </a:ln>
          </p:spPr>
          <p:txBody>
            <a:bodyPr/>
            <a:lstStyle/>
            <a:p>
              <a:endParaRPr lang="en-IN"/>
            </a:p>
          </p:txBody>
        </p:sp>
        <p:sp>
          <p:nvSpPr>
            <p:cNvPr id="183336" name="Rectangle 40"/>
            <p:cNvSpPr>
              <a:spLocks noChangeArrowheads="1"/>
            </p:cNvSpPr>
            <p:nvPr/>
          </p:nvSpPr>
          <p:spPr bwMode="auto">
            <a:xfrm>
              <a:off x="1651" y="2174"/>
              <a:ext cx="737" cy="99"/>
            </a:xfrm>
            <a:prstGeom prst="rect">
              <a:avLst/>
            </a:prstGeom>
            <a:noFill/>
            <a:ln w="30163">
              <a:solidFill>
                <a:srgbClr val="000000"/>
              </a:solidFill>
              <a:miter lim="800000"/>
              <a:headEnd/>
              <a:tailEnd/>
            </a:ln>
          </p:spPr>
          <p:txBody>
            <a:bodyPr/>
            <a:lstStyle/>
            <a:p>
              <a:endParaRPr lang="en-IN"/>
            </a:p>
          </p:txBody>
        </p:sp>
        <p:sp>
          <p:nvSpPr>
            <p:cNvPr id="183337" name="Rectangle 41"/>
            <p:cNvSpPr>
              <a:spLocks noChangeArrowheads="1"/>
            </p:cNvSpPr>
            <p:nvPr/>
          </p:nvSpPr>
          <p:spPr bwMode="auto">
            <a:xfrm>
              <a:off x="1499" y="1931"/>
              <a:ext cx="289" cy="235"/>
            </a:xfrm>
            <a:prstGeom prst="rect">
              <a:avLst/>
            </a:prstGeom>
            <a:solidFill>
              <a:srgbClr val="FFFFFF"/>
            </a:solidFill>
            <a:ln w="9525">
              <a:noFill/>
              <a:miter lim="800000"/>
              <a:headEnd/>
              <a:tailEnd/>
            </a:ln>
          </p:spPr>
          <p:txBody>
            <a:bodyPr/>
            <a:lstStyle/>
            <a:p>
              <a:endParaRPr lang="en-IN"/>
            </a:p>
          </p:txBody>
        </p:sp>
        <p:sp>
          <p:nvSpPr>
            <p:cNvPr id="183338" name="Rectangle 42"/>
            <p:cNvSpPr>
              <a:spLocks noChangeArrowheads="1"/>
            </p:cNvSpPr>
            <p:nvPr/>
          </p:nvSpPr>
          <p:spPr bwMode="auto">
            <a:xfrm>
              <a:off x="1491" y="1923"/>
              <a:ext cx="304" cy="251"/>
            </a:xfrm>
            <a:prstGeom prst="rect">
              <a:avLst/>
            </a:prstGeom>
            <a:noFill/>
            <a:ln w="30163">
              <a:solidFill>
                <a:srgbClr val="000000"/>
              </a:solidFill>
              <a:miter lim="800000"/>
              <a:headEnd/>
              <a:tailEnd/>
            </a:ln>
          </p:spPr>
          <p:txBody>
            <a:bodyPr/>
            <a:lstStyle/>
            <a:p>
              <a:endParaRPr lang="en-IN"/>
            </a:p>
          </p:txBody>
        </p:sp>
        <p:sp>
          <p:nvSpPr>
            <p:cNvPr id="183339" name="Rectangle 43"/>
            <p:cNvSpPr>
              <a:spLocks noChangeArrowheads="1"/>
            </p:cNvSpPr>
            <p:nvPr/>
          </p:nvSpPr>
          <p:spPr bwMode="auto">
            <a:xfrm>
              <a:off x="2244" y="1931"/>
              <a:ext cx="297" cy="235"/>
            </a:xfrm>
            <a:prstGeom prst="rect">
              <a:avLst/>
            </a:prstGeom>
            <a:solidFill>
              <a:srgbClr val="FFFFFF"/>
            </a:solidFill>
            <a:ln w="9525">
              <a:noFill/>
              <a:miter lim="800000"/>
              <a:headEnd/>
              <a:tailEnd/>
            </a:ln>
          </p:spPr>
          <p:txBody>
            <a:bodyPr/>
            <a:lstStyle/>
            <a:p>
              <a:endParaRPr lang="en-IN"/>
            </a:p>
          </p:txBody>
        </p:sp>
        <p:sp>
          <p:nvSpPr>
            <p:cNvPr id="183340" name="Rectangle 44"/>
            <p:cNvSpPr>
              <a:spLocks noChangeArrowheads="1"/>
            </p:cNvSpPr>
            <p:nvPr/>
          </p:nvSpPr>
          <p:spPr bwMode="auto">
            <a:xfrm>
              <a:off x="2236" y="1923"/>
              <a:ext cx="312" cy="251"/>
            </a:xfrm>
            <a:prstGeom prst="rect">
              <a:avLst/>
            </a:prstGeom>
            <a:noFill/>
            <a:ln w="30163">
              <a:solidFill>
                <a:srgbClr val="000000"/>
              </a:solidFill>
              <a:miter lim="800000"/>
              <a:headEnd/>
              <a:tailEnd/>
            </a:ln>
          </p:spPr>
          <p:txBody>
            <a:bodyPr/>
            <a:lstStyle/>
            <a:p>
              <a:endParaRPr lang="en-IN"/>
            </a:p>
          </p:txBody>
        </p:sp>
        <p:sp>
          <p:nvSpPr>
            <p:cNvPr id="183341" name="Rectangle 45"/>
            <p:cNvSpPr>
              <a:spLocks noChangeArrowheads="1"/>
            </p:cNvSpPr>
            <p:nvPr/>
          </p:nvSpPr>
          <p:spPr bwMode="auto">
            <a:xfrm>
              <a:off x="898" y="1809"/>
              <a:ext cx="296" cy="228"/>
            </a:xfrm>
            <a:prstGeom prst="rect">
              <a:avLst/>
            </a:prstGeom>
            <a:solidFill>
              <a:srgbClr val="FFFFFF"/>
            </a:solidFill>
            <a:ln w="9525">
              <a:noFill/>
              <a:miter lim="800000"/>
              <a:headEnd/>
              <a:tailEnd/>
            </a:ln>
          </p:spPr>
          <p:txBody>
            <a:bodyPr/>
            <a:lstStyle/>
            <a:p>
              <a:endParaRPr lang="en-IN"/>
            </a:p>
          </p:txBody>
        </p:sp>
        <p:sp>
          <p:nvSpPr>
            <p:cNvPr id="183342" name="Rectangle 46"/>
            <p:cNvSpPr>
              <a:spLocks noChangeArrowheads="1"/>
            </p:cNvSpPr>
            <p:nvPr/>
          </p:nvSpPr>
          <p:spPr bwMode="auto">
            <a:xfrm>
              <a:off x="890" y="1802"/>
              <a:ext cx="312" cy="243"/>
            </a:xfrm>
            <a:prstGeom prst="rect">
              <a:avLst/>
            </a:prstGeom>
            <a:noFill/>
            <a:ln w="30163">
              <a:solidFill>
                <a:srgbClr val="000000"/>
              </a:solidFill>
              <a:miter lim="800000"/>
              <a:headEnd/>
              <a:tailEnd/>
            </a:ln>
          </p:spPr>
          <p:txBody>
            <a:bodyPr/>
            <a:lstStyle/>
            <a:p>
              <a:endParaRPr lang="en-IN"/>
            </a:p>
          </p:txBody>
        </p:sp>
        <p:sp>
          <p:nvSpPr>
            <p:cNvPr id="183343" name="Line 47"/>
            <p:cNvSpPr>
              <a:spLocks noChangeShapeType="1"/>
            </p:cNvSpPr>
            <p:nvPr/>
          </p:nvSpPr>
          <p:spPr bwMode="auto">
            <a:xfrm>
              <a:off x="1468" y="2372"/>
              <a:ext cx="1" cy="167"/>
            </a:xfrm>
            <a:prstGeom prst="line">
              <a:avLst/>
            </a:prstGeom>
            <a:noFill/>
            <a:ln w="30163">
              <a:solidFill>
                <a:srgbClr val="000000"/>
              </a:solidFill>
              <a:round/>
              <a:headEnd/>
              <a:tailEnd/>
            </a:ln>
          </p:spPr>
          <p:txBody>
            <a:bodyPr/>
            <a:lstStyle/>
            <a:p>
              <a:endParaRPr lang="en-IN"/>
            </a:p>
          </p:txBody>
        </p:sp>
        <p:sp>
          <p:nvSpPr>
            <p:cNvPr id="183344" name="Line 48"/>
            <p:cNvSpPr>
              <a:spLocks noChangeShapeType="1"/>
            </p:cNvSpPr>
            <p:nvPr/>
          </p:nvSpPr>
          <p:spPr bwMode="auto">
            <a:xfrm>
              <a:off x="1468" y="2881"/>
              <a:ext cx="1" cy="167"/>
            </a:xfrm>
            <a:prstGeom prst="line">
              <a:avLst/>
            </a:prstGeom>
            <a:noFill/>
            <a:ln w="30163">
              <a:solidFill>
                <a:srgbClr val="000000"/>
              </a:solidFill>
              <a:round/>
              <a:headEnd/>
              <a:tailEnd/>
            </a:ln>
          </p:spPr>
          <p:txBody>
            <a:bodyPr/>
            <a:lstStyle/>
            <a:p>
              <a:endParaRPr lang="en-IN"/>
            </a:p>
          </p:txBody>
        </p:sp>
        <p:sp>
          <p:nvSpPr>
            <p:cNvPr id="183345" name="Oval 49"/>
            <p:cNvSpPr>
              <a:spLocks noChangeArrowheads="1"/>
            </p:cNvSpPr>
            <p:nvPr/>
          </p:nvSpPr>
          <p:spPr bwMode="auto">
            <a:xfrm>
              <a:off x="1430" y="3086"/>
              <a:ext cx="107" cy="121"/>
            </a:xfrm>
            <a:prstGeom prst="ellipse">
              <a:avLst/>
            </a:prstGeom>
            <a:solidFill>
              <a:srgbClr val="FFFFFF"/>
            </a:solidFill>
            <a:ln w="9525">
              <a:noFill/>
              <a:round/>
              <a:headEnd/>
              <a:tailEnd/>
            </a:ln>
          </p:spPr>
          <p:txBody>
            <a:bodyPr/>
            <a:lstStyle/>
            <a:p>
              <a:endParaRPr lang="en-IN"/>
            </a:p>
          </p:txBody>
        </p:sp>
        <p:sp>
          <p:nvSpPr>
            <p:cNvPr id="183346" name="Oval 50"/>
            <p:cNvSpPr>
              <a:spLocks noChangeArrowheads="1"/>
            </p:cNvSpPr>
            <p:nvPr/>
          </p:nvSpPr>
          <p:spPr bwMode="auto">
            <a:xfrm>
              <a:off x="1423" y="3078"/>
              <a:ext cx="121" cy="137"/>
            </a:xfrm>
            <a:prstGeom prst="ellipse">
              <a:avLst/>
            </a:prstGeom>
            <a:noFill/>
            <a:ln w="30163">
              <a:solidFill>
                <a:srgbClr val="000000"/>
              </a:solidFill>
              <a:round/>
              <a:headEnd/>
              <a:tailEnd/>
            </a:ln>
          </p:spPr>
          <p:txBody>
            <a:bodyPr/>
            <a:lstStyle/>
            <a:p>
              <a:endParaRPr lang="en-IN"/>
            </a:p>
          </p:txBody>
        </p:sp>
        <p:sp>
          <p:nvSpPr>
            <p:cNvPr id="183347" name="Freeform 51"/>
            <p:cNvSpPr>
              <a:spLocks/>
            </p:cNvSpPr>
            <p:nvPr/>
          </p:nvSpPr>
          <p:spPr bwMode="auto">
            <a:xfrm>
              <a:off x="753" y="1285"/>
              <a:ext cx="730" cy="1444"/>
            </a:xfrm>
            <a:custGeom>
              <a:avLst/>
              <a:gdLst/>
              <a:ahLst/>
              <a:cxnLst>
                <a:cxn ang="0">
                  <a:pos x="563" y="1444"/>
                </a:cxn>
                <a:cxn ang="0">
                  <a:pos x="0" y="1444"/>
                </a:cxn>
                <a:cxn ang="0">
                  <a:pos x="0" y="1444"/>
                </a:cxn>
                <a:cxn ang="0">
                  <a:pos x="0" y="0"/>
                </a:cxn>
                <a:cxn ang="0">
                  <a:pos x="0" y="0"/>
                </a:cxn>
                <a:cxn ang="0">
                  <a:pos x="730" y="0"/>
                </a:cxn>
                <a:cxn ang="0">
                  <a:pos x="730" y="0"/>
                </a:cxn>
              </a:cxnLst>
              <a:rect l="0" t="0" r="r" b="b"/>
              <a:pathLst>
                <a:path w="730" h="1444">
                  <a:moveTo>
                    <a:pt x="563" y="1444"/>
                  </a:moveTo>
                  <a:lnTo>
                    <a:pt x="0" y="1444"/>
                  </a:lnTo>
                  <a:lnTo>
                    <a:pt x="0" y="1444"/>
                  </a:lnTo>
                  <a:lnTo>
                    <a:pt x="0" y="0"/>
                  </a:lnTo>
                  <a:lnTo>
                    <a:pt x="0" y="0"/>
                  </a:lnTo>
                  <a:lnTo>
                    <a:pt x="730" y="0"/>
                  </a:lnTo>
                  <a:lnTo>
                    <a:pt x="730" y="0"/>
                  </a:lnTo>
                </a:path>
              </a:pathLst>
            </a:custGeom>
            <a:noFill/>
            <a:ln w="30163">
              <a:solidFill>
                <a:srgbClr val="000000"/>
              </a:solidFill>
              <a:prstDash val="solid"/>
              <a:round/>
              <a:headEnd/>
              <a:tailEnd/>
            </a:ln>
          </p:spPr>
          <p:txBody>
            <a:bodyPr/>
            <a:lstStyle/>
            <a:p>
              <a:endParaRPr lang="en-IN"/>
            </a:p>
          </p:txBody>
        </p:sp>
        <p:sp>
          <p:nvSpPr>
            <p:cNvPr id="183348" name="Freeform 52"/>
            <p:cNvSpPr>
              <a:spLocks/>
            </p:cNvSpPr>
            <p:nvPr/>
          </p:nvSpPr>
          <p:spPr bwMode="auto">
            <a:xfrm>
              <a:off x="746" y="1278"/>
              <a:ext cx="730" cy="1443"/>
            </a:xfrm>
            <a:custGeom>
              <a:avLst/>
              <a:gdLst/>
              <a:ahLst/>
              <a:cxnLst>
                <a:cxn ang="0">
                  <a:pos x="562" y="1443"/>
                </a:cxn>
                <a:cxn ang="0">
                  <a:pos x="0" y="1443"/>
                </a:cxn>
                <a:cxn ang="0">
                  <a:pos x="0" y="0"/>
                </a:cxn>
                <a:cxn ang="0">
                  <a:pos x="730" y="0"/>
                </a:cxn>
              </a:cxnLst>
              <a:rect l="0" t="0" r="r" b="b"/>
              <a:pathLst>
                <a:path w="730" h="1443">
                  <a:moveTo>
                    <a:pt x="562" y="1443"/>
                  </a:moveTo>
                  <a:lnTo>
                    <a:pt x="0" y="1443"/>
                  </a:lnTo>
                  <a:lnTo>
                    <a:pt x="0" y="0"/>
                  </a:lnTo>
                  <a:lnTo>
                    <a:pt x="730" y="0"/>
                  </a:lnTo>
                </a:path>
              </a:pathLst>
            </a:custGeom>
            <a:noFill/>
            <a:ln w="30163">
              <a:solidFill>
                <a:srgbClr val="000000"/>
              </a:solidFill>
              <a:prstDash val="solid"/>
              <a:round/>
              <a:headEnd/>
              <a:tailEnd/>
            </a:ln>
          </p:spPr>
          <p:txBody>
            <a:bodyPr/>
            <a:lstStyle/>
            <a:p>
              <a:endParaRPr lang="en-IN"/>
            </a:p>
          </p:txBody>
        </p:sp>
        <p:grpSp>
          <p:nvGrpSpPr>
            <p:cNvPr id="3" name="Group 53"/>
            <p:cNvGrpSpPr>
              <a:grpSpLocks/>
            </p:cNvGrpSpPr>
            <p:nvPr/>
          </p:nvGrpSpPr>
          <p:grpSpPr bwMode="auto">
            <a:xfrm>
              <a:off x="1324" y="1247"/>
              <a:ext cx="152" cy="53"/>
              <a:chOff x="1324" y="1247"/>
              <a:chExt cx="152" cy="53"/>
            </a:xfrm>
          </p:grpSpPr>
          <p:sp>
            <p:nvSpPr>
              <p:cNvPr id="183350" name="Freeform 54"/>
              <p:cNvSpPr>
                <a:spLocks/>
              </p:cNvSpPr>
              <p:nvPr/>
            </p:nvSpPr>
            <p:spPr bwMode="auto">
              <a:xfrm>
                <a:off x="1362" y="1247"/>
                <a:ext cx="114" cy="53"/>
              </a:xfrm>
              <a:custGeom>
                <a:avLst/>
                <a:gdLst/>
                <a:ahLst/>
                <a:cxnLst>
                  <a:cxn ang="0">
                    <a:pos x="114" y="23"/>
                  </a:cxn>
                  <a:cxn ang="0">
                    <a:pos x="0" y="53"/>
                  </a:cxn>
                  <a:cxn ang="0">
                    <a:pos x="0" y="23"/>
                  </a:cxn>
                  <a:cxn ang="0">
                    <a:pos x="0" y="0"/>
                  </a:cxn>
                  <a:cxn ang="0">
                    <a:pos x="114" y="23"/>
                  </a:cxn>
                </a:cxnLst>
                <a:rect l="0" t="0" r="r" b="b"/>
                <a:pathLst>
                  <a:path w="114" h="53">
                    <a:moveTo>
                      <a:pt x="114" y="23"/>
                    </a:moveTo>
                    <a:lnTo>
                      <a:pt x="0" y="53"/>
                    </a:lnTo>
                    <a:lnTo>
                      <a:pt x="0" y="23"/>
                    </a:lnTo>
                    <a:lnTo>
                      <a:pt x="0" y="0"/>
                    </a:lnTo>
                    <a:lnTo>
                      <a:pt x="114" y="23"/>
                    </a:lnTo>
                    <a:close/>
                  </a:path>
                </a:pathLst>
              </a:custGeom>
              <a:solidFill>
                <a:srgbClr val="000000"/>
              </a:solidFill>
              <a:ln w="9525">
                <a:noFill/>
                <a:round/>
                <a:headEnd/>
                <a:tailEnd/>
              </a:ln>
            </p:spPr>
            <p:txBody>
              <a:bodyPr/>
              <a:lstStyle/>
              <a:p>
                <a:endParaRPr lang="en-IN"/>
              </a:p>
            </p:txBody>
          </p:sp>
          <p:sp>
            <p:nvSpPr>
              <p:cNvPr id="183351" name="Line 55"/>
              <p:cNvSpPr>
                <a:spLocks noChangeShapeType="1"/>
              </p:cNvSpPr>
              <p:nvPr/>
            </p:nvSpPr>
            <p:spPr bwMode="auto">
              <a:xfrm>
                <a:off x="1324" y="1270"/>
                <a:ext cx="38" cy="1"/>
              </a:xfrm>
              <a:prstGeom prst="line">
                <a:avLst/>
              </a:prstGeom>
              <a:noFill/>
              <a:ln w="17463">
                <a:solidFill>
                  <a:srgbClr val="000000"/>
                </a:solidFill>
                <a:round/>
                <a:headEnd/>
                <a:tailEnd/>
              </a:ln>
            </p:spPr>
            <p:txBody>
              <a:bodyPr/>
              <a:lstStyle/>
              <a:p>
                <a:endParaRPr lang="en-IN"/>
              </a:p>
            </p:txBody>
          </p:sp>
        </p:grpSp>
        <p:grpSp>
          <p:nvGrpSpPr>
            <p:cNvPr id="4" name="Group 56"/>
            <p:cNvGrpSpPr>
              <a:grpSpLocks/>
            </p:cNvGrpSpPr>
            <p:nvPr/>
          </p:nvGrpSpPr>
          <p:grpSpPr bwMode="auto">
            <a:xfrm>
              <a:off x="1962" y="1490"/>
              <a:ext cx="54" cy="183"/>
              <a:chOff x="1962" y="1490"/>
              <a:chExt cx="54" cy="183"/>
            </a:xfrm>
          </p:grpSpPr>
          <p:sp>
            <p:nvSpPr>
              <p:cNvPr id="183353" name="Freeform 57"/>
              <p:cNvSpPr>
                <a:spLocks/>
              </p:cNvSpPr>
              <p:nvPr/>
            </p:nvSpPr>
            <p:spPr bwMode="auto">
              <a:xfrm>
                <a:off x="1962" y="1559"/>
                <a:ext cx="54" cy="114"/>
              </a:xfrm>
              <a:custGeom>
                <a:avLst/>
                <a:gdLst/>
                <a:ahLst/>
                <a:cxnLst>
                  <a:cxn ang="0">
                    <a:pos x="31" y="114"/>
                  </a:cxn>
                  <a:cxn ang="0">
                    <a:pos x="0" y="0"/>
                  </a:cxn>
                  <a:cxn ang="0">
                    <a:pos x="31" y="0"/>
                  </a:cxn>
                  <a:cxn ang="0">
                    <a:pos x="54" y="0"/>
                  </a:cxn>
                  <a:cxn ang="0">
                    <a:pos x="31" y="114"/>
                  </a:cxn>
                </a:cxnLst>
                <a:rect l="0" t="0" r="r" b="b"/>
                <a:pathLst>
                  <a:path w="54" h="114">
                    <a:moveTo>
                      <a:pt x="31" y="114"/>
                    </a:moveTo>
                    <a:lnTo>
                      <a:pt x="0" y="0"/>
                    </a:lnTo>
                    <a:lnTo>
                      <a:pt x="31" y="0"/>
                    </a:lnTo>
                    <a:lnTo>
                      <a:pt x="54" y="0"/>
                    </a:lnTo>
                    <a:lnTo>
                      <a:pt x="31" y="114"/>
                    </a:lnTo>
                    <a:close/>
                  </a:path>
                </a:pathLst>
              </a:custGeom>
              <a:solidFill>
                <a:srgbClr val="000000"/>
              </a:solidFill>
              <a:ln w="9525">
                <a:noFill/>
                <a:round/>
                <a:headEnd/>
                <a:tailEnd/>
              </a:ln>
            </p:spPr>
            <p:txBody>
              <a:bodyPr/>
              <a:lstStyle/>
              <a:p>
                <a:endParaRPr lang="en-IN"/>
              </a:p>
            </p:txBody>
          </p:sp>
          <p:sp>
            <p:nvSpPr>
              <p:cNvPr id="183354" name="Line 58"/>
              <p:cNvSpPr>
                <a:spLocks noChangeShapeType="1"/>
              </p:cNvSpPr>
              <p:nvPr/>
            </p:nvSpPr>
            <p:spPr bwMode="auto">
              <a:xfrm>
                <a:off x="1993" y="1490"/>
                <a:ext cx="1" cy="69"/>
              </a:xfrm>
              <a:prstGeom prst="line">
                <a:avLst/>
              </a:prstGeom>
              <a:noFill/>
              <a:ln w="17463">
                <a:solidFill>
                  <a:srgbClr val="000000"/>
                </a:solidFill>
                <a:round/>
                <a:headEnd/>
                <a:tailEnd/>
              </a:ln>
            </p:spPr>
            <p:txBody>
              <a:bodyPr/>
              <a:lstStyle/>
              <a:p>
                <a:endParaRPr lang="en-IN"/>
              </a:p>
            </p:txBody>
          </p:sp>
        </p:grpSp>
        <p:grpSp>
          <p:nvGrpSpPr>
            <p:cNvPr id="5" name="Group 59"/>
            <p:cNvGrpSpPr>
              <a:grpSpLocks/>
            </p:cNvGrpSpPr>
            <p:nvPr/>
          </p:nvGrpSpPr>
          <p:grpSpPr bwMode="auto">
            <a:xfrm>
              <a:off x="1019" y="1642"/>
              <a:ext cx="61" cy="167"/>
              <a:chOff x="1019" y="1642"/>
              <a:chExt cx="61" cy="167"/>
            </a:xfrm>
          </p:grpSpPr>
          <p:sp>
            <p:nvSpPr>
              <p:cNvPr id="183356" name="Freeform 60"/>
              <p:cNvSpPr>
                <a:spLocks/>
              </p:cNvSpPr>
              <p:nvPr/>
            </p:nvSpPr>
            <p:spPr bwMode="auto">
              <a:xfrm>
                <a:off x="1019" y="1695"/>
                <a:ext cx="61" cy="114"/>
              </a:xfrm>
              <a:custGeom>
                <a:avLst/>
                <a:gdLst/>
                <a:ahLst/>
                <a:cxnLst>
                  <a:cxn ang="0">
                    <a:pos x="31" y="114"/>
                  </a:cxn>
                  <a:cxn ang="0">
                    <a:pos x="0" y="0"/>
                  </a:cxn>
                  <a:cxn ang="0">
                    <a:pos x="31" y="0"/>
                  </a:cxn>
                  <a:cxn ang="0">
                    <a:pos x="61" y="0"/>
                  </a:cxn>
                  <a:cxn ang="0">
                    <a:pos x="31" y="114"/>
                  </a:cxn>
                </a:cxnLst>
                <a:rect l="0" t="0" r="r" b="b"/>
                <a:pathLst>
                  <a:path w="61" h="114">
                    <a:moveTo>
                      <a:pt x="31" y="114"/>
                    </a:moveTo>
                    <a:lnTo>
                      <a:pt x="0" y="0"/>
                    </a:lnTo>
                    <a:lnTo>
                      <a:pt x="31" y="0"/>
                    </a:lnTo>
                    <a:lnTo>
                      <a:pt x="61" y="0"/>
                    </a:lnTo>
                    <a:lnTo>
                      <a:pt x="31" y="114"/>
                    </a:lnTo>
                    <a:close/>
                  </a:path>
                </a:pathLst>
              </a:custGeom>
              <a:solidFill>
                <a:srgbClr val="000000"/>
              </a:solidFill>
              <a:ln w="9525">
                <a:noFill/>
                <a:round/>
                <a:headEnd/>
                <a:tailEnd/>
              </a:ln>
            </p:spPr>
            <p:txBody>
              <a:bodyPr/>
              <a:lstStyle/>
              <a:p>
                <a:endParaRPr lang="en-IN"/>
              </a:p>
            </p:txBody>
          </p:sp>
          <p:sp>
            <p:nvSpPr>
              <p:cNvPr id="183357" name="Line 61"/>
              <p:cNvSpPr>
                <a:spLocks noChangeShapeType="1"/>
              </p:cNvSpPr>
              <p:nvPr/>
            </p:nvSpPr>
            <p:spPr bwMode="auto">
              <a:xfrm>
                <a:off x="1050" y="1642"/>
                <a:ext cx="1" cy="53"/>
              </a:xfrm>
              <a:prstGeom prst="line">
                <a:avLst/>
              </a:prstGeom>
              <a:noFill/>
              <a:ln w="17463">
                <a:solidFill>
                  <a:srgbClr val="000000"/>
                </a:solidFill>
                <a:round/>
                <a:headEnd/>
                <a:tailEnd/>
              </a:ln>
            </p:spPr>
            <p:txBody>
              <a:bodyPr/>
              <a:lstStyle/>
              <a:p>
                <a:endParaRPr lang="en-IN"/>
              </a:p>
            </p:txBody>
          </p:sp>
        </p:grpSp>
        <p:grpSp>
          <p:nvGrpSpPr>
            <p:cNvPr id="6" name="Group 62"/>
            <p:cNvGrpSpPr>
              <a:grpSpLocks/>
            </p:cNvGrpSpPr>
            <p:nvPr/>
          </p:nvGrpSpPr>
          <p:grpSpPr bwMode="auto">
            <a:xfrm>
              <a:off x="1445" y="2379"/>
              <a:ext cx="61" cy="198"/>
              <a:chOff x="1445" y="2379"/>
              <a:chExt cx="61" cy="198"/>
            </a:xfrm>
          </p:grpSpPr>
          <p:sp>
            <p:nvSpPr>
              <p:cNvPr id="183359" name="Freeform 63"/>
              <p:cNvSpPr>
                <a:spLocks/>
              </p:cNvSpPr>
              <p:nvPr/>
            </p:nvSpPr>
            <p:spPr bwMode="auto">
              <a:xfrm>
                <a:off x="1445" y="2463"/>
                <a:ext cx="61" cy="114"/>
              </a:xfrm>
              <a:custGeom>
                <a:avLst/>
                <a:gdLst/>
                <a:ahLst/>
                <a:cxnLst>
                  <a:cxn ang="0">
                    <a:pos x="31" y="114"/>
                  </a:cxn>
                  <a:cxn ang="0">
                    <a:pos x="0" y="0"/>
                  </a:cxn>
                  <a:cxn ang="0">
                    <a:pos x="31" y="0"/>
                  </a:cxn>
                  <a:cxn ang="0">
                    <a:pos x="61" y="0"/>
                  </a:cxn>
                  <a:cxn ang="0">
                    <a:pos x="31" y="114"/>
                  </a:cxn>
                </a:cxnLst>
                <a:rect l="0" t="0" r="r" b="b"/>
                <a:pathLst>
                  <a:path w="61" h="114">
                    <a:moveTo>
                      <a:pt x="31" y="114"/>
                    </a:moveTo>
                    <a:lnTo>
                      <a:pt x="0" y="0"/>
                    </a:lnTo>
                    <a:lnTo>
                      <a:pt x="31" y="0"/>
                    </a:lnTo>
                    <a:lnTo>
                      <a:pt x="61" y="0"/>
                    </a:lnTo>
                    <a:lnTo>
                      <a:pt x="31" y="114"/>
                    </a:lnTo>
                    <a:close/>
                  </a:path>
                </a:pathLst>
              </a:custGeom>
              <a:solidFill>
                <a:srgbClr val="000000"/>
              </a:solidFill>
              <a:ln w="9525">
                <a:noFill/>
                <a:round/>
                <a:headEnd/>
                <a:tailEnd/>
              </a:ln>
            </p:spPr>
            <p:txBody>
              <a:bodyPr/>
              <a:lstStyle/>
              <a:p>
                <a:endParaRPr lang="en-IN"/>
              </a:p>
            </p:txBody>
          </p:sp>
          <p:sp>
            <p:nvSpPr>
              <p:cNvPr id="183360" name="Line 64"/>
              <p:cNvSpPr>
                <a:spLocks noChangeShapeType="1"/>
              </p:cNvSpPr>
              <p:nvPr/>
            </p:nvSpPr>
            <p:spPr bwMode="auto">
              <a:xfrm>
                <a:off x="1476" y="2379"/>
                <a:ext cx="1" cy="84"/>
              </a:xfrm>
              <a:prstGeom prst="line">
                <a:avLst/>
              </a:prstGeom>
              <a:noFill/>
              <a:ln w="17463">
                <a:solidFill>
                  <a:srgbClr val="000000"/>
                </a:solidFill>
                <a:round/>
                <a:headEnd/>
                <a:tailEnd/>
              </a:ln>
            </p:spPr>
            <p:txBody>
              <a:bodyPr/>
              <a:lstStyle/>
              <a:p>
                <a:endParaRPr lang="en-IN"/>
              </a:p>
            </p:txBody>
          </p:sp>
        </p:grpSp>
        <p:grpSp>
          <p:nvGrpSpPr>
            <p:cNvPr id="7" name="Group 65"/>
            <p:cNvGrpSpPr>
              <a:grpSpLocks/>
            </p:cNvGrpSpPr>
            <p:nvPr/>
          </p:nvGrpSpPr>
          <p:grpSpPr bwMode="auto">
            <a:xfrm>
              <a:off x="1445" y="1171"/>
              <a:ext cx="61" cy="152"/>
              <a:chOff x="1445" y="1171"/>
              <a:chExt cx="61" cy="152"/>
            </a:xfrm>
          </p:grpSpPr>
          <p:sp>
            <p:nvSpPr>
              <p:cNvPr id="183362" name="Freeform 66"/>
              <p:cNvSpPr>
                <a:spLocks/>
              </p:cNvSpPr>
              <p:nvPr/>
            </p:nvSpPr>
            <p:spPr bwMode="auto">
              <a:xfrm>
                <a:off x="1445" y="1209"/>
                <a:ext cx="61" cy="114"/>
              </a:xfrm>
              <a:custGeom>
                <a:avLst/>
                <a:gdLst/>
                <a:ahLst/>
                <a:cxnLst>
                  <a:cxn ang="0">
                    <a:pos x="31" y="114"/>
                  </a:cxn>
                  <a:cxn ang="0">
                    <a:pos x="0" y="0"/>
                  </a:cxn>
                  <a:cxn ang="0">
                    <a:pos x="31" y="0"/>
                  </a:cxn>
                  <a:cxn ang="0">
                    <a:pos x="61" y="0"/>
                  </a:cxn>
                  <a:cxn ang="0">
                    <a:pos x="31" y="114"/>
                  </a:cxn>
                </a:cxnLst>
                <a:rect l="0" t="0" r="r" b="b"/>
                <a:pathLst>
                  <a:path w="61" h="114">
                    <a:moveTo>
                      <a:pt x="31" y="114"/>
                    </a:moveTo>
                    <a:lnTo>
                      <a:pt x="0" y="0"/>
                    </a:lnTo>
                    <a:lnTo>
                      <a:pt x="31" y="0"/>
                    </a:lnTo>
                    <a:lnTo>
                      <a:pt x="61" y="0"/>
                    </a:lnTo>
                    <a:lnTo>
                      <a:pt x="31" y="114"/>
                    </a:lnTo>
                    <a:close/>
                  </a:path>
                </a:pathLst>
              </a:custGeom>
              <a:solidFill>
                <a:srgbClr val="000000"/>
              </a:solidFill>
              <a:ln w="9525">
                <a:noFill/>
                <a:round/>
                <a:headEnd/>
                <a:tailEnd/>
              </a:ln>
            </p:spPr>
            <p:txBody>
              <a:bodyPr/>
              <a:lstStyle/>
              <a:p>
                <a:endParaRPr lang="en-IN"/>
              </a:p>
            </p:txBody>
          </p:sp>
          <p:sp>
            <p:nvSpPr>
              <p:cNvPr id="183363" name="Line 67"/>
              <p:cNvSpPr>
                <a:spLocks noChangeShapeType="1"/>
              </p:cNvSpPr>
              <p:nvPr/>
            </p:nvSpPr>
            <p:spPr bwMode="auto">
              <a:xfrm>
                <a:off x="1476" y="1171"/>
                <a:ext cx="1" cy="38"/>
              </a:xfrm>
              <a:prstGeom prst="line">
                <a:avLst/>
              </a:prstGeom>
              <a:noFill/>
              <a:ln w="17463">
                <a:solidFill>
                  <a:srgbClr val="000000"/>
                </a:solidFill>
                <a:round/>
                <a:headEnd/>
                <a:tailEnd/>
              </a:ln>
            </p:spPr>
            <p:txBody>
              <a:bodyPr/>
              <a:lstStyle/>
              <a:p>
                <a:endParaRPr lang="en-IN"/>
              </a:p>
            </p:txBody>
          </p:sp>
        </p:grpSp>
        <p:grpSp>
          <p:nvGrpSpPr>
            <p:cNvPr id="8" name="Group 68"/>
            <p:cNvGrpSpPr>
              <a:grpSpLocks/>
            </p:cNvGrpSpPr>
            <p:nvPr/>
          </p:nvGrpSpPr>
          <p:grpSpPr bwMode="auto">
            <a:xfrm>
              <a:off x="1445" y="2919"/>
              <a:ext cx="61" cy="136"/>
              <a:chOff x="1445" y="2919"/>
              <a:chExt cx="61" cy="136"/>
            </a:xfrm>
          </p:grpSpPr>
          <p:sp>
            <p:nvSpPr>
              <p:cNvPr id="183365" name="Freeform 69"/>
              <p:cNvSpPr>
                <a:spLocks/>
              </p:cNvSpPr>
              <p:nvPr/>
            </p:nvSpPr>
            <p:spPr bwMode="auto">
              <a:xfrm>
                <a:off x="1445" y="2941"/>
                <a:ext cx="61" cy="114"/>
              </a:xfrm>
              <a:custGeom>
                <a:avLst/>
                <a:gdLst/>
                <a:ahLst/>
                <a:cxnLst>
                  <a:cxn ang="0">
                    <a:pos x="31" y="114"/>
                  </a:cxn>
                  <a:cxn ang="0">
                    <a:pos x="0" y="0"/>
                  </a:cxn>
                  <a:cxn ang="0">
                    <a:pos x="31" y="0"/>
                  </a:cxn>
                  <a:cxn ang="0">
                    <a:pos x="61" y="0"/>
                  </a:cxn>
                  <a:cxn ang="0">
                    <a:pos x="31" y="114"/>
                  </a:cxn>
                </a:cxnLst>
                <a:rect l="0" t="0" r="r" b="b"/>
                <a:pathLst>
                  <a:path w="61" h="114">
                    <a:moveTo>
                      <a:pt x="31" y="114"/>
                    </a:moveTo>
                    <a:lnTo>
                      <a:pt x="0" y="0"/>
                    </a:lnTo>
                    <a:lnTo>
                      <a:pt x="31" y="0"/>
                    </a:lnTo>
                    <a:lnTo>
                      <a:pt x="61" y="0"/>
                    </a:lnTo>
                    <a:lnTo>
                      <a:pt x="31" y="114"/>
                    </a:lnTo>
                    <a:close/>
                  </a:path>
                </a:pathLst>
              </a:custGeom>
              <a:solidFill>
                <a:srgbClr val="000000"/>
              </a:solidFill>
              <a:ln w="9525">
                <a:noFill/>
                <a:round/>
                <a:headEnd/>
                <a:tailEnd/>
              </a:ln>
            </p:spPr>
            <p:txBody>
              <a:bodyPr/>
              <a:lstStyle/>
              <a:p>
                <a:endParaRPr lang="en-IN"/>
              </a:p>
            </p:txBody>
          </p:sp>
          <p:sp>
            <p:nvSpPr>
              <p:cNvPr id="183366" name="Line 70"/>
              <p:cNvSpPr>
                <a:spLocks noChangeShapeType="1"/>
              </p:cNvSpPr>
              <p:nvPr/>
            </p:nvSpPr>
            <p:spPr bwMode="auto">
              <a:xfrm>
                <a:off x="1476" y="2919"/>
                <a:ext cx="1" cy="22"/>
              </a:xfrm>
              <a:prstGeom prst="line">
                <a:avLst/>
              </a:prstGeom>
              <a:noFill/>
              <a:ln w="17463">
                <a:solidFill>
                  <a:srgbClr val="000000"/>
                </a:solidFill>
                <a:round/>
                <a:headEnd/>
                <a:tailEnd/>
              </a:ln>
            </p:spPr>
            <p:txBody>
              <a:bodyPr/>
              <a:lstStyle/>
              <a:p>
                <a:endParaRPr lang="en-IN"/>
              </a:p>
            </p:txBody>
          </p:sp>
        </p:grpSp>
        <p:sp>
          <p:nvSpPr>
            <p:cNvPr id="183367" name="Freeform 71"/>
            <p:cNvSpPr>
              <a:spLocks/>
            </p:cNvSpPr>
            <p:nvPr/>
          </p:nvSpPr>
          <p:spPr bwMode="auto">
            <a:xfrm>
              <a:off x="1057" y="2045"/>
              <a:ext cx="959" cy="372"/>
            </a:xfrm>
            <a:custGeom>
              <a:avLst/>
              <a:gdLst/>
              <a:ahLst/>
              <a:cxnLst>
                <a:cxn ang="0">
                  <a:pos x="959" y="258"/>
                </a:cxn>
                <a:cxn ang="0">
                  <a:pos x="959" y="372"/>
                </a:cxn>
                <a:cxn ang="0">
                  <a:pos x="959" y="372"/>
                </a:cxn>
                <a:cxn ang="0">
                  <a:pos x="0" y="372"/>
                </a:cxn>
                <a:cxn ang="0">
                  <a:pos x="0" y="372"/>
                </a:cxn>
                <a:cxn ang="0">
                  <a:pos x="0" y="0"/>
                </a:cxn>
                <a:cxn ang="0">
                  <a:pos x="0" y="0"/>
                </a:cxn>
              </a:cxnLst>
              <a:rect l="0" t="0" r="r" b="b"/>
              <a:pathLst>
                <a:path w="959" h="372">
                  <a:moveTo>
                    <a:pt x="959" y="258"/>
                  </a:moveTo>
                  <a:lnTo>
                    <a:pt x="959" y="372"/>
                  </a:lnTo>
                  <a:lnTo>
                    <a:pt x="959" y="372"/>
                  </a:lnTo>
                  <a:lnTo>
                    <a:pt x="0" y="372"/>
                  </a:lnTo>
                  <a:lnTo>
                    <a:pt x="0" y="372"/>
                  </a:lnTo>
                  <a:lnTo>
                    <a:pt x="0" y="0"/>
                  </a:lnTo>
                  <a:lnTo>
                    <a:pt x="0" y="0"/>
                  </a:lnTo>
                </a:path>
              </a:pathLst>
            </a:custGeom>
            <a:noFill/>
            <a:ln w="30163">
              <a:solidFill>
                <a:srgbClr val="000000"/>
              </a:solidFill>
              <a:prstDash val="solid"/>
              <a:round/>
              <a:headEnd/>
              <a:tailEnd/>
            </a:ln>
          </p:spPr>
          <p:txBody>
            <a:bodyPr/>
            <a:lstStyle/>
            <a:p>
              <a:endParaRPr lang="en-IN"/>
            </a:p>
          </p:txBody>
        </p:sp>
        <p:sp>
          <p:nvSpPr>
            <p:cNvPr id="183368" name="Freeform 72"/>
            <p:cNvSpPr>
              <a:spLocks/>
            </p:cNvSpPr>
            <p:nvPr/>
          </p:nvSpPr>
          <p:spPr bwMode="auto">
            <a:xfrm>
              <a:off x="1050" y="2037"/>
              <a:ext cx="958" cy="373"/>
            </a:xfrm>
            <a:custGeom>
              <a:avLst/>
              <a:gdLst/>
              <a:ahLst/>
              <a:cxnLst>
                <a:cxn ang="0">
                  <a:pos x="958" y="259"/>
                </a:cxn>
                <a:cxn ang="0">
                  <a:pos x="958" y="373"/>
                </a:cxn>
                <a:cxn ang="0">
                  <a:pos x="0" y="373"/>
                </a:cxn>
                <a:cxn ang="0">
                  <a:pos x="0" y="0"/>
                </a:cxn>
              </a:cxnLst>
              <a:rect l="0" t="0" r="r" b="b"/>
              <a:pathLst>
                <a:path w="958" h="373">
                  <a:moveTo>
                    <a:pt x="958" y="259"/>
                  </a:moveTo>
                  <a:lnTo>
                    <a:pt x="958" y="373"/>
                  </a:lnTo>
                  <a:lnTo>
                    <a:pt x="0" y="373"/>
                  </a:lnTo>
                  <a:lnTo>
                    <a:pt x="0" y="0"/>
                  </a:lnTo>
                </a:path>
              </a:pathLst>
            </a:custGeom>
            <a:noFill/>
            <a:ln w="30163">
              <a:solidFill>
                <a:srgbClr val="000000"/>
              </a:solidFill>
              <a:prstDash val="solid"/>
              <a:round/>
              <a:headEnd/>
              <a:tailEnd/>
            </a:ln>
          </p:spPr>
          <p:txBody>
            <a:bodyPr/>
            <a:lstStyle/>
            <a:p>
              <a:endParaRPr lang="en-IN"/>
            </a:p>
          </p:txBody>
        </p:sp>
        <p:sp>
          <p:nvSpPr>
            <p:cNvPr id="183369" name="Rectangle 73"/>
            <p:cNvSpPr>
              <a:spLocks noChangeArrowheads="1"/>
            </p:cNvSpPr>
            <p:nvPr/>
          </p:nvSpPr>
          <p:spPr bwMode="auto">
            <a:xfrm>
              <a:off x="1483" y="982"/>
              <a:ext cx="53" cy="93"/>
            </a:xfrm>
            <a:prstGeom prst="rect">
              <a:avLst/>
            </a:prstGeom>
            <a:noFill/>
            <a:ln w="9525">
              <a:noFill/>
              <a:miter lim="800000"/>
              <a:headEnd/>
              <a:tailEnd/>
            </a:ln>
          </p:spPr>
          <p:txBody>
            <a:bodyPr wrap="none" lIns="0" tIns="0" rIns="0" bIns="0">
              <a:spAutoFit/>
            </a:bodyPr>
            <a:lstStyle/>
            <a:p>
              <a:pPr>
                <a:lnSpc>
                  <a:spcPct val="90000"/>
                </a:lnSpc>
              </a:pPr>
              <a:r>
                <a:rPr lang="en-US" sz="1200" b="1">
                  <a:solidFill>
                    <a:schemeClr val="bg1"/>
                  </a:solidFill>
                  <a:effectLst>
                    <a:outerShdw blurRad="38100" dist="38100" dir="2700000" algn="tl">
                      <a:srgbClr val="000000"/>
                    </a:outerShdw>
                  </a:effectLst>
                  <a:latin typeface="Helvetica" pitchFamily="-128" charset="0"/>
                </a:rPr>
                <a:t>1</a:t>
              </a:r>
              <a:endParaRPr lang="en-US" sz="1800" b="1">
                <a:solidFill>
                  <a:schemeClr val="bg1"/>
                </a:solidFill>
                <a:effectLst>
                  <a:outerShdw blurRad="38100" dist="38100" dir="2700000" algn="tl">
                    <a:srgbClr val="000000"/>
                  </a:outerShdw>
                </a:effectLst>
                <a:latin typeface="Helvetica" pitchFamily="-128" charset="0"/>
              </a:endParaRPr>
            </a:p>
          </p:txBody>
        </p:sp>
        <p:sp>
          <p:nvSpPr>
            <p:cNvPr id="183370" name="Rectangle 74"/>
            <p:cNvSpPr>
              <a:spLocks noChangeArrowheads="1"/>
            </p:cNvSpPr>
            <p:nvPr/>
          </p:nvSpPr>
          <p:spPr bwMode="auto">
            <a:xfrm>
              <a:off x="1468" y="1453"/>
              <a:ext cx="53" cy="93"/>
            </a:xfrm>
            <a:prstGeom prst="rect">
              <a:avLst/>
            </a:prstGeom>
            <a:noFill/>
            <a:ln w="9525">
              <a:noFill/>
              <a:miter lim="800000"/>
              <a:headEnd/>
              <a:tailEnd/>
            </a:ln>
          </p:spPr>
          <p:txBody>
            <a:bodyPr wrap="none" lIns="0" tIns="0" rIns="0" bIns="0">
              <a:spAutoFit/>
            </a:bodyPr>
            <a:lstStyle/>
            <a:p>
              <a:pPr>
                <a:lnSpc>
                  <a:spcPct val="90000"/>
                </a:lnSpc>
              </a:pPr>
              <a:r>
                <a:rPr lang="en-US" sz="1200" b="1">
                  <a:solidFill>
                    <a:schemeClr val="bg1"/>
                  </a:solidFill>
                  <a:effectLst>
                    <a:outerShdw blurRad="38100" dist="38100" dir="2700000" algn="tl">
                      <a:srgbClr val="000000"/>
                    </a:outerShdw>
                  </a:effectLst>
                  <a:latin typeface="Helvetica" pitchFamily="-128" charset="0"/>
                </a:rPr>
                <a:t>2</a:t>
              </a:r>
              <a:endParaRPr lang="en-US" sz="1800" b="1">
                <a:solidFill>
                  <a:schemeClr val="bg1"/>
                </a:solidFill>
                <a:effectLst>
                  <a:outerShdw blurRad="38100" dist="38100" dir="2700000" algn="tl">
                    <a:srgbClr val="000000"/>
                  </a:outerShdw>
                </a:effectLst>
                <a:latin typeface="Helvetica" pitchFamily="-128" charset="0"/>
              </a:endParaRPr>
            </a:p>
          </p:txBody>
        </p:sp>
        <p:sp>
          <p:nvSpPr>
            <p:cNvPr id="183371" name="Rectangle 75"/>
            <p:cNvSpPr>
              <a:spLocks noChangeArrowheads="1"/>
            </p:cNvSpPr>
            <p:nvPr/>
          </p:nvSpPr>
          <p:spPr bwMode="auto">
            <a:xfrm>
              <a:off x="2001" y="1795"/>
              <a:ext cx="53" cy="93"/>
            </a:xfrm>
            <a:prstGeom prst="rect">
              <a:avLst/>
            </a:prstGeom>
            <a:noFill/>
            <a:ln w="9525">
              <a:noFill/>
              <a:miter lim="800000"/>
              <a:headEnd/>
              <a:tailEnd/>
            </a:ln>
          </p:spPr>
          <p:txBody>
            <a:bodyPr wrap="none" lIns="0" tIns="0" rIns="0" bIns="0">
              <a:spAutoFit/>
            </a:bodyPr>
            <a:lstStyle/>
            <a:p>
              <a:pPr>
                <a:lnSpc>
                  <a:spcPct val="90000"/>
                </a:lnSpc>
              </a:pPr>
              <a:r>
                <a:rPr lang="en-US" sz="1200" b="1">
                  <a:solidFill>
                    <a:schemeClr val="bg1"/>
                  </a:solidFill>
                  <a:effectLst>
                    <a:outerShdw blurRad="38100" dist="38100" dir="2700000" algn="tl">
                      <a:srgbClr val="000000"/>
                    </a:outerShdw>
                  </a:effectLst>
                  <a:latin typeface="Helvetica" pitchFamily="-128" charset="0"/>
                </a:rPr>
                <a:t>3</a:t>
              </a:r>
              <a:endParaRPr lang="en-US" sz="1800" b="1">
                <a:solidFill>
                  <a:schemeClr val="bg1"/>
                </a:solidFill>
                <a:effectLst>
                  <a:outerShdw blurRad="38100" dist="38100" dir="2700000" algn="tl">
                    <a:srgbClr val="000000"/>
                  </a:outerShdw>
                </a:effectLst>
                <a:latin typeface="Helvetica" pitchFamily="-128" charset="0"/>
              </a:endParaRPr>
            </a:p>
          </p:txBody>
        </p:sp>
        <p:sp>
          <p:nvSpPr>
            <p:cNvPr id="183372" name="Rectangle 76"/>
            <p:cNvSpPr>
              <a:spLocks noChangeArrowheads="1"/>
            </p:cNvSpPr>
            <p:nvPr/>
          </p:nvSpPr>
          <p:spPr bwMode="auto">
            <a:xfrm>
              <a:off x="989" y="1893"/>
              <a:ext cx="53" cy="93"/>
            </a:xfrm>
            <a:prstGeom prst="rect">
              <a:avLst/>
            </a:prstGeom>
            <a:noFill/>
            <a:ln w="9525">
              <a:noFill/>
              <a:miter lim="800000"/>
              <a:headEnd/>
              <a:tailEnd/>
            </a:ln>
          </p:spPr>
          <p:txBody>
            <a:bodyPr wrap="none" lIns="0" tIns="0" rIns="0" bIns="0">
              <a:spAutoFit/>
            </a:bodyPr>
            <a:lstStyle/>
            <a:p>
              <a:pPr>
                <a:lnSpc>
                  <a:spcPct val="90000"/>
                </a:lnSpc>
              </a:pPr>
              <a:r>
                <a:rPr lang="en-US" sz="1200" b="1">
                  <a:solidFill>
                    <a:schemeClr val="bg1"/>
                  </a:solidFill>
                  <a:effectLst>
                    <a:outerShdw blurRad="38100" dist="38100" dir="2700000" algn="tl">
                      <a:srgbClr val="000000"/>
                    </a:outerShdw>
                  </a:effectLst>
                  <a:latin typeface="Helvetica" pitchFamily="-128" charset="0"/>
                </a:rPr>
                <a:t>4</a:t>
              </a:r>
              <a:endParaRPr lang="en-US" sz="1800" b="1">
                <a:solidFill>
                  <a:schemeClr val="bg1"/>
                </a:solidFill>
                <a:effectLst>
                  <a:outerShdw blurRad="38100" dist="38100" dir="2700000" algn="tl">
                    <a:srgbClr val="000000"/>
                  </a:outerShdw>
                </a:effectLst>
                <a:latin typeface="Helvetica" pitchFamily="-128" charset="0"/>
              </a:endParaRPr>
            </a:p>
          </p:txBody>
        </p:sp>
        <p:sp>
          <p:nvSpPr>
            <p:cNvPr id="183373" name="Rectangle 77"/>
            <p:cNvSpPr>
              <a:spLocks noChangeArrowheads="1"/>
            </p:cNvSpPr>
            <p:nvPr/>
          </p:nvSpPr>
          <p:spPr bwMode="auto">
            <a:xfrm>
              <a:off x="1635" y="2030"/>
              <a:ext cx="53" cy="93"/>
            </a:xfrm>
            <a:prstGeom prst="rect">
              <a:avLst/>
            </a:prstGeom>
            <a:noFill/>
            <a:ln w="9525">
              <a:noFill/>
              <a:miter lim="800000"/>
              <a:headEnd/>
              <a:tailEnd/>
            </a:ln>
          </p:spPr>
          <p:txBody>
            <a:bodyPr wrap="none" lIns="0" tIns="0" rIns="0" bIns="0">
              <a:spAutoFit/>
            </a:bodyPr>
            <a:lstStyle/>
            <a:p>
              <a:pPr>
                <a:lnSpc>
                  <a:spcPct val="90000"/>
                </a:lnSpc>
              </a:pPr>
              <a:r>
                <a:rPr lang="en-US" sz="1200" b="1">
                  <a:solidFill>
                    <a:schemeClr val="bg1"/>
                  </a:solidFill>
                  <a:effectLst>
                    <a:outerShdw blurRad="38100" dist="38100" dir="2700000" algn="tl">
                      <a:srgbClr val="000000"/>
                    </a:outerShdw>
                  </a:effectLst>
                  <a:latin typeface="Helvetica" pitchFamily="-128" charset="0"/>
                </a:rPr>
                <a:t>5</a:t>
              </a:r>
              <a:endParaRPr lang="en-US" sz="1800" b="1">
                <a:solidFill>
                  <a:schemeClr val="bg1"/>
                </a:solidFill>
                <a:effectLst>
                  <a:outerShdw blurRad="38100" dist="38100" dir="2700000" algn="tl">
                    <a:srgbClr val="000000"/>
                  </a:outerShdw>
                </a:effectLst>
                <a:latin typeface="Helvetica" pitchFamily="-128" charset="0"/>
              </a:endParaRPr>
            </a:p>
          </p:txBody>
        </p:sp>
        <p:sp>
          <p:nvSpPr>
            <p:cNvPr id="183374" name="Rectangle 78"/>
            <p:cNvSpPr>
              <a:spLocks noChangeArrowheads="1"/>
            </p:cNvSpPr>
            <p:nvPr/>
          </p:nvSpPr>
          <p:spPr bwMode="auto">
            <a:xfrm>
              <a:off x="2381" y="2030"/>
              <a:ext cx="53" cy="93"/>
            </a:xfrm>
            <a:prstGeom prst="rect">
              <a:avLst/>
            </a:prstGeom>
            <a:noFill/>
            <a:ln w="9525">
              <a:noFill/>
              <a:miter lim="800000"/>
              <a:headEnd/>
              <a:tailEnd/>
            </a:ln>
          </p:spPr>
          <p:txBody>
            <a:bodyPr wrap="none" lIns="0" tIns="0" rIns="0" bIns="0">
              <a:spAutoFit/>
            </a:bodyPr>
            <a:lstStyle/>
            <a:p>
              <a:pPr>
                <a:lnSpc>
                  <a:spcPct val="90000"/>
                </a:lnSpc>
              </a:pPr>
              <a:r>
                <a:rPr lang="en-US" sz="1200" b="1">
                  <a:solidFill>
                    <a:schemeClr val="bg1"/>
                  </a:solidFill>
                  <a:effectLst>
                    <a:outerShdw blurRad="38100" dist="38100" dir="2700000" algn="tl">
                      <a:srgbClr val="000000"/>
                    </a:outerShdw>
                  </a:effectLst>
                  <a:latin typeface="Helvetica" pitchFamily="-128" charset="0"/>
                </a:rPr>
                <a:t>6</a:t>
              </a:r>
              <a:endParaRPr lang="en-US" sz="1800" b="1">
                <a:solidFill>
                  <a:schemeClr val="bg1"/>
                </a:solidFill>
                <a:effectLst>
                  <a:outerShdw blurRad="38100" dist="38100" dir="2700000" algn="tl">
                    <a:srgbClr val="000000"/>
                  </a:outerShdw>
                </a:effectLst>
                <a:latin typeface="Helvetica" pitchFamily="-128" charset="0"/>
              </a:endParaRPr>
            </a:p>
          </p:txBody>
        </p:sp>
        <p:sp>
          <p:nvSpPr>
            <p:cNvPr id="183375" name="Rectangle 79"/>
            <p:cNvSpPr>
              <a:spLocks noChangeArrowheads="1"/>
            </p:cNvSpPr>
            <p:nvPr/>
          </p:nvSpPr>
          <p:spPr bwMode="auto">
            <a:xfrm>
              <a:off x="1468" y="2676"/>
              <a:ext cx="53" cy="93"/>
            </a:xfrm>
            <a:prstGeom prst="rect">
              <a:avLst/>
            </a:prstGeom>
            <a:noFill/>
            <a:ln w="9525">
              <a:noFill/>
              <a:miter lim="800000"/>
              <a:headEnd/>
              <a:tailEnd/>
            </a:ln>
          </p:spPr>
          <p:txBody>
            <a:bodyPr wrap="none" lIns="0" tIns="0" rIns="0" bIns="0">
              <a:spAutoFit/>
            </a:bodyPr>
            <a:lstStyle/>
            <a:p>
              <a:pPr>
                <a:lnSpc>
                  <a:spcPct val="90000"/>
                </a:lnSpc>
              </a:pPr>
              <a:r>
                <a:rPr lang="en-US" sz="1200" b="1">
                  <a:solidFill>
                    <a:schemeClr val="bg1"/>
                  </a:solidFill>
                  <a:effectLst>
                    <a:outerShdw blurRad="38100" dist="38100" dir="2700000" algn="tl">
                      <a:srgbClr val="000000"/>
                    </a:outerShdw>
                  </a:effectLst>
                  <a:latin typeface="Helvetica" pitchFamily="-128" charset="0"/>
                </a:rPr>
                <a:t>7</a:t>
              </a:r>
              <a:endParaRPr lang="en-US" sz="1800" b="1">
                <a:solidFill>
                  <a:schemeClr val="bg1"/>
                </a:solidFill>
                <a:effectLst>
                  <a:outerShdw blurRad="38100" dist="38100" dir="2700000" algn="tl">
                    <a:srgbClr val="000000"/>
                  </a:outerShdw>
                </a:effectLst>
                <a:latin typeface="Helvetica" pitchFamily="-128" charset="0"/>
              </a:endParaRPr>
            </a:p>
          </p:txBody>
        </p:sp>
        <p:sp>
          <p:nvSpPr>
            <p:cNvPr id="183376" name="Rectangle 80"/>
            <p:cNvSpPr>
              <a:spLocks noChangeArrowheads="1"/>
            </p:cNvSpPr>
            <p:nvPr/>
          </p:nvSpPr>
          <p:spPr bwMode="auto">
            <a:xfrm>
              <a:off x="1590" y="3063"/>
              <a:ext cx="53" cy="92"/>
            </a:xfrm>
            <a:prstGeom prst="rect">
              <a:avLst/>
            </a:prstGeom>
            <a:noFill/>
            <a:ln w="9525">
              <a:noFill/>
              <a:miter lim="800000"/>
              <a:headEnd/>
              <a:tailEnd/>
            </a:ln>
          </p:spPr>
          <p:txBody>
            <a:bodyPr wrap="none" lIns="0" tIns="0" rIns="0" bIns="0">
              <a:spAutoFit/>
            </a:bodyPr>
            <a:lstStyle/>
            <a:p>
              <a:pPr>
                <a:lnSpc>
                  <a:spcPct val="90000"/>
                </a:lnSpc>
              </a:pPr>
              <a:r>
                <a:rPr lang="en-US" sz="1200" b="1">
                  <a:solidFill>
                    <a:schemeClr val="bg1"/>
                  </a:solidFill>
                  <a:effectLst>
                    <a:outerShdw blurRad="38100" dist="38100" dir="2700000" algn="tl">
                      <a:srgbClr val="000000"/>
                    </a:outerShdw>
                  </a:effectLst>
                  <a:latin typeface="Helvetica" pitchFamily="-128" charset="0"/>
                </a:rPr>
                <a:t>8</a:t>
              </a:r>
              <a:endParaRPr lang="en-US" sz="1800" b="1">
                <a:solidFill>
                  <a:schemeClr val="bg1"/>
                </a:solidFill>
                <a:effectLst>
                  <a:outerShdw blurRad="38100" dist="38100" dir="2700000" algn="tl">
                    <a:srgbClr val="000000"/>
                  </a:outerShdw>
                </a:effectLst>
                <a:latin typeface="Helvetica" pitchFamily="-128" charset="0"/>
              </a:endParaRPr>
            </a:p>
          </p:txBody>
        </p:sp>
      </p:grpSp>
      <p:sp>
        <p:nvSpPr>
          <p:cNvPr id="8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8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57200" y="274638"/>
            <a:ext cx="6270947" cy="728405"/>
          </a:xfrm>
          <a:noFill/>
          <a:ln/>
        </p:spPr>
        <p:txBody>
          <a:bodyPr wrap="none" lIns="63500" tIns="25400" rIns="63500" bIns="25400" anchor="ctr">
            <a:spAutoFit/>
          </a:bodyPr>
          <a:lstStyle/>
          <a:p>
            <a:r>
              <a:rPr lang="en-US" dirty="0"/>
              <a:t>Basis Path Testing Notes</a:t>
            </a:r>
          </a:p>
        </p:txBody>
      </p:sp>
      <p:grpSp>
        <p:nvGrpSpPr>
          <p:cNvPr id="2" name="Group 3"/>
          <p:cNvGrpSpPr>
            <a:grpSpLocks/>
          </p:cNvGrpSpPr>
          <p:nvPr/>
        </p:nvGrpSpPr>
        <p:grpSpPr bwMode="auto">
          <a:xfrm>
            <a:off x="1219200" y="2133600"/>
            <a:ext cx="2232025" cy="3557588"/>
            <a:chOff x="568" y="896"/>
            <a:chExt cx="1406" cy="1992"/>
          </a:xfrm>
        </p:grpSpPr>
        <p:sp>
          <p:nvSpPr>
            <p:cNvPr id="184324" name="Freeform 4"/>
            <p:cNvSpPr>
              <a:spLocks/>
            </p:cNvSpPr>
            <p:nvPr/>
          </p:nvSpPr>
          <p:spPr bwMode="auto">
            <a:xfrm>
              <a:off x="1423" y="1701"/>
              <a:ext cx="271" cy="263"/>
            </a:xfrm>
            <a:custGeom>
              <a:avLst/>
              <a:gdLst/>
              <a:ahLst/>
              <a:cxnLst>
                <a:cxn ang="0">
                  <a:pos x="135" y="0"/>
                </a:cxn>
                <a:cxn ang="0">
                  <a:pos x="0" y="135"/>
                </a:cxn>
                <a:cxn ang="0">
                  <a:pos x="135" y="263"/>
                </a:cxn>
                <a:cxn ang="0">
                  <a:pos x="271" y="135"/>
                </a:cxn>
                <a:cxn ang="0">
                  <a:pos x="135" y="0"/>
                </a:cxn>
              </a:cxnLst>
              <a:rect l="0" t="0" r="r" b="b"/>
              <a:pathLst>
                <a:path w="271" h="263">
                  <a:moveTo>
                    <a:pt x="135" y="0"/>
                  </a:moveTo>
                  <a:lnTo>
                    <a:pt x="0" y="135"/>
                  </a:lnTo>
                  <a:lnTo>
                    <a:pt x="135" y="263"/>
                  </a:lnTo>
                  <a:lnTo>
                    <a:pt x="271" y="135"/>
                  </a:lnTo>
                  <a:lnTo>
                    <a:pt x="135" y="0"/>
                  </a:lnTo>
                  <a:close/>
                </a:path>
              </a:pathLst>
            </a:custGeom>
            <a:solidFill>
              <a:srgbClr val="FFFFFF"/>
            </a:solidFill>
            <a:ln w="9525">
              <a:noFill/>
              <a:round/>
              <a:headEnd/>
              <a:tailEnd/>
            </a:ln>
          </p:spPr>
          <p:txBody>
            <a:bodyPr/>
            <a:lstStyle/>
            <a:p>
              <a:endParaRPr lang="en-IN"/>
            </a:p>
          </p:txBody>
        </p:sp>
        <p:sp>
          <p:nvSpPr>
            <p:cNvPr id="184325" name="Freeform 5"/>
            <p:cNvSpPr>
              <a:spLocks/>
            </p:cNvSpPr>
            <p:nvPr/>
          </p:nvSpPr>
          <p:spPr bwMode="auto">
            <a:xfrm>
              <a:off x="1423" y="1701"/>
              <a:ext cx="271" cy="263"/>
            </a:xfrm>
            <a:custGeom>
              <a:avLst/>
              <a:gdLst/>
              <a:ahLst/>
              <a:cxnLst>
                <a:cxn ang="0">
                  <a:pos x="135" y="0"/>
                </a:cxn>
                <a:cxn ang="0">
                  <a:pos x="0" y="135"/>
                </a:cxn>
                <a:cxn ang="0">
                  <a:pos x="0" y="135"/>
                </a:cxn>
                <a:cxn ang="0">
                  <a:pos x="135" y="263"/>
                </a:cxn>
                <a:cxn ang="0">
                  <a:pos x="135" y="263"/>
                </a:cxn>
                <a:cxn ang="0">
                  <a:pos x="271" y="135"/>
                </a:cxn>
                <a:cxn ang="0">
                  <a:pos x="271" y="135"/>
                </a:cxn>
                <a:cxn ang="0">
                  <a:pos x="135" y="0"/>
                </a:cxn>
                <a:cxn ang="0">
                  <a:pos x="135" y="0"/>
                </a:cxn>
              </a:cxnLst>
              <a:rect l="0" t="0" r="r" b="b"/>
              <a:pathLst>
                <a:path w="271" h="263">
                  <a:moveTo>
                    <a:pt x="135" y="0"/>
                  </a:moveTo>
                  <a:lnTo>
                    <a:pt x="0" y="135"/>
                  </a:lnTo>
                  <a:lnTo>
                    <a:pt x="0" y="135"/>
                  </a:lnTo>
                  <a:lnTo>
                    <a:pt x="135" y="263"/>
                  </a:lnTo>
                  <a:lnTo>
                    <a:pt x="135" y="263"/>
                  </a:lnTo>
                  <a:lnTo>
                    <a:pt x="271" y="135"/>
                  </a:lnTo>
                  <a:lnTo>
                    <a:pt x="271" y="135"/>
                  </a:lnTo>
                  <a:lnTo>
                    <a:pt x="135" y="0"/>
                  </a:lnTo>
                  <a:lnTo>
                    <a:pt x="135" y="0"/>
                  </a:lnTo>
                  <a:close/>
                </a:path>
              </a:pathLst>
            </a:custGeom>
            <a:noFill/>
            <a:ln w="30163">
              <a:solidFill>
                <a:srgbClr val="000000"/>
              </a:solidFill>
              <a:prstDash val="solid"/>
              <a:round/>
              <a:headEnd/>
              <a:tailEnd/>
            </a:ln>
          </p:spPr>
          <p:txBody>
            <a:bodyPr/>
            <a:lstStyle/>
            <a:p>
              <a:endParaRPr lang="en-IN"/>
            </a:p>
          </p:txBody>
        </p:sp>
        <p:sp>
          <p:nvSpPr>
            <p:cNvPr id="184326" name="Freeform 6"/>
            <p:cNvSpPr>
              <a:spLocks/>
            </p:cNvSpPr>
            <p:nvPr/>
          </p:nvSpPr>
          <p:spPr bwMode="auto">
            <a:xfrm>
              <a:off x="1415" y="1693"/>
              <a:ext cx="271" cy="263"/>
            </a:xfrm>
            <a:custGeom>
              <a:avLst/>
              <a:gdLst/>
              <a:ahLst/>
              <a:cxnLst>
                <a:cxn ang="0">
                  <a:pos x="135" y="0"/>
                </a:cxn>
                <a:cxn ang="0">
                  <a:pos x="0" y="135"/>
                </a:cxn>
                <a:cxn ang="0">
                  <a:pos x="135" y="263"/>
                </a:cxn>
                <a:cxn ang="0">
                  <a:pos x="271" y="135"/>
                </a:cxn>
                <a:cxn ang="0">
                  <a:pos x="135" y="0"/>
                </a:cxn>
              </a:cxnLst>
              <a:rect l="0" t="0" r="r" b="b"/>
              <a:pathLst>
                <a:path w="271" h="263">
                  <a:moveTo>
                    <a:pt x="135" y="0"/>
                  </a:moveTo>
                  <a:lnTo>
                    <a:pt x="0" y="135"/>
                  </a:lnTo>
                  <a:lnTo>
                    <a:pt x="135" y="263"/>
                  </a:lnTo>
                  <a:lnTo>
                    <a:pt x="271" y="135"/>
                  </a:lnTo>
                  <a:lnTo>
                    <a:pt x="135" y="0"/>
                  </a:lnTo>
                  <a:close/>
                </a:path>
              </a:pathLst>
            </a:custGeom>
            <a:noFill/>
            <a:ln w="30163">
              <a:solidFill>
                <a:srgbClr val="000000"/>
              </a:solidFill>
              <a:prstDash val="solid"/>
              <a:round/>
              <a:headEnd/>
              <a:tailEnd/>
            </a:ln>
          </p:spPr>
          <p:txBody>
            <a:bodyPr/>
            <a:lstStyle/>
            <a:p>
              <a:endParaRPr lang="en-IN"/>
            </a:p>
          </p:txBody>
        </p:sp>
        <p:sp>
          <p:nvSpPr>
            <p:cNvPr id="184327" name="Oval 7"/>
            <p:cNvSpPr>
              <a:spLocks noChangeArrowheads="1"/>
            </p:cNvSpPr>
            <p:nvPr/>
          </p:nvSpPr>
          <p:spPr bwMode="auto">
            <a:xfrm>
              <a:off x="1103" y="904"/>
              <a:ext cx="80" cy="96"/>
            </a:xfrm>
            <a:prstGeom prst="ellipse">
              <a:avLst/>
            </a:prstGeom>
            <a:solidFill>
              <a:srgbClr val="FFFFFF"/>
            </a:solidFill>
            <a:ln w="9525">
              <a:noFill/>
              <a:round/>
              <a:headEnd/>
              <a:tailEnd/>
            </a:ln>
          </p:spPr>
          <p:txBody>
            <a:bodyPr/>
            <a:lstStyle/>
            <a:p>
              <a:endParaRPr lang="en-IN"/>
            </a:p>
          </p:txBody>
        </p:sp>
        <p:sp>
          <p:nvSpPr>
            <p:cNvPr id="184328" name="Oval 8"/>
            <p:cNvSpPr>
              <a:spLocks noChangeArrowheads="1"/>
            </p:cNvSpPr>
            <p:nvPr/>
          </p:nvSpPr>
          <p:spPr bwMode="auto">
            <a:xfrm>
              <a:off x="1095" y="896"/>
              <a:ext cx="96" cy="112"/>
            </a:xfrm>
            <a:prstGeom prst="ellipse">
              <a:avLst/>
            </a:prstGeom>
            <a:noFill/>
            <a:ln w="30163">
              <a:solidFill>
                <a:srgbClr val="000000"/>
              </a:solidFill>
              <a:round/>
              <a:headEnd/>
              <a:tailEnd/>
            </a:ln>
          </p:spPr>
          <p:txBody>
            <a:bodyPr/>
            <a:lstStyle/>
            <a:p>
              <a:endParaRPr lang="en-IN"/>
            </a:p>
          </p:txBody>
        </p:sp>
        <p:sp>
          <p:nvSpPr>
            <p:cNvPr id="184329" name="Freeform 9"/>
            <p:cNvSpPr>
              <a:spLocks/>
            </p:cNvSpPr>
            <p:nvPr/>
          </p:nvSpPr>
          <p:spPr bwMode="auto">
            <a:xfrm>
              <a:off x="1007" y="1430"/>
              <a:ext cx="272" cy="255"/>
            </a:xfrm>
            <a:custGeom>
              <a:avLst/>
              <a:gdLst/>
              <a:ahLst/>
              <a:cxnLst>
                <a:cxn ang="0">
                  <a:pos x="136" y="0"/>
                </a:cxn>
                <a:cxn ang="0">
                  <a:pos x="0" y="119"/>
                </a:cxn>
                <a:cxn ang="0">
                  <a:pos x="136" y="255"/>
                </a:cxn>
                <a:cxn ang="0">
                  <a:pos x="272" y="119"/>
                </a:cxn>
                <a:cxn ang="0">
                  <a:pos x="136" y="0"/>
                </a:cxn>
              </a:cxnLst>
              <a:rect l="0" t="0" r="r" b="b"/>
              <a:pathLst>
                <a:path w="272" h="255">
                  <a:moveTo>
                    <a:pt x="136" y="0"/>
                  </a:moveTo>
                  <a:lnTo>
                    <a:pt x="0" y="119"/>
                  </a:lnTo>
                  <a:lnTo>
                    <a:pt x="136" y="255"/>
                  </a:lnTo>
                  <a:lnTo>
                    <a:pt x="272" y="119"/>
                  </a:lnTo>
                  <a:lnTo>
                    <a:pt x="136" y="0"/>
                  </a:lnTo>
                  <a:close/>
                </a:path>
              </a:pathLst>
            </a:custGeom>
            <a:solidFill>
              <a:srgbClr val="FFFFFF"/>
            </a:solidFill>
            <a:ln w="9525">
              <a:noFill/>
              <a:round/>
              <a:headEnd/>
              <a:tailEnd/>
            </a:ln>
          </p:spPr>
          <p:txBody>
            <a:bodyPr/>
            <a:lstStyle/>
            <a:p>
              <a:endParaRPr lang="en-IN"/>
            </a:p>
          </p:txBody>
        </p:sp>
        <p:sp>
          <p:nvSpPr>
            <p:cNvPr id="184330" name="Freeform 10"/>
            <p:cNvSpPr>
              <a:spLocks/>
            </p:cNvSpPr>
            <p:nvPr/>
          </p:nvSpPr>
          <p:spPr bwMode="auto">
            <a:xfrm>
              <a:off x="1007" y="1430"/>
              <a:ext cx="272" cy="255"/>
            </a:xfrm>
            <a:custGeom>
              <a:avLst/>
              <a:gdLst/>
              <a:ahLst/>
              <a:cxnLst>
                <a:cxn ang="0">
                  <a:pos x="136" y="0"/>
                </a:cxn>
                <a:cxn ang="0">
                  <a:pos x="0" y="119"/>
                </a:cxn>
                <a:cxn ang="0">
                  <a:pos x="0" y="119"/>
                </a:cxn>
                <a:cxn ang="0">
                  <a:pos x="136" y="255"/>
                </a:cxn>
                <a:cxn ang="0">
                  <a:pos x="136" y="255"/>
                </a:cxn>
                <a:cxn ang="0">
                  <a:pos x="272" y="119"/>
                </a:cxn>
                <a:cxn ang="0">
                  <a:pos x="272" y="119"/>
                </a:cxn>
                <a:cxn ang="0">
                  <a:pos x="136" y="0"/>
                </a:cxn>
                <a:cxn ang="0">
                  <a:pos x="136" y="0"/>
                </a:cxn>
              </a:cxnLst>
              <a:rect l="0" t="0" r="r" b="b"/>
              <a:pathLst>
                <a:path w="272" h="255">
                  <a:moveTo>
                    <a:pt x="136" y="0"/>
                  </a:moveTo>
                  <a:lnTo>
                    <a:pt x="0" y="119"/>
                  </a:lnTo>
                  <a:lnTo>
                    <a:pt x="0" y="119"/>
                  </a:lnTo>
                  <a:lnTo>
                    <a:pt x="136" y="255"/>
                  </a:lnTo>
                  <a:lnTo>
                    <a:pt x="136" y="255"/>
                  </a:lnTo>
                  <a:lnTo>
                    <a:pt x="272" y="119"/>
                  </a:lnTo>
                  <a:lnTo>
                    <a:pt x="272" y="119"/>
                  </a:lnTo>
                  <a:lnTo>
                    <a:pt x="136" y="0"/>
                  </a:lnTo>
                  <a:lnTo>
                    <a:pt x="136" y="0"/>
                  </a:lnTo>
                  <a:close/>
                </a:path>
              </a:pathLst>
            </a:custGeom>
            <a:noFill/>
            <a:ln w="30163">
              <a:solidFill>
                <a:srgbClr val="000000"/>
              </a:solidFill>
              <a:prstDash val="solid"/>
              <a:round/>
              <a:headEnd/>
              <a:tailEnd/>
            </a:ln>
          </p:spPr>
          <p:txBody>
            <a:bodyPr/>
            <a:lstStyle/>
            <a:p>
              <a:endParaRPr lang="en-IN"/>
            </a:p>
          </p:txBody>
        </p:sp>
        <p:sp>
          <p:nvSpPr>
            <p:cNvPr id="184331" name="Freeform 11"/>
            <p:cNvSpPr>
              <a:spLocks/>
            </p:cNvSpPr>
            <p:nvPr/>
          </p:nvSpPr>
          <p:spPr bwMode="auto">
            <a:xfrm>
              <a:off x="999" y="1422"/>
              <a:ext cx="272" cy="255"/>
            </a:xfrm>
            <a:custGeom>
              <a:avLst/>
              <a:gdLst/>
              <a:ahLst/>
              <a:cxnLst>
                <a:cxn ang="0">
                  <a:pos x="136" y="0"/>
                </a:cxn>
                <a:cxn ang="0">
                  <a:pos x="0" y="119"/>
                </a:cxn>
                <a:cxn ang="0">
                  <a:pos x="136" y="255"/>
                </a:cxn>
                <a:cxn ang="0">
                  <a:pos x="272" y="119"/>
                </a:cxn>
                <a:cxn ang="0">
                  <a:pos x="136" y="0"/>
                </a:cxn>
              </a:cxnLst>
              <a:rect l="0" t="0" r="r" b="b"/>
              <a:pathLst>
                <a:path w="272" h="255">
                  <a:moveTo>
                    <a:pt x="136" y="0"/>
                  </a:moveTo>
                  <a:lnTo>
                    <a:pt x="0" y="119"/>
                  </a:lnTo>
                  <a:lnTo>
                    <a:pt x="136" y="255"/>
                  </a:lnTo>
                  <a:lnTo>
                    <a:pt x="272" y="119"/>
                  </a:lnTo>
                  <a:lnTo>
                    <a:pt x="136" y="0"/>
                  </a:lnTo>
                  <a:close/>
                </a:path>
              </a:pathLst>
            </a:custGeom>
            <a:noFill/>
            <a:ln w="30163">
              <a:solidFill>
                <a:srgbClr val="000000"/>
              </a:solidFill>
              <a:prstDash val="solid"/>
              <a:round/>
              <a:headEnd/>
              <a:tailEnd/>
            </a:ln>
          </p:spPr>
          <p:txBody>
            <a:bodyPr/>
            <a:lstStyle/>
            <a:p>
              <a:endParaRPr lang="en-IN"/>
            </a:p>
          </p:txBody>
        </p:sp>
        <p:sp>
          <p:nvSpPr>
            <p:cNvPr id="184332" name="Freeform 12"/>
            <p:cNvSpPr>
              <a:spLocks/>
            </p:cNvSpPr>
            <p:nvPr/>
          </p:nvSpPr>
          <p:spPr bwMode="auto">
            <a:xfrm>
              <a:off x="1007" y="2394"/>
              <a:ext cx="272" cy="263"/>
            </a:xfrm>
            <a:custGeom>
              <a:avLst/>
              <a:gdLst/>
              <a:ahLst/>
              <a:cxnLst>
                <a:cxn ang="0">
                  <a:pos x="136" y="0"/>
                </a:cxn>
                <a:cxn ang="0">
                  <a:pos x="0" y="128"/>
                </a:cxn>
                <a:cxn ang="0">
                  <a:pos x="136" y="263"/>
                </a:cxn>
                <a:cxn ang="0">
                  <a:pos x="272" y="128"/>
                </a:cxn>
                <a:cxn ang="0">
                  <a:pos x="136" y="0"/>
                </a:cxn>
              </a:cxnLst>
              <a:rect l="0" t="0" r="r" b="b"/>
              <a:pathLst>
                <a:path w="272" h="263">
                  <a:moveTo>
                    <a:pt x="136" y="0"/>
                  </a:moveTo>
                  <a:lnTo>
                    <a:pt x="0" y="128"/>
                  </a:lnTo>
                  <a:lnTo>
                    <a:pt x="136" y="263"/>
                  </a:lnTo>
                  <a:lnTo>
                    <a:pt x="272" y="128"/>
                  </a:lnTo>
                  <a:lnTo>
                    <a:pt x="136" y="0"/>
                  </a:lnTo>
                  <a:close/>
                </a:path>
              </a:pathLst>
            </a:custGeom>
            <a:solidFill>
              <a:srgbClr val="FFFFFF"/>
            </a:solidFill>
            <a:ln w="9525">
              <a:noFill/>
              <a:round/>
              <a:headEnd/>
              <a:tailEnd/>
            </a:ln>
          </p:spPr>
          <p:txBody>
            <a:bodyPr/>
            <a:lstStyle/>
            <a:p>
              <a:endParaRPr lang="en-IN"/>
            </a:p>
          </p:txBody>
        </p:sp>
        <p:sp>
          <p:nvSpPr>
            <p:cNvPr id="184333" name="Freeform 13"/>
            <p:cNvSpPr>
              <a:spLocks/>
            </p:cNvSpPr>
            <p:nvPr/>
          </p:nvSpPr>
          <p:spPr bwMode="auto">
            <a:xfrm>
              <a:off x="1007" y="2394"/>
              <a:ext cx="272" cy="263"/>
            </a:xfrm>
            <a:custGeom>
              <a:avLst/>
              <a:gdLst/>
              <a:ahLst/>
              <a:cxnLst>
                <a:cxn ang="0">
                  <a:pos x="136" y="0"/>
                </a:cxn>
                <a:cxn ang="0">
                  <a:pos x="0" y="128"/>
                </a:cxn>
                <a:cxn ang="0">
                  <a:pos x="0" y="128"/>
                </a:cxn>
                <a:cxn ang="0">
                  <a:pos x="136" y="263"/>
                </a:cxn>
                <a:cxn ang="0">
                  <a:pos x="136" y="263"/>
                </a:cxn>
                <a:cxn ang="0">
                  <a:pos x="272" y="128"/>
                </a:cxn>
                <a:cxn ang="0">
                  <a:pos x="272" y="128"/>
                </a:cxn>
                <a:cxn ang="0">
                  <a:pos x="136" y="0"/>
                </a:cxn>
                <a:cxn ang="0">
                  <a:pos x="136" y="0"/>
                </a:cxn>
              </a:cxnLst>
              <a:rect l="0" t="0" r="r" b="b"/>
              <a:pathLst>
                <a:path w="272" h="263">
                  <a:moveTo>
                    <a:pt x="136" y="0"/>
                  </a:moveTo>
                  <a:lnTo>
                    <a:pt x="0" y="128"/>
                  </a:lnTo>
                  <a:lnTo>
                    <a:pt x="0" y="128"/>
                  </a:lnTo>
                  <a:lnTo>
                    <a:pt x="136" y="263"/>
                  </a:lnTo>
                  <a:lnTo>
                    <a:pt x="136" y="263"/>
                  </a:lnTo>
                  <a:lnTo>
                    <a:pt x="272" y="128"/>
                  </a:lnTo>
                  <a:lnTo>
                    <a:pt x="272" y="128"/>
                  </a:lnTo>
                  <a:lnTo>
                    <a:pt x="136" y="0"/>
                  </a:lnTo>
                  <a:lnTo>
                    <a:pt x="136" y="0"/>
                  </a:lnTo>
                  <a:close/>
                </a:path>
              </a:pathLst>
            </a:custGeom>
            <a:noFill/>
            <a:ln w="30163">
              <a:solidFill>
                <a:srgbClr val="000000"/>
              </a:solidFill>
              <a:prstDash val="solid"/>
              <a:round/>
              <a:headEnd/>
              <a:tailEnd/>
            </a:ln>
          </p:spPr>
          <p:txBody>
            <a:bodyPr/>
            <a:lstStyle/>
            <a:p>
              <a:endParaRPr lang="en-IN"/>
            </a:p>
          </p:txBody>
        </p:sp>
        <p:sp>
          <p:nvSpPr>
            <p:cNvPr id="184334" name="Freeform 14"/>
            <p:cNvSpPr>
              <a:spLocks/>
            </p:cNvSpPr>
            <p:nvPr/>
          </p:nvSpPr>
          <p:spPr bwMode="auto">
            <a:xfrm>
              <a:off x="999" y="2386"/>
              <a:ext cx="272" cy="263"/>
            </a:xfrm>
            <a:custGeom>
              <a:avLst/>
              <a:gdLst/>
              <a:ahLst/>
              <a:cxnLst>
                <a:cxn ang="0">
                  <a:pos x="136" y="0"/>
                </a:cxn>
                <a:cxn ang="0">
                  <a:pos x="0" y="128"/>
                </a:cxn>
                <a:cxn ang="0">
                  <a:pos x="136" y="263"/>
                </a:cxn>
                <a:cxn ang="0">
                  <a:pos x="272" y="128"/>
                </a:cxn>
                <a:cxn ang="0">
                  <a:pos x="136" y="0"/>
                </a:cxn>
              </a:cxnLst>
              <a:rect l="0" t="0" r="r" b="b"/>
              <a:pathLst>
                <a:path w="272" h="263">
                  <a:moveTo>
                    <a:pt x="136" y="0"/>
                  </a:moveTo>
                  <a:lnTo>
                    <a:pt x="0" y="128"/>
                  </a:lnTo>
                  <a:lnTo>
                    <a:pt x="136" y="263"/>
                  </a:lnTo>
                  <a:lnTo>
                    <a:pt x="272" y="128"/>
                  </a:lnTo>
                  <a:lnTo>
                    <a:pt x="136" y="0"/>
                  </a:lnTo>
                  <a:close/>
                </a:path>
              </a:pathLst>
            </a:custGeom>
            <a:noFill/>
            <a:ln w="30163">
              <a:solidFill>
                <a:srgbClr val="000000"/>
              </a:solidFill>
              <a:prstDash val="solid"/>
              <a:round/>
              <a:headEnd/>
              <a:tailEnd/>
            </a:ln>
          </p:spPr>
          <p:txBody>
            <a:bodyPr/>
            <a:lstStyle/>
            <a:p>
              <a:endParaRPr lang="en-IN"/>
            </a:p>
          </p:txBody>
        </p:sp>
        <p:sp>
          <p:nvSpPr>
            <p:cNvPr id="184335" name="Freeform 15"/>
            <p:cNvSpPr>
              <a:spLocks/>
            </p:cNvSpPr>
            <p:nvPr/>
          </p:nvSpPr>
          <p:spPr bwMode="auto">
            <a:xfrm>
              <a:off x="1287" y="1549"/>
              <a:ext cx="271" cy="88"/>
            </a:xfrm>
            <a:custGeom>
              <a:avLst/>
              <a:gdLst/>
              <a:ahLst/>
              <a:cxnLst>
                <a:cxn ang="0">
                  <a:pos x="0" y="0"/>
                </a:cxn>
                <a:cxn ang="0">
                  <a:pos x="271" y="0"/>
                </a:cxn>
                <a:cxn ang="0">
                  <a:pos x="271" y="0"/>
                </a:cxn>
                <a:cxn ang="0">
                  <a:pos x="271" y="88"/>
                </a:cxn>
                <a:cxn ang="0">
                  <a:pos x="271" y="88"/>
                </a:cxn>
              </a:cxnLst>
              <a:rect l="0" t="0" r="r" b="b"/>
              <a:pathLst>
                <a:path w="271" h="88">
                  <a:moveTo>
                    <a:pt x="0" y="0"/>
                  </a:moveTo>
                  <a:lnTo>
                    <a:pt x="271" y="0"/>
                  </a:lnTo>
                  <a:lnTo>
                    <a:pt x="271" y="0"/>
                  </a:lnTo>
                  <a:lnTo>
                    <a:pt x="271" y="88"/>
                  </a:lnTo>
                  <a:lnTo>
                    <a:pt x="271" y="88"/>
                  </a:lnTo>
                </a:path>
              </a:pathLst>
            </a:custGeom>
            <a:noFill/>
            <a:ln w="30163">
              <a:solidFill>
                <a:srgbClr val="000000"/>
              </a:solidFill>
              <a:prstDash val="solid"/>
              <a:round/>
              <a:headEnd/>
              <a:tailEnd/>
            </a:ln>
          </p:spPr>
          <p:txBody>
            <a:bodyPr/>
            <a:lstStyle/>
            <a:p>
              <a:endParaRPr lang="en-IN"/>
            </a:p>
          </p:txBody>
        </p:sp>
        <p:sp>
          <p:nvSpPr>
            <p:cNvPr id="184336" name="Freeform 16"/>
            <p:cNvSpPr>
              <a:spLocks/>
            </p:cNvSpPr>
            <p:nvPr/>
          </p:nvSpPr>
          <p:spPr bwMode="auto">
            <a:xfrm>
              <a:off x="1279" y="1541"/>
              <a:ext cx="271" cy="88"/>
            </a:xfrm>
            <a:custGeom>
              <a:avLst/>
              <a:gdLst/>
              <a:ahLst/>
              <a:cxnLst>
                <a:cxn ang="0">
                  <a:pos x="0" y="0"/>
                </a:cxn>
                <a:cxn ang="0">
                  <a:pos x="271" y="0"/>
                </a:cxn>
                <a:cxn ang="0">
                  <a:pos x="271" y="88"/>
                </a:cxn>
              </a:cxnLst>
              <a:rect l="0" t="0" r="r" b="b"/>
              <a:pathLst>
                <a:path w="271" h="88">
                  <a:moveTo>
                    <a:pt x="0" y="0"/>
                  </a:moveTo>
                  <a:lnTo>
                    <a:pt x="271" y="0"/>
                  </a:lnTo>
                  <a:lnTo>
                    <a:pt x="271" y="88"/>
                  </a:lnTo>
                </a:path>
              </a:pathLst>
            </a:custGeom>
            <a:noFill/>
            <a:ln w="30163">
              <a:solidFill>
                <a:srgbClr val="000000"/>
              </a:solidFill>
              <a:prstDash val="solid"/>
              <a:round/>
              <a:headEnd/>
              <a:tailEnd/>
            </a:ln>
          </p:spPr>
          <p:txBody>
            <a:bodyPr/>
            <a:lstStyle/>
            <a:p>
              <a:endParaRPr lang="en-IN"/>
            </a:p>
          </p:txBody>
        </p:sp>
        <p:sp>
          <p:nvSpPr>
            <p:cNvPr id="184337" name="Line 17"/>
            <p:cNvSpPr>
              <a:spLocks noChangeShapeType="1"/>
            </p:cNvSpPr>
            <p:nvPr/>
          </p:nvSpPr>
          <p:spPr bwMode="auto">
            <a:xfrm>
              <a:off x="1127" y="992"/>
              <a:ext cx="1" cy="414"/>
            </a:xfrm>
            <a:prstGeom prst="line">
              <a:avLst/>
            </a:prstGeom>
            <a:noFill/>
            <a:ln w="30163">
              <a:solidFill>
                <a:srgbClr val="000000"/>
              </a:solidFill>
              <a:round/>
              <a:headEnd/>
              <a:tailEnd/>
            </a:ln>
          </p:spPr>
          <p:txBody>
            <a:bodyPr/>
            <a:lstStyle/>
            <a:p>
              <a:endParaRPr lang="en-IN"/>
            </a:p>
          </p:txBody>
        </p:sp>
        <p:sp>
          <p:nvSpPr>
            <p:cNvPr id="184338" name="Rectangle 18"/>
            <p:cNvSpPr>
              <a:spLocks noChangeArrowheads="1"/>
            </p:cNvSpPr>
            <p:nvPr/>
          </p:nvSpPr>
          <p:spPr bwMode="auto">
            <a:xfrm>
              <a:off x="1015" y="1095"/>
              <a:ext cx="240" cy="191"/>
            </a:xfrm>
            <a:prstGeom prst="rect">
              <a:avLst/>
            </a:prstGeom>
            <a:solidFill>
              <a:srgbClr val="FFFFFF"/>
            </a:solidFill>
            <a:ln w="9525">
              <a:noFill/>
              <a:miter lim="800000"/>
              <a:headEnd/>
              <a:tailEnd/>
            </a:ln>
          </p:spPr>
          <p:txBody>
            <a:bodyPr/>
            <a:lstStyle/>
            <a:p>
              <a:endParaRPr lang="en-IN"/>
            </a:p>
          </p:txBody>
        </p:sp>
        <p:sp>
          <p:nvSpPr>
            <p:cNvPr id="184339" name="Rectangle 19"/>
            <p:cNvSpPr>
              <a:spLocks noChangeArrowheads="1"/>
            </p:cNvSpPr>
            <p:nvPr/>
          </p:nvSpPr>
          <p:spPr bwMode="auto">
            <a:xfrm>
              <a:off x="1007" y="1087"/>
              <a:ext cx="256" cy="207"/>
            </a:xfrm>
            <a:prstGeom prst="rect">
              <a:avLst/>
            </a:prstGeom>
            <a:noFill/>
            <a:ln w="30163">
              <a:solidFill>
                <a:srgbClr val="000000"/>
              </a:solidFill>
              <a:miter lim="800000"/>
              <a:headEnd/>
              <a:tailEnd/>
            </a:ln>
          </p:spPr>
          <p:txBody>
            <a:bodyPr/>
            <a:lstStyle/>
            <a:p>
              <a:endParaRPr lang="en-IN"/>
            </a:p>
          </p:txBody>
        </p:sp>
        <p:sp>
          <p:nvSpPr>
            <p:cNvPr id="184340" name="Freeform 20"/>
            <p:cNvSpPr>
              <a:spLocks/>
            </p:cNvSpPr>
            <p:nvPr/>
          </p:nvSpPr>
          <p:spPr bwMode="auto">
            <a:xfrm>
              <a:off x="792" y="1533"/>
              <a:ext cx="199" cy="232"/>
            </a:xfrm>
            <a:custGeom>
              <a:avLst/>
              <a:gdLst/>
              <a:ahLst/>
              <a:cxnLst>
                <a:cxn ang="0">
                  <a:pos x="199" y="0"/>
                </a:cxn>
                <a:cxn ang="0">
                  <a:pos x="0" y="0"/>
                </a:cxn>
                <a:cxn ang="0">
                  <a:pos x="0" y="232"/>
                </a:cxn>
              </a:cxnLst>
              <a:rect l="0" t="0" r="r" b="b"/>
              <a:pathLst>
                <a:path w="199" h="232">
                  <a:moveTo>
                    <a:pt x="199" y="0"/>
                  </a:moveTo>
                  <a:lnTo>
                    <a:pt x="0" y="0"/>
                  </a:lnTo>
                  <a:lnTo>
                    <a:pt x="0" y="232"/>
                  </a:lnTo>
                </a:path>
              </a:pathLst>
            </a:custGeom>
            <a:noFill/>
            <a:ln w="30163">
              <a:solidFill>
                <a:srgbClr val="000000"/>
              </a:solidFill>
              <a:prstDash val="solid"/>
              <a:round/>
              <a:headEnd/>
              <a:tailEnd/>
            </a:ln>
          </p:spPr>
          <p:txBody>
            <a:bodyPr/>
            <a:lstStyle/>
            <a:p>
              <a:endParaRPr lang="en-IN"/>
            </a:p>
          </p:txBody>
        </p:sp>
        <p:sp>
          <p:nvSpPr>
            <p:cNvPr id="184341" name="Freeform 21"/>
            <p:cNvSpPr>
              <a:spLocks/>
            </p:cNvSpPr>
            <p:nvPr/>
          </p:nvSpPr>
          <p:spPr bwMode="auto">
            <a:xfrm>
              <a:off x="1694" y="1836"/>
              <a:ext cx="168" cy="128"/>
            </a:xfrm>
            <a:custGeom>
              <a:avLst/>
              <a:gdLst/>
              <a:ahLst/>
              <a:cxnLst>
                <a:cxn ang="0">
                  <a:pos x="0" y="0"/>
                </a:cxn>
                <a:cxn ang="0">
                  <a:pos x="168" y="0"/>
                </a:cxn>
                <a:cxn ang="0">
                  <a:pos x="168" y="0"/>
                </a:cxn>
                <a:cxn ang="0">
                  <a:pos x="168" y="128"/>
                </a:cxn>
                <a:cxn ang="0">
                  <a:pos x="168" y="128"/>
                </a:cxn>
              </a:cxnLst>
              <a:rect l="0" t="0" r="r" b="b"/>
              <a:pathLst>
                <a:path w="168" h="128">
                  <a:moveTo>
                    <a:pt x="0" y="0"/>
                  </a:moveTo>
                  <a:lnTo>
                    <a:pt x="168" y="0"/>
                  </a:lnTo>
                  <a:lnTo>
                    <a:pt x="168" y="0"/>
                  </a:lnTo>
                  <a:lnTo>
                    <a:pt x="168" y="128"/>
                  </a:lnTo>
                  <a:lnTo>
                    <a:pt x="168" y="128"/>
                  </a:lnTo>
                </a:path>
              </a:pathLst>
            </a:custGeom>
            <a:noFill/>
            <a:ln w="30163">
              <a:solidFill>
                <a:srgbClr val="000000"/>
              </a:solidFill>
              <a:prstDash val="solid"/>
              <a:round/>
              <a:headEnd/>
              <a:tailEnd/>
            </a:ln>
          </p:spPr>
          <p:txBody>
            <a:bodyPr/>
            <a:lstStyle/>
            <a:p>
              <a:endParaRPr lang="en-IN"/>
            </a:p>
          </p:txBody>
        </p:sp>
        <p:sp>
          <p:nvSpPr>
            <p:cNvPr id="184342" name="Freeform 22"/>
            <p:cNvSpPr>
              <a:spLocks/>
            </p:cNvSpPr>
            <p:nvPr/>
          </p:nvSpPr>
          <p:spPr bwMode="auto">
            <a:xfrm>
              <a:off x="1686" y="1828"/>
              <a:ext cx="168" cy="128"/>
            </a:xfrm>
            <a:custGeom>
              <a:avLst/>
              <a:gdLst/>
              <a:ahLst/>
              <a:cxnLst>
                <a:cxn ang="0">
                  <a:pos x="0" y="0"/>
                </a:cxn>
                <a:cxn ang="0">
                  <a:pos x="168" y="0"/>
                </a:cxn>
                <a:cxn ang="0">
                  <a:pos x="168" y="128"/>
                </a:cxn>
              </a:cxnLst>
              <a:rect l="0" t="0" r="r" b="b"/>
              <a:pathLst>
                <a:path w="168" h="128">
                  <a:moveTo>
                    <a:pt x="0" y="0"/>
                  </a:moveTo>
                  <a:lnTo>
                    <a:pt x="168" y="0"/>
                  </a:lnTo>
                  <a:lnTo>
                    <a:pt x="168" y="128"/>
                  </a:lnTo>
                </a:path>
              </a:pathLst>
            </a:custGeom>
            <a:noFill/>
            <a:ln w="30163">
              <a:solidFill>
                <a:srgbClr val="000000"/>
              </a:solidFill>
              <a:prstDash val="solid"/>
              <a:round/>
              <a:headEnd/>
              <a:tailEnd/>
            </a:ln>
          </p:spPr>
          <p:txBody>
            <a:bodyPr/>
            <a:lstStyle/>
            <a:p>
              <a:endParaRPr lang="en-IN"/>
            </a:p>
          </p:txBody>
        </p:sp>
        <p:sp>
          <p:nvSpPr>
            <p:cNvPr id="184343" name="Freeform 23"/>
            <p:cNvSpPr>
              <a:spLocks/>
            </p:cNvSpPr>
            <p:nvPr/>
          </p:nvSpPr>
          <p:spPr bwMode="auto">
            <a:xfrm>
              <a:off x="1287" y="1836"/>
              <a:ext cx="159" cy="168"/>
            </a:xfrm>
            <a:custGeom>
              <a:avLst/>
              <a:gdLst/>
              <a:ahLst/>
              <a:cxnLst>
                <a:cxn ang="0">
                  <a:pos x="159" y="0"/>
                </a:cxn>
                <a:cxn ang="0">
                  <a:pos x="0" y="0"/>
                </a:cxn>
                <a:cxn ang="0">
                  <a:pos x="0" y="0"/>
                </a:cxn>
                <a:cxn ang="0">
                  <a:pos x="0" y="168"/>
                </a:cxn>
                <a:cxn ang="0">
                  <a:pos x="0" y="168"/>
                </a:cxn>
              </a:cxnLst>
              <a:rect l="0" t="0" r="r" b="b"/>
              <a:pathLst>
                <a:path w="159" h="168">
                  <a:moveTo>
                    <a:pt x="159" y="0"/>
                  </a:moveTo>
                  <a:lnTo>
                    <a:pt x="0" y="0"/>
                  </a:lnTo>
                  <a:lnTo>
                    <a:pt x="0" y="0"/>
                  </a:lnTo>
                  <a:lnTo>
                    <a:pt x="0" y="168"/>
                  </a:lnTo>
                  <a:lnTo>
                    <a:pt x="0" y="168"/>
                  </a:lnTo>
                </a:path>
              </a:pathLst>
            </a:custGeom>
            <a:noFill/>
            <a:ln w="30163">
              <a:solidFill>
                <a:srgbClr val="000000"/>
              </a:solidFill>
              <a:prstDash val="solid"/>
              <a:round/>
              <a:headEnd/>
              <a:tailEnd/>
            </a:ln>
          </p:spPr>
          <p:txBody>
            <a:bodyPr/>
            <a:lstStyle/>
            <a:p>
              <a:endParaRPr lang="en-IN"/>
            </a:p>
          </p:txBody>
        </p:sp>
        <p:sp>
          <p:nvSpPr>
            <p:cNvPr id="184344" name="Freeform 24"/>
            <p:cNvSpPr>
              <a:spLocks/>
            </p:cNvSpPr>
            <p:nvPr/>
          </p:nvSpPr>
          <p:spPr bwMode="auto">
            <a:xfrm>
              <a:off x="1279" y="1828"/>
              <a:ext cx="159" cy="168"/>
            </a:xfrm>
            <a:custGeom>
              <a:avLst/>
              <a:gdLst/>
              <a:ahLst/>
              <a:cxnLst>
                <a:cxn ang="0">
                  <a:pos x="159" y="0"/>
                </a:cxn>
                <a:cxn ang="0">
                  <a:pos x="0" y="0"/>
                </a:cxn>
                <a:cxn ang="0">
                  <a:pos x="0" y="168"/>
                </a:cxn>
              </a:cxnLst>
              <a:rect l="0" t="0" r="r" b="b"/>
              <a:pathLst>
                <a:path w="159" h="168">
                  <a:moveTo>
                    <a:pt x="159" y="0"/>
                  </a:moveTo>
                  <a:lnTo>
                    <a:pt x="0" y="0"/>
                  </a:lnTo>
                  <a:lnTo>
                    <a:pt x="0" y="168"/>
                  </a:lnTo>
                </a:path>
              </a:pathLst>
            </a:custGeom>
            <a:noFill/>
            <a:ln w="30163">
              <a:solidFill>
                <a:srgbClr val="000000"/>
              </a:solidFill>
              <a:prstDash val="solid"/>
              <a:round/>
              <a:headEnd/>
              <a:tailEnd/>
            </a:ln>
          </p:spPr>
          <p:txBody>
            <a:bodyPr/>
            <a:lstStyle/>
            <a:p>
              <a:endParaRPr lang="en-IN"/>
            </a:p>
          </p:txBody>
        </p:sp>
        <p:sp>
          <p:nvSpPr>
            <p:cNvPr id="184345" name="Freeform 25"/>
            <p:cNvSpPr>
              <a:spLocks/>
            </p:cNvSpPr>
            <p:nvPr/>
          </p:nvSpPr>
          <p:spPr bwMode="auto">
            <a:xfrm>
              <a:off x="1279" y="2083"/>
              <a:ext cx="583" cy="80"/>
            </a:xfrm>
            <a:custGeom>
              <a:avLst/>
              <a:gdLst/>
              <a:ahLst/>
              <a:cxnLst>
                <a:cxn ang="0">
                  <a:pos x="0" y="0"/>
                </a:cxn>
                <a:cxn ang="0">
                  <a:pos x="0" y="80"/>
                </a:cxn>
                <a:cxn ang="0">
                  <a:pos x="0" y="80"/>
                </a:cxn>
                <a:cxn ang="0">
                  <a:pos x="583" y="80"/>
                </a:cxn>
                <a:cxn ang="0">
                  <a:pos x="583" y="80"/>
                </a:cxn>
                <a:cxn ang="0">
                  <a:pos x="583" y="0"/>
                </a:cxn>
                <a:cxn ang="0">
                  <a:pos x="583" y="0"/>
                </a:cxn>
              </a:cxnLst>
              <a:rect l="0" t="0" r="r" b="b"/>
              <a:pathLst>
                <a:path w="583" h="80">
                  <a:moveTo>
                    <a:pt x="0" y="0"/>
                  </a:moveTo>
                  <a:lnTo>
                    <a:pt x="0" y="80"/>
                  </a:lnTo>
                  <a:lnTo>
                    <a:pt x="0" y="80"/>
                  </a:lnTo>
                  <a:lnTo>
                    <a:pt x="583" y="80"/>
                  </a:lnTo>
                  <a:lnTo>
                    <a:pt x="583" y="80"/>
                  </a:lnTo>
                  <a:lnTo>
                    <a:pt x="583" y="0"/>
                  </a:lnTo>
                  <a:lnTo>
                    <a:pt x="583" y="0"/>
                  </a:lnTo>
                </a:path>
              </a:pathLst>
            </a:custGeom>
            <a:noFill/>
            <a:ln w="30163">
              <a:solidFill>
                <a:srgbClr val="000000"/>
              </a:solidFill>
              <a:prstDash val="solid"/>
              <a:round/>
              <a:headEnd/>
              <a:tailEnd/>
            </a:ln>
          </p:spPr>
          <p:txBody>
            <a:bodyPr/>
            <a:lstStyle/>
            <a:p>
              <a:endParaRPr lang="en-IN"/>
            </a:p>
          </p:txBody>
        </p:sp>
        <p:sp>
          <p:nvSpPr>
            <p:cNvPr id="184346" name="Rectangle 26"/>
            <p:cNvSpPr>
              <a:spLocks noChangeArrowheads="1"/>
            </p:cNvSpPr>
            <p:nvPr/>
          </p:nvSpPr>
          <p:spPr bwMode="auto">
            <a:xfrm>
              <a:off x="1271" y="2075"/>
              <a:ext cx="583" cy="80"/>
            </a:xfrm>
            <a:prstGeom prst="rect">
              <a:avLst/>
            </a:prstGeom>
            <a:noFill/>
            <a:ln w="30163">
              <a:solidFill>
                <a:srgbClr val="000000"/>
              </a:solidFill>
              <a:miter lim="800000"/>
              <a:headEnd/>
              <a:tailEnd/>
            </a:ln>
          </p:spPr>
          <p:txBody>
            <a:bodyPr/>
            <a:lstStyle/>
            <a:p>
              <a:endParaRPr lang="en-IN"/>
            </a:p>
          </p:txBody>
        </p:sp>
        <p:sp>
          <p:nvSpPr>
            <p:cNvPr id="184347" name="Rectangle 27"/>
            <p:cNvSpPr>
              <a:spLocks noChangeArrowheads="1"/>
            </p:cNvSpPr>
            <p:nvPr/>
          </p:nvSpPr>
          <p:spPr bwMode="auto">
            <a:xfrm>
              <a:off x="1151" y="1884"/>
              <a:ext cx="240" cy="191"/>
            </a:xfrm>
            <a:prstGeom prst="rect">
              <a:avLst/>
            </a:prstGeom>
            <a:solidFill>
              <a:srgbClr val="FFFFFF"/>
            </a:solidFill>
            <a:ln w="9525">
              <a:noFill/>
              <a:miter lim="800000"/>
              <a:headEnd/>
              <a:tailEnd/>
            </a:ln>
          </p:spPr>
          <p:txBody>
            <a:bodyPr/>
            <a:lstStyle/>
            <a:p>
              <a:endParaRPr lang="en-IN"/>
            </a:p>
          </p:txBody>
        </p:sp>
        <p:sp>
          <p:nvSpPr>
            <p:cNvPr id="184348" name="Rectangle 28"/>
            <p:cNvSpPr>
              <a:spLocks noChangeArrowheads="1"/>
            </p:cNvSpPr>
            <p:nvPr/>
          </p:nvSpPr>
          <p:spPr bwMode="auto">
            <a:xfrm>
              <a:off x="1143" y="1876"/>
              <a:ext cx="256" cy="207"/>
            </a:xfrm>
            <a:prstGeom prst="rect">
              <a:avLst/>
            </a:prstGeom>
            <a:noFill/>
            <a:ln w="30163">
              <a:solidFill>
                <a:srgbClr val="000000"/>
              </a:solidFill>
              <a:miter lim="800000"/>
              <a:headEnd/>
              <a:tailEnd/>
            </a:ln>
          </p:spPr>
          <p:txBody>
            <a:bodyPr/>
            <a:lstStyle/>
            <a:p>
              <a:endParaRPr lang="en-IN"/>
            </a:p>
          </p:txBody>
        </p:sp>
        <p:sp>
          <p:nvSpPr>
            <p:cNvPr id="184349" name="Rectangle 29"/>
            <p:cNvSpPr>
              <a:spLocks noChangeArrowheads="1"/>
            </p:cNvSpPr>
            <p:nvPr/>
          </p:nvSpPr>
          <p:spPr bwMode="auto">
            <a:xfrm>
              <a:off x="1734" y="1884"/>
              <a:ext cx="232" cy="191"/>
            </a:xfrm>
            <a:prstGeom prst="rect">
              <a:avLst/>
            </a:prstGeom>
            <a:solidFill>
              <a:srgbClr val="FFFFFF"/>
            </a:solidFill>
            <a:ln w="9525">
              <a:noFill/>
              <a:miter lim="800000"/>
              <a:headEnd/>
              <a:tailEnd/>
            </a:ln>
          </p:spPr>
          <p:txBody>
            <a:bodyPr/>
            <a:lstStyle/>
            <a:p>
              <a:endParaRPr lang="en-IN"/>
            </a:p>
          </p:txBody>
        </p:sp>
        <p:sp>
          <p:nvSpPr>
            <p:cNvPr id="184350" name="Rectangle 30"/>
            <p:cNvSpPr>
              <a:spLocks noChangeArrowheads="1"/>
            </p:cNvSpPr>
            <p:nvPr/>
          </p:nvSpPr>
          <p:spPr bwMode="auto">
            <a:xfrm>
              <a:off x="1726" y="1876"/>
              <a:ext cx="248" cy="207"/>
            </a:xfrm>
            <a:prstGeom prst="rect">
              <a:avLst/>
            </a:prstGeom>
            <a:noFill/>
            <a:ln w="30163">
              <a:solidFill>
                <a:srgbClr val="000000"/>
              </a:solidFill>
              <a:miter lim="800000"/>
              <a:headEnd/>
              <a:tailEnd/>
            </a:ln>
          </p:spPr>
          <p:txBody>
            <a:bodyPr/>
            <a:lstStyle/>
            <a:p>
              <a:endParaRPr lang="en-IN"/>
            </a:p>
          </p:txBody>
        </p:sp>
        <p:sp>
          <p:nvSpPr>
            <p:cNvPr id="184351" name="Rectangle 31"/>
            <p:cNvSpPr>
              <a:spLocks noChangeArrowheads="1"/>
            </p:cNvSpPr>
            <p:nvPr/>
          </p:nvSpPr>
          <p:spPr bwMode="auto">
            <a:xfrm>
              <a:off x="688" y="1789"/>
              <a:ext cx="231" cy="183"/>
            </a:xfrm>
            <a:prstGeom prst="rect">
              <a:avLst/>
            </a:prstGeom>
            <a:solidFill>
              <a:srgbClr val="FFFFFF"/>
            </a:solidFill>
            <a:ln w="9525">
              <a:noFill/>
              <a:miter lim="800000"/>
              <a:headEnd/>
              <a:tailEnd/>
            </a:ln>
          </p:spPr>
          <p:txBody>
            <a:bodyPr/>
            <a:lstStyle/>
            <a:p>
              <a:endParaRPr lang="en-IN"/>
            </a:p>
          </p:txBody>
        </p:sp>
        <p:sp>
          <p:nvSpPr>
            <p:cNvPr id="184352" name="Rectangle 32"/>
            <p:cNvSpPr>
              <a:spLocks noChangeArrowheads="1"/>
            </p:cNvSpPr>
            <p:nvPr/>
          </p:nvSpPr>
          <p:spPr bwMode="auto">
            <a:xfrm>
              <a:off x="680" y="1781"/>
              <a:ext cx="247" cy="199"/>
            </a:xfrm>
            <a:prstGeom prst="rect">
              <a:avLst/>
            </a:prstGeom>
            <a:noFill/>
            <a:ln w="30163">
              <a:solidFill>
                <a:srgbClr val="000000"/>
              </a:solidFill>
              <a:miter lim="800000"/>
              <a:headEnd/>
              <a:tailEnd/>
            </a:ln>
          </p:spPr>
          <p:txBody>
            <a:bodyPr/>
            <a:lstStyle/>
            <a:p>
              <a:endParaRPr lang="en-IN"/>
            </a:p>
          </p:txBody>
        </p:sp>
        <p:sp>
          <p:nvSpPr>
            <p:cNvPr id="184353" name="Line 33"/>
            <p:cNvSpPr>
              <a:spLocks noChangeShapeType="1"/>
            </p:cNvSpPr>
            <p:nvPr/>
          </p:nvSpPr>
          <p:spPr bwMode="auto">
            <a:xfrm>
              <a:off x="1127" y="2227"/>
              <a:ext cx="1" cy="127"/>
            </a:xfrm>
            <a:prstGeom prst="line">
              <a:avLst/>
            </a:prstGeom>
            <a:noFill/>
            <a:ln w="30163">
              <a:solidFill>
                <a:srgbClr val="000000"/>
              </a:solidFill>
              <a:round/>
              <a:headEnd/>
              <a:tailEnd/>
            </a:ln>
          </p:spPr>
          <p:txBody>
            <a:bodyPr/>
            <a:lstStyle/>
            <a:p>
              <a:endParaRPr lang="en-IN"/>
            </a:p>
          </p:txBody>
        </p:sp>
        <p:sp>
          <p:nvSpPr>
            <p:cNvPr id="184354" name="Line 34"/>
            <p:cNvSpPr>
              <a:spLocks noChangeShapeType="1"/>
            </p:cNvSpPr>
            <p:nvPr/>
          </p:nvSpPr>
          <p:spPr bwMode="auto">
            <a:xfrm>
              <a:off x="1127" y="2625"/>
              <a:ext cx="1" cy="128"/>
            </a:xfrm>
            <a:prstGeom prst="line">
              <a:avLst/>
            </a:prstGeom>
            <a:noFill/>
            <a:ln w="30163">
              <a:solidFill>
                <a:srgbClr val="000000"/>
              </a:solidFill>
              <a:round/>
              <a:headEnd/>
              <a:tailEnd/>
            </a:ln>
          </p:spPr>
          <p:txBody>
            <a:bodyPr/>
            <a:lstStyle/>
            <a:p>
              <a:endParaRPr lang="en-IN"/>
            </a:p>
          </p:txBody>
        </p:sp>
        <p:sp>
          <p:nvSpPr>
            <p:cNvPr id="184355" name="Oval 35"/>
            <p:cNvSpPr>
              <a:spLocks noChangeArrowheads="1"/>
            </p:cNvSpPr>
            <p:nvPr/>
          </p:nvSpPr>
          <p:spPr bwMode="auto">
            <a:xfrm>
              <a:off x="1103" y="2785"/>
              <a:ext cx="80" cy="95"/>
            </a:xfrm>
            <a:prstGeom prst="ellipse">
              <a:avLst/>
            </a:prstGeom>
            <a:solidFill>
              <a:srgbClr val="FFFFFF"/>
            </a:solidFill>
            <a:ln w="9525">
              <a:noFill/>
              <a:round/>
              <a:headEnd/>
              <a:tailEnd/>
            </a:ln>
          </p:spPr>
          <p:txBody>
            <a:bodyPr/>
            <a:lstStyle/>
            <a:p>
              <a:endParaRPr lang="en-IN"/>
            </a:p>
          </p:txBody>
        </p:sp>
        <p:sp>
          <p:nvSpPr>
            <p:cNvPr id="184356" name="Oval 36"/>
            <p:cNvSpPr>
              <a:spLocks noChangeArrowheads="1"/>
            </p:cNvSpPr>
            <p:nvPr/>
          </p:nvSpPr>
          <p:spPr bwMode="auto">
            <a:xfrm>
              <a:off x="1095" y="2777"/>
              <a:ext cx="96" cy="111"/>
            </a:xfrm>
            <a:prstGeom prst="ellipse">
              <a:avLst/>
            </a:prstGeom>
            <a:noFill/>
            <a:ln w="30163">
              <a:solidFill>
                <a:srgbClr val="000000"/>
              </a:solidFill>
              <a:round/>
              <a:headEnd/>
              <a:tailEnd/>
            </a:ln>
          </p:spPr>
          <p:txBody>
            <a:bodyPr/>
            <a:lstStyle/>
            <a:p>
              <a:endParaRPr lang="en-IN"/>
            </a:p>
          </p:txBody>
        </p:sp>
        <p:sp>
          <p:nvSpPr>
            <p:cNvPr id="184357" name="Freeform 37"/>
            <p:cNvSpPr>
              <a:spLocks/>
            </p:cNvSpPr>
            <p:nvPr/>
          </p:nvSpPr>
          <p:spPr bwMode="auto">
            <a:xfrm>
              <a:off x="576" y="1390"/>
              <a:ext cx="567" cy="1116"/>
            </a:xfrm>
            <a:custGeom>
              <a:avLst/>
              <a:gdLst/>
              <a:ahLst/>
              <a:cxnLst>
                <a:cxn ang="0">
                  <a:pos x="431" y="1116"/>
                </a:cxn>
                <a:cxn ang="0">
                  <a:pos x="0" y="1116"/>
                </a:cxn>
                <a:cxn ang="0">
                  <a:pos x="0" y="1116"/>
                </a:cxn>
                <a:cxn ang="0">
                  <a:pos x="0" y="0"/>
                </a:cxn>
                <a:cxn ang="0">
                  <a:pos x="0" y="0"/>
                </a:cxn>
                <a:cxn ang="0">
                  <a:pos x="567" y="0"/>
                </a:cxn>
                <a:cxn ang="0">
                  <a:pos x="567" y="0"/>
                </a:cxn>
              </a:cxnLst>
              <a:rect l="0" t="0" r="r" b="b"/>
              <a:pathLst>
                <a:path w="567" h="1116">
                  <a:moveTo>
                    <a:pt x="431" y="1116"/>
                  </a:moveTo>
                  <a:lnTo>
                    <a:pt x="0" y="1116"/>
                  </a:lnTo>
                  <a:lnTo>
                    <a:pt x="0" y="1116"/>
                  </a:lnTo>
                  <a:lnTo>
                    <a:pt x="0" y="0"/>
                  </a:lnTo>
                  <a:lnTo>
                    <a:pt x="0" y="0"/>
                  </a:lnTo>
                  <a:lnTo>
                    <a:pt x="567" y="0"/>
                  </a:lnTo>
                  <a:lnTo>
                    <a:pt x="567" y="0"/>
                  </a:lnTo>
                </a:path>
              </a:pathLst>
            </a:custGeom>
            <a:noFill/>
            <a:ln w="30163">
              <a:solidFill>
                <a:srgbClr val="000000"/>
              </a:solidFill>
              <a:prstDash val="solid"/>
              <a:round/>
              <a:headEnd/>
              <a:tailEnd/>
            </a:ln>
          </p:spPr>
          <p:txBody>
            <a:bodyPr/>
            <a:lstStyle/>
            <a:p>
              <a:endParaRPr lang="en-IN"/>
            </a:p>
          </p:txBody>
        </p:sp>
        <p:sp>
          <p:nvSpPr>
            <p:cNvPr id="184358" name="Freeform 38"/>
            <p:cNvSpPr>
              <a:spLocks/>
            </p:cNvSpPr>
            <p:nvPr/>
          </p:nvSpPr>
          <p:spPr bwMode="auto">
            <a:xfrm>
              <a:off x="568" y="1382"/>
              <a:ext cx="567" cy="1116"/>
            </a:xfrm>
            <a:custGeom>
              <a:avLst/>
              <a:gdLst/>
              <a:ahLst/>
              <a:cxnLst>
                <a:cxn ang="0">
                  <a:pos x="431" y="1116"/>
                </a:cxn>
                <a:cxn ang="0">
                  <a:pos x="0" y="1116"/>
                </a:cxn>
                <a:cxn ang="0">
                  <a:pos x="0" y="0"/>
                </a:cxn>
                <a:cxn ang="0">
                  <a:pos x="567" y="0"/>
                </a:cxn>
              </a:cxnLst>
              <a:rect l="0" t="0" r="r" b="b"/>
              <a:pathLst>
                <a:path w="567" h="1116">
                  <a:moveTo>
                    <a:pt x="431" y="1116"/>
                  </a:moveTo>
                  <a:lnTo>
                    <a:pt x="0" y="1116"/>
                  </a:lnTo>
                  <a:lnTo>
                    <a:pt x="0" y="0"/>
                  </a:lnTo>
                  <a:lnTo>
                    <a:pt x="567" y="0"/>
                  </a:lnTo>
                </a:path>
              </a:pathLst>
            </a:custGeom>
            <a:noFill/>
            <a:ln w="30163">
              <a:solidFill>
                <a:srgbClr val="000000"/>
              </a:solidFill>
              <a:prstDash val="solid"/>
              <a:round/>
              <a:headEnd/>
              <a:tailEnd/>
            </a:ln>
          </p:spPr>
          <p:txBody>
            <a:bodyPr/>
            <a:lstStyle/>
            <a:p>
              <a:endParaRPr lang="en-IN"/>
            </a:p>
          </p:txBody>
        </p:sp>
        <p:grpSp>
          <p:nvGrpSpPr>
            <p:cNvPr id="3" name="Group 39"/>
            <p:cNvGrpSpPr>
              <a:grpSpLocks/>
            </p:cNvGrpSpPr>
            <p:nvPr/>
          </p:nvGrpSpPr>
          <p:grpSpPr bwMode="auto">
            <a:xfrm>
              <a:off x="1015" y="1358"/>
              <a:ext cx="120" cy="48"/>
              <a:chOff x="1015" y="1358"/>
              <a:chExt cx="120" cy="48"/>
            </a:xfrm>
          </p:grpSpPr>
          <p:sp>
            <p:nvSpPr>
              <p:cNvPr id="184360" name="Freeform 40"/>
              <p:cNvSpPr>
                <a:spLocks/>
              </p:cNvSpPr>
              <p:nvPr/>
            </p:nvSpPr>
            <p:spPr bwMode="auto">
              <a:xfrm>
                <a:off x="1031" y="1358"/>
                <a:ext cx="104" cy="48"/>
              </a:xfrm>
              <a:custGeom>
                <a:avLst/>
                <a:gdLst/>
                <a:ahLst/>
                <a:cxnLst>
                  <a:cxn ang="0">
                    <a:pos x="104" y="24"/>
                  </a:cxn>
                  <a:cxn ang="0">
                    <a:pos x="0" y="48"/>
                  </a:cxn>
                  <a:cxn ang="0">
                    <a:pos x="0" y="24"/>
                  </a:cxn>
                  <a:cxn ang="0">
                    <a:pos x="0" y="0"/>
                  </a:cxn>
                  <a:cxn ang="0">
                    <a:pos x="104" y="24"/>
                  </a:cxn>
                </a:cxnLst>
                <a:rect l="0" t="0" r="r" b="b"/>
                <a:pathLst>
                  <a:path w="104" h="48">
                    <a:moveTo>
                      <a:pt x="104" y="24"/>
                    </a:moveTo>
                    <a:lnTo>
                      <a:pt x="0" y="48"/>
                    </a:lnTo>
                    <a:lnTo>
                      <a:pt x="0" y="24"/>
                    </a:lnTo>
                    <a:lnTo>
                      <a:pt x="0" y="0"/>
                    </a:lnTo>
                    <a:lnTo>
                      <a:pt x="104" y="24"/>
                    </a:lnTo>
                    <a:close/>
                  </a:path>
                </a:pathLst>
              </a:custGeom>
              <a:solidFill>
                <a:srgbClr val="000000"/>
              </a:solidFill>
              <a:ln w="9525">
                <a:noFill/>
                <a:round/>
                <a:headEnd/>
                <a:tailEnd/>
              </a:ln>
            </p:spPr>
            <p:txBody>
              <a:bodyPr/>
              <a:lstStyle/>
              <a:p>
                <a:endParaRPr lang="en-IN"/>
              </a:p>
            </p:txBody>
          </p:sp>
          <p:sp>
            <p:nvSpPr>
              <p:cNvPr id="184361" name="Line 41"/>
              <p:cNvSpPr>
                <a:spLocks noChangeShapeType="1"/>
              </p:cNvSpPr>
              <p:nvPr/>
            </p:nvSpPr>
            <p:spPr bwMode="auto">
              <a:xfrm>
                <a:off x="1015" y="1382"/>
                <a:ext cx="16" cy="1"/>
              </a:xfrm>
              <a:prstGeom prst="line">
                <a:avLst/>
              </a:prstGeom>
              <a:noFill/>
              <a:ln w="17463">
                <a:solidFill>
                  <a:srgbClr val="000000"/>
                </a:solidFill>
                <a:round/>
                <a:headEnd/>
                <a:tailEnd/>
              </a:ln>
            </p:spPr>
            <p:txBody>
              <a:bodyPr/>
              <a:lstStyle/>
              <a:p>
                <a:endParaRPr lang="en-IN"/>
              </a:p>
            </p:txBody>
          </p:sp>
        </p:grpSp>
        <p:grpSp>
          <p:nvGrpSpPr>
            <p:cNvPr id="4" name="Group 42"/>
            <p:cNvGrpSpPr>
              <a:grpSpLocks/>
            </p:cNvGrpSpPr>
            <p:nvPr/>
          </p:nvGrpSpPr>
          <p:grpSpPr bwMode="auto">
            <a:xfrm>
              <a:off x="1518" y="1541"/>
              <a:ext cx="48" cy="152"/>
              <a:chOff x="1518" y="1541"/>
              <a:chExt cx="48" cy="152"/>
            </a:xfrm>
          </p:grpSpPr>
          <p:sp>
            <p:nvSpPr>
              <p:cNvPr id="184363" name="Freeform 43"/>
              <p:cNvSpPr>
                <a:spLocks/>
              </p:cNvSpPr>
              <p:nvPr/>
            </p:nvSpPr>
            <p:spPr bwMode="auto">
              <a:xfrm>
                <a:off x="1518" y="1589"/>
                <a:ext cx="48" cy="104"/>
              </a:xfrm>
              <a:custGeom>
                <a:avLst/>
                <a:gdLst/>
                <a:ahLst/>
                <a:cxnLst>
                  <a:cxn ang="0">
                    <a:pos x="24" y="104"/>
                  </a:cxn>
                  <a:cxn ang="0">
                    <a:pos x="0" y="0"/>
                  </a:cxn>
                  <a:cxn ang="0">
                    <a:pos x="24" y="0"/>
                  </a:cxn>
                  <a:cxn ang="0">
                    <a:pos x="48" y="0"/>
                  </a:cxn>
                  <a:cxn ang="0">
                    <a:pos x="24" y="104"/>
                  </a:cxn>
                </a:cxnLst>
                <a:rect l="0" t="0" r="r" b="b"/>
                <a:pathLst>
                  <a:path w="48" h="104">
                    <a:moveTo>
                      <a:pt x="24" y="104"/>
                    </a:moveTo>
                    <a:lnTo>
                      <a:pt x="0" y="0"/>
                    </a:lnTo>
                    <a:lnTo>
                      <a:pt x="24" y="0"/>
                    </a:lnTo>
                    <a:lnTo>
                      <a:pt x="48" y="0"/>
                    </a:lnTo>
                    <a:lnTo>
                      <a:pt x="24" y="104"/>
                    </a:lnTo>
                    <a:close/>
                  </a:path>
                </a:pathLst>
              </a:custGeom>
              <a:solidFill>
                <a:srgbClr val="000000"/>
              </a:solidFill>
              <a:ln w="9525">
                <a:noFill/>
                <a:round/>
                <a:headEnd/>
                <a:tailEnd/>
              </a:ln>
            </p:spPr>
            <p:txBody>
              <a:bodyPr/>
              <a:lstStyle/>
              <a:p>
                <a:endParaRPr lang="en-IN"/>
              </a:p>
            </p:txBody>
          </p:sp>
          <p:sp>
            <p:nvSpPr>
              <p:cNvPr id="184364" name="Line 44"/>
              <p:cNvSpPr>
                <a:spLocks noChangeShapeType="1"/>
              </p:cNvSpPr>
              <p:nvPr/>
            </p:nvSpPr>
            <p:spPr bwMode="auto">
              <a:xfrm>
                <a:off x="1542" y="1541"/>
                <a:ext cx="1" cy="48"/>
              </a:xfrm>
              <a:prstGeom prst="line">
                <a:avLst/>
              </a:prstGeom>
              <a:noFill/>
              <a:ln w="17463">
                <a:solidFill>
                  <a:srgbClr val="000000"/>
                </a:solidFill>
                <a:round/>
                <a:headEnd/>
                <a:tailEnd/>
              </a:ln>
            </p:spPr>
            <p:txBody>
              <a:bodyPr/>
              <a:lstStyle/>
              <a:p>
                <a:endParaRPr lang="en-IN"/>
              </a:p>
            </p:txBody>
          </p:sp>
        </p:grpSp>
        <p:grpSp>
          <p:nvGrpSpPr>
            <p:cNvPr id="5" name="Group 45"/>
            <p:cNvGrpSpPr>
              <a:grpSpLocks/>
            </p:cNvGrpSpPr>
            <p:nvPr/>
          </p:nvGrpSpPr>
          <p:grpSpPr bwMode="auto">
            <a:xfrm>
              <a:off x="776" y="1653"/>
              <a:ext cx="56" cy="136"/>
              <a:chOff x="776" y="1653"/>
              <a:chExt cx="56" cy="136"/>
            </a:xfrm>
          </p:grpSpPr>
          <p:sp>
            <p:nvSpPr>
              <p:cNvPr id="184366" name="Freeform 46"/>
              <p:cNvSpPr>
                <a:spLocks/>
              </p:cNvSpPr>
              <p:nvPr/>
            </p:nvSpPr>
            <p:spPr bwMode="auto">
              <a:xfrm>
                <a:off x="776" y="1685"/>
                <a:ext cx="56" cy="104"/>
              </a:xfrm>
              <a:custGeom>
                <a:avLst/>
                <a:gdLst/>
                <a:ahLst/>
                <a:cxnLst>
                  <a:cxn ang="0">
                    <a:pos x="24" y="104"/>
                  </a:cxn>
                  <a:cxn ang="0">
                    <a:pos x="0" y="0"/>
                  </a:cxn>
                  <a:cxn ang="0">
                    <a:pos x="24" y="0"/>
                  </a:cxn>
                  <a:cxn ang="0">
                    <a:pos x="56" y="0"/>
                  </a:cxn>
                  <a:cxn ang="0">
                    <a:pos x="24" y="104"/>
                  </a:cxn>
                </a:cxnLst>
                <a:rect l="0" t="0" r="r" b="b"/>
                <a:pathLst>
                  <a:path w="56" h="104">
                    <a:moveTo>
                      <a:pt x="24" y="104"/>
                    </a:moveTo>
                    <a:lnTo>
                      <a:pt x="0" y="0"/>
                    </a:lnTo>
                    <a:lnTo>
                      <a:pt x="24" y="0"/>
                    </a:lnTo>
                    <a:lnTo>
                      <a:pt x="56" y="0"/>
                    </a:lnTo>
                    <a:lnTo>
                      <a:pt x="24" y="104"/>
                    </a:lnTo>
                    <a:close/>
                  </a:path>
                </a:pathLst>
              </a:custGeom>
              <a:solidFill>
                <a:srgbClr val="000000"/>
              </a:solidFill>
              <a:ln w="9525">
                <a:noFill/>
                <a:round/>
                <a:headEnd/>
                <a:tailEnd/>
              </a:ln>
            </p:spPr>
            <p:txBody>
              <a:bodyPr/>
              <a:lstStyle/>
              <a:p>
                <a:endParaRPr lang="en-IN"/>
              </a:p>
            </p:txBody>
          </p:sp>
          <p:sp>
            <p:nvSpPr>
              <p:cNvPr id="184367" name="Line 47"/>
              <p:cNvSpPr>
                <a:spLocks noChangeShapeType="1"/>
              </p:cNvSpPr>
              <p:nvPr/>
            </p:nvSpPr>
            <p:spPr bwMode="auto">
              <a:xfrm>
                <a:off x="800" y="1653"/>
                <a:ext cx="1" cy="32"/>
              </a:xfrm>
              <a:prstGeom prst="line">
                <a:avLst/>
              </a:prstGeom>
              <a:noFill/>
              <a:ln w="17463">
                <a:solidFill>
                  <a:srgbClr val="000000"/>
                </a:solidFill>
                <a:round/>
                <a:headEnd/>
                <a:tailEnd/>
              </a:ln>
            </p:spPr>
            <p:txBody>
              <a:bodyPr/>
              <a:lstStyle/>
              <a:p>
                <a:endParaRPr lang="en-IN"/>
              </a:p>
            </p:txBody>
          </p:sp>
        </p:grpSp>
        <p:grpSp>
          <p:nvGrpSpPr>
            <p:cNvPr id="6" name="Group 48"/>
            <p:cNvGrpSpPr>
              <a:grpSpLocks/>
            </p:cNvGrpSpPr>
            <p:nvPr/>
          </p:nvGrpSpPr>
          <p:grpSpPr bwMode="auto">
            <a:xfrm>
              <a:off x="1111" y="2235"/>
              <a:ext cx="56" cy="151"/>
              <a:chOff x="1111" y="2235"/>
              <a:chExt cx="56" cy="151"/>
            </a:xfrm>
          </p:grpSpPr>
          <p:sp>
            <p:nvSpPr>
              <p:cNvPr id="184369" name="Freeform 49"/>
              <p:cNvSpPr>
                <a:spLocks/>
              </p:cNvSpPr>
              <p:nvPr/>
            </p:nvSpPr>
            <p:spPr bwMode="auto">
              <a:xfrm>
                <a:off x="1111" y="2275"/>
                <a:ext cx="56" cy="111"/>
              </a:xfrm>
              <a:custGeom>
                <a:avLst/>
                <a:gdLst/>
                <a:ahLst/>
                <a:cxnLst>
                  <a:cxn ang="0">
                    <a:pos x="24" y="111"/>
                  </a:cxn>
                  <a:cxn ang="0">
                    <a:pos x="0" y="0"/>
                  </a:cxn>
                  <a:cxn ang="0">
                    <a:pos x="24" y="0"/>
                  </a:cxn>
                  <a:cxn ang="0">
                    <a:pos x="56" y="0"/>
                  </a:cxn>
                  <a:cxn ang="0">
                    <a:pos x="24" y="111"/>
                  </a:cxn>
                </a:cxnLst>
                <a:rect l="0" t="0" r="r" b="b"/>
                <a:pathLst>
                  <a:path w="56" h="111">
                    <a:moveTo>
                      <a:pt x="24" y="111"/>
                    </a:moveTo>
                    <a:lnTo>
                      <a:pt x="0" y="0"/>
                    </a:lnTo>
                    <a:lnTo>
                      <a:pt x="24" y="0"/>
                    </a:lnTo>
                    <a:lnTo>
                      <a:pt x="56" y="0"/>
                    </a:lnTo>
                    <a:lnTo>
                      <a:pt x="24" y="111"/>
                    </a:lnTo>
                    <a:close/>
                  </a:path>
                </a:pathLst>
              </a:custGeom>
              <a:solidFill>
                <a:srgbClr val="000000"/>
              </a:solidFill>
              <a:ln w="9525">
                <a:noFill/>
                <a:round/>
                <a:headEnd/>
                <a:tailEnd/>
              </a:ln>
            </p:spPr>
            <p:txBody>
              <a:bodyPr/>
              <a:lstStyle/>
              <a:p>
                <a:endParaRPr lang="en-IN"/>
              </a:p>
            </p:txBody>
          </p:sp>
          <p:sp>
            <p:nvSpPr>
              <p:cNvPr id="184370" name="Line 50"/>
              <p:cNvSpPr>
                <a:spLocks noChangeShapeType="1"/>
              </p:cNvSpPr>
              <p:nvPr/>
            </p:nvSpPr>
            <p:spPr bwMode="auto">
              <a:xfrm>
                <a:off x="1135" y="2235"/>
                <a:ext cx="1" cy="40"/>
              </a:xfrm>
              <a:prstGeom prst="line">
                <a:avLst/>
              </a:prstGeom>
              <a:noFill/>
              <a:ln w="17463">
                <a:solidFill>
                  <a:srgbClr val="000000"/>
                </a:solidFill>
                <a:round/>
                <a:headEnd/>
                <a:tailEnd/>
              </a:ln>
            </p:spPr>
            <p:txBody>
              <a:bodyPr/>
              <a:lstStyle/>
              <a:p>
                <a:endParaRPr lang="en-IN"/>
              </a:p>
            </p:txBody>
          </p:sp>
        </p:grpSp>
        <p:grpSp>
          <p:nvGrpSpPr>
            <p:cNvPr id="7" name="Group 51"/>
            <p:cNvGrpSpPr>
              <a:grpSpLocks/>
            </p:cNvGrpSpPr>
            <p:nvPr/>
          </p:nvGrpSpPr>
          <p:grpSpPr bwMode="auto">
            <a:xfrm>
              <a:off x="1111" y="1302"/>
              <a:ext cx="56" cy="112"/>
              <a:chOff x="1111" y="1302"/>
              <a:chExt cx="56" cy="112"/>
            </a:xfrm>
          </p:grpSpPr>
          <p:sp>
            <p:nvSpPr>
              <p:cNvPr id="184372" name="Freeform 52"/>
              <p:cNvSpPr>
                <a:spLocks/>
              </p:cNvSpPr>
              <p:nvPr/>
            </p:nvSpPr>
            <p:spPr bwMode="auto">
              <a:xfrm>
                <a:off x="1111" y="1310"/>
                <a:ext cx="56" cy="104"/>
              </a:xfrm>
              <a:custGeom>
                <a:avLst/>
                <a:gdLst/>
                <a:ahLst/>
                <a:cxnLst>
                  <a:cxn ang="0">
                    <a:pos x="24" y="104"/>
                  </a:cxn>
                  <a:cxn ang="0">
                    <a:pos x="0" y="0"/>
                  </a:cxn>
                  <a:cxn ang="0">
                    <a:pos x="24" y="0"/>
                  </a:cxn>
                  <a:cxn ang="0">
                    <a:pos x="56" y="0"/>
                  </a:cxn>
                  <a:cxn ang="0">
                    <a:pos x="24" y="104"/>
                  </a:cxn>
                </a:cxnLst>
                <a:rect l="0" t="0" r="r" b="b"/>
                <a:pathLst>
                  <a:path w="56" h="104">
                    <a:moveTo>
                      <a:pt x="24" y="104"/>
                    </a:moveTo>
                    <a:lnTo>
                      <a:pt x="0" y="0"/>
                    </a:lnTo>
                    <a:lnTo>
                      <a:pt x="24" y="0"/>
                    </a:lnTo>
                    <a:lnTo>
                      <a:pt x="56" y="0"/>
                    </a:lnTo>
                    <a:lnTo>
                      <a:pt x="24" y="104"/>
                    </a:lnTo>
                    <a:close/>
                  </a:path>
                </a:pathLst>
              </a:custGeom>
              <a:solidFill>
                <a:srgbClr val="000000"/>
              </a:solidFill>
              <a:ln w="9525">
                <a:noFill/>
                <a:round/>
                <a:headEnd/>
                <a:tailEnd/>
              </a:ln>
            </p:spPr>
            <p:txBody>
              <a:bodyPr/>
              <a:lstStyle/>
              <a:p>
                <a:endParaRPr lang="en-IN"/>
              </a:p>
            </p:txBody>
          </p:sp>
          <p:sp>
            <p:nvSpPr>
              <p:cNvPr id="184373" name="Line 53"/>
              <p:cNvSpPr>
                <a:spLocks noChangeShapeType="1"/>
              </p:cNvSpPr>
              <p:nvPr/>
            </p:nvSpPr>
            <p:spPr bwMode="auto">
              <a:xfrm>
                <a:off x="1135" y="1302"/>
                <a:ext cx="1" cy="8"/>
              </a:xfrm>
              <a:prstGeom prst="line">
                <a:avLst/>
              </a:prstGeom>
              <a:noFill/>
              <a:ln w="17463">
                <a:solidFill>
                  <a:srgbClr val="000000"/>
                </a:solidFill>
                <a:round/>
                <a:headEnd/>
                <a:tailEnd/>
              </a:ln>
            </p:spPr>
            <p:txBody>
              <a:bodyPr/>
              <a:lstStyle/>
              <a:p>
                <a:endParaRPr lang="en-IN"/>
              </a:p>
            </p:txBody>
          </p:sp>
        </p:grpSp>
        <p:grpSp>
          <p:nvGrpSpPr>
            <p:cNvPr id="8" name="Group 54"/>
            <p:cNvGrpSpPr>
              <a:grpSpLocks/>
            </p:cNvGrpSpPr>
            <p:nvPr/>
          </p:nvGrpSpPr>
          <p:grpSpPr bwMode="auto">
            <a:xfrm>
              <a:off x="1111" y="2649"/>
              <a:ext cx="56" cy="112"/>
              <a:chOff x="1111" y="2649"/>
              <a:chExt cx="56" cy="112"/>
            </a:xfrm>
          </p:grpSpPr>
          <p:sp>
            <p:nvSpPr>
              <p:cNvPr id="184375" name="Freeform 55"/>
              <p:cNvSpPr>
                <a:spLocks/>
              </p:cNvSpPr>
              <p:nvPr/>
            </p:nvSpPr>
            <p:spPr bwMode="auto">
              <a:xfrm>
                <a:off x="1111" y="2657"/>
                <a:ext cx="56" cy="104"/>
              </a:xfrm>
              <a:custGeom>
                <a:avLst/>
                <a:gdLst/>
                <a:ahLst/>
                <a:cxnLst>
                  <a:cxn ang="0">
                    <a:pos x="24" y="104"/>
                  </a:cxn>
                  <a:cxn ang="0">
                    <a:pos x="0" y="0"/>
                  </a:cxn>
                  <a:cxn ang="0">
                    <a:pos x="24" y="0"/>
                  </a:cxn>
                  <a:cxn ang="0">
                    <a:pos x="56" y="0"/>
                  </a:cxn>
                  <a:cxn ang="0">
                    <a:pos x="24" y="104"/>
                  </a:cxn>
                </a:cxnLst>
                <a:rect l="0" t="0" r="r" b="b"/>
                <a:pathLst>
                  <a:path w="56" h="104">
                    <a:moveTo>
                      <a:pt x="24" y="104"/>
                    </a:moveTo>
                    <a:lnTo>
                      <a:pt x="0" y="0"/>
                    </a:lnTo>
                    <a:lnTo>
                      <a:pt x="24" y="0"/>
                    </a:lnTo>
                    <a:lnTo>
                      <a:pt x="56" y="0"/>
                    </a:lnTo>
                    <a:lnTo>
                      <a:pt x="24" y="104"/>
                    </a:lnTo>
                    <a:close/>
                  </a:path>
                </a:pathLst>
              </a:custGeom>
              <a:solidFill>
                <a:srgbClr val="000000"/>
              </a:solidFill>
              <a:ln w="9525">
                <a:noFill/>
                <a:round/>
                <a:headEnd/>
                <a:tailEnd/>
              </a:ln>
            </p:spPr>
            <p:txBody>
              <a:bodyPr/>
              <a:lstStyle/>
              <a:p>
                <a:endParaRPr lang="en-IN"/>
              </a:p>
            </p:txBody>
          </p:sp>
          <p:sp>
            <p:nvSpPr>
              <p:cNvPr id="184376" name="Line 56"/>
              <p:cNvSpPr>
                <a:spLocks noChangeShapeType="1"/>
              </p:cNvSpPr>
              <p:nvPr/>
            </p:nvSpPr>
            <p:spPr bwMode="auto">
              <a:xfrm>
                <a:off x="1135" y="2649"/>
                <a:ext cx="1" cy="8"/>
              </a:xfrm>
              <a:prstGeom prst="line">
                <a:avLst/>
              </a:prstGeom>
              <a:noFill/>
              <a:ln w="17463">
                <a:solidFill>
                  <a:srgbClr val="000000"/>
                </a:solidFill>
                <a:round/>
                <a:headEnd/>
                <a:tailEnd/>
              </a:ln>
            </p:spPr>
            <p:txBody>
              <a:bodyPr/>
              <a:lstStyle/>
              <a:p>
                <a:endParaRPr lang="en-IN"/>
              </a:p>
            </p:txBody>
          </p:sp>
        </p:grpSp>
        <p:sp>
          <p:nvSpPr>
            <p:cNvPr id="184377" name="Freeform 57"/>
            <p:cNvSpPr>
              <a:spLocks/>
            </p:cNvSpPr>
            <p:nvPr/>
          </p:nvSpPr>
          <p:spPr bwMode="auto">
            <a:xfrm>
              <a:off x="808" y="1988"/>
              <a:ext cx="750" cy="271"/>
            </a:xfrm>
            <a:custGeom>
              <a:avLst/>
              <a:gdLst/>
              <a:ahLst/>
              <a:cxnLst>
                <a:cxn ang="0">
                  <a:pos x="750" y="191"/>
                </a:cxn>
                <a:cxn ang="0">
                  <a:pos x="750" y="271"/>
                </a:cxn>
                <a:cxn ang="0">
                  <a:pos x="750" y="271"/>
                </a:cxn>
                <a:cxn ang="0">
                  <a:pos x="0" y="271"/>
                </a:cxn>
                <a:cxn ang="0">
                  <a:pos x="0" y="271"/>
                </a:cxn>
                <a:cxn ang="0">
                  <a:pos x="0" y="0"/>
                </a:cxn>
                <a:cxn ang="0">
                  <a:pos x="0" y="0"/>
                </a:cxn>
              </a:cxnLst>
              <a:rect l="0" t="0" r="r" b="b"/>
              <a:pathLst>
                <a:path w="750" h="271">
                  <a:moveTo>
                    <a:pt x="750" y="191"/>
                  </a:moveTo>
                  <a:lnTo>
                    <a:pt x="750" y="271"/>
                  </a:lnTo>
                  <a:lnTo>
                    <a:pt x="750" y="271"/>
                  </a:lnTo>
                  <a:lnTo>
                    <a:pt x="0" y="271"/>
                  </a:lnTo>
                  <a:lnTo>
                    <a:pt x="0" y="271"/>
                  </a:lnTo>
                  <a:lnTo>
                    <a:pt x="0" y="0"/>
                  </a:lnTo>
                  <a:lnTo>
                    <a:pt x="0" y="0"/>
                  </a:lnTo>
                </a:path>
              </a:pathLst>
            </a:custGeom>
            <a:noFill/>
            <a:ln w="30163">
              <a:solidFill>
                <a:srgbClr val="000000"/>
              </a:solidFill>
              <a:prstDash val="solid"/>
              <a:round/>
              <a:headEnd/>
              <a:tailEnd/>
            </a:ln>
          </p:spPr>
          <p:txBody>
            <a:bodyPr/>
            <a:lstStyle/>
            <a:p>
              <a:endParaRPr lang="en-IN"/>
            </a:p>
          </p:txBody>
        </p:sp>
        <p:sp>
          <p:nvSpPr>
            <p:cNvPr id="184378" name="Freeform 58"/>
            <p:cNvSpPr>
              <a:spLocks/>
            </p:cNvSpPr>
            <p:nvPr/>
          </p:nvSpPr>
          <p:spPr bwMode="auto">
            <a:xfrm>
              <a:off x="800" y="1980"/>
              <a:ext cx="750" cy="271"/>
            </a:xfrm>
            <a:custGeom>
              <a:avLst/>
              <a:gdLst/>
              <a:ahLst/>
              <a:cxnLst>
                <a:cxn ang="0">
                  <a:pos x="750" y="191"/>
                </a:cxn>
                <a:cxn ang="0">
                  <a:pos x="750" y="271"/>
                </a:cxn>
                <a:cxn ang="0">
                  <a:pos x="0" y="271"/>
                </a:cxn>
                <a:cxn ang="0">
                  <a:pos x="0" y="0"/>
                </a:cxn>
              </a:cxnLst>
              <a:rect l="0" t="0" r="r" b="b"/>
              <a:pathLst>
                <a:path w="750" h="271">
                  <a:moveTo>
                    <a:pt x="750" y="191"/>
                  </a:moveTo>
                  <a:lnTo>
                    <a:pt x="750" y="271"/>
                  </a:lnTo>
                  <a:lnTo>
                    <a:pt x="0" y="271"/>
                  </a:lnTo>
                  <a:lnTo>
                    <a:pt x="0" y="0"/>
                  </a:lnTo>
                </a:path>
              </a:pathLst>
            </a:custGeom>
            <a:noFill/>
            <a:ln w="30163">
              <a:solidFill>
                <a:srgbClr val="000000"/>
              </a:solidFill>
              <a:prstDash val="solid"/>
              <a:round/>
              <a:headEnd/>
              <a:tailEnd/>
            </a:ln>
          </p:spPr>
          <p:txBody>
            <a:bodyPr/>
            <a:lstStyle/>
            <a:p>
              <a:endParaRPr lang="en-IN"/>
            </a:p>
          </p:txBody>
        </p:sp>
      </p:grpSp>
      <p:grpSp>
        <p:nvGrpSpPr>
          <p:cNvPr id="9" name="Group 59"/>
          <p:cNvGrpSpPr>
            <a:grpSpLocks/>
          </p:cNvGrpSpPr>
          <p:nvPr/>
        </p:nvGrpSpPr>
        <p:grpSpPr bwMode="auto">
          <a:xfrm>
            <a:off x="3970338" y="2251075"/>
            <a:ext cx="4949825" cy="3530600"/>
            <a:chOff x="2301" y="968"/>
            <a:chExt cx="3118" cy="1977"/>
          </a:xfrm>
        </p:grpSpPr>
        <p:grpSp>
          <p:nvGrpSpPr>
            <p:cNvPr id="10" name="Group 60"/>
            <p:cNvGrpSpPr>
              <a:grpSpLocks/>
            </p:cNvGrpSpPr>
            <p:nvPr/>
          </p:nvGrpSpPr>
          <p:grpSpPr bwMode="auto">
            <a:xfrm>
              <a:off x="2301" y="2554"/>
              <a:ext cx="152" cy="151"/>
              <a:chOff x="2301" y="2554"/>
              <a:chExt cx="152" cy="151"/>
            </a:xfrm>
          </p:grpSpPr>
          <p:sp>
            <p:nvSpPr>
              <p:cNvPr id="184381" name="Rectangle 61"/>
              <p:cNvSpPr>
                <a:spLocks noChangeArrowheads="1"/>
              </p:cNvSpPr>
              <p:nvPr/>
            </p:nvSpPr>
            <p:spPr bwMode="auto">
              <a:xfrm>
                <a:off x="2325" y="2569"/>
                <a:ext cx="128" cy="136"/>
              </a:xfrm>
              <a:prstGeom prst="rect">
                <a:avLst/>
              </a:prstGeom>
              <a:solidFill>
                <a:srgbClr val="000000"/>
              </a:solidFill>
              <a:ln w="17463">
                <a:solidFill>
                  <a:srgbClr val="000000"/>
                </a:solidFill>
                <a:miter lim="800000"/>
                <a:headEnd/>
                <a:tailEnd/>
              </a:ln>
            </p:spPr>
            <p:txBody>
              <a:bodyPr/>
              <a:lstStyle/>
              <a:p>
                <a:endParaRPr lang="en-IN"/>
              </a:p>
            </p:txBody>
          </p:sp>
          <p:sp>
            <p:nvSpPr>
              <p:cNvPr id="184382" name="Rectangle 62"/>
              <p:cNvSpPr>
                <a:spLocks noChangeArrowheads="1"/>
              </p:cNvSpPr>
              <p:nvPr/>
            </p:nvSpPr>
            <p:spPr bwMode="auto">
              <a:xfrm>
                <a:off x="2301" y="2554"/>
                <a:ext cx="136" cy="135"/>
              </a:xfrm>
              <a:prstGeom prst="rect">
                <a:avLst/>
              </a:prstGeom>
              <a:solidFill>
                <a:srgbClr val="FFFFFF"/>
              </a:solidFill>
              <a:ln w="17463">
                <a:solidFill>
                  <a:srgbClr val="000000"/>
                </a:solidFill>
                <a:miter lim="800000"/>
                <a:headEnd/>
                <a:tailEnd/>
              </a:ln>
            </p:spPr>
            <p:txBody>
              <a:bodyPr/>
              <a:lstStyle/>
              <a:p>
                <a:endParaRPr lang="en-IN"/>
              </a:p>
            </p:txBody>
          </p:sp>
        </p:grpSp>
        <p:sp>
          <p:nvSpPr>
            <p:cNvPr id="184383" name="Rectangle 63"/>
            <p:cNvSpPr>
              <a:spLocks noChangeArrowheads="1"/>
            </p:cNvSpPr>
            <p:nvPr/>
          </p:nvSpPr>
          <p:spPr bwMode="auto">
            <a:xfrm>
              <a:off x="2581" y="968"/>
              <a:ext cx="2585" cy="184"/>
            </a:xfrm>
            <a:prstGeom prst="rect">
              <a:avLst/>
            </a:prstGeom>
            <a:noFill/>
            <a:ln w="9525">
              <a:noFill/>
              <a:miter lim="800000"/>
              <a:headEnd/>
              <a:tailEnd/>
            </a:ln>
          </p:spPr>
          <p:txBody>
            <a:bodyPr wrap="none" lIns="0" tIns="0" rIns="0" bIns="0">
              <a:spAutoFit/>
            </a:bodyPr>
            <a:lstStyle/>
            <a:p>
              <a:pPr>
                <a:lnSpc>
                  <a:spcPct val="90000"/>
                </a:lnSpc>
              </a:pPr>
              <a:r>
                <a:rPr lang="en-US" b="1">
                  <a:effectLst>
                    <a:outerShdw blurRad="38100" dist="38100" dir="2700000" algn="tl">
                      <a:srgbClr val="FFFFFF"/>
                    </a:outerShdw>
                  </a:effectLst>
                  <a:latin typeface="Helvetica" pitchFamily="-128" charset="0"/>
                </a:rPr>
                <a:t>you don't need a flow chart, </a:t>
              </a:r>
              <a:endParaRPr lang="en-US" sz="1800" b="1">
                <a:effectLst>
                  <a:outerShdw blurRad="38100" dist="38100" dir="2700000" algn="tl">
                    <a:srgbClr val="FFFFFF"/>
                  </a:outerShdw>
                </a:effectLst>
                <a:latin typeface="Helvetica" pitchFamily="-128" charset="0"/>
              </a:endParaRPr>
            </a:p>
          </p:txBody>
        </p:sp>
        <p:sp>
          <p:nvSpPr>
            <p:cNvPr id="184384" name="Rectangle 64"/>
            <p:cNvSpPr>
              <a:spLocks noChangeArrowheads="1"/>
            </p:cNvSpPr>
            <p:nvPr/>
          </p:nvSpPr>
          <p:spPr bwMode="auto">
            <a:xfrm>
              <a:off x="2581" y="1167"/>
              <a:ext cx="2741" cy="184"/>
            </a:xfrm>
            <a:prstGeom prst="rect">
              <a:avLst/>
            </a:prstGeom>
            <a:noFill/>
            <a:ln w="9525">
              <a:noFill/>
              <a:miter lim="800000"/>
              <a:headEnd/>
              <a:tailEnd/>
            </a:ln>
          </p:spPr>
          <p:txBody>
            <a:bodyPr wrap="none" lIns="0" tIns="0" rIns="0" bIns="0">
              <a:spAutoFit/>
            </a:bodyPr>
            <a:lstStyle/>
            <a:p>
              <a:pPr>
                <a:lnSpc>
                  <a:spcPct val="90000"/>
                </a:lnSpc>
              </a:pPr>
              <a:r>
                <a:rPr lang="en-US" b="1">
                  <a:effectLst>
                    <a:outerShdw blurRad="38100" dist="38100" dir="2700000" algn="tl">
                      <a:srgbClr val="FFFFFF"/>
                    </a:outerShdw>
                  </a:effectLst>
                  <a:latin typeface="Helvetica" pitchFamily="-128" charset="0"/>
                </a:rPr>
                <a:t>but the picture will help when </a:t>
              </a:r>
              <a:endParaRPr lang="en-US" sz="1800" b="1">
                <a:effectLst>
                  <a:outerShdw blurRad="38100" dist="38100" dir="2700000" algn="tl">
                    <a:srgbClr val="FFFFFF"/>
                  </a:outerShdw>
                </a:effectLst>
                <a:latin typeface="Helvetica" pitchFamily="-128" charset="0"/>
              </a:endParaRPr>
            </a:p>
          </p:txBody>
        </p:sp>
        <p:sp>
          <p:nvSpPr>
            <p:cNvPr id="184385" name="Rectangle 65"/>
            <p:cNvSpPr>
              <a:spLocks noChangeArrowheads="1"/>
            </p:cNvSpPr>
            <p:nvPr/>
          </p:nvSpPr>
          <p:spPr bwMode="auto">
            <a:xfrm>
              <a:off x="2581" y="1367"/>
              <a:ext cx="2251" cy="184"/>
            </a:xfrm>
            <a:prstGeom prst="rect">
              <a:avLst/>
            </a:prstGeom>
            <a:noFill/>
            <a:ln w="9525">
              <a:noFill/>
              <a:miter lim="800000"/>
              <a:headEnd/>
              <a:tailEnd/>
            </a:ln>
          </p:spPr>
          <p:txBody>
            <a:bodyPr wrap="none" lIns="0" tIns="0" rIns="0" bIns="0">
              <a:spAutoFit/>
            </a:bodyPr>
            <a:lstStyle/>
            <a:p>
              <a:pPr>
                <a:lnSpc>
                  <a:spcPct val="90000"/>
                </a:lnSpc>
              </a:pPr>
              <a:r>
                <a:rPr lang="en-US" b="1">
                  <a:effectLst>
                    <a:outerShdw blurRad="38100" dist="38100" dir="2700000" algn="tl">
                      <a:srgbClr val="FFFFFF"/>
                    </a:outerShdw>
                  </a:effectLst>
                  <a:latin typeface="Helvetica" pitchFamily="-128" charset="0"/>
                </a:rPr>
                <a:t>you trace program paths</a:t>
              </a:r>
              <a:endParaRPr lang="en-US" sz="1800" b="1">
                <a:effectLst>
                  <a:outerShdw blurRad="38100" dist="38100" dir="2700000" algn="tl">
                    <a:srgbClr val="FFFFFF"/>
                  </a:outerShdw>
                </a:effectLst>
                <a:latin typeface="Helvetica" pitchFamily="-128" charset="0"/>
              </a:endParaRPr>
            </a:p>
          </p:txBody>
        </p:sp>
        <p:sp>
          <p:nvSpPr>
            <p:cNvPr id="184386" name="Rectangle 66"/>
            <p:cNvSpPr>
              <a:spLocks noChangeArrowheads="1"/>
            </p:cNvSpPr>
            <p:nvPr/>
          </p:nvSpPr>
          <p:spPr bwMode="auto">
            <a:xfrm>
              <a:off x="2581" y="1566"/>
              <a:ext cx="0" cy="139"/>
            </a:xfrm>
            <a:prstGeom prst="rect">
              <a:avLst/>
            </a:prstGeom>
            <a:noFill/>
            <a:ln w="9525">
              <a:noFill/>
              <a:miter lim="800000"/>
              <a:headEnd/>
              <a:tailEnd/>
            </a:ln>
          </p:spPr>
          <p:txBody>
            <a:bodyPr wrap="none" lIns="0" tIns="0" rIns="0" bIns="0">
              <a:spAutoFit/>
            </a:bodyPr>
            <a:lstStyle/>
            <a:p>
              <a:pPr>
                <a:lnSpc>
                  <a:spcPct val="90000"/>
                </a:lnSpc>
              </a:pPr>
              <a:endParaRPr lang="en-US" sz="1800" b="1">
                <a:effectLst>
                  <a:outerShdw blurRad="38100" dist="38100" dir="2700000" algn="tl">
                    <a:srgbClr val="FFFFFF"/>
                  </a:outerShdw>
                </a:effectLst>
                <a:latin typeface="Helvetica" pitchFamily="-128" charset="0"/>
              </a:endParaRPr>
            </a:p>
          </p:txBody>
        </p:sp>
        <p:sp>
          <p:nvSpPr>
            <p:cNvPr id="184387" name="Rectangle 67"/>
            <p:cNvSpPr>
              <a:spLocks noChangeArrowheads="1"/>
            </p:cNvSpPr>
            <p:nvPr/>
          </p:nvSpPr>
          <p:spPr bwMode="auto">
            <a:xfrm>
              <a:off x="2581" y="1765"/>
              <a:ext cx="2838" cy="184"/>
            </a:xfrm>
            <a:prstGeom prst="rect">
              <a:avLst/>
            </a:prstGeom>
            <a:noFill/>
            <a:ln w="9525">
              <a:noFill/>
              <a:miter lim="800000"/>
              <a:headEnd/>
              <a:tailEnd/>
            </a:ln>
          </p:spPr>
          <p:txBody>
            <a:bodyPr wrap="none" lIns="0" tIns="0" rIns="0" bIns="0">
              <a:spAutoFit/>
            </a:bodyPr>
            <a:lstStyle/>
            <a:p>
              <a:pPr>
                <a:lnSpc>
                  <a:spcPct val="90000"/>
                </a:lnSpc>
              </a:pPr>
              <a:r>
                <a:rPr lang="en-US" b="1">
                  <a:effectLst>
                    <a:outerShdw blurRad="38100" dist="38100" dir="2700000" algn="tl">
                      <a:srgbClr val="FFFFFF"/>
                    </a:outerShdw>
                  </a:effectLst>
                  <a:latin typeface="Helvetica" pitchFamily="-128" charset="0"/>
                </a:rPr>
                <a:t>count each simple logical test, </a:t>
              </a:r>
              <a:endParaRPr lang="en-US" sz="1800" b="1">
                <a:effectLst>
                  <a:outerShdw blurRad="38100" dist="38100" dir="2700000" algn="tl">
                    <a:srgbClr val="FFFFFF"/>
                  </a:outerShdw>
                </a:effectLst>
                <a:latin typeface="Helvetica" pitchFamily="-128" charset="0"/>
              </a:endParaRPr>
            </a:p>
          </p:txBody>
        </p:sp>
        <p:sp>
          <p:nvSpPr>
            <p:cNvPr id="184388" name="Rectangle 68"/>
            <p:cNvSpPr>
              <a:spLocks noChangeArrowheads="1"/>
            </p:cNvSpPr>
            <p:nvPr/>
          </p:nvSpPr>
          <p:spPr bwMode="auto">
            <a:xfrm>
              <a:off x="2581" y="1964"/>
              <a:ext cx="2784" cy="184"/>
            </a:xfrm>
            <a:prstGeom prst="rect">
              <a:avLst/>
            </a:prstGeom>
            <a:noFill/>
            <a:ln w="9525">
              <a:noFill/>
              <a:miter lim="800000"/>
              <a:headEnd/>
              <a:tailEnd/>
            </a:ln>
          </p:spPr>
          <p:txBody>
            <a:bodyPr wrap="none" lIns="0" tIns="0" rIns="0" bIns="0">
              <a:spAutoFit/>
            </a:bodyPr>
            <a:lstStyle/>
            <a:p>
              <a:pPr>
                <a:lnSpc>
                  <a:spcPct val="90000"/>
                </a:lnSpc>
              </a:pPr>
              <a:r>
                <a:rPr lang="en-US" b="1">
                  <a:effectLst>
                    <a:outerShdw blurRad="38100" dist="38100" dir="2700000" algn="tl">
                      <a:srgbClr val="FFFFFF"/>
                    </a:outerShdw>
                  </a:effectLst>
                  <a:latin typeface="Helvetica" pitchFamily="-128" charset="0"/>
                </a:rPr>
                <a:t>compound tests count as 2 or </a:t>
              </a:r>
              <a:endParaRPr lang="en-US" sz="1800" b="1">
                <a:effectLst>
                  <a:outerShdw blurRad="38100" dist="38100" dir="2700000" algn="tl">
                    <a:srgbClr val="FFFFFF"/>
                  </a:outerShdw>
                </a:effectLst>
                <a:latin typeface="Helvetica" pitchFamily="-128" charset="0"/>
              </a:endParaRPr>
            </a:p>
          </p:txBody>
        </p:sp>
        <p:sp>
          <p:nvSpPr>
            <p:cNvPr id="184389" name="Rectangle 69"/>
            <p:cNvSpPr>
              <a:spLocks noChangeArrowheads="1"/>
            </p:cNvSpPr>
            <p:nvPr/>
          </p:nvSpPr>
          <p:spPr bwMode="auto">
            <a:xfrm>
              <a:off x="2581" y="2164"/>
              <a:ext cx="470" cy="184"/>
            </a:xfrm>
            <a:prstGeom prst="rect">
              <a:avLst/>
            </a:prstGeom>
            <a:noFill/>
            <a:ln w="9525">
              <a:noFill/>
              <a:miter lim="800000"/>
              <a:headEnd/>
              <a:tailEnd/>
            </a:ln>
          </p:spPr>
          <p:txBody>
            <a:bodyPr wrap="none" lIns="0" tIns="0" rIns="0" bIns="0">
              <a:spAutoFit/>
            </a:bodyPr>
            <a:lstStyle/>
            <a:p>
              <a:pPr>
                <a:lnSpc>
                  <a:spcPct val="90000"/>
                </a:lnSpc>
              </a:pPr>
              <a:r>
                <a:rPr lang="en-US" b="1">
                  <a:effectLst>
                    <a:outerShdw blurRad="38100" dist="38100" dir="2700000" algn="tl">
                      <a:srgbClr val="FFFFFF"/>
                    </a:outerShdw>
                  </a:effectLst>
                  <a:latin typeface="Helvetica" pitchFamily="-128" charset="0"/>
                </a:rPr>
                <a:t>more</a:t>
              </a:r>
              <a:endParaRPr lang="en-US" sz="1800" b="1">
                <a:effectLst>
                  <a:outerShdw blurRad="38100" dist="38100" dir="2700000" algn="tl">
                    <a:srgbClr val="FFFFFF"/>
                  </a:outerShdw>
                </a:effectLst>
                <a:latin typeface="Helvetica" pitchFamily="-128" charset="0"/>
              </a:endParaRPr>
            </a:p>
          </p:txBody>
        </p:sp>
        <p:sp>
          <p:nvSpPr>
            <p:cNvPr id="184390" name="Rectangle 70"/>
            <p:cNvSpPr>
              <a:spLocks noChangeArrowheads="1"/>
            </p:cNvSpPr>
            <p:nvPr/>
          </p:nvSpPr>
          <p:spPr bwMode="auto">
            <a:xfrm>
              <a:off x="2581" y="2363"/>
              <a:ext cx="0" cy="138"/>
            </a:xfrm>
            <a:prstGeom prst="rect">
              <a:avLst/>
            </a:prstGeom>
            <a:noFill/>
            <a:ln w="9525">
              <a:noFill/>
              <a:miter lim="800000"/>
              <a:headEnd/>
              <a:tailEnd/>
            </a:ln>
          </p:spPr>
          <p:txBody>
            <a:bodyPr wrap="none" lIns="0" tIns="0" rIns="0" bIns="0">
              <a:spAutoFit/>
            </a:bodyPr>
            <a:lstStyle/>
            <a:p>
              <a:pPr>
                <a:lnSpc>
                  <a:spcPct val="90000"/>
                </a:lnSpc>
              </a:pPr>
              <a:endParaRPr lang="en-US" sz="1800" b="1">
                <a:effectLst>
                  <a:outerShdw blurRad="38100" dist="38100" dir="2700000" algn="tl">
                    <a:srgbClr val="FFFFFF"/>
                  </a:outerShdw>
                </a:effectLst>
                <a:latin typeface="Helvetica" pitchFamily="-128" charset="0"/>
              </a:endParaRPr>
            </a:p>
          </p:txBody>
        </p:sp>
        <p:sp>
          <p:nvSpPr>
            <p:cNvPr id="184391" name="Rectangle 71"/>
            <p:cNvSpPr>
              <a:spLocks noChangeArrowheads="1"/>
            </p:cNvSpPr>
            <p:nvPr/>
          </p:nvSpPr>
          <p:spPr bwMode="auto">
            <a:xfrm>
              <a:off x="2581" y="2562"/>
              <a:ext cx="2646" cy="184"/>
            </a:xfrm>
            <a:prstGeom prst="rect">
              <a:avLst/>
            </a:prstGeom>
            <a:noFill/>
            <a:ln w="9525">
              <a:noFill/>
              <a:miter lim="800000"/>
              <a:headEnd/>
              <a:tailEnd/>
            </a:ln>
          </p:spPr>
          <p:txBody>
            <a:bodyPr wrap="none" lIns="0" tIns="0" rIns="0" bIns="0">
              <a:spAutoFit/>
            </a:bodyPr>
            <a:lstStyle/>
            <a:p>
              <a:pPr>
                <a:lnSpc>
                  <a:spcPct val="90000"/>
                </a:lnSpc>
              </a:pPr>
              <a:r>
                <a:rPr lang="en-US" b="1">
                  <a:effectLst>
                    <a:outerShdw blurRad="38100" dist="38100" dir="2700000" algn="tl">
                      <a:srgbClr val="FFFFFF"/>
                    </a:outerShdw>
                  </a:effectLst>
                  <a:latin typeface="Helvetica" pitchFamily="-128" charset="0"/>
                </a:rPr>
                <a:t>basis path testing should be </a:t>
              </a:r>
              <a:endParaRPr lang="en-US" sz="1800" b="1">
                <a:effectLst>
                  <a:outerShdw blurRad="38100" dist="38100" dir="2700000" algn="tl">
                    <a:srgbClr val="FFFFFF"/>
                  </a:outerShdw>
                </a:effectLst>
                <a:latin typeface="Helvetica" pitchFamily="-128" charset="0"/>
              </a:endParaRPr>
            </a:p>
          </p:txBody>
        </p:sp>
        <p:sp>
          <p:nvSpPr>
            <p:cNvPr id="184392" name="Rectangle 72"/>
            <p:cNvSpPr>
              <a:spLocks noChangeArrowheads="1"/>
            </p:cNvSpPr>
            <p:nvPr/>
          </p:nvSpPr>
          <p:spPr bwMode="auto">
            <a:xfrm>
              <a:off x="2581" y="2761"/>
              <a:ext cx="2422" cy="184"/>
            </a:xfrm>
            <a:prstGeom prst="rect">
              <a:avLst/>
            </a:prstGeom>
            <a:noFill/>
            <a:ln w="9525">
              <a:noFill/>
              <a:miter lim="800000"/>
              <a:headEnd/>
              <a:tailEnd/>
            </a:ln>
          </p:spPr>
          <p:txBody>
            <a:bodyPr wrap="none" lIns="0" tIns="0" rIns="0" bIns="0">
              <a:spAutoFit/>
            </a:bodyPr>
            <a:lstStyle/>
            <a:p>
              <a:pPr>
                <a:lnSpc>
                  <a:spcPct val="90000"/>
                </a:lnSpc>
              </a:pPr>
              <a:r>
                <a:rPr lang="en-US" b="1">
                  <a:effectLst>
                    <a:outerShdw blurRad="38100" dist="38100" dir="2700000" algn="tl">
                      <a:srgbClr val="FFFFFF"/>
                    </a:outerShdw>
                  </a:effectLst>
                  <a:latin typeface="Helvetica" pitchFamily="-128" charset="0"/>
                </a:rPr>
                <a:t>applied to critical modules</a:t>
              </a:r>
              <a:endParaRPr lang="en-US" sz="1800" b="1">
                <a:effectLst>
                  <a:outerShdw blurRad="38100" dist="38100" dir="2700000" algn="tl">
                    <a:srgbClr val="FFFFFF"/>
                  </a:outerShdw>
                </a:effectLst>
                <a:latin typeface="Helvetica" pitchFamily="-128" charset="0"/>
              </a:endParaRPr>
            </a:p>
          </p:txBody>
        </p:sp>
        <p:grpSp>
          <p:nvGrpSpPr>
            <p:cNvPr id="11" name="Group 73"/>
            <p:cNvGrpSpPr>
              <a:grpSpLocks/>
            </p:cNvGrpSpPr>
            <p:nvPr/>
          </p:nvGrpSpPr>
          <p:grpSpPr bwMode="auto">
            <a:xfrm>
              <a:off x="2301" y="1781"/>
              <a:ext cx="152" cy="151"/>
              <a:chOff x="2301" y="1781"/>
              <a:chExt cx="152" cy="151"/>
            </a:xfrm>
          </p:grpSpPr>
          <p:sp>
            <p:nvSpPr>
              <p:cNvPr id="184394" name="Rectangle 74"/>
              <p:cNvSpPr>
                <a:spLocks noChangeArrowheads="1"/>
              </p:cNvSpPr>
              <p:nvPr/>
            </p:nvSpPr>
            <p:spPr bwMode="auto">
              <a:xfrm>
                <a:off x="2325" y="1796"/>
                <a:ext cx="128" cy="136"/>
              </a:xfrm>
              <a:prstGeom prst="rect">
                <a:avLst/>
              </a:prstGeom>
              <a:solidFill>
                <a:srgbClr val="000000"/>
              </a:solidFill>
              <a:ln w="17463">
                <a:solidFill>
                  <a:srgbClr val="000000"/>
                </a:solidFill>
                <a:miter lim="800000"/>
                <a:headEnd/>
                <a:tailEnd/>
              </a:ln>
            </p:spPr>
            <p:txBody>
              <a:bodyPr/>
              <a:lstStyle/>
              <a:p>
                <a:endParaRPr lang="en-IN"/>
              </a:p>
            </p:txBody>
          </p:sp>
          <p:sp>
            <p:nvSpPr>
              <p:cNvPr id="184395" name="Rectangle 75"/>
              <p:cNvSpPr>
                <a:spLocks noChangeArrowheads="1"/>
              </p:cNvSpPr>
              <p:nvPr/>
            </p:nvSpPr>
            <p:spPr bwMode="auto">
              <a:xfrm>
                <a:off x="2301" y="1781"/>
                <a:ext cx="136" cy="135"/>
              </a:xfrm>
              <a:prstGeom prst="rect">
                <a:avLst/>
              </a:prstGeom>
              <a:solidFill>
                <a:srgbClr val="FFFFFF"/>
              </a:solidFill>
              <a:ln w="17463">
                <a:solidFill>
                  <a:srgbClr val="000000"/>
                </a:solidFill>
                <a:miter lim="800000"/>
                <a:headEnd/>
                <a:tailEnd/>
              </a:ln>
            </p:spPr>
            <p:txBody>
              <a:bodyPr/>
              <a:lstStyle/>
              <a:p>
                <a:endParaRPr lang="en-IN"/>
              </a:p>
            </p:txBody>
          </p:sp>
        </p:grpSp>
        <p:grpSp>
          <p:nvGrpSpPr>
            <p:cNvPr id="12" name="Group 76"/>
            <p:cNvGrpSpPr>
              <a:grpSpLocks/>
            </p:cNvGrpSpPr>
            <p:nvPr/>
          </p:nvGrpSpPr>
          <p:grpSpPr bwMode="auto">
            <a:xfrm>
              <a:off x="2301" y="992"/>
              <a:ext cx="152" cy="151"/>
              <a:chOff x="2301" y="992"/>
              <a:chExt cx="152" cy="151"/>
            </a:xfrm>
          </p:grpSpPr>
          <p:sp>
            <p:nvSpPr>
              <p:cNvPr id="184397" name="Rectangle 77"/>
              <p:cNvSpPr>
                <a:spLocks noChangeArrowheads="1"/>
              </p:cNvSpPr>
              <p:nvPr/>
            </p:nvSpPr>
            <p:spPr bwMode="auto">
              <a:xfrm>
                <a:off x="2325" y="1008"/>
                <a:ext cx="128" cy="135"/>
              </a:xfrm>
              <a:prstGeom prst="rect">
                <a:avLst/>
              </a:prstGeom>
              <a:solidFill>
                <a:srgbClr val="000000"/>
              </a:solidFill>
              <a:ln w="17463">
                <a:solidFill>
                  <a:srgbClr val="000000"/>
                </a:solidFill>
                <a:miter lim="800000"/>
                <a:headEnd/>
                <a:tailEnd/>
              </a:ln>
            </p:spPr>
            <p:txBody>
              <a:bodyPr/>
              <a:lstStyle/>
              <a:p>
                <a:endParaRPr lang="en-IN"/>
              </a:p>
            </p:txBody>
          </p:sp>
          <p:sp>
            <p:nvSpPr>
              <p:cNvPr id="184398" name="Rectangle 78"/>
              <p:cNvSpPr>
                <a:spLocks noChangeArrowheads="1"/>
              </p:cNvSpPr>
              <p:nvPr/>
            </p:nvSpPr>
            <p:spPr bwMode="auto">
              <a:xfrm>
                <a:off x="2301" y="992"/>
                <a:ext cx="136" cy="135"/>
              </a:xfrm>
              <a:prstGeom prst="rect">
                <a:avLst/>
              </a:prstGeom>
              <a:solidFill>
                <a:srgbClr val="FFFFFF"/>
              </a:solidFill>
              <a:ln w="17463">
                <a:solidFill>
                  <a:srgbClr val="000000"/>
                </a:solidFill>
                <a:miter lim="800000"/>
                <a:headEnd/>
                <a:tailEnd/>
              </a:ln>
            </p:spPr>
            <p:txBody>
              <a:bodyPr/>
              <a:lstStyle/>
              <a:p>
                <a:endParaRPr lang="en-IN"/>
              </a:p>
            </p:txBody>
          </p:sp>
        </p:grpSp>
      </p:grpSp>
      <p:sp>
        <p:nvSpPr>
          <p:cNvPr id="184399" name="Rectangle 79"/>
          <p:cNvSpPr>
            <a:spLocks noChangeArrowheads="1"/>
          </p:cNvSpPr>
          <p:nvPr/>
        </p:nvSpPr>
        <p:spPr bwMode="auto">
          <a:xfrm>
            <a:off x="2568575" y="4094163"/>
            <a:ext cx="461963" cy="173037"/>
          </a:xfrm>
          <a:prstGeom prst="rect">
            <a:avLst/>
          </a:prstGeom>
          <a:solidFill>
            <a:schemeClr val="accent1"/>
          </a:solidFill>
          <a:ln w="12700">
            <a:solidFill>
              <a:schemeClr val="accent1"/>
            </a:solidFill>
            <a:miter lim="800000"/>
            <a:headEnd/>
            <a:tailEnd/>
          </a:ln>
          <a:effectLst/>
        </p:spPr>
        <p:txBody>
          <a:bodyPr wrap="none" anchor="ctr"/>
          <a:lstStyle/>
          <a:p>
            <a:endParaRPr lang="en-IN"/>
          </a:p>
        </p:txBody>
      </p:sp>
      <p:sp>
        <p:nvSpPr>
          <p:cNvPr id="83"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8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nchor="ctr"/>
          <a:lstStyle/>
          <a:p>
            <a:r>
              <a:rPr lang="en-US" dirty="0"/>
              <a:t>Graph Matrices</a:t>
            </a:r>
          </a:p>
        </p:txBody>
      </p:sp>
      <p:sp>
        <p:nvSpPr>
          <p:cNvPr id="185347" name="Rectangle 3"/>
          <p:cNvSpPr>
            <a:spLocks noGrp="1" noChangeArrowheads="1"/>
          </p:cNvSpPr>
          <p:nvPr>
            <p:ph idx="1"/>
          </p:nvPr>
        </p:nvSpPr>
        <p:spPr/>
        <p:txBody>
          <a:bodyPr/>
          <a:lstStyle/>
          <a:p>
            <a:pPr algn="just">
              <a:lnSpc>
                <a:spcPct val="150000"/>
              </a:lnSpc>
            </a:pPr>
            <a:r>
              <a:rPr lang="en-US" sz="2000" dirty="0"/>
              <a:t>A graph matrix is a square matrix whose size (i.e., number of rows and columns) is equal to the number of nodes on a flow graph</a:t>
            </a:r>
          </a:p>
          <a:p>
            <a:pPr algn="just">
              <a:lnSpc>
                <a:spcPct val="150000"/>
              </a:lnSpc>
            </a:pPr>
            <a:r>
              <a:rPr lang="en-US" sz="2000" dirty="0"/>
              <a:t>Each row and column corresponds to an identified node, and matrix entries correspond to connections (an edge) between nodes. </a:t>
            </a:r>
          </a:p>
          <a:p>
            <a:pPr algn="just">
              <a:lnSpc>
                <a:spcPct val="150000"/>
              </a:lnSpc>
            </a:pPr>
            <a:r>
              <a:rPr lang="en-US" sz="2000" dirty="0"/>
              <a:t>By adding a </a:t>
            </a:r>
            <a:r>
              <a:rPr lang="en-US" sz="2000" i="1" dirty="0"/>
              <a:t>link weight</a:t>
            </a:r>
            <a:r>
              <a:rPr lang="en-US" sz="2000" dirty="0"/>
              <a:t> to each matrix entry, the graph matrix can become a powerful tool for evaluating program control structure during testing</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nchor="ctr"/>
          <a:lstStyle/>
          <a:p>
            <a:r>
              <a:rPr lang="en-US" dirty="0"/>
              <a:t>Data Flow Testing</a:t>
            </a:r>
          </a:p>
        </p:txBody>
      </p:sp>
      <p:sp>
        <p:nvSpPr>
          <p:cNvPr id="200707" name="Rectangle 3"/>
          <p:cNvSpPr>
            <a:spLocks noGrp="1" noChangeArrowheads="1"/>
          </p:cNvSpPr>
          <p:nvPr>
            <p:ph idx="1"/>
          </p:nvPr>
        </p:nvSpPr>
        <p:spPr>
          <a:xfrm>
            <a:off x="428596" y="1285860"/>
            <a:ext cx="8229600" cy="4525963"/>
          </a:xfrm>
        </p:spPr>
        <p:txBody>
          <a:bodyPr/>
          <a:lstStyle/>
          <a:p>
            <a:pPr algn="just">
              <a:lnSpc>
                <a:spcPct val="150000"/>
              </a:lnSpc>
            </a:pPr>
            <a:r>
              <a:rPr lang="en-US" sz="2000" dirty="0">
                <a:latin typeface="+mj-lt"/>
              </a:rPr>
              <a:t>The data flow testing method [Fra93] selects test paths of a program according to the locations of definitions and uses of variables in the program.</a:t>
            </a:r>
          </a:p>
          <a:p>
            <a:pPr lvl="1" algn="just">
              <a:lnSpc>
                <a:spcPct val="150000"/>
              </a:lnSpc>
            </a:pPr>
            <a:r>
              <a:rPr lang="en-US" sz="1800" dirty="0">
                <a:latin typeface="+mj-lt"/>
              </a:rPr>
              <a:t>Assume that each statement in a program is assigned a unique statement number and that each function does not modify its parameters or global variables. For a statement with </a:t>
            </a:r>
            <a:r>
              <a:rPr lang="en-US" sz="1800" i="1" dirty="0">
                <a:latin typeface="+mj-lt"/>
              </a:rPr>
              <a:t>S</a:t>
            </a:r>
            <a:r>
              <a:rPr lang="en-US" sz="1800" dirty="0">
                <a:latin typeface="+mj-lt"/>
              </a:rPr>
              <a:t> as its statement number</a:t>
            </a:r>
          </a:p>
          <a:p>
            <a:pPr lvl="2" algn="just">
              <a:lnSpc>
                <a:spcPct val="150000"/>
              </a:lnSpc>
              <a:spcBef>
                <a:spcPts val="300"/>
              </a:spcBef>
            </a:pPr>
            <a:r>
              <a:rPr lang="en-US" sz="1600" dirty="0">
                <a:latin typeface="+mj-lt"/>
              </a:rPr>
              <a:t>DEF(</a:t>
            </a:r>
            <a:r>
              <a:rPr lang="en-US" sz="1600" i="1" dirty="0">
                <a:latin typeface="+mj-lt"/>
              </a:rPr>
              <a:t>S</a:t>
            </a:r>
            <a:r>
              <a:rPr lang="en-US" sz="1600" dirty="0">
                <a:latin typeface="+mj-lt"/>
              </a:rPr>
              <a:t>) = {</a:t>
            </a:r>
            <a:r>
              <a:rPr lang="en-US" sz="1600" i="1" dirty="0">
                <a:latin typeface="+mj-lt"/>
              </a:rPr>
              <a:t>X</a:t>
            </a:r>
            <a:r>
              <a:rPr lang="en-US" sz="1600" dirty="0">
                <a:latin typeface="+mj-lt"/>
              </a:rPr>
              <a:t> | statement </a:t>
            </a:r>
            <a:r>
              <a:rPr lang="en-US" sz="1600" i="1" dirty="0">
                <a:latin typeface="+mj-lt"/>
              </a:rPr>
              <a:t>S</a:t>
            </a:r>
            <a:r>
              <a:rPr lang="en-US" sz="1600" dirty="0">
                <a:latin typeface="+mj-lt"/>
              </a:rPr>
              <a:t> contains a definition of </a:t>
            </a:r>
            <a:r>
              <a:rPr lang="en-US" sz="1600" i="1" dirty="0">
                <a:latin typeface="+mj-lt"/>
              </a:rPr>
              <a:t>X</a:t>
            </a:r>
            <a:r>
              <a:rPr lang="en-US" sz="1600" dirty="0">
                <a:latin typeface="+mj-lt"/>
              </a:rPr>
              <a:t>}</a:t>
            </a:r>
          </a:p>
          <a:p>
            <a:pPr lvl="2" algn="just">
              <a:lnSpc>
                <a:spcPct val="150000"/>
              </a:lnSpc>
              <a:spcBef>
                <a:spcPts val="300"/>
              </a:spcBef>
            </a:pPr>
            <a:r>
              <a:rPr lang="en-US" sz="1600" dirty="0">
                <a:latin typeface="+mj-lt"/>
              </a:rPr>
              <a:t>USE(</a:t>
            </a:r>
            <a:r>
              <a:rPr lang="en-US" sz="1600" i="1" dirty="0">
                <a:latin typeface="+mj-lt"/>
              </a:rPr>
              <a:t>S</a:t>
            </a:r>
            <a:r>
              <a:rPr lang="en-US" sz="1600" dirty="0">
                <a:latin typeface="+mj-lt"/>
              </a:rPr>
              <a:t>) = {</a:t>
            </a:r>
            <a:r>
              <a:rPr lang="en-US" sz="1600" i="1" dirty="0">
                <a:latin typeface="+mj-lt"/>
              </a:rPr>
              <a:t>X</a:t>
            </a:r>
            <a:r>
              <a:rPr lang="en-US" sz="1600" dirty="0">
                <a:latin typeface="+mj-lt"/>
              </a:rPr>
              <a:t> | statement </a:t>
            </a:r>
            <a:r>
              <a:rPr lang="en-US" sz="1600" i="1" dirty="0">
                <a:latin typeface="+mj-lt"/>
              </a:rPr>
              <a:t>S</a:t>
            </a:r>
            <a:r>
              <a:rPr lang="en-US" sz="1600" dirty="0">
                <a:latin typeface="+mj-lt"/>
              </a:rPr>
              <a:t> contains a use of </a:t>
            </a:r>
            <a:r>
              <a:rPr lang="en-US" sz="1600" i="1" dirty="0">
                <a:latin typeface="+mj-lt"/>
              </a:rPr>
              <a:t>X</a:t>
            </a:r>
            <a:r>
              <a:rPr lang="en-US" sz="1600" dirty="0">
                <a:latin typeface="+mj-lt"/>
              </a:rPr>
              <a:t>}</a:t>
            </a:r>
          </a:p>
          <a:p>
            <a:pPr lvl="1" algn="just">
              <a:lnSpc>
                <a:spcPct val="150000"/>
              </a:lnSpc>
              <a:spcBef>
                <a:spcPts val="300"/>
              </a:spcBef>
            </a:pPr>
            <a:r>
              <a:rPr lang="en-US" sz="1800" dirty="0">
                <a:latin typeface="+mj-lt"/>
              </a:rPr>
              <a:t>A </a:t>
            </a:r>
            <a:r>
              <a:rPr lang="en-US" sz="1800" i="1" dirty="0">
                <a:solidFill>
                  <a:schemeClr val="folHlink"/>
                </a:solidFill>
                <a:latin typeface="+mj-lt"/>
              </a:rPr>
              <a:t>definition-use (DU) chain</a:t>
            </a:r>
            <a:r>
              <a:rPr lang="en-US" sz="1800" dirty="0">
                <a:latin typeface="+mj-lt"/>
              </a:rPr>
              <a:t> of variable X is of the form [</a:t>
            </a:r>
            <a:r>
              <a:rPr lang="en-US" sz="1800" i="1" dirty="0">
                <a:latin typeface="+mj-lt"/>
              </a:rPr>
              <a:t>X, S, S'</a:t>
            </a:r>
            <a:r>
              <a:rPr lang="en-US" sz="1800" dirty="0">
                <a:latin typeface="+mj-lt"/>
              </a:rPr>
              <a:t>], where </a:t>
            </a:r>
            <a:r>
              <a:rPr lang="en-US" sz="1800" i="1" dirty="0">
                <a:latin typeface="+mj-lt"/>
              </a:rPr>
              <a:t>S</a:t>
            </a:r>
            <a:r>
              <a:rPr lang="en-US" sz="1800" dirty="0">
                <a:latin typeface="+mj-lt"/>
              </a:rPr>
              <a:t> and </a:t>
            </a:r>
            <a:r>
              <a:rPr lang="en-US" sz="1800" i="1" dirty="0">
                <a:latin typeface="+mj-lt"/>
              </a:rPr>
              <a:t>S' </a:t>
            </a:r>
            <a:r>
              <a:rPr lang="en-US" sz="1800" dirty="0">
                <a:latin typeface="+mj-lt"/>
              </a:rPr>
              <a:t>are statement numbers, </a:t>
            </a:r>
            <a:r>
              <a:rPr lang="en-US" sz="1800" i="1" dirty="0">
                <a:latin typeface="+mj-lt"/>
              </a:rPr>
              <a:t>X</a:t>
            </a:r>
            <a:r>
              <a:rPr lang="en-US" sz="1800" dirty="0">
                <a:latin typeface="+mj-lt"/>
              </a:rPr>
              <a:t> is in DEF(</a:t>
            </a:r>
            <a:r>
              <a:rPr lang="en-US" sz="1800" i="1" dirty="0">
                <a:latin typeface="+mj-lt"/>
              </a:rPr>
              <a:t>S</a:t>
            </a:r>
            <a:r>
              <a:rPr lang="en-US" sz="1800" dirty="0">
                <a:latin typeface="+mj-lt"/>
              </a:rPr>
              <a:t>) and USE(</a:t>
            </a:r>
            <a:r>
              <a:rPr lang="en-US" sz="1800" i="1" dirty="0">
                <a:latin typeface="+mj-lt"/>
              </a:rPr>
              <a:t>S'</a:t>
            </a:r>
            <a:r>
              <a:rPr lang="en-US" sz="1800" dirty="0">
                <a:latin typeface="+mj-lt"/>
              </a:rPr>
              <a:t>), and the definition of </a:t>
            </a:r>
            <a:r>
              <a:rPr lang="en-US" sz="1800" i="1" dirty="0">
                <a:latin typeface="+mj-lt"/>
              </a:rPr>
              <a:t>X</a:t>
            </a:r>
            <a:r>
              <a:rPr lang="en-US" sz="1800" dirty="0">
                <a:latin typeface="+mj-lt"/>
              </a:rPr>
              <a:t> in statement </a:t>
            </a:r>
            <a:r>
              <a:rPr lang="en-US" sz="1800" i="1" dirty="0">
                <a:latin typeface="+mj-lt"/>
              </a:rPr>
              <a:t>S</a:t>
            </a:r>
            <a:r>
              <a:rPr lang="en-US" sz="1800" dirty="0">
                <a:latin typeface="+mj-lt"/>
              </a:rPr>
              <a:t> is live at statement</a:t>
            </a:r>
            <a:r>
              <a:rPr lang="en-US" sz="1800" i="1" dirty="0">
                <a:latin typeface="+mj-lt"/>
              </a:rPr>
              <a:t> 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noFill/>
          <a:ln/>
        </p:spPr>
        <p:txBody>
          <a:bodyPr lIns="90487" tIns="44450" rIns="90487" bIns="44450" anchor="ctr"/>
          <a:lstStyle/>
          <a:p>
            <a:r>
              <a:rPr lang="en-US"/>
              <a:t>Loop Testing</a:t>
            </a:r>
          </a:p>
        </p:txBody>
      </p:sp>
      <p:sp>
        <p:nvSpPr>
          <p:cNvPr id="187395" name="Rectangle 3"/>
          <p:cNvSpPr>
            <a:spLocks noChangeArrowheads="1"/>
          </p:cNvSpPr>
          <p:nvPr/>
        </p:nvSpPr>
        <p:spPr bwMode="auto">
          <a:xfrm>
            <a:off x="3340100" y="4886325"/>
            <a:ext cx="1052513" cy="552450"/>
          </a:xfrm>
          <a:prstGeom prst="rect">
            <a:avLst/>
          </a:prstGeom>
          <a:noFill/>
          <a:ln w="28575">
            <a:noFill/>
            <a:miter lim="800000"/>
            <a:headEnd/>
            <a:tailEnd/>
          </a:ln>
          <a:effectLst/>
        </p:spPr>
        <p:txBody>
          <a:bodyPr wrap="none" lIns="90487" tIns="44450" rIns="90487" bIns="44450">
            <a:spAutoFit/>
          </a:bodyPr>
          <a:lstStyle/>
          <a:p>
            <a:pPr algn="ctr">
              <a:lnSpc>
                <a:spcPct val="80000"/>
              </a:lnSpc>
            </a:pPr>
            <a:r>
              <a:rPr lang="en-US" sz="1900" b="1">
                <a:effectLst>
                  <a:outerShdw blurRad="38100" dist="38100" dir="2700000" algn="tl">
                    <a:srgbClr val="FFFFFF"/>
                  </a:outerShdw>
                </a:effectLst>
                <a:latin typeface="Helvetica" pitchFamily="-128" charset="0"/>
              </a:rPr>
              <a:t>Nested </a:t>
            </a:r>
          </a:p>
          <a:p>
            <a:pPr algn="ctr">
              <a:lnSpc>
                <a:spcPct val="80000"/>
              </a:lnSpc>
            </a:pPr>
            <a:r>
              <a:rPr lang="en-US" sz="1900" b="1">
                <a:effectLst>
                  <a:outerShdw blurRad="38100" dist="38100" dir="2700000" algn="tl">
                    <a:srgbClr val="FFFFFF"/>
                  </a:outerShdw>
                </a:effectLst>
                <a:latin typeface="Helvetica" pitchFamily="-128" charset="0"/>
              </a:rPr>
              <a:t>Loops</a:t>
            </a:r>
          </a:p>
        </p:txBody>
      </p:sp>
      <p:sp>
        <p:nvSpPr>
          <p:cNvPr id="187396" name="Rectangle 4"/>
          <p:cNvSpPr>
            <a:spLocks noChangeArrowheads="1"/>
          </p:cNvSpPr>
          <p:nvPr/>
        </p:nvSpPr>
        <p:spPr bwMode="auto">
          <a:xfrm>
            <a:off x="4548188" y="5576888"/>
            <a:ext cx="1843087" cy="666750"/>
          </a:xfrm>
          <a:prstGeom prst="rect">
            <a:avLst/>
          </a:prstGeom>
          <a:noFill/>
          <a:ln w="25400">
            <a:noFill/>
            <a:miter lim="800000"/>
            <a:headEnd/>
            <a:tailEnd/>
          </a:ln>
          <a:effectLst/>
        </p:spPr>
        <p:txBody>
          <a:bodyPr wrap="none" lIns="90487" tIns="44450" rIns="90487" bIns="44450">
            <a:spAutoFit/>
          </a:bodyPr>
          <a:lstStyle/>
          <a:p>
            <a:pPr algn="ctr"/>
            <a:r>
              <a:rPr lang="en-US" sz="1900" b="1">
                <a:effectLst>
                  <a:outerShdw blurRad="38100" dist="38100" dir="2700000" algn="tl">
                    <a:srgbClr val="FFFFFF"/>
                  </a:outerShdw>
                </a:effectLst>
                <a:latin typeface="Helvetica" pitchFamily="-128" charset="0"/>
              </a:rPr>
              <a:t>Concatenated</a:t>
            </a:r>
          </a:p>
          <a:p>
            <a:pPr algn="ctr"/>
            <a:r>
              <a:rPr lang="en-US" sz="1900" b="1">
                <a:effectLst>
                  <a:outerShdw blurRad="38100" dist="38100" dir="2700000" algn="tl">
                    <a:srgbClr val="FFFFFF"/>
                  </a:outerShdw>
                </a:effectLst>
                <a:latin typeface="Helvetica" pitchFamily="-128" charset="0"/>
              </a:rPr>
              <a:t>       Loops       </a:t>
            </a:r>
          </a:p>
        </p:txBody>
      </p:sp>
      <p:sp>
        <p:nvSpPr>
          <p:cNvPr id="187397" name="Rectangle 5"/>
          <p:cNvSpPr>
            <a:spLocks noChangeArrowheads="1"/>
          </p:cNvSpPr>
          <p:nvPr/>
        </p:nvSpPr>
        <p:spPr bwMode="auto">
          <a:xfrm>
            <a:off x="6526213" y="5815013"/>
            <a:ext cx="2165350" cy="377825"/>
          </a:xfrm>
          <a:prstGeom prst="rect">
            <a:avLst/>
          </a:prstGeom>
          <a:noFill/>
          <a:ln w="25400">
            <a:noFill/>
            <a:miter lim="800000"/>
            <a:headEnd/>
            <a:tailEnd/>
          </a:ln>
          <a:effectLst/>
        </p:spPr>
        <p:txBody>
          <a:bodyPr wrap="none" lIns="90487" tIns="44450" rIns="90487" bIns="44450">
            <a:spAutoFit/>
          </a:bodyPr>
          <a:lstStyle/>
          <a:p>
            <a:r>
              <a:rPr lang="en-US" sz="1900" b="1">
                <a:effectLst>
                  <a:outerShdw blurRad="38100" dist="38100" dir="2700000" algn="tl">
                    <a:srgbClr val="FFFFFF"/>
                  </a:outerShdw>
                </a:effectLst>
                <a:latin typeface="Helvetica" pitchFamily="-128" charset="0"/>
              </a:rPr>
              <a:t>Unstructured       </a:t>
            </a:r>
          </a:p>
        </p:txBody>
      </p:sp>
      <p:sp>
        <p:nvSpPr>
          <p:cNvPr id="187399" name="Rectangle 7"/>
          <p:cNvSpPr>
            <a:spLocks noChangeArrowheads="1"/>
          </p:cNvSpPr>
          <p:nvPr/>
        </p:nvSpPr>
        <p:spPr bwMode="auto">
          <a:xfrm>
            <a:off x="1866900" y="4238625"/>
            <a:ext cx="1039813" cy="552450"/>
          </a:xfrm>
          <a:prstGeom prst="rect">
            <a:avLst/>
          </a:prstGeom>
          <a:noFill/>
          <a:ln w="28575">
            <a:noFill/>
            <a:miter lim="800000"/>
            <a:headEnd/>
            <a:tailEnd/>
          </a:ln>
          <a:effectLst/>
        </p:spPr>
        <p:txBody>
          <a:bodyPr wrap="none" lIns="90487" tIns="44450" rIns="90487" bIns="44450">
            <a:spAutoFit/>
          </a:bodyPr>
          <a:lstStyle/>
          <a:p>
            <a:pPr algn="ctr">
              <a:lnSpc>
                <a:spcPct val="80000"/>
              </a:lnSpc>
            </a:pPr>
            <a:r>
              <a:rPr lang="en-US" sz="1900" b="1">
                <a:effectLst>
                  <a:outerShdw blurRad="38100" dist="38100" dir="2700000" algn="tl">
                    <a:srgbClr val="FFFFFF"/>
                  </a:outerShdw>
                </a:effectLst>
                <a:latin typeface="Helvetica" pitchFamily="-128" charset="0"/>
              </a:rPr>
              <a:t>Simple </a:t>
            </a:r>
          </a:p>
          <a:p>
            <a:pPr algn="ctr">
              <a:lnSpc>
                <a:spcPct val="80000"/>
              </a:lnSpc>
            </a:pPr>
            <a:r>
              <a:rPr lang="en-US" sz="1900" b="1">
                <a:effectLst>
                  <a:outerShdw blurRad="38100" dist="38100" dir="2700000" algn="tl">
                    <a:srgbClr val="FFFFFF"/>
                  </a:outerShdw>
                </a:effectLst>
                <a:latin typeface="Helvetica" pitchFamily="-128" charset="0"/>
              </a:rPr>
              <a:t>loop</a:t>
            </a:r>
          </a:p>
        </p:txBody>
      </p:sp>
      <p:sp>
        <p:nvSpPr>
          <p:cNvPr id="187400" name="Rectangle 8"/>
          <p:cNvSpPr>
            <a:spLocks noChangeArrowheads="1"/>
          </p:cNvSpPr>
          <p:nvPr/>
        </p:nvSpPr>
        <p:spPr bwMode="auto">
          <a:xfrm>
            <a:off x="2070100" y="2414588"/>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p>
            <a:endParaRPr lang="en-IN"/>
          </a:p>
        </p:txBody>
      </p:sp>
      <p:sp>
        <p:nvSpPr>
          <p:cNvPr id="187401" name="AutoShape 9"/>
          <p:cNvSpPr>
            <a:spLocks noChangeArrowheads="1"/>
          </p:cNvSpPr>
          <p:nvPr/>
        </p:nvSpPr>
        <p:spPr bwMode="auto">
          <a:xfrm>
            <a:off x="2108200" y="3171825"/>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en-IN"/>
          </a:p>
        </p:txBody>
      </p:sp>
      <p:sp>
        <p:nvSpPr>
          <p:cNvPr id="187402" name="Line 10"/>
          <p:cNvSpPr>
            <a:spLocks noChangeShapeType="1"/>
          </p:cNvSpPr>
          <p:nvPr/>
        </p:nvSpPr>
        <p:spPr bwMode="auto">
          <a:xfrm>
            <a:off x="2425700" y="2065338"/>
            <a:ext cx="0" cy="328612"/>
          </a:xfrm>
          <a:prstGeom prst="line">
            <a:avLst/>
          </a:prstGeom>
          <a:noFill/>
          <a:ln w="28575">
            <a:solidFill>
              <a:schemeClr val="tx1"/>
            </a:solidFill>
            <a:round/>
            <a:headEnd/>
            <a:tailEnd type="triangle" w="med" len="med"/>
          </a:ln>
          <a:effectLst/>
        </p:spPr>
        <p:txBody>
          <a:bodyPr wrap="none" anchor="ctr"/>
          <a:lstStyle/>
          <a:p>
            <a:endParaRPr lang="en-IN"/>
          </a:p>
        </p:txBody>
      </p:sp>
      <p:sp>
        <p:nvSpPr>
          <p:cNvPr id="187403" name="Line 11"/>
          <p:cNvSpPr>
            <a:spLocks noChangeShapeType="1"/>
          </p:cNvSpPr>
          <p:nvPr/>
        </p:nvSpPr>
        <p:spPr bwMode="auto">
          <a:xfrm>
            <a:off x="2413000" y="2951163"/>
            <a:ext cx="0" cy="242887"/>
          </a:xfrm>
          <a:prstGeom prst="line">
            <a:avLst/>
          </a:prstGeom>
          <a:noFill/>
          <a:ln w="28575">
            <a:solidFill>
              <a:schemeClr val="tx1"/>
            </a:solidFill>
            <a:round/>
            <a:headEnd/>
            <a:tailEnd type="triangle" w="med" len="med"/>
          </a:ln>
          <a:effectLst/>
        </p:spPr>
        <p:txBody>
          <a:bodyPr wrap="none" anchor="ctr"/>
          <a:lstStyle/>
          <a:p>
            <a:endParaRPr lang="en-IN"/>
          </a:p>
        </p:txBody>
      </p:sp>
      <p:sp>
        <p:nvSpPr>
          <p:cNvPr id="187404" name="Freeform 12"/>
          <p:cNvSpPr>
            <a:spLocks/>
          </p:cNvSpPr>
          <p:nvPr/>
        </p:nvSpPr>
        <p:spPr bwMode="auto">
          <a:xfrm>
            <a:off x="1790700" y="2700338"/>
            <a:ext cx="306388" cy="758825"/>
          </a:xfrm>
          <a:custGeom>
            <a:avLst/>
            <a:gdLst/>
            <a:ahLst/>
            <a:cxnLst>
              <a:cxn ang="0">
                <a:pos x="192" y="424"/>
              </a:cxn>
              <a:cxn ang="0">
                <a:pos x="0" y="424"/>
              </a:cxn>
              <a:cxn ang="0">
                <a:pos x="0" y="0"/>
              </a:cxn>
              <a:cxn ang="0">
                <a:pos x="160" y="0"/>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p:spPr>
        <p:txBody>
          <a:bodyPr/>
          <a:lstStyle/>
          <a:p>
            <a:endParaRPr lang="en-IN"/>
          </a:p>
        </p:txBody>
      </p:sp>
      <p:sp>
        <p:nvSpPr>
          <p:cNvPr id="187405" name="Line 13"/>
          <p:cNvSpPr>
            <a:spLocks noChangeShapeType="1"/>
          </p:cNvSpPr>
          <p:nvPr/>
        </p:nvSpPr>
        <p:spPr bwMode="auto">
          <a:xfrm>
            <a:off x="2432050" y="3779838"/>
            <a:ext cx="0" cy="300037"/>
          </a:xfrm>
          <a:prstGeom prst="line">
            <a:avLst/>
          </a:prstGeom>
          <a:noFill/>
          <a:ln w="28575">
            <a:solidFill>
              <a:schemeClr val="tx1"/>
            </a:solidFill>
            <a:round/>
            <a:headEnd/>
            <a:tailEnd type="triangle" w="med" len="med"/>
          </a:ln>
          <a:effectLst/>
        </p:spPr>
        <p:txBody>
          <a:bodyPr wrap="none" anchor="ctr"/>
          <a:lstStyle/>
          <a:p>
            <a:endParaRPr lang="en-IN"/>
          </a:p>
        </p:txBody>
      </p:sp>
      <p:sp>
        <p:nvSpPr>
          <p:cNvPr id="187406" name="Rectangle 14"/>
          <p:cNvSpPr>
            <a:spLocks noChangeArrowheads="1"/>
          </p:cNvSpPr>
          <p:nvPr/>
        </p:nvSpPr>
        <p:spPr bwMode="auto">
          <a:xfrm>
            <a:off x="3492500" y="2214563"/>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p>
            <a:endParaRPr lang="en-IN"/>
          </a:p>
        </p:txBody>
      </p:sp>
      <p:sp>
        <p:nvSpPr>
          <p:cNvPr id="187407" name="AutoShape 15"/>
          <p:cNvSpPr>
            <a:spLocks noChangeArrowheads="1"/>
          </p:cNvSpPr>
          <p:nvPr/>
        </p:nvSpPr>
        <p:spPr bwMode="auto">
          <a:xfrm>
            <a:off x="3530600" y="2971800"/>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en-IN"/>
          </a:p>
        </p:txBody>
      </p:sp>
      <p:sp>
        <p:nvSpPr>
          <p:cNvPr id="187408" name="Line 16"/>
          <p:cNvSpPr>
            <a:spLocks noChangeShapeType="1"/>
          </p:cNvSpPr>
          <p:nvPr/>
        </p:nvSpPr>
        <p:spPr bwMode="auto">
          <a:xfrm>
            <a:off x="3848100" y="1865313"/>
            <a:ext cx="0" cy="328612"/>
          </a:xfrm>
          <a:prstGeom prst="line">
            <a:avLst/>
          </a:prstGeom>
          <a:noFill/>
          <a:ln w="28575">
            <a:solidFill>
              <a:schemeClr val="tx1"/>
            </a:solidFill>
            <a:round/>
            <a:headEnd/>
            <a:tailEnd type="triangle" w="med" len="med"/>
          </a:ln>
          <a:effectLst/>
        </p:spPr>
        <p:txBody>
          <a:bodyPr wrap="none" anchor="ctr"/>
          <a:lstStyle/>
          <a:p>
            <a:endParaRPr lang="en-IN"/>
          </a:p>
        </p:txBody>
      </p:sp>
      <p:sp>
        <p:nvSpPr>
          <p:cNvPr id="187409" name="Line 17"/>
          <p:cNvSpPr>
            <a:spLocks noChangeShapeType="1"/>
          </p:cNvSpPr>
          <p:nvPr/>
        </p:nvSpPr>
        <p:spPr bwMode="auto">
          <a:xfrm>
            <a:off x="3835400" y="2751138"/>
            <a:ext cx="0" cy="242887"/>
          </a:xfrm>
          <a:prstGeom prst="line">
            <a:avLst/>
          </a:prstGeom>
          <a:noFill/>
          <a:ln w="28575">
            <a:solidFill>
              <a:schemeClr val="tx1"/>
            </a:solidFill>
            <a:round/>
            <a:headEnd/>
            <a:tailEnd type="triangle" w="med" len="med"/>
          </a:ln>
          <a:effectLst/>
        </p:spPr>
        <p:txBody>
          <a:bodyPr wrap="none" anchor="ctr"/>
          <a:lstStyle/>
          <a:p>
            <a:endParaRPr lang="en-IN"/>
          </a:p>
        </p:txBody>
      </p:sp>
      <p:sp>
        <p:nvSpPr>
          <p:cNvPr id="187410" name="Freeform 18"/>
          <p:cNvSpPr>
            <a:spLocks/>
          </p:cNvSpPr>
          <p:nvPr/>
        </p:nvSpPr>
        <p:spPr bwMode="auto">
          <a:xfrm>
            <a:off x="3213100" y="2500313"/>
            <a:ext cx="306388" cy="758825"/>
          </a:xfrm>
          <a:custGeom>
            <a:avLst/>
            <a:gdLst/>
            <a:ahLst/>
            <a:cxnLst>
              <a:cxn ang="0">
                <a:pos x="192" y="424"/>
              </a:cxn>
              <a:cxn ang="0">
                <a:pos x="0" y="424"/>
              </a:cxn>
              <a:cxn ang="0">
                <a:pos x="0" y="0"/>
              </a:cxn>
              <a:cxn ang="0">
                <a:pos x="160" y="0"/>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p:spPr>
        <p:txBody>
          <a:bodyPr/>
          <a:lstStyle/>
          <a:p>
            <a:endParaRPr lang="en-IN"/>
          </a:p>
        </p:txBody>
      </p:sp>
      <p:sp>
        <p:nvSpPr>
          <p:cNvPr id="187411" name="Line 19"/>
          <p:cNvSpPr>
            <a:spLocks noChangeShapeType="1"/>
          </p:cNvSpPr>
          <p:nvPr/>
        </p:nvSpPr>
        <p:spPr bwMode="auto">
          <a:xfrm>
            <a:off x="3854450" y="3579813"/>
            <a:ext cx="0" cy="300037"/>
          </a:xfrm>
          <a:prstGeom prst="line">
            <a:avLst/>
          </a:prstGeom>
          <a:noFill/>
          <a:ln w="28575">
            <a:solidFill>
              <a:schemeClr val="tx1"/>
            </a:solidFill>
            <a:round/>
            <a:headEnd/>
            <a:tailEnd type="triangle" w="med" len="med"/>
          </a:ln>
          <a:effectLst/>
        </p:spPr>
        <p:txBody>
          <a:bodyPr wrap="none" anchor="ctr"/>
          <a:lstStyle/>
          <a:p>
            <a:endParaRPr lang="en-IN"/>
          </a:p>
        </p:txBody>
      </p:sp>
      <p:sp>
        <p:nvSpPr>
          <p:cNvPr id="187412" name="AutoShape 20"/>
          <p:cNvSpPr>
            <a:spLocks noChangeArrowheads="1"/>
          </p:cNvSpPr>
          <p:nvPr/>
        </p:nvSpPr>
        <p:spPr bwMode="auto">
          <a:xfrm>
            <a:off x="3568700" y="3886200"/>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en-IN"/>
          </a:p>
        </p:txBody>
      </p:sp>
      <p:sp>
        <p:nvSpPr>
          <p:cNvPr id="187413" name="Line 21"/>
          <p:cNvSpPr>
            <a:spLocks noChangeShapeType="1"/>
          </p:cNvSpPr>
          <p:nvPr/>
        </p:nvSpPr>
        <p:spPr bwMode="auto">
          <a:xfrm>
            <a:off x="3892550" y="4451350"/>
            <a:ext cx="0" cy="300038"/>
          </a:xfrm>
          <a:prstGeom prst="line">
            <a:avLst/>
          </a:prstGeom>
          <a:noFill/>
          <a:ln w="28575">
            <a:solidFill>
              <a:schemeClr val="tx1"/>
            </a:solidFill>
            <a:round/>
            <a:headEnd/>
            <a:tailEnd type="triangle" w="med" len="med"/>
          </a:ln>
          <a:effectLst/>
        </p:spPr>
        <p:txBody>
          <a:bodyPr wrap="none" anchor="ctr"/>
          <a:lstStyle/>
          <a:p>
            <a:endParaRPr lang="en-IN"/>
          </a:p>
        </p:txBody>
      </p:sp>
      <p:sp>
        <p:nvSpPr>
          <p:cNvPr id="187414" name="Freeform 22"/>
          <p:cNvSpPr>
            <a:spLocks/>
          </p:cNvSpPr>
          <p:nvPr/>
        </p:nvSpPr>
        <p:spPr bwMode="auto">
          <a:xfrm>
            <a:off x="3098800" y="2128838"/>
            <a:ext cx="750888" cy="2044700"/>
          </a:xfrm>
          <a:custGeom>
            <a:avLst/>
            <a:gdLst/>
            <a:ahLst/>
            <a:cxnLst>
              <a:cxn ang="0">
                <a:pos x="296" y="1144"/>
              </a:cxn>
              <a:cxn ang="0">
                <a:pos x="0" y="1144"/>
              </a:cxn>
              <a:cxn ang="0">
                <a:pos x="0" y="0"/>
              </a:cxn>
              <a:cxn ang="0">
                <a:pos x="472" y="0"/>
              </a:cxn>
            </a:cxnLst>
            <a:rect l="0" t="0" r="r" b="b"/>
            <a:pathLst>
              <a:path w="473" h="1145">
                <a:moveTo>
                  <a:pt x="296" y="1144"/>
                </a:moveTo>
                <a:lnTo>
                  <a:pt x="0" y="1144"/>
                </a:lnTo>
                <a:lnTo>
                  <a:pt x="0" y="0"/>
                </a:lnTo>
                <a:lnTo>
                  <a:pt x="472" y="0"/>
                </a:lnTo>
              </a:path>
            </a:pathLst>
          </a:custGeom>
          <a:noFill/>
          <a:ln w="28575" cap="rnd" cmpd="sng">
            <a:solidFill>
              <a:schemeClr val="tx1"/>
            </a:solidFill>
            <a:prstDash val="solid"/>
            <a:round/>
            <a:headEnd type="none" w="med" len="med"/>
            <a:tailEnd type="triangle" w="med" len="med"/>
          </a:ln>
          <a:effectLst/>
        </p:spPr>
        <p:txBody>
          <a:bodyPr/>
          <a:lstStyle/>
          <a:p>
            <a:endParaRPr lang="en-IN"/>
          </a:p>
        </p:txBody>
      </p:sp>
      <p:sp>
        <p:nvSpPr>
          <p:cNvPr id="187415" name="Rectangle 23"/>
          <p:cNvSpPr>
            <a:spLocks noChangeArrowheads="1"/>
          </p:cNvSpPr>
          <p:nvPr/>
        </p:nvSpPr>
        <p:spPr bwMode="auto">
          <a:xfrm>
            <a:off x="5219700" y="1985963"/>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p>
            <a:endParaRPr lang="en-IN"/>
          </a:p>
        </p:txBody>
      </p:sp>
      <p:sp>
        <p:nvSpPr>
          <p:cNvPr id="187416" name="AutoShape 24"/>
          <p:cNvSpPr>
            <a:spLocks noChangeArrowheads="1"/>
          </p:cNvSpPr>
          <p:nvPr/>
        </p:nvSpPr>
        <p:spPr bwMode="auto">
          <a:xfrm>
            <a:off x="5257800" y="2743200"/>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en-IN"/>
          </a:p>
        </p:txBody>
      </p:sp>
      <p:sp>
        <p:nvSpPr>
          <p:cNvPr id="187417" name="Line 25"/>
          <p:cNvSpPr>
            <a:spLocks noChangeShapeType="1"/>
          </p:cNvSpPr>
          <p:nvPr/>
        </p:nvSpPr>
        <p:spPr bwMode="auto">
          <a:xfrm>
            <a:off x="5575300" y="1636713"/>
            <a:ext cx="0" cy="328612"/>
          </a:xfrm>
          <a:prstGeom prst="line">
            <a:avLst/>
          </a:prstGeom>
          <a:noFill/>
          <a:ln w="28575">
            <a:solidFill>
              <a:schemeClr val="tx1"/>
            </a:solidFill>
            <a:round/>
            <a:headEnd/>
            <a:tailEnd type="triangle" w="med" len="med"/>
          </a:ln>
          <a:effectLst/>
        </p:spPr>
        <p:txBody>
          <a:bodyPr wrap="none" anchor="ctr"/>
          <a:lstStyle/>
          <a:p>
            <a:endParaRPr lang="en-IN"/>
          </a:p>
        </p:txBody>
      </p:sp>
      <p:sp>
        <p:nvSpPr>
          <p:cNvPr id="187418" name="Line 26"/>
          <p:cNvSpPr>
            <a:spLocks noChangeShapeType="1"/>
          </p:cNvSpPr>
          <p:nvPr/>
        </p:nvSpPr>
        <p:spPr bwMode="auto">
          <a:xfrm>
            <a:off x="5562600" y="2522538"/>
            <a:ext cx="0" cy="242887"/>
          </a:xfrm>
          <a:prstGeom prst="line">
            <a:avLst/>
          </a:prstGeom>
          <a:noFill/>
          <a:ln w="28575">
            <a:solidFill>
              <a:schemeClr val="tx1"/>
            </a:solidFill>
            <a:round/>
            <a:headEnd/>
            <a:tailEnd type="triangle" w="med" len="med"/>
          </a:ln>
          <a:effectLst/>
        </p:spPr>
        <p:txBody>
          <a:bodyPr wrap="none" anchor="ctr"/>
          <a:lstStyle/>
          <a:p>
            <a:endParaRPr lang="en-IN"/>
          </a:p>
        </p:txBody>
      </p:sp>
      <p:sp>
        <p:nvSpPr>
          <p:cNvPr id="187419" name="Freeform 27"/>
          <p:cNvSpPr>
            <a:spLocks/>
          </p:cNvSpPr>
          <p:nvPr/>
        </p:nvSpPr>
        <p:spPr bwMode="auto">
          <a:xfrm>
            <a:off x="4940300" y="2271713"/>
            <a:ext cx="306388" cy="758825"/>
          </a:xfrm>
          <a:custGeom>
            <a:avLst/>
            <a:gdLst/>
            <a:ahLst/>
            <a:cxnLst>
              <a:cxn ang="0">
                <a:pos x="192" y="424"/>
              </a:cxn>
              <a:cxn ang="0">
                <a:pos x="0" y="424"/>
              </a:cxn>
              <a:cxn ang="0">
                <a:pos x="0" y="0"/>
              </a:cxn>
              <a:cxn ang="0">
                <a:pos x="160" y="0"/>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p:spPr>
        <p:txBody>
          <a:bodyPr/>
          <a:lstStyle/>
          <a:p>
            <a:endParaRPr lang="en-IN"/>
          </a:p>
        </p:txBody>
      </p:sp>
      <p:sp>
        <p:nvSpPr>
          <p:cNvPr id="187420" name="Line 28"/>
          <p:cNvSpPr>
            <a:spLocks noChangeShapeType="1"/>
          </p:cNvSpPr>
          <p:nvPr/>
        </p:nvSpPr>
        <p:spPr bwMode="auto">
          <a:xfrm>
            <a:off x="5581650" y="3351213"/>
            <a:ext cx="0" cy="300037"/>
          </a:xfrm>
          <a:prstGeom prst="line">
            <a:avLst/>
          </a:prstGeom>
          <a:noFill/>
          <a:ln w="28575">
            <a:solidFill>
              <a:schemeClr val="tx1"/>
            </a:solidFill>
            <a:round/>
            <a:headEnd/>
            <a:tailEnd type="triangle" w="med" len="med"/>
          </a:ln>
          <a:effectLst/>
        </p:spPr>
        <p:txBody>
          <a:bodyPr wrap="none" anchor="ctr"/>
          <a:lstStyle/>
          <a:p>
            <a:endParaRPr lang="en-IN"/>
          </a:p>
        </p:txBody>
      </p:sp>
      <p:sp>
        <p:nvSpPr>
          <p:cNvPr id="187421" name="Rectangle 29"/>
          <p:cNvSpPr>
            <a:spLocks noChangeArrowheads="1"/>
          </p:cNvSpPr>
          <p:nvPr/>
        </p:nvSpPr>
        <p:spPr bwMode="auto">
          <a:xfrm>
            <a:off x="5219700" y="3714750"/>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p>
            <a:endParaRPr lang="en-IN"/>
          </a:p>
        </p:txBody>
      </p:sp>
      <p:sp>
        <p:nvSpPr>
          <p:cNvPr id="187422" name="AutoShape 30"/>
          <p:cNvSpPr>
            <a:spLocks noChangeArrowheads="1"/>
          </p:cNvSpPr>
          <p:nvPr/>
        </p:nvSpPr>
        <p:spPr bwMode="auto">
          <a:xfrm>
            <a:off x="5257800" y="4471988"/>
            <a:ext cx="584200" cy="557212"/>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en-IN"/>
          </a:p>
        </p:txBody>
      </p:sp>
      <p:sp>
        <p:nvSpPr>
          <p:cNvPr id="187423" name="Line 31"/>
          <p:cNvSpPr>
            <a:spLocks noChangeShapeType="1"/>
          </p:cNvSpPr>
          <p:nvPr/>
        </p:nvSpPr>
        <p:spPr bwMode="auto">
          <a:xfrm>
            <a:off x="5575300" y="3365500"/>
            <a:ext cx="0" cy="328613"/>
          </a:xfrm>
          <a:prstGeom prst="line">
            <a:avLst/>
          </a:prstGeom>
          <a:noFill/>
          <a:ln w="28575">
            <a:solidFill>
              <a:schemeClr val="tx1"/>
            </a:solidFill>
            <a:round/>
            <a:headEnd/>
            <a:tailEnd type="triangle" w="med" len="med"/>
          </a:ln>
          <a:effectLst/>
        </p:spPr>
        <p:txBody>
          <a:bodyPr wrap="none" anchor="ctr"/>
          <a:lstStyle/>
          <a:p>
            <a:endParaRPr lang="en-IN"/>
          </a:p>
        </p:txBody>
      </p:sp>
      <p:sp>
        <p:nvSpPr>
          <p:cNvPr id="187424" name="Line 32"/>
          <p:cNvSpPr>
            <a:spLocks noChangeShapeType="1"/>
          </p:cNvSpPr>
          <p:nvPr/>
        </p:nvSpPr>
        <p:spPr bwMode="auto">
          <a:xfrm>
            <a:off x="5562600" y="4251325"/>
            <a:ext cx="0" cy="242888"/>
          </a:xfrm>
          <a:prstGeom prst="line">
            <a:avLst/>
          </a:prstGeom>
          <a:noFill/>
          <a:ln w="28575">
            <a:solidFill>
              <a:schemeClr val="tx1"/>
            </a:solidFill>
            <a:round/>
            <a:headEnd/>
            <a:tailEnd type="triangle" w="med" len="med"/>
          </a:ln>
          <a:effectLst/>
        </p:spPr>
        <p:txBody>
          <a:bodyPr wrap="none" anchor="ctr"/>
          <a:lstStyle/>
          <a:p>
            <a:endParaRPr lang="en-IN"/>
          </a:p>
        </p:txBody>
      </p:sp>
      <p:sp>
        <p:nvSpPr>
          <p:cNvPr id="187425" name="Freeform 33"/>
          <p:cNvSpPr>
            <a:spLocks/>
          </p:cNvSpPr>
          <p:nvPr/>
        </p:nvSpPr>
        <p:spPr bwMode="auto">
          <a:xfrm>
            <a:off x="4940300" y="4000500"/>
            <a:ext cx="306388" cy="758825"/>
          </a:xfrm>
          <a:custGeom>
            <a:avLst/>
            <a:gdLst/>
            <a:ahLst/>
            <a:cxnLst>
              <a:cxn ang="0">
                <a:pos x="192" y="424"/>
              </a:cxn>
              <a:cxn ang="0">
                <a:pos x="0" y="424"/>
              </a:cxn>
              <a:cxn ang="0">
                <a:pos x="0" y="0"/>
              </a:cxn>
              <a:cxn ang="0">
                <a:pos x="160" y="0"/>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p:spPr>
        <p:txBody>
          <a:bodyPr/>
          <a:lstStyle/>
          <a:p>
            <a:endParaRPr lang="en-IN"/>
          </a:p>
        </p:txBody>
      </p:sp>
      <p:sp>
        <p:nvSpPr>
          <p:cNvPr id="187426" name="Line 34"/>
          <p:cNvSpPr>
            <a:spLocks noChangeShapeType="1"/>
          </p:cNvSpPr>
          <p:nvPr/>
        </p:nvSpPr>
        <p:spPr bwMode="auto">
          <a:xfrm>
            <a:off x="5568950" y="5094288"/>
            <a:ext cx="0" cy="300037"/>
          </a:xfrm>
          <a:prstGeom prst="line">
            <a:avLst/>
          </a:prstGeom>
          <a:noFill/>
          <a:ln w="28575">
            <a:solidFill>
              <a:schemeClr val="tx1"/>
            </a:solidFill>
            <a:round/>
            <a:headEnd/>
            <a:tailEnd type="triangle" w="med" len="med"/>
          </a:ln>
          <a:effectLst/>
        </p:spPr>
        <p:txBody>
          <a:bodyPr wrap="none" anchor="ctr"/>
          <a:lstStyle/>
          <a:p>
            <a:endParaRPr lang="en-IN"/>
          </a:p>
        </p:txBody>
      </p:sp>
      <p:sp>
        <p:nvSpPr>
          <p:cNvPr id="187427" name="Rectangle 35"/>
          <p:cNvSpPr>
            <a:spLocks noChangeArrowheads="1"/>
          </p:cNvSpPr>
          <p:nvPr/>
        </p:nvSpPr>
        <p:spPr bwMode="auto">
          <a:xfrm>
            <a:off x="7124700" y="1657350"/>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p>
            <a:endParaRPr lang="en-IN"/>
          </a:p>
        </p:txBody>
      </p:sp>
      <p:sp>
        <p:nvSpPr>
          <p:cNvPr id="187428" name="AutoShape 36"/>
          <p:cNvSpPr>
            <a:spLocks noChangeArrowheads="1"/>
          </p:cNvSpPr>
          <p:nvPr/>
        </p:nvSpPr>
        <p:spPr bwMode="auto">
          <a:xfrm>
            <a:off x="7162800" y="2414588"/>
            <a:ext cx="584200" cy="557212"/>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en-IN"/>
          </a:p>
        </p:txBody>
      </p:sp>
      <p:sp>
        <p:nvSpPr>
          <p:cNvPr id="187429" name="Line 37"/>
          <p:cNvSpPr>
            <a:spLocks noChangeShapeType="1"/>
          </p:cNvSpPr>
          <p:nvPr/>
        </p:nvSpPr>
        <p:spPr bwMode="auto">
          <a:xfrm>
            <a:off x="7480300" y="1308100"/>
            <a:ext cx="0" cy="328613"/>
          </a:xfrm>
          <a:prstGeom prst="line">
            <a:avLst/>
          </a:prstGeom>
          <a:noFill/>
          <a:ln w="12700">
            <a:solidFill>
              <a:schemeClr val="tx1"/>
            </a:solidFill>
            <a:round/>
            <a:headEnd/>
            <a:tailEnd type="triangle" w="med" len="med"/>
          </a:ln>
          <a:effectLst/>
        </p:spPr>
        <p:txBody>
          <a:bodyPr wrap="none" anchor="ctr"/>
          <a:lstStyle/>
          <a:p>
            <a:endParaRPr lang="en-IN"/>
          </a:p>
        </p:txBody>
      </p:sp>
      <p:sp>
        <p:nvSpPr>
          <p:cNvPr id="187430" name="Line 38"/>
          <p:cNvSpPr>
            <a:spLocks noChangeShapeType="1"/>
          </p:cNvSpPr>
          <p:nvPr/>
        </p:nvSpPr>
        <p:spPr bwMode="auto">
          <a:xfrm>
            <a:off x="7467600" y="2193925"/>
            <a:ext cx="0" cy="242888"/>
          </a:xfrm>
          <a:prstGeom prst="line">
            <a:avLst/>
          </a:prstGeom>
          <a:noFill/>
          <a:ln w="28575">
            <a:solidFill>
              <a:schemeClr val="tx1"/>
            </a:solidFill>
            <a:round/>
            <a:headEnd/>
            <a:tailEnd type="triangle" w="med" len="med"/>
          </a:ln>
          <a:effectLst/>
        </p:spPr>
        <p:txBody>
          <a:bodyPr wrap="none" anchor="ctr"/>
          <a:lstStyle/>
          <a:p>
            <a:endParaRPr lang="en-IN"/>
          </a:p>
        </p:txBody>
      </p:sp>
      <p:sp>
        <p:nvSpPr>
          <p:cNvPr id="187431" name="Freeform 39"/>
          <p:cNvSpPr>
            <a:spLocks/>
          </p:cNvSpPr>
          <p:nvPr/>
        </p:nvSpPr>
        <p:spPr bwMode="auto">
          <a:xfrm>
            <a:off x="6845300" y="1943100"/>
            <a:ext cx="306388" cy="758825"/>
          </a:xfrm>
          <a:custGeom>
            <a:avLst/>
            <a:gdLst/>
            <a:ahLst/>
            <a:cxnLst>
              <a:cxn ang="0">
                <a:pos x="192" y="424"/>
              </a:cxn>
              <a:cxn ang="0">
                <a:pos x="0" y="424"/>
              </a:cxn>
              <a:cxn ang="0">
                <a:pos x="0" y="0"/>
              </a:cxn>
              <a:cxn ang="0">
                <a:pos x="160" y="0"/>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p:spPr>
        <p:txBody>
          <a:bodyPr/>
          <a:lstStyle/>
          <a:p>
            <a:endParaRPr lang="en-IN"/>
          </a:p>
        </p:txBody>
      </p:sp>
      <p:sp>
        <p:nvSpPr>
          <p:cNvPr id="187432" name="Line 40"/>
          <p:cNvSpPr>
            <a:spLocks noChangeShapeType="1"/>
          </p:cNvSpPr>
          <p:nvPr/>
        </p:nvSpPr>
        <p:spPr bwMode="auto">
          <a:xfrm>
            <a:off x="7486650" y="3022600"/>
            <a:ext cx="0" cy="300038"/>
          </a:xfrm>
          <a:prstGeom prst="line">
            <a:avLst/>
          </a:prstGeom>
          <a:noFill/>
          <a:ln w="28575">
            <a:solidFill>
              <a:schemeClr val="tx1"/>
            </a:solidFill>
            <a:round/>
            <a:headEnd/>
            <a:tailEnd type="triangle" w="med" len="med"/>
          </a:ln>
          <a:effectLst/>
        </p:spPr>
        <p:txBody>
          <a:bodyPr wrap="none" anchor="ctr"/>
          <a:lstStyle/>
          <a:p>
            <a:endParaRPr lang="en-IN"/>
          </a:p>
        </p:txBody>
      </p:sp>
      <p:sp>
        <p:nvSpPr>
          <p:cNvPr id="187433" name="Rectangle 41"/>
          <p:cNvSpPr>
            <a:spLocks noChangeArrowheads="1"/>
          </p:cNvSpPr>
          <p:nvPr/>
        </p:nvSpPr>
        <p:spPr bwMode="auto">
          <a:xfrm>
            <a:off x="7124700" y="3414713"/>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p>
            <a:endParaRPr lang="en-IN"/>
          </a:p>
        </p:txBody>
      </p:sp>
      <p:sp>
        <p:nvSpPr>
          <p:cNvPr id="187434" name="AutoShape 42"/>
          <p:cNvSpPr>
            <a:spLocks noChangeArrowheads="1"/>
          </p:cNvSpPr>
          <p:nvPr/>
        </p:nvSpPr>
        <p:spPr bwMode="auto">
          <a:xfrm>
            <a:off x="7162800" y="4143375"/>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en-IN"/>
          </a:p>
        </p:txBody>
      </p:sp>
      <p:sp>
        <p:nvSpPr>
          <p:cNvPr id="187435" name="Line 43"/>
          <p:cNvSpPr>
            <a:spLocks noChangeShapeType="1"/>
          </p:cNvSpPr>
          <p:nvPr/>
        </p:nvSpPr>
        <p:spPr bwMode="auto">
          <a:xfrm>
            <a:off x="7480300" y="3036888"/>
            <a:ext cx="0" cy="328612"/>
          </a:xfrm>
          <a:prstGeom prst="line">
            <a:avLst/>
          </a:prstGeom>
          <a:noFill/>
          <a:ln w="28575">
            <a:solidFill>
              <a:schemeClr val="tx1"/>
            </a:solidFill>
            <a:round/>
            <a:headEnd/>
            <a:tailEnd type="triangle" w="med" len="med"/>
          </a:ln>
          <a:effectLst/>
        </p:spPr>
        <p:txBody>
          <a:bodyPr wrap="none" anchor="ctr"/>
          <a:lstStyle/>
          <a:p>
            <a:endParaRPr lang="en-IN"/>
          </a:p>
        </p:txBody>
      </p:sp>
      <p:sp>
        <p:nvSpPr>
          <p:cNvPr id="187436" name="Line 44"/>
          <p:cNvSpPr>
            <a:spLocks noChangeShapeType="1"/>
          </p:cNvSpPr>
          <p:nvPr/>
        </p:nvSpPr>
        <p:spPr bwMode="auto">
          <a:xfrm>
            <a:off x="7467600" y="3922713"/>
            <a:ext cx="0" cy="242887"/>
          </a:xfrm>
          <a:prstGeom prst="line">
            <a:avLst/>
          </a:prstGeom>
          <a:noFill/>
          <a:ln w="28575">
            <a:solidFill>
              <a:schemeClr val="tx1"/>
            </a:solidFill>
            <a:round/>
            <a:headEnd/>
            <a:tailEnd type="triangle" w="med" len="med"/>
          </a:ln>
          <a:effectLst/>
        </p:spPr>
        <p:txBody>
          <a:bodyPr wrap="none" anchor="ctr"/>
          <a:lstStyle/>
          <a:p>
            <a:endParaRPr lang="en-IN"/>
          </a:p>
        </p:txBody>
      </p:sp>
      <p:sp>
        <p:nvSpPr>
          <p:cNvPr id="187437" name="Freeform 45"/>
          <p:cNvSpPr>
            <a:spLocks/>
          </p:cNvSpPr>
          <p:nvPr/>
        </p:nvSpPr>
        <p:spPr bwMode="auto">
          <a:xfrm>
            <a:off x="6680200" y="1785938"/>
            <a:ext cx="522288" cy="2644775"/>
          </a:xfrm>
          <a:custGeom>
            <a:avLst/>
            <a:gdLst/>
            <a:ahLst/>
            <a:cxnLst>
              <a:cxn ang="0">
                <a:pos x="328" y="1480"/>
              </a:cxn>
              <a:cxn ang="0">
                <a:pos x="0" y="1480"/>
              </a:cxn>
              <a:cxn ang="0">
                <a:pos x="0" y="0"/>
              </a:cxn>
              <a:cxn ang="0">
                <a:pos x="273" y="0"/>
              </a:cxn>
            </a:cxnLst>
            <a:rect l="0" t="0" r="r" b="b"/>
            <a:pathLst>
              <a:path w="329" h="1481">
                <a:moveTo>
                  <a:pt x="328" y="1480"/>
                </a:moveTo>
                <a:lnTo>
                  <a:pt x="0" y="1480"/>
                </a:lnTo>
                <a:lnTo>
                  <a:pt x="0" y="0"/>
                </a:lnTo>
                <a:lnTo>
                  <a:pt x="273" y="0"/>
                </a:lnTo>
              </a:path>
            </a:pathLst>
          </a:custGeom>
          <a:noFill/>
          <a:ln w="28575" cap="rnd" cmpd="sng">
            <a:solidFill>
              <a:schemeClr val="tx1"/>
            </a:solidFill>
            <a:prstDash val="solid"/>
            <a:round/>
            <a:headEnd type="none" w="med" len="med"/>
            <a:tailEnd type="triangle" w="med" len="med"/>
          </a:ln>
          <a:effectLst/>
        </p:spPr>
        <p:txBody>
          <a:bodyPr/>
          <a:lstStyle/>
          <a:p>
            <a:endParaRPr lang="en-IN"/>
          </a:p>
        </p:txBody>
      </p:sp>
      <p:sp>
        <p:nvSpPr>
          <p:cNvPr id="187438" name="Line 46"/>
          <p:cNvSpPr>
            <a:spLocks noChangeShapeType="1"/>
          </p:cNvSpPr>
          <p:nvPr/>
        </p:nvSpPr>
        <p:spPr bwMode="auto">
          <a:xfrm>
            <a:off x="7486650" y="4751388"/>
            <a:ext cx="0" cy="300037"/>
          </a:xfrm>
          <a:prstGeom prst="line">
            <a:avLst/>
          </a:prstGeom>
          <a:noFill/>
          <a:ln w="28575">
            <a:solidFill>
              <a:schemeClr val="tx1"/>
            </a:solidFill>
            <a:round/>
            <a:headEnd/>
            <a:tailEnd type="triangle" w="med" len="med"/>
          </a:ln>
          <a:effectLst/>
        </p:spPr>
        <p:txBody>
          <a:bodyPr wrap="none" anchor="ctr"/>
          <a:lstStyle/>
          <a:p>
            <a:endParaRPr lang="en-IN"/>
          </a:p>
        </p:txBody>
      </p:sp>
      <p:sp>
        <p:nvSpPr>
          <p:cNvPr id="187439" name="Freeform 47"/>
          <p:cNvSpPr>
            <a:spLocks/>
          </p:cNvSpPr>
          <p:nvPr/>
        </p:nvSpPr>
        <p:spPr bwMode="auto">
          <a:xfrm>
            <a:off x="7759700" y="2700338"/>
            <a:ext cx="534988" cy="1744662"/>
          </a:xfrm>
          <a:custGeom>
            <a:avLst/>
            <a:gdLst/>
            <a:ahLst/>
            <a:cxnLst>
              <a:cxn ang="0">
                <a:pos x="0" y="0"/>
              </a:cxn>
              <a:cxn ang="0">
                <a:pos x="336" y="0"/>
              </a:cxn>
              <a:cxn ang="0">
                <a:pos x="328" y="976"/>
              </a:cxn>
              <a:cxn ang="0">
                <a:pos x="24" y="976"/>
              </a:cxn>
            </a:cxnLst>
            <a:rect l="0" t="0" r="r" b="b"/>
            <a:pathLst>
              <a:path w="337" h="977">
                <a:moveTo>
                  <a:pt x="0" y="0"/>
                </a:moveTo>
                <a:lnTo>
                  <a:pt x="336" y="0"/>
                </a:lnTo>
                <a:lnTo>
                  <a:pt x="328" y="976"/>
                </a:lnTo>
                <a:lnTo>
                  <a:pt x="24" y="976"/>
                </a:lnTo>
              </a:path>
            </a:pathLst>
          </a:custGeom>
          <a:noFill/>
          <a:ln w="28575" cap="rnd" cmpd="sng">
            <a:solidFill>
              <a:schemeClr val="tx1"/>
            </a:solidFill>
            <a:prstDash val="solid"/>
            <a:round/>
            <a:headEnd type="none" w="med" len="med"/>
            <a:tailEnd type="triangle" w="med" len="med"/>
          </a:ln>
          <a:effectLst/>
        </p:spPr>
        <p:txBody>
          <a:bodyPr/>
          <a:lstStyle/>
          <a:p>
            <a:endParaRPr lang="en-IN"/>
          </a:p>
        </p:txBody>
      </p:sp>
      <p:sp>
        <p:nvSpPr>
          <p:cNvPr id="187440" name="AutoShape 48"/>
          <p:cNvSpPr>
            <a:spLocks noChangeArrowheads="1"/>
          </p:cNvSpPr>
          <p:nvPr/>
        </p:nvSpPr>
        <p:spPr bwMode="auto">
          <a:xfrm>
            <a:off x="7188200" y="5014913"/>
            <a:ext cx="584200" cy="557212"/>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en-IN"/>
          </a:p>
        </p:txBody>
      </p:sp>
      <p:sp>
        <p:nvSpPr>
          <p:cNvPr id="187441" name="Freeform 49"/>
          <p:cNvSpPr>
            <a:spLocks/>
          </p:cNvSpPr>
          <p:nvPr/>
        </p:nvSpPr>
        <p:spPr bwMode="auto">
          <a:xfrm>
            <a:off x="7785100" y="3686175"/>
            <a:ext cx="801688" cy="1644650"/>
          </a:xfrm>
          <a:custGeom>
            <a:avLst/>
            <a:gdLst/>
            <a:ahLst/>
            <a:cxnLst>
              <a:cxn ang="0">
                <a:pos x="0" y="920"/>
              </a:cxn>
              <a:cxn ang="0">
                <a:pos x="504" y="920"/>
              </a:cxn>
              <a:cxn ang="0">
                <a:pos x="504" y="0"/>
              </a:cxn>
              <a:cxn ang="0">
                <a:pos x="48" y="0"/>
              </a:cxn>
            </a:cxnLst>
            <a:rect l="0" t="0" r="r" b="b"/>
            <a:pathLst>
              <a:path w="505" h="921">
                <a:moveTo>
                  <a:pt x="0" y="920"/>
                </a:moveTo>
                <a:lnTo>
                  <a:pt x="504" y="920"/>
                </a:lnTo>
                <a:lnTo>
                  <a:pt x="504" y="0"/>
                </a:lnTo>
                <a:lnTo>
                  <a:pt x="48" y="0"/>
                </a:lnTo>
              </a:path>
            </a:pathLst>
          </a:custGeom>
          <a:noFill/>
          <a:ln w="28575" cap="rnd" cmpd="sng">
            <a:solidFill>
              <a:schemeClr val="tx1"/>
            </a:solidFill>
            <a:prstDash val="solid"/>
            <a:round/>
            <a:headEnd type="none" w="med" len="med"/>
            <a:tailEnd type="triangle" w="med" len="med"/>
          </a:ln>
          <a:effectLst/>
        </p:spPr>
        <p:txBody>
          <a:bodyPr/>
          <a:lstStyle/>
          <a:p>
            <a:endParaRPr lang="en-IN"/>
          </a:p>
        </p:txBody>
      </p:sp>
      <p:sp>
        <p:nvSpPr>
          <p:cNvPr id="187442" name="Freeform 50"/>
          <p:cNvSpPr>
            <a:spLocks/>
          </p:cNvSpPr>
          <p:nvPr/>
        </p:nvSpPr>
        <p:spPr bwMode="auto">
          <a:xfrm>
            <a:off x="6502400" y="2328863"/>
            <a:ext cx="954088" cy="2973387"/>
          </a:xfrm>
          <a:custGeom>
            <a:avLst/>
            <a:gdLst/>
            <a:ahLst/>
            <a:cxnLst>
              <a:cxn ang="0">
                <a:pos x="424" y="1664"/>
              </a:cxn>
              <a:cxn ang="0">
                <a:pos x="0" y="1664"/>
              </a:cxn>
              <a:cxn ang="0">
                <a:pos x="8" y="0"/>
              </a:cxn>
              <a:cxn ang="0">
                <a:pos x="600" y="0"/>
              </a:cxn>
            </a:cxnLst>
            <a:rect l="0" t="0" r="r" b="b"/>
            <a:pathLst>
              <a:path w="601" h="1665">
                <a:moveTo>
                  <a:pt x="424" y="1664"/>
                </a:moveTo>
                <a:lnTo>
                  <a:pt x="0" y="1664"/>
                </a:lnTo>
                <a:lnTo>
                  <a:pt x="8" y="0"/>
                </a:lnTo>
                <a:lnTo>
                  <a:pt x="600" y="0"/>
                </a:lnTo>
              </a:path>
            </a:pathLst>
          </a:custGeom>
          <a:noFill/>
          <a:ln w="28575" cap="rnd" cmpd="sng">
            <a:solidFill>
              <a:schemeClr val="tx1"/>
            </a:solidFill>
            <a:prstDash val="solid"/>
            <a:round/>
            <a:headEnd type="none" w="med" len="med"/>
            <a:tailEnd type="triangle" w="med" len="med"/>
          </a:ln>
          <a:effectLst/>
        </p:spPr>
        <p:txBody>
          <a:bodyPr/>
          <a:lstStyle/>
          <a:p>
            <a:endParaRPr lang="en-IN"/>
          </a:p>
        </p:txBody>
      </p:sp>
      <p:sp>
        <p:nvSpPr>
          <p:cNvPr id="187443" name="Line 51"/>
          <p:cNvSpPr>
            <a:spLocks noChangeShapeType="1"/>
          </p:cNvSpPr>
          <p:nvPr/>
        </p:nvSpPr>
        <p:spPr bwMode="auto">
          <a:xfrm>
            <a:off x="7499350" y="5537200"/>
            <a:ext cx="0" cy="300038"/>
          </a:xfrm>
          <a:prstGeom prst="line">
            <a:avLst/>
          </a:prstGeom>
          <a:noFill/>
          <a:ln w="12700">
            <a:solidFill>
              <a:schemeClr val="tx1"/>
            </a:solidFill>
            <a:round/>
            <a:headEnd/>
            <a:tailEnd type="triangle" w="med" len="med"/>
          </a:ln>
          <a:effectLst/>
        </p:spPr>
        <p:txBody>
          <a:bodyPr wrap="none" anchor="ctr"/>
          <a:lstStyle/>
          <a:p>
            <a:endParaRPr lang="en-IN"/>
          </a:p>
        </p:txBody>
      </p:sp>
      <p:sp>
        <p:nvSpPr>
          <p:cNvPr id="5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sz="3200" dirty="0"/>
              <a:t>Testing Object oriented Applications</a:t>
            </a:r>
          </a:p>
        </p:txBody>
      </p:sp>
      <p:sp>
        <p:nvSpPr>
          <p:cNvPr id="3" name="Content Placeholder 2"/>
          <p:cNvSpPr>
            <a:spLocks noGrp="1"/>
          </p:cNvSpPr>
          <p:nvPr>
            <p:ph idx="1"/>
          </p:nvPr>
        </p:nvSpPr>
        <p:spPr/>
        <p:txBody>
          <a:bodyPr/>
          <a:lstStyle/>
          <a:p>
            <a:pPr algn="just">
              <a:lnSpc>
                <a:spcPct val="150000"/>
              </a:lnSpc>
            </a:pPr>
            <a:r>
              <a:rPr lang="en-IN" sz="2000" b="1" dirty="0">
                <a:latin typeface="+mj-lt"/>
              </a:rPr>
              <a:t>OO Testing:</a:t>
            </a:r>
          </a:p>
          <a:p>
            <a:pPr algn="just">
              <a:lnSpc>
                <a:spcPct val="150000"/>
              </a:lnSpc>
              <a:buNone/>
            </a:pPr>
            <a:r>
              <a:rPr lang="en-US" sz="2000" dirty="0">
                <a:latin typeface="+mj-lt"/>
              </a:rPr>
              <a:t>To adequately test OO systems, three things must be done:</a:t>
            </a:r>
          </a:p>
          <a:p>
            <a:pPr lvl="1" algn="just">
              <a:lnSpc>
                <a:spcPct val="150000"/>
              </a:lnSpc>
            </a:pPr>
            <a:r>
              <a:rPr lang="en-US" sz="2000" dirty="0">
                <a:latin typeface="+mj-lt"/>
              </a:rPr>
              <a:t>the definition of testing must be broadened to include </a:t>
            </a:r>
            <a:r>
              <a:rPr lang="en-US" sz="2000" dirty="0">
                <a:solidFill>
                  <a:schemeClr val="folHlink"/>
                </a:solidFill>
                <a:latin typeface="+mj-lt"/>
              </a:rPr>
              <a:t>error discovery techniques applied to object-oriented analysis and design models</a:t>
            </a:r>
            <a:endParaRPr lang="en-US" sz="2000" dirty="0">
              <a:latin typeface="+mj-lt"/>
            </a:endParaRPr>
          </a:p>
          <a:p>
            <a:pPr lvl="1" algn="just">
              <a:lnSpc>
                <a:spcPct val="150000"/>
              </a:lnSpc>
            </a:pPr>
            <a:r>
              <a:rPr lang="en-US" sz="2000" dirty="0">
                <a:latin typeface="+mj-lt"/>
              </a:rPr>
              <a:t>the strategy for unit and integration testing must change significantly, and </a:t>
            </a:r>
          </a:p>
          <a:p>
            <a:pPr lvl="1" algn="just">
              <a:lnSpc>
                <a:spcPct val="150000"/>
              </a:lnSpc>
            </a:pPr>
            <a:r>
              <a:rPr lang="en-US" sz="2000" dirty="0">
                <a:latin typeface="+mj-lt"/>
              </a:rPr>
              <a:t>the design of test cases must account for the unique characteristics of OO software.</a:t>
            </a:r>
          </a:p>
          <a:p>
            <a:pPr algn="just">
              <a:lnSpc>
                <a:spcPct val="150000"/>
              </a:lnSpc>
              <a:buNone/>
            </a:pPr>
            <a:endParaRPr lang="en-IN" sz="2000" dirty="0">
              <a:latin typeface="+mj-lt"/>
            </a:endParaRP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nchor="ctr"/>
          <a:lstStyle/>
          <a:p>
            <a:r>
              <a:rPr lang="en-US" dirty="0"/>
              <a:t>‘Testing’ OO Models</a:t>
            </a:r>
          </a:p>
        </p:txBody>
      </p:sp>
      <p:sp>
        <p:nvSpPr>
          <p:cNvPr id="181251" name="Rectangle 3"/>
          <p:cNvSpPr>
            <a:spLocks noGrp="1" noChangeArrowheads="1"/>
          </p:cNvSpPr>
          <p:nvPr>
            <p:ph idx="1"/>
          </p:nvPr>
        </p:nvSpPr>
        <p:spPr/>
        <p:txBody>
          <a:bodyPr/>
          <a:lstStyle/>
          <a:p>
            <a:pPr algn="just">
              <a:lnSpc>
                <a:spcPct val="150000"/>
              </a:lnSpc>
              <a:spcBef>
                <a:spcPts val="300"/>
              </a:spcBef>
            </a:pPr>
            <a:r>
              <a:rPr lang="en-US" sz="2000" dirty="0">
                <a:latin typeface="+mj-lt"/>
              </a:rPr>
              <a:t>The review of OO analysis and design models is especially useful because the same semantic constructs (e.g., classes, attributes, operations, messages) appear at the analysis, design, and code level</a:t>
            </a:r>
          </a:p>
          <a:p>
            <a:pPr algn="just">
              <a:lnSpc>
                <a:spcPct val="150000"/>
              </a:lnSpc>
              <a:spcBef>
                <a:spcPts val="300"/>
              </a:spcBef>
            </a:pPr>
            <a:r>
              <a:rPr lang="en-US" sz="2000" dirty="0">
                <a:latin typeface="+mj-lt"/>
              </a:rPr>
              <a:t>Therefore, a problem in the definition of class attributes that is uncovered during analysis will circumvent side affects that might occur if the problem were not discovered until design or code (or even the next iteration of analysis). </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nchor="ctr"/>
          <a:lstStyle/>
          <a:p>
            <a:r>
              <a:rPr lang="en-US" dirty="0"/>
              <a:t>Correctness of OO Models</a:t>
            </a:r>
          </a:p>
        </p:txBody>
      </p:sp>
      <p:sp>
        <p:nvSpPr>
          <p:cNvPr id="182275" name="Rectangle 3"/>
          <p:cNvSpPr>
            <a:spLocks noGrp="1" noChangeArrowheads="1"/>
          </p:cNvSpPr>
          <p:nvPr>
            <p:ph idx="1"/>
          </p:nvPr>
        </p:nvSpPr>
        <p:spPr/>
        <p:txBody>
          <a:bodyPr/>
          <a:lstStyle/>
          <a:p>
            <a:pPr algn="just">
              <a:lnSpc>
                <a:spcPct val="150000"/>
              </a:lnSpc>
            </a:pPr>
            <a:r>
              <a:rPr lang="en-US" sz="1800" dirty="0">
                <a:latin typeface="+mj-lt"/>
              </a:rPr>
              <a:t>During analysis and design, semantic correctness can be </a:t>
            </a:r>
            <a:r>
              <a:rPr lang="en-US" sz="1800" dirty="0" err="1">
                <a:latin typeface="+mj-lt"/>
              </a:rPr>
              <a:t>asesssed</a:t>
            </a:r>
            <a:r>
              <a:rPr lang="en-US" sz="1800" dirty="0">
                <a:latin typeface="+mj-lt"/>
              </a:rPr>
              <a:t> based on the model’s conformance to the real world problem domain. </a:t>
            </a:r>
          </a:p>
          <a:p>
            <a:pPr algn="just">
              <a:lnSpc>
                <a:spcPct val="150000"/>
              </a:lnSpc>
            </a:pPr>
            <a:r>
              <a:rPr lang="en-US" sz="1800" dirty="0">
                <a:latin typeface="+mj-lt"/>
              </a:rPr>
              <a:t>If the model accurately reflects the real world (to a level of detail that is appropriate to the stage of development at which the model is reviewed) then it is semantically correct. </a:t>
            </a:r>
          </a:p>
          <a:p>
            <a:pPr algn="just">
              <a:lnSpc>
                <a:spcPct val="150000"/>
              </a:lnSpc>
            </a:pPr>
            <a:r>
              <a:rPr lang="en-US" sz="1800" dirty="0">
                <a:latin typeface="+mj-lt"/>
              </a:rPr>
              <a:t>To determine whether the model does, in fact, reflect real world requirements, it should be presented to problem domain experts who will examine the class definitions and hierarchy for omissions and ambiguity. </a:t>
            </a:r>
          </a:p>
          <a:p>
            <a:pPr algn="just">
              <a:lnSpc>
                <a:spcPct val="150000"/>
              </a:lnSpc>
            </a:pPr>
            <a:r>
              <a:rPr lang="en-US" sz="1800" dirty="0">
                <a:latin typeface="+mj-lt"/>
              </a:rPr>
              <a:t>Class relationships (instance connections) are evaluated to determine whether they accurately reflect real-world object connections.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nchor="ctr"/>
          <a:lstStyle/>
          <a:p>
            <a:r>
              <a:rPr lang="en-US" dirty="0"/>
              <a:t>Class Model Consistency</a:t>
            </a:r>
          </a:p>
        </p:txBody>
      </p:sp>
      <p:sp>
        <p:nvSpPr>
          <p:cNvPr id="183299" name="Rectangle 3"/>
          <p:cNvSpPr>
            <a:spLocks noGrp="1" noChangeArrowheads="1"/>
          </p:cNvSpPr>
          <p:nvPr>
            <p:ph idx="1"/>
          </p:nvPr>
        </p:nvSpPr>
        <p:spPr/>
        <p:txBody>
          <a:bodyPr/>
          <a:lstStyle/>
          <a:p>
            <a:pPr algn="just">
              <a:lnSpc>
                <a:spcPct val="150000"/>
              </a:lnSpc>
            </a:pPr>
            <a:r>
              <a:rPr lang="en-US" sz="1800" dirty="0">
                <a:latin typeface="+mj-lt"/>
              </a:rPr>
              <a:t>Revisit the CRC model and the object-relationship model.</a:t>
            </a:r>
          </a:p>
          <a:p>
            <a:pPr algn="just">
              <a:lnSpc>
                <a:spcPct val="150000"/>
              </a:lnSpc>
            </a:pPr>
            <a:r>
              <a:rPr lang="en-US" sz="1800" dirty="0">
                <a:latin typeface="+mj-lt"/>
              </a:rPr>
              <a:t>Inspect the description of each CRC index card to determine if a delegated responsibility is part of the collaborator’s definition.</a:t>
            </a:r>
          </a:p>
          <a:p>
            <a:pPr algn="just">
              <a:lnSpc>
                <a:spcPct val="150000"/>
              </a:lnSpc>
            </a:pPr>
            <a:r>
              <a:rPr lang="en-US" sz="1800" dirty="0">
                <a:latin typeface="+mj-lt"/>
              </a:rPr>
              <a:t>Invert the connection to ensure that each collaborator that is asked for service is receiving requests from a reasonable source.</a:t>
            </a:r>
          </a:p>
          <a:p>
            <a:pPr algn="just">
              <a:lnSpc>
                <a:spcPct val="150000"/>
              </a:lnSpc>
              <a:spcBef>
                <a:spcPts val="300"/>
              </a:spcBef>
            </a:pPr>
            <a:r>
              <a:rPr lang="en-US" sz="1800" dirty="0">
                <a:latin typeface="+mj-lt"/>
              </a:rPr>
              <a:t>Using the inverted connections examined in the preceding step, determine whether other classes might be required or whether responsibilities are properly grouped among the classes.</a:t>
            </a:r>
          </a:p>
          <a:p>
            <a:pPr algn="just">
              <a:lnSpc>
                <a:spcPct val="150000"/>
              </a:lnSpc>
            </a:pPr>
            <a:r>
              <a:rPr lang="en-US" sz="1800" dirty="0">
                <a:latin typeface="+mj-lt"/>
              </a:rPr>
              <a:t>Determine whether widely requested responsibilities might be combined into a single responsibility. </a:t>
            </a:r>
            <a:endParaRPr lang="en-US" sz="1800" b="1" dirty="0">
              <a:latin typeface="+mj-lt"/>
            </a:endParaRP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6754" name="Rectangle 2"/>
          <p:cNvSpPr>
            <a:spLocks noGrp="1" noChangeArrowheads="1"/>
          </p:cNvSpPr>
          <p:nvPr>
            <p:ph type="title"/>
          </p:nvPr>
        </p:nvSpPr>
        <p:spPr/>
        <p:txBody>
          <a:bodyPr lIns="82945" tIns="41473" rIns="82945" bIns="41473" anchor="ctr"/>
          <a:lstStyle/>
          <a:p>
            <a:r>
              <a:rPr lang="en-US" sz="4000" dirty="0"/>
              <a:t>Overview of Testing Activities</a:t>
            </a:r>
          </a:p>
        </p:txBody>
      </p:sp>
      <p:sp>
        <p:nvSpPr>
          <p:cNvPr id="1866755" name="Rectangle 3"/>
          <p:cNvSpPr>
            <a:spLocks noGrp="1" noChangeArrowheads="1"/>
          </p:cNvSpPr>
          <p:nvPr>
            <p:ph type="body" idx="1"/>
          </p:nvPr>
        </p:nvSpPr>
        <p:spPr>
          <a:xfrm>
            <a:off x="671040" y="1445912"/>
            <a:ext cx="7801920" cy="4614244"/>
          </a:xfrm>
        </p:spPr>
        <p:txBody>
          <a:bodyPr lIns="82945" tIns="41473" rIns="82945" bIns="41473"/>
          <a:lstStyle/>
          <a:p>
            <a:pPr algn="just">
              <a:spcBef>
                <a:spcPct val="15000"/>
              </a:spcBef>
              <a:spcAft>
                <a:spcPts val="726"/>
              </a:spcAft>
            </a:pPr>
            <a:r>
              <a:rPr lang="en-US" sz="2800" dirty="0"/>
              <a:t>Test Suite Design</a:t>
            </a:r>
          </a:p>
          <a:p>
            <a:pPr algn="just">
              <a:spcBef>
                <a:spcPct val="15000"/>
              </a:spcBef>
              <a:spcAft>
                <a:spcPts val="726"/>
              </a:spcAft>
            </a:pPr>
            <a:r>
              <a:rPr lang="en-US" sz="2800" dirty="0"/>
              <a:t>Run test cases and observe results to detect failures.</a:t>
            </a:r>
          </a:p>
          <a:p>
            <a:pPr algn="just">
              <a:spcBef>
                <a:spcPct val="15000"/>
              </a:spcBef>
              <a:spcAft>
                <a:spcPts val="726"/>
              </a:spcAft>
            </a:pPr>
            <a:r>
              <a:rPr lang="en-US" sz="2800" dirty="0"/>
              <a:t>Debug to locate errors</a:t>
            </a:r>
          </a:p>
          <a:p>
            <a:pPr algn="just">
              <a:spcBef>
                <a:spcPct val="15000"/>
              </a:spcBef>
              <a:spcAft>
                <a:spcPts val="726"/>
              </a:spcAft>
            </a:pPr>
            <a:r>
              <a:rPr lang="en-US" sz="2800" dirty="0"/>
              <a:t>Correct errors.</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357158" y="-71454"/>
            <a:ext cx="8229600" cy="1143000"/>
          </a:xfrm>
        </p:spPr>
        <p:txBody>
          <a:bodyPr anchor="ctr"/>
          <a:lstStyle/>
          <a:p>
            <a:r>
              <a:rPr lang="en-US" dirty="0"/>
              <a:t>OO Testing Strategies</a:t>
            </a:r>
          </a:p>
        </p:txBody>
      </p:sp>
      <p:sp>
        <p:nvSpPr>
          <p:cNvPr id="184323" name="Rectangle 3"/>
          <p:cNvSpPr>
            <a:spLocks noGrp="1" noChangeArrowheads="1"/>
          </p:cNvSpPr>
          <p:nvPr>
            <p:ph idx="1"/>
          </p:nvPr>
        </p:nvSpPr>
        <p:spPr>
          <a:xfrm>
            <a:off x="214282" y="928670"/>
            <a:ext cx="8643998" cy="4525963"/>
          </a:xfrm>
        </p:spPr>
        <p:txBody>
          <a:bodyPr/>
          <a:lstStyle/>
          <a:p>
            <a:pPr algn="just">
              <a:lnSpc>
                <a:spcPct val="150000"/>
              </a:lnSpc>
            </a:pPr>
            <a:r>
              <a:rPr lang="en-US" sz="1600" dirty="0">
                <a:latin typeface="+mj-lt"/>
              </a:rPr>
              <a:t>Unit testing</a:t>
            </a:r>
          </a:p>
          <a:p>
            <a:pPr lvl="1" algn="just">
              <a:lnSpc>
                <a:spcPct val="150000"/>
              </a:lnSpc>
            </a:pPr>
            <a:r>
              <a:rPr lang="en-US" sz="1600" dirty="0">
                <a:latin typeface="+mj-lt"/>
              </a:rPr>
              <a:t>the concept of the unit changes</a:t>
            </a:r>
          </a:p>
          <a:p>
            <a:pPr lvl="1" algn="just">
              <a:lnSpc>
                <a:spcPct val="150000"/>
              </a:lnSpc>
            </a:pPr>
            <a:r>
              <a:rPr lang="en-US" sz="1600" dirty="0">
                <a:latin typeface="+mj-lt"/>
              </a:rPr>
              <a:t>the smallest testable unit is the encapsulated class</a:t>
            </a:r>
          </a:p>
          <a:p>
            <a:pPr lvl="1" algn="just">
              <a:lnSpc>
                <a:spcPct val="150000"/>
              </a:lnSpc>
            </a:pPr>
            <a:r>
              <a:rPr lang="en-US" sz="1600" dirty="0">
                <a:latin typeface="+mj-lt"/>
              </a:rPr>
              <a:t>a single operation can no longer be tested in isolation (the conventional view of unit testing) but rather, as part of a class </a:t>
            </a:r>
          </a:p>
          <a:p>
            <a:pPr algn="just">
              <a:lnSpc>
                <a:spcPct val="150000"/>
              </a:lnSpc>
            </a:pPr>
            <a:r>
              <a:rPr lang="en-US" sz="1600" dirty="0">
                <a:latin typeface="+mj-lt"/>
              </a:rPr>
              <a:t>Integration Testing</a:t>
            </a:r>
          </a:p>
          <a:p>
            <a:pPr lvl="1" algn="just">
              <a:lnSpc>
                <a:spcPct val="150000"/>
              </a:lnSpc>
            </a:pPr>
            <a:r>
              <a:rPr lang="en-US" sz="1600" i="1" dirty="0">
                <a:solidFill>
                  <a:schemeClr val="folHlink"/>
                </a:solidFill>
                <a:latin typeface="+mj-lt"/>
              </a:rPr>
              <a:t>Thread-based testing</a:t>
            </a:r>
            <a:r>
              <a:rPr lang="en-US" sz="1600" dirty="0">
                <a:latin typeface="+mj-lt"/>
              </a:rPr>
              <a:t> integrates the set of classes required to respond to one input or event for the system</a:t>
            </a:r>
          </a:p>
          <a:p>
            <a:pPr lvl="1" algn="just">
              <a:lnSpc>
                <a:spcPct val="150000"/>
              </a:lnSpc>
            </a:pPr>
            <a:r>
              <a:rPr lang="en-US" sz="1600" i="1" dirty="0">
                <a:solidFill>
                  <a:schemeClr val="folHlink"/>
                </a:solidFill>
                <a:latin typeface="+mj-lt"/>
              </a:rPr>
              <a:t>Use-based testing</a:t>
            </a:r>
            <a:r>
              <a:rPr lang="en-US" sz="1600" i="1" dirty="0">
                <a:latin typeface="+mj-lt"/>
              </a:rPr>
              <a:t> </a:t>
            </a:r>
            <a:r>
              <a:rPr lang="en-US" sz="1600" dirty="0">
                <a:latin typeface="+mj-lt"/>
              </a:rPr>
              <a:t>begins the construction of the system by testing those classes (called </a:t>
            </a:r>
            <a:r>
              <a:rPr lang="en-US" sz="1600" i="1" dirty="0">
                <a:latin typeface="+mj-lt"/>
              </a:rPr>
              <a:t>independent classes</a:t>
            </a:r>
            <a:r>
              <a:rPr lang="en-US" sz="1600" dirty="0">
                <a:latin typeface="+mj-lt"/>
              </a:rPr>
              <a:t>) that use very few (if any) of server classes. After the independent classes are tested, the next layer of classes, called </a:t>
            </a:r>
            <a:r>
              <a:rPr lang="en-US" sz="1600" i="1" dirty="0">
                <a:latin typeface="+mj-lt"/>
              </a:rPr>
              <a:t>dependent classes</a:t>
            </a:r>
          </a:p>
          <a:p>
            <a:pPr lvl="1" algn="just">
              <a:lnSpc>
                <a:spcPct val="150000"/>
              </a:lnSpc>
            </a:pPr>
            <a:r>
              <a:rPr lang="en-US" sz="1600" i="1" dirty="0">
                <a:solidFill>
                  <a:schemeClr val="folHlink"/>
                </a:solidFill>
                <a:latin typeface="+mj-lt"/>
              </a:rPr>
              <a:t>Cluster testing</a:t>
            </a:r>
            <a:r>
              <a:rPr lang="en-US" sz="1600" dirty="0">
                <a:latin typeface="+mj-lt"/>
              </a:rPr>
              <a:t> [McG94] defines a cluster of collaborating classes (determined by examining the CRC and object-relationship model) is exercised by designing test cases that attempt to uncover errors in the collaborations. </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chor="ctr"/>
          <a:lstStyle/>
          <a:p>
            <a:r>
              <a:rPr lang="en-US" dirty="0" err="1"/>
              <a:t>Contd</a:t>
            </a:r>
            <a:r>
              <a:rPr lang="en-US" dirty="0"/>
              <a:t>…</a:t>
            </a:r>
          </a:p>
        </p:txBody>
      </p:sp>
      <p:sp>
        <p:nvSpPr>
          <p:cNvPr id="187395" name="Rectangle 3"/>
          <p:cNvSpPr>
            <a:spLocks noGrp="1" noChangeArrowheads="1"/>
          </p:cNvSpPr>
          <p:nvPr>
            <p:ph idx="1"/>
          </p:nvPr>
        </p:nvSpPr>
        <p:spPr/>
        <p:txBody>
          <a:bodyPr/>
          <a:lstStyle/>
          <a:p>
            <a:pPr algn="just">
              <a:lnSpc>
                <a:spcPct val="150000"/>
              </a:lnSpc>
            </a:pPr>
            <a:r>
              <a:rPr lang="en-US" sz="2000" dirty="0">
                <a:latin typeface="+mj-lt"/>
              </a:rPr>
              <a:t>Validation Testing</a:t>
            </a:r>
          </a:p>
          <a:p>
            <a:pPr lvl="1" algn="just">
              <a:lnSpc>
                <a:spcPct val="150000"/>
              </a:lnSpc>
            </a:pPr>
            <a:r>
              <a:rPr lang="en-US" sz="2000" dirty="0">
                <a:latin typeface="+mj-lt"/>
              </a:rPr>
              <a:t>details of class connections disappear</a:t>
            </a:r>
          </a:p>
          <a:p>
            <a:pPr lvl="1" algn="just">
              <a:lnSpc>
                <a:spcPct val="150000"/>
              </a:lnSpc>
            </a:pPr>
            <a:r>
              <a:rPr lang="en-US" sz="2000" dirty="0">
                <a:latin typeface="+mj-lt"/>
              </a:rPr>
              <a:t>draw upon use cases that are part of the requirements model</a:t>
            </a:r>
          </a:p>
          <a:p>
            <a:pPr lvl="1" algn="just">
              <a:lnSpc>
                <a:spcPct val="150000"/>
              </a:lnSpc>
            </a:pPr>
            <a:r>
              <a:rPr lang="en-US" sz="2000" dirty="0">
                <a:latin typeface="+mj-lt"/>
              </a:rPr>
              <a:t>Conventional black-box testing methods can be used to drive validation tests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noFill/>
          <a:ln/>
        </p:spPr>
        <p:txBody>
          <a:bodyPr wrap="none" lIns="63500" tIns="25400" rIns="63500" bIns="25400" anchor="t">
            <a:spAutoFit/>
          </a:bodyPr>
          <a:lstStyle/>
          <a:p>
            <a:r>
              <a:rPr lang="en-US"/>
              <a:t>OOT Methods</a:t>
            </a:r>
          </a:p>
        </p:txBody>
      </p:sp>
      <p:sp>
        <p:nvSpPr>
          <p:cNvPr id="173059" name="Rectangle 3"/>
          <p:cNvSpPr>
            <a:spLocks noChangeArrowheads="1"/>
          </p:cNvSpPr>
          <p:nvPr/>
        </p:nvSpPr>
        <p:spPr bwMode="auto">
          <a:xfrm>
            <a:off x="1828800" y="1344602"/>
            <a:ext cx="5503863" cy="58420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sz="1800" b="1" dirty="0" err="1">
                <a:effectLst>
                  <a:outerShdw blurRad="38100" dist="38100" dir="2700000" algn="tl">
                    <a:srgbClr val="FFFFFF"/>
                  </a:outerShdw>
                </a:effectLst>
                <a:latin typeface="Helvetica" pitchFamily="-128" charset="0"/>
              </a:rPr>
              <a:t>Berard</a:t>
            </a:r>
            <a:r>
              <a:rPr lang="en-US" sz="1800" b="1" dirty="0">
                <a:effectLst>
                  <a:outerShdw blurRad="38100" dist="38100" dir="2700000" algn="tl">
                    <a:srgbClr val="FFFFFF"/>
                  </a:outerShdw>
                </a:effectLst>
                <a:latin typeface="Helvetica" pitchFamily="-128" charset="0"/>
              </a:rPr>
              <a:t> [Ber93] proposes the following approach:</a:t>
            </a:r>
          </a:p>
          <a:p>
            <a:pPr>
              <a:lnSpc>
                <a:spcPct val="90000"/>
              </a:lnSpc>
            </a:pPr>
            <a:endParaRPr lang="en-US" sz="1800" b="1" dirty="0">
              <a:effectLst>
                <a:outerShdw blurRad="38100" dist="38100" dir="2700000" algn="tl">
                  <a:srgbClr val="FFFFFF"/>
                </a:outerShdw>
              </a:effectLst>
              <a:latin typeface="Helvetica" pitchFamily="-128" charset="0"/>
            </a:endParaRPr>
          </a:p>
        </p:txBody>
      </p:sp>
      <p:sp>
        <p:nvSpPr>
          <p:cNvPr id="173060" name="Rectangle 4"/>
          <p:cNvSpPr>
            <a:spLocks noChangeArrowheads="1"/>
          </p:cNvSpPr>
          <p:nvPr/>
        </p:nvSpPr>
        <p:spPr bwMode="auto">
          <a:xfrm>
            <a:off x="428596" y="1850467"/>
            <a:ext cx="8358246" cy="4721805"/>
          </a:xfrm>
          <a:prstGeom prst="rect">
            <a:avLst/>
          </a:prstGeom>
          <a:noFill/>
          <a:ln w="25400">
            <a:noFill/>
            <a:miter lim="800000"/>
            <a:headEnd/>
            <a:tailEnd/>
          </a:ln>
          <a:effectLst/>
        </p:spPr>
        <p:txBody>
          <a:bodyPr wrap="square" lIns="90487" tIns="44450" rIns="90487" bIns="44450">
            <a:spAutoFit/>
          </a:bodyPr>
          <a:lstStyle/>
          <a:p>
            <a:pPr>
              <a:lnSpc>
                <a:spcPct val="150000"/>
              </a:lnSpc>
              <a:spcBef>
                <a:spcPct val="50000"/>
              </a:spcBef>
              <a:tabLst>
                <a:tab pos="342900" algn="l"/>
                <a:tab pos="685800" algn="l"/>
                <a:tab pos="971550" algn="l"/>
              </a:tabLst>
            </a:pPr>
            <a:r>
              <a:rPr lang="en-US" sz="1400" b="0" dirty="0">
                <a:effectLst>
                  <a:outerShdw blurRad="38100" dist="38100" dir="2700000" algn="tl">
                    <a:srgbClr val="FFFFFF"/>
                  </a:outerShdw>
                </a:effectLst>
                <a:latin typeface="+mj-lt"/>
              </a:rPr>
              <a:t>1.	Each test case should be uniquely identified and should be explicitly 	associated with the class to be tested,</a:t>
            </a:r>
          </a:p>
          <a:p>
            <a:pPr>
              <a:lnSpc>
                <a:spcPct val="150000"/>
              </a:lnSpc>
              <a:spcBef>
                <a:spcPct val="50000"/>
              </a:spcBef>
              <a:tabLst>
                <a:tab pos="342900" algn="l"/>
                <a:tab pos="685800" algn="l"/>
                <a:tab pos="971550" algn="l"/>
              </a:tabLst>
            </a:pPr>
            <a:r>
              <a:rPr lang="en-US" sz="1400" b="0" dirty="0">
                <a:effectLst>
                  <a:outerShdw blurRad="38100" dist="38100" dir="2700000" algn="tl">
                    <a:srgbClr val="FFFFFF"/>
                  </a:outerShdw>
                </a:effectLst>
                <a:latin typeface="+mj-lt"/>
              </a:rPr>
              <a:t>2.	The purpose of the test should be stated,</a:t>
            </a:r>
          </a:p>
          <a:p>
            <a:pPr>
              <a:lnSpc>
                <a:spcPct val="150000"/>
              </a:lnSpc>
              <a:spcBef>
                <a:spcPct val="50000"/>
              </a:spcBef>
              <a:tabLst>
                <a:tab pos="342900" algn="l"/>
                <a:tab pos="685800" algn="l"/>
                <a:tab pos="971550" algn="l"/>
              </a:tabLst>
            </a:pPr>
            <a:r>
              <a:rPr lang="en-US" sz="1400" b="0" dirty="0">
                <a:effectLst>
                  <a:outerShdw blurRad="38100" dist="38100" dir="2700000" algn="tl">
                    <a:srgbClr val="FFFFFF"/>
                  </a:outerShdw>
                </a:effectLst>
                <a:latin typeface="+mj-lt"/>
              </a:rPr>
              <a:t>3.	A list of testing steps should be developed for each test and should 	contain [BER94]:</a:t>
            </a:r>
          </a:p>
          <a:p>
            <a:pPr marL="342900" lvl="1">
              <a:lnSpc>
                <a:spcPct val="150000"/>
              </a:lnSpc>
              <a:spcBef>
                <a:spcPct val="50000"/>
              </a:spcBef>
              <a:tabLst>
                <a:tab pos="342900" algn="l"/>
                <a:tab pos="685800" algn="l"/>
                <a:tab pos="971550" algn="l"/>
              </a:tabLst>
            </a:pPr>
            <a:r>
              <a:rPr lang="en-US" sz="1400" b="0" dirty="0">
                <a:effectLst>
                  <a:outerShdw blurRad="38100" dist="38100" dir="2700000" algn="tl">
                    <a:srgbClr val="FFFFFF"/>
                  </a:outerShdw>
                </a:effectLst>
                <a:latin typeface="+mj-lt"/>
              </a:rPr>
              <a:t>a.	a list of specified states for the object that is to be tested</a:t>
            </a:r>
          </a:p>
          <a:p>
            <a:pPr>
              <a:lnSpc>
                <a:spcPct val="150000"/>
              </a:lnSpc>
              <a:spcBef>
                <a:spcPct val="50000"/>
              </a:spcBef>
              <a:tabLst>
                <a:tab pos="342900" algn="l"/>
                <a:tab pos="685800" algn="l"/>
                <a:tab pos="971550" algn="l"/>
              </a:tabLst>
            </a:pPr>
            <a:r>
              <a:rPr lang="en-US" sz="1400" b="0" dirty="0">
                <a:effectLst>
                  <a:outerShdw blurRad="38100" dist="38100" dir="2700000" algn="tl">
                    <a:srgbClr val="FFFFFF"/>
                  </a:outerShdw>
                </a:effectLst>
                <a:latin typeface="+mj-lt"/>
              </a:rPr>
              <a:t>	b.	a list of messages and operations that will be exercised as 		a consequence of the test</a:t>
            </a:r>
          </a:p>
          <a:p>
            <a:pPr>
              <a:lnSpc>
                <a:spcPct val="150000"/>
              </a:lnSpc>
              <a:spcBef>
                <a:spcPct val="50000"/>
              </a:spcBef>
              <a:tabLst>
                <a:tab pos="342900" algn="l"/>
                <a:tab pos="685800" algn="l"/>
                <a:tab pos="971550" algn="l"/>
              </a:tabLst>
            </a:pPr>
            <a:r>
              <a:rPr lang="en-US" sz="1400" b="0" dirty="0">
                <a:effectLst>
                  <a:outerShdw blurRad="38100" dist="38100" dir="2700000" algn="tl">
                    <a:srgbClr val="FFFFFF"/>
                  </a:outerShdw>
                </a:effectLst>
                <a:latin typeface="+mj-lt"/>
              </a:rPr>
              <a:t>	c.	a list of exceptions that may occur as the object is tested</a:t>
            </a:r>
          </a:p>
          <a:p>
            <a:pPr>
              <a:lnSpc>
                <a:spcPct val="150000"/>
              </a:lnSpc>
              <a:spcBef>
                <a:spcPct val="50000"/>
              </a:spcBef>
              <a:tabLst>
                <a:tab pos="342900" algn="l"/>
                <a:tab pos="685800" algn="l"/>
                <a:tab pos="971550" algn="l"/>
              </a:tabLst>
            </a:pPr>
            <a:r>
              <a:rPr lang="en-US" sz="1400" b="0" dirty="0">
                <a:effectLst>
                  <a:outerShdw blurRad="38100" dist="38100" dir="2700000" algn="tl">
                    <a:srgbClr val="FFFFFF"/>
                  </a:outerShdw>
                </a:effectLst>
                <a:latin typeface="+mj-lt"/>
              </a:rPr>
              <a:t>	d.	a list of external conditions (i.e., changes in the environment   		external to the software that must exist in order to properly 		conduct the test)</a:t>
            </a:r>
          </a:p>
          <a:p>
            <a:pPr>
              <a:lnSpc>
                <a:spcPct val="150000"/>
              </a:lnSpc>
              <a:spcBef>
                <a:spcPct val="50000"/>
              </a:spcBef>
              <a:tabLst>
                <a:tab pos="342900" algn="l"/>
                <a:tab pos="685800" algn="l"/>
                <a:tab pos="971550" algn="l"/>
              </a:tabLst>
            </a:pPr>
            <a:r>
              <a:rPr lang="en-US" sz="1400" b="0" dirty="0">
                <a:effectLst>
                  <a:outerShdw blurRad="38100" dist="38100" dir="2700000" algn="tl">
                    <a:srgbClr val="FFFFFF"/>
                  </a:outerShdw>
                </a:effectLst>
                <a:latin typeface="+mj-lt"/>
              </a:rPr>
              <a:t>	e.	supplementary information that will aid in understanding or 		implementing the test.</a:t>
            </a:r>
          </a:p>
          <a:p>
            <a:pPr>
              <a:lnSpc>
                <a:spcPct val="150000"/>
              </a:lnSpc>
              <a:tabLst>
                <a:tab pos="342900" algn="l"/>
                <a:tab pos="685800" algn="l"/>
                <a:tab pos="971550" algn="l"/>
              </a:tabLst>
            </a:pPr>
            <a:endParaRPr lang="en-US" sz="1400" b="0" dirty="0">
              <a:latin typeface="+mj-lt"/>
            </a:endParaRPr>
          </a:p>
        </p:txBody>
      </p:sp>
      <p:sp>
        <p:nvSpPr>
          <p:cNvPr id="8"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chor="ctr"/>
          <a:lstStyle/>
          <a:p>
            <a:r>
              <a:rPr lang="en-US" dirty="0"/>
              <a:t>Testing Methods</a:t>
            </a:r>
          </a:p>
        </p:txBody>
      </p:sp>
      <p:sp>
        <p:nvSpPr>
          <p:cNvPr id="174083" name="Rectangle 3"/>
          <p:cNvSpPr>
            <a:spLocks noGrp="1" noChangeArrowheads="1"/>
          </p:cNvSpPr>
          <p:nvPr>
            <p:ph idx="1"/>
          </p:nvPr>
        </p:nvSpPr>
        <p:spPr/>
        <p:txBody>
          <a:bodyPr/>
          <a:lstStyle/>
          <a:p>
            <a:pPr algn="just">
              <a:lnSpc>
                <a:spcPct val="150000"/>
              </a:lnSpc>
            </a:pPr>
            <a:r>
              <a:rPr lang="en-US" sz="1600" dirty="0">
                <a:solidFill>
                  <a:schemeClr val="folHlink"/>
                </a:solidFill>
              </a:rPr>
              <a:t>Fault-based testing</a:t>
            </a:r>
            <a:endParaRPr lang="en-US" sz="1600" dirty="0"/>
          </a:p>
          <a:p>
            <a:pPr lvl="1" algn="just">
              <a:lnSpc>
                <a:spcPct val="150000"/>
              </a:lnSpc>
            </a:pPr>
            <a:r>
              <a:rPr lang="en-US" sz="1600" dirty="0"/>
              <a:t> The tester looks for plausible faults (i.e., aspects of the implementation of the system that may result in defects). To determine whether these faults exist, test cases are designed to exercise the design or code. </a:t>
            </a:r>
          </a:p>
          <a:p>
            <a:pPr algn="just">
              <a:lnSpc>
                <a:spcPct val="150000"/>
              </a:lnSpc>
            </a:pPr>
            <a:r>
              <a:rPr lang="en-US" sz="1600" dirty="0">
                <a:solidFill>
                  <a:schemeClr val="folHlink"/>
                </a:solidFill>
              </a:rPr>
              <a:t>Class Testing and the Class Hierarchy</a:t>
            </a:r>
          </a:p>
          <a:p>
            <a:pPr lvl="1" algn="just">
              <a:lnSpc>
                <a:spcPct val="150000"/>
              </a:lnSpc>
            </a:pPr>
            <a:r>
              <a:rPr lang="en-US" sz="1600" dirty="0"/>
              <a:t>Inheritance does not obviate the need for thorough testing of all derived classes. In fact, it can actually complicate the testing process.</a:t>
            </a:r>
          </a:p>
          <a:p>
            <a:pPr algn="just">
              <a:lnSpc>
                <a:spcPct val="150000"/>
              </a:lnSpc>
            </a:pPr>
            <a:r>
              <a:rPr lang="en-US" sz="1600" dirty="0">
                <a:solidFill>
                  <a:schemeClr val="folHlink"/>
                </a:solidFill>
              </a:rPr>
              <a:t>Scenario-Based Test Design</a:t>
            </a:r>
          </a:p>
          <a:p>
            <a:pPr lvl="1" algn="just">
              <a:lnSpc>
                <a:spcPct val="150000"/>
              </a:lnSpc>
            </a:pPr>
            <a:r>
              <a:rPr lang="en-US" sz="1600" dirty="0"/>
              <a:t>Scenario-based testing concentrates on what the user does, not what the product does. This means capturing the tasks (via use-cases) that the user has to perform, then applying them and their variants as tests.</a:t>
            </a:r>
            <a:endParaRPr lang="en-US" sz="1600" b="1" dirty="0"/>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57200" y="274638"/>
            <a:ext cx="7965322" cy="728405"/>
          </a:xfrm>
          <a:noFill/>
          <a:ln/>
        </p:spPr>
        <p:txBody>
          <a:bodyPr wrap="none" lIns="63500" tIns="25400" rIns="63500" bIns="25400" anchor="ctr">
            <a:spAutoFit/>
          </a:bodyPr>
          <a:lstStyle/>
          <a:p>
            <a:r>
              <a:rPr lang="en-US" dirty="0"/>
              <a:t>OOT Methods: Random Testing</a:t>
            </a:r>
          </a:p>
        </p:txBody>
      </p:sp>
      <p:sp>
        <p:nvSpPr>
          <p:cNvPr id="175107" name="Rectangle 3"/>
          <p:cNvSpPr>
            <a:spLocks noGrp="1" noChangeArrowheads="1"/>
          </p:cNvSpPr>
          <p:nvPr>
            <p:ph idx="1"/>
          </p:nvPr>
        </p:nvSpPr>
        <p:spPr>
          <a:noFill/>
          <a:ln/>
        </p:spPr>
        <p:txBody>
          <a:bodyPr lIns="90487" tIns="44450" rIns="90487" bIns="44450"/>
          <a:lstStyle/>
          <a:p>
            <a:pPr algn="just">
              <a:lnSpc>
                <a:spcPct val="150000"/>
              </a:lnSpc>
            </a:pPr>
            <a:r>
              <a:rPr lang="en-US" sz="2000" dirty="0"/>
              <a:t>Random testing</a:t>
            </a:r>
          </a:p>
          <a:p>
            <a:pPr lvl="1" algn="just">
              <a:lnSpc>
                <a:spcPct val="150000"/>
              </a:lnSpc>
            </a:pPr>
            <a:r>
              <a:rPr lang="en-US" sz="2000" dirty="0"/>
              <a:t>identify operations applicable to a class</a:t>
            </a:r>
          </a:p>
          <a:p>
            <a:pPr lvl="1" algn="just">
              <a:lnSpc>
                <a:spcPct val="150000"/>
              </a:lnSpc>
            </a:pPr>
            <a:r>
              <a:rPr lang="en-US" sz="2000" dirty="0"/>
              <a:t>define constraints on their use</a:t>
            </a:r>
          </a:p>
          <a:p>
            <a:pPr lvl="1" algn="just">
              <a:lnSpc>
                <a:spcPct val="150000"/>
              </a:lnSpc>
            </a:pPr>
            <a:r>
              <a:rPr lang="en-US" sz="2000" dirty="0"/>
              <a:t>identify a minimum test sequence</a:t>
            </a:r>
          </a:p>
          <a:p>
            <a:pPr lvl="2" algn="just">
              <a:lnSpc>
                <a:spcPct val="150000"/>
              </a:lnSpc>
            </a:pPr>
            <a:r>
              <a:rPr lang="en-US" sz="2000" dirty="0"/>
              <a:t>an operation sequence that defines the minimum life history of the class (object)</a:t>
            </a:r>
          </a:p>
          <a:p>
            <a:pPr lvl="1" algn="just">
              <a:lnSpc>
                <a:spcPct val="150000"/>
              </a:lnSpc>
            </a:pPr>
            <a:r>
              <a:rPr lang="en-US" sz="2000" dirty="0"/>
              <a:t>generate a variety of random (but valid) test sequences</a:t>
            </a:r>
          </a:p>
          <a:p>
            <a:pPr lvl="2" algn="just">
              <a:lnSpc>
                <a:spcPct val="150000"/>
              </a:lnSpc>
            </a:pPr>
            <a:r>
              <a:rPr lang="en-US" sz="2000" dirty="0"/>
              <a:t>exercise other (more complex) class instance life histories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457200" y="274638"/>
            <a:ext cx="7978146" cy="728405"/>
          </a:xfrm>
          <a:noFill/>
          <a:ln/>
        </p:spPr>
        <p:txBody>
          <a:bodyPr wrap="none" lIns="63500" tIns="25400" rIns="63500" bIns="25400" anchor="ctr">
            <a:spAutoFit/>
          </a:bodyPr>
          <a:lstStyle/>
          <a:p>
            <a:r>
              <a:rPr lang="en-US" dirty="0"/>
              <a:t>OOT Methods: Partition Testing</a:t>
            </a:r>
          </a:p>
        </p:txBody>
      </p:sp>
      <p:sp>
        <p:nvSpPr>
          <p:cNvPr id="176131" name="Rectangle 3"/>
          <p:cNvSpPr>
            <a:spLocks noGrp="1" noChangeArrowheads="1"/>
          </p:cNvSpPr>
          <p:nvPr>
            <p:ph idx="1"/>
          </p:nvPr>
        </p:nvSpPr>
        <p:spPr>
          <a:noFill/>
          <a:ln/>
        </p:spPr>
        <p:txBody>
          <a:bodyPr lIns="90487" tIns="44450" rIns="90487" bIns="44450"/>
          <a:lstStyle/>
          <a:p>
            <a:pPr algn="just">
              <a:lnSpc>
                <a:spcPct val="150000"/>
              </a:lnSpc>
            </a:pPr>
            <a:r>
              <a:rPr lang="en-US" sz="1600" dirty="0"/>
              <a:t>Partition Testing</a:t>
            </a:r>
          </a:p>
          <a:p>
            <a:pPr lvl="1" algn="just">
              <a:lnSpc>
                <a:spcPct val="150000"/>
              </a:lnSpc>
            </a:pPr>
            <a:r>
              <a:rPr lang="en-US" sz="1600" dirty="0"/>
              <a:t>reduces the number of test cases required to test a class in much the same way as equivalence partitioning for conventional software</a:t>
            </a:r>
          </a:p>
          <a:p>
            <a:pPr lvl="1" algn="just">
              <a:lnSpc>
                <a:spcPct val="150000"/>
              </a:lnSpc>
            </a:pPr>
            <a:r>
              <a:rPr lang="en-US" sz="1600" dirty="0"/>
              <a:t>state-based partitioning</a:t>
            </a:r>
          </a:p>
          <a:p>
            <a:pPr lvl="2" algn="just">
              <a:lnSpc>
                <a:spcPct val="150000"/>
              </a:lnSpc>
            </a:pPr>
            <a:r>
              <a:rPr lang="en-US" sz="1600" dirty="0"/>
              <a:t>categorize and test operations based on their ability to change the state of a class</a:t>
            </a:r>
          </a:p>
          <a:p>
            <a:pPr lvl="1" algn="just">
              <a:lnSpc>
                <a:spcPct val="150000"/>
              </a:lnSpc>
            </a:pPr>
            <a:r>
              <a:rPr lang="en-US" sz="1600" dirty="0"/>
              <a:t>attribute-based partitioning</a:t>
            </a:r>
          </a:p>
          <a:p>
            <a:pPr lvl="2" algn="just">
              <a:lnSpc>
                <a:spcPct val="150000"/>
              </a:lnSpc>
            </a:pPr>
            <a:r>
              <a:rPr lang="en-US" sz="1600" dirty="0"/>
              <a:t>categorize and test operations based on the attributes that they use</a:t>
            </a:r>
          </a:p>
          <a:p>
            <a:pPr lvl="1" algn="just">
              <a:lnSpc>
                <a:spcPct val="150000"/>
              </a:lnSpc>
            </a:pPr>
            <a:r>
              <a:rPr lang="en-US" sz="1600" dirty="0"/>
              <a:t>category-based partitioning</a:t>
            </a:r>
          </a:p>
          <a:p>
            <a:pPr lvl="2" algn="just">
              <a:lnSpc>
                <a:spcPct val="150000"/>
              </a:lnSpc>
            </a:pPr>
            <a:r>
              <a:rPr lang="en-US" sz="1600" dirty="0"/>
              <a:t>categorize and test operations based on the generic function each performs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457200" y="274638"/>
            <a:ext cx="7064434" cy="605294"/>
          </a:xfrm>
          <a:noFill/>
          <a:ln/>
        </p:spPr>
        <p:txBody>
          <a:bodyPr wrap="none" lIns="63500" tIns="25400" rIns="63500" bIns="25400" anchor="ctr">
            <a:spAutoFit/>
          </a:bodyPr>
          <a:lstStyle/>
          <a:p>
            <a:r>
              <a:rPr lang="en-US" sz="3600" dirty="0"/>
              <a:t>OOT Methods: Inter-Class Testing</a:t>
            </a:r>
            <a:endParaRPr lang="en-US" dirty="0"/>
          </a:p>
        </p:txBody>
      </p:sp>
      <p:sp>
        <p:nvSpPr>
          <p:cNvPr id="177155" name="Rectangle 3"/>
          <p:cNvSpPr>
            <a:spLocks noGrp="1" noChangeArrowheads="1"/>
          </p:cNvSpPr>
          <p:nvPr>
            <p:ph idx="1"/>
          </p:nvPr>
        </p:nvSpPr>
        <p:spPr>
          <a:noFill/>
          <a:ln/>
        </p:spPr>
        <p:txBody>
          <a:bodyPr lIns="90487" tIns="44450" rIns="90487" bIns="44450"/>
          <a:lstStyle/>
          <a:p>
            <a:pPr algn="just">
              <a:lnSpc>
                <a:spcPct val="150000"/>
              </a:lnSpc>
            </a:pPr>
            <a:r>
              <a:rPr lang="en-US" sz="1800" dirty="0"/>
              <a:t>Inter-class testing</a:t>
            </a:r>
          </a:p>
          <a:p>
            <a:pPr lvl="1" algn="just">
              <a:lnSpc>
                <a:spcPct val="150000"/>
              </a:lnSpc>
            </a:pPr>
            <a:r>
              <a:rPr lang="en-US" sz="1800" dirty="0"/>
              <a:t>For each client class, use the list of class operators to generate a series of random test sequences. The operators will send messages to other server classes.</a:t>
            </a:r>
          </a:p>
          <a:p>
            <a:pPr lvl="1" algn="just">
              <a:lnSpc>
                <a:spcPct val="150000"/>
              </a:lnSpc>
            </a:pPr>
            <a:r>
              <a:rPr lang="en-US" sz="1800" dirty="0"/>
              <a:t>For each message that is generated, determine the collaborator class and the corresponding operator in the server object.</a:t>
            </a:r>
          </a:p>
          <a:p>
            <a:pPr lvl="1" algn="just">
              <a:lnSpc>
                <a:spcPct val="150000"/>
              </a:lnSpc>
            </a:pPr>
            <a:r>
              <a:rPr lang="en-US" sz="1800" dirty="0"/>
              <a:t>For each operator in the server object (that has been invoked by messages sent from the client object), determine the messages that it transmits.</a:t>
            </a:r>
          </a:p>
          <a:p>
            <a:pPr lvl="1" algn="just">
              <a:lnSpc>
                <a:spcPct val="150000"/>
              </a:lnSpc>
            </a:pPr>
            <a:r>
              <a:rPr lang="en-US" sz="1800" dirty="0"/>
              <a:t>For each of the messages, determine the next level of operators that are invoked and incorporate these into the test sequence</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type="title"/>
          </p:nvPr>
        </p:nvSpPr>
        <p:spPr/>
        <p:txBody>
          <a:bodyPr anchor="ctr"/>
          <a:lstStyle/>
          <a:p>
            <a:r>
              <a:rPr lang="en-US" dirty="0"/>
              <a:t>OOT Methods: Behavior Testing</a:t>
            </a:r>
          </a:p>
        </p:txBody>
      </p:sp>
      <p:sp>
        <p:nvSpPr>
          <p:cNvPr id="7" name="Slide Number Placeholder 4"/>
          <p:cNvSpPr>
            <a:spLocks noGrp="1"/>
          </p:cNvSpPr>
          <p:nvPr>
            <p:ph type="sldNum" sz="quarter" idx="10"/>
          </p:nvPr>
        </p:nvSpPr>
        <p:spPr>
          <a:prstGeom prst="rect">
            <a:avLst/>
          </a:prstGeom>
        </p:spPr>
        <p:txBody>
          <a:bodyPr/>
          <a:lstStyle/>
          <a:p>
            <a:fld id="{9DC9216A-267B-4374-A085-DE61416EADF4}" type="slidenum">
              <a:rPr lang="en-US"/>
              <a:pPr/>
              <a:t>87</a:t>
            </a:fld>
            <a:endParaRPr lang="en-US"/>
          </a:p>
        </p:txBody>
      </p:sp>
      <p:pic>
        <p:nvPicPr>
          <p:cNvPr id="178180" name="Picture 4"/>
          <p:cNvPicPr>
            <a:picLocks noChangeAspect="1" noChangeArrowheads="1"/>
          </p:cNvPicPr>
          <p:nvPr/>
        </p:nvPicPr>
        <p:blipFill>
          <a:blip r:embed="rId2"/>
          <a:srcRect/>
          <a:stretch>
            <a:fillRect/>
          </a:stretch>
        </p:blipFill>
        <p:spPr bwMode="auto">
          <a:xfrm>
            <a:off x="4267200" y="2057400"/>
            <a:ext cx="4305300" cy="3929063"/>
          </a:xfrm>
          <a:prstGeom prst="rect">
            <a:avLst/>
          </a:prstGeom>
          <a:noFill/>
          <a:ln w="12700">
            <a:noFill/>
            <a:miter lim="800000"/>
            <a:headEnd/>
            <a:tailEnd/>
          </a:ln>
          <a:effectLst/>
        </p:spPr>
      </p:pic>
      <p:sp>
        <p:nvSpPr>
          <p:cNvPr id="178181" name="Text Box 5"/>
          <p:cNvSpPr txBox="1">
            <a:spLocks noChangeArrowheads="1"/>
          </p:cNvSpPr>
          <p:nvPr/>
        </p:nvSpPr>
        <p:spPr bwMode="auto">
          <a:xfrm>
            <a:off x="1905000" y="2057400"/>
            <a:ext cx="2200275" cy="3063875"/>
          </a:xfrm>
          <a:prstGeom prst="rect">
            <a:avLst/>
          </a:prstGeom>
          <a:noFill/>
          <a:ln w="12700">
            <a:noFill/>
            <a:miter lim="800000"/>
            <a:headEnd/>
            <a:tailEnd/>
          </a:ln>
          <a:effectLst/>
        </p:spPr>
        <p:txBody>
          <a:bodyPr>
            <a:spAutoFit/>
          </a:bodyPr>
          <a:lstStyle/>
          <a:p>
            <a:pPr>
              <a:lnSpc>
                <a:spcPct val="90000"/>
              </a:lnSpc>
              <a:spcBef>
                <a:spcPct val="50000"/>
              </a:spcBef>
            </a:pPr>
            <a:r>
              <a:rPr lang="en-US" sz="1800" b="1">
                <a:effectLst>
                  <a:outerShdw blurRad="38100" dist="38100" dir="2700000" algn="tl">
                    <a:srgbClr val="FFFFFF"/>
                  </a:outerShdw>
                </a:effectLst>
                <a:latin typeface="Avant Garde" charset="0"/>
              </a:rPr>
              <a:t>The tests to be designed should achieve all state coverage [KIR94]. That is, the operation sequences should cause the Account class to make transition through all allowable states</a:t>
            </a:r>
          </a:p>
        </p:txBody>
      </p:sp>
      <p:sp>
        <p:nvSpPr>
          <p:cNvPr id="178182" name="Rectangle 6"/>
          <p:cNvSpPr>
            <a:spLocks noChangeArrowheads="1"/>
          </p:cNvSpPr>
          <p:nvPr/>
        </p:nvSpPr>
        <p:spPr bwMode="auto">
          <a:xfrm>
            <a:off x="4191000" y="5715000"/>
            <a:ext cx="4038600" cy="304800"/>
          </a:xfrm>
          <a:prstGeom prst="rect">
            <a:avLst/>
          </a:prstGeom>
          <a:solidFill>
            <a:schemeClr val="accent1"/>
          </a:solidFill>
          <a:ln w="9525">
            <a:noFill/>
            <a:miter lim="800000"/>
            <a:headEnd/>
            <a:tailEnd/>
          </a:ln>
          <a:effectLst/>
        </p:spPr>
        <p:txBody>
          <a:bodyPr wrap="none" anchor="ctr"/>
          <a:lstStyle/>
          <a:p>
            <a:endParaRPr lang="en-IN"/>
          </a:p>
        </p:txBody>
      </p:sp>
      <p:sp>
        <p:nvSpPr>
          <p:cNvPr id="9"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10"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Testing Web Applications</a:t>
            </a:r>
          </a:p>
        </p:txBody>
      </p:sp>
      <p:sp>
        <p:nvSpPr>
          <p:cNvPr id="3" name="Content Placeholder 2"/>
          <p:cNvSpPr>
            <a:spLocks noGrp="1"/>
          </p:cNvSpPr>
          <p:nvPr>
            <p:ph idx="1"/>
          </p:nvPr>
        </p:nvSpPr>
        <p:spPr/>
        <p:txBody>
          <a:bodyPr/>
          <a:lstStyle/>
          <a:p>
            <a:pPr algn="just">
              <a:lnSpc>
                <a:spcPct val="150000"/>
              </a:lnSpc>
            </a:pPr>
            <a:r>
              <a:rPr lang="en-IN" sz="1600" b="1" dirty="0"/>
              <a:t>Testing Quality Dimensions:</a:t>
            </a:r>
          </a:p>
          <a:p>
            <a:pPr algn="just">
              <a:lnSpc>
                <a:spcPct val="150000"/>
              </a:lnSpc>
              <a:spcBef>
                <a:spcPts val="600"/>
              </a:spcBef>
              <a:buNone/>
            </a:pPr>
            <a:r>
              <a:rPr lang="en-US" sz="1600" i="1" dirty="0">
                <a:solidFill>
                  <a:schemeClr val="folHlink"/>
                </a:solidFill>
              </a:rPr>
              <a:t>Content</a:t>
            </a:r>
            <a:r>
              <a:rPr lang="en-US" sz="1600" dirty="0">
                <a:solidFill>
                  <a:schemeClr val="folHlink"/>
                </a:solidFill>
              </a:rPr>
              <a:t> </a:t>
            </a:r>
            <a:r>
              <a:rPr lang="en-US" sz="1600" dirty="0"/>
              <a:t>is evaluated at both a syntactic and semantic level.</a:t>
            </a:r>
          </a:p>
          <a:p>
            <a:pPr lvl="1" algn="just">
              <a:lnSpc>
                <a:spcPct val="150000"/>
              </a:lnSpc>
              <a:spcBef>
                <a:spcPts val="600"/>
              </a:spcBef>
            </a:pPr>
            <a:r>
              <a:rPr lang="en-US" sz="1600" dirty="0"/>
              <a:t>syntactic level—spelling, punctuation and grammar are assessed for text-based documents. </a:t>
            </a:r>
          </a:p>
          <a:p>
            <a:pPr lvl="1" algn="just">
              <a:lnSpc>
                <a:spcPct val="150000"/>
              </a:lnSpc>
              <a:spcBef>
                <a:spcPts val="600"/>
              </a:spcBef>
            </a:pPr>
            <a:r>
              <a:rPr lang="en-US" sz="1600" dirty="0"/>
              <a:t>semantic level—correctness (of information presented), consistency (across the entire content object and related objects) and lack of ambiguity are all assessed.</a:t>
            </a:r>
          </a:p>
          <a:p>
            <a:pPr algn="just">
              <a:lnSpc>
                <a:spcPct val="150000"/>
              </a:lnSpc>
              <a:spcBef>
                <a:spcPts val="300"/>
              </a:spcBef>
              <a:buNone/>
            </a:pPr>
            <a:r>
              <a:rPr lang="en-US" sz="1600" i="1" dirty="0">
                <a:solidFill>
                  <a:schemeClr val="folHlink"/>
                </a:solidFill>
              </a:rPr>
              <a:t>Function</a:t>
            </a:r>
            <a:r>
              <a:rPr lang="en-US" sz="1600" dirty="0"/>
              <a:t> is tested for correctness, instability,</a:t>
            </a:r>
            <a:r>
              <a:rPr lang="en-US" sz="1600" dirty="0">
                <a:solidFill>
                  <a:srgbClr val="FF0000"/>
                </a:solidFill>
              </a:rPr>
              <a:t> </a:t>
            </a:r>
            <a:r>
              <a:rPr lang="en-US" sz="1600" dirty="0"/>
              <a:t>and general conformance to appropriate implementation standards (e.g., Java or XML language standards). </a:t>
            </a:r>
          </a:p>
          <a:p>
            <a:pPr algn="just">
              <a:lnSpc>
                <a:spcPct val="150000"/>
              </a:lnSpc>
              <a:buNone/>
            </a:pPr>
            <a:r>
              <a:rPr lang="en-US" sz="1600" i="1" dirty="0">
                <a:solidFill>
                  <a:schemeClr val="folHlink"/>
                </a:solidFill>
              </a:rPr>
              <a:t>Structure</a:t>
            </a:r>
            <a:r>
              <a:rPr lang="en-US" sz="1600" dirty="0"/>
              <a:t> is assessed to ensure that it </a:t>
            </a:r>
          </a:p>
          <a:p>
            <a:pPr lvl="1" algn="just">
              <a:lnSpc>
                <a:spcPct val="150000"/>
              </a:lnSpc>
            </a:pPr>
            <a:r>
              <a:rPr lang="en-US" sz="1600" dirty="0"/>
              <a:t>properly delivers </a:t>
            </a:r>
            <a:r>
              <a:rPr lang="en-US" sz="1600" dirty="0" err="1"/>
              <a:t>WebApp</a:t>
            </a:r>
            <a:r>
              <a:rPr lang="en-US" sz="1600" dirty="0"/>
              <a:t> content and function</a:t>
            </a:r>
          </a:p>
          <a:p>
            <a:pPr lvl="1" algn="just">
              <a:lnSpc>
                <a:spcPct val="150000"/>
              </a:lnSpc>
            </a:pPr>
            <a:r>
              <a:rPr lang="en-US" sz="1600" dirty="0"/>
              <a:t> is extensible</a:t>
            </a:r>
          </a:p>
          <a:p>
            <a:pPr lvl="1" algn="just">
              <a:lnSpc>
                <a:spcPct val="150000"/>
              </a:lnSpc>
            </a:pPr>
            <a:r>
              <a:rPr lang="en-US" sz="1600" dirty="0"/>
              <a:t> can be supported as new content or functionality is added. </a:t>
            </a:r>
          </a:p>
          <a:p>
            <a:pPr algn="just">
              <a:lnSpc>
                <a:spcPct val="150000"/>
              </a:lnSpc>
              <a:buNone/>
            </a:pPr>
            <a:endParaRPr lang="en-IN" sz="16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chor="ctr"/>
          <a:lstStyle/>
          <a:p>
            <a:pPr>
              <a:spcBef>
                <a:spcPts val="600"/>
              </a:spcBef>
            </a:pPr>
            <a:r>
              <a:rPr lang="en-US" dirty="0" err="1"/>
              <a:t>Contd</a:t>
            </a:r>
            <a:r>
              <a:rPr lang="en-US" dirty="0"/>
              <a:t>…</a:t>
            </a:r>
            <a:endParaRPr lang="en-US" sz="4400" dirty="0">
              <a:latin typeface="Times" pitchFamily="-128" charset="0"/>
            </a:endParaRPr>
          </a:p>
        </p:txBody>
      </p:sp>
      <p:sp>
        <p:nvSpPr>
          <p:cNvPr id="174083" name="Rectangle 3"/>
          <p:cNvSpPr>
            <a:spLocks noGrp="1" noChangeArrowheads="1"/>
          </p:cNvSpPr>
          <p:nvPr>
            <p:ph idx="1"/>
          </p:nvPr>
        </p:nvSpPr>
        <p:spPr>
          <a:xfrm>
            <a:off x="428596" y="1474805"/>
            <a:ext cx="8229600" cy="4525963"/>
          </a:xfrm>
        </p:spPr>
        <p:txBody>
          <a:bodyPr/>
          <a:lstStyle/>
          <a:p>
            <a:pPr algn="just">
              <a:lnSpc>
                <a:spcPct val="150000"/>
              </a:lnSpc>
              <a:spcBef>
                <a:spcPts val="300"/>
              </a:spcBef>
            </a:pPr>
            <a:r>
              <a:rPr lang="en-US" sz="1800" i="1" dirty="0">
                <a:solidFill>
                  <a:schemeClr val="folHlink"/>
                </a:solidFill>
              </a:rPr>
              <a:t>Usability</a:t>
            </a:r>
            <a:r>
              <a:rPr lang="en-US" sz="1800" dirty="0"/>
              <a:t> is tested to ensure that each category of user </a:t>
            </a:r>
          </a:p>
          <a:p>
            <a:pPr lvl="1" algn="just">
              <a:lnSpc>
                <a:spcPct val="150000"/>
              </a:lnSpc>
              <a:spcBef>
                <a:spcPts val="300"/>
              </a:spcBef>
            </a:pPr>
            <a:r>
              <a:rPr lang="en-US" sz="1800" dirty="0"/>
              <a:t>is supported by the interface</a:t>
            </a:r>
          </a:p>
          <a:p>
            <a:pPr lvl="1" algn="just">
              <a:lnSpc>
                <a:spcPct val="150000"/>
              </a:lnSpc>
              <a:spcBef>
                <a:spcPts val="300"/>
              </a:spcBef>
            </a:pPr>
            <a:r>
              <a:rPr lang="en-US" sz="1800" dirty="0"/>
              <a:t>can learn and apply all required navigation syntax and semantics</a:t>
            </a:r>
          </a:p>
          <a:p>
            <a:pPr algn="just">
              <a:lnSpc>
                <a:spcPct val="150000"/>
              </a:lnSpc>
            </a:pPr>
            <a:r>
              <a:rPr lang="en-US" sz="1800" i="1" dirty="0">
                <a:solidFill>
                  <a:schemeClr val="folHlink"/>
                </a:solidFill>
              </a:rPr>
              <a:t>Navigability</a:t>
            </a:r>
            <a:r>
              <a:rPr lang="en-US" sz="1800" dirty="0"/>
              <a:t> is tested to ensure that</a:t>
            </a:r>
          </a:p>
          <a:p>
            <a:pPr lvl="1" algn="just">
              <a:lnSpc>
                <a:spcPct val="150000"/>
              </a:lnSpc>
            </a:pPr>
            <a:r>
              <a:rPr lang="en-US" sz="1800" dirty="0"/>
              <a:t>all navigation syntax and semantics are exercised to uncover any navigation errors (e.g., dead links, improper links, erroneous links).</a:t>
            </a:r>
          </a:p>
          <a:p>
            <a:pPr algn="just">
              <a:lnSpc>
                <a:spcPct val="150000"/>
              </a:lnSpc>
            </a:pPr>
            <a:r>
              <a:rPr lang="en-US" sz="1800" i="1" dirty="0">
                <a:solidFill>
                  <a:schemeClr val="folHlink"/>
                </a:solidFill>
              </a:rPr>
              <a:t>Performance</a:t>
            </a:r>
            <a:r>
              <a:rPr lang="en-US" sz="1800" dirty="0"/>
              <a:t> is tested under a variety of operating conditions, configurations, and loading to ensure that </a:t>
            </a:r>
          </a:p>
          <a:p>
            <a:pPr lvl="1" algn="just">
              <a:lnSpc>
                <a:spcPct val="150000"/>
              </a:lnSpc>
            </a:pPr>
            <a:r>
              <a:rPr lang="en-US" sz="1800" dirty="0"/>
              <a:t>the system is responsive to user interaction</a:t>
            </a:r>
          </a:p>
          <a:p>
            <a:pPr lvl="1" algn="just">
              <a:lnSpc>
                <a:spcPct val="150000"/>
              </a:lnSpc>
            </a:pPr>
            <a:r>
              <a:rPr lang="en-US" sz="1800" dirty="0"/>
              <a:t>the system handles extreme loading without unacceptable operational degradation</a:t>
            </a:r>
          </a:p>
        </p:txBody>
      </p:sp>
      <p:sp>
        <p:nvSpPr>
          <p:cNvPr id="4" name="Slide Number Placeholder 3"/>
          <p:cNvSpPr>
            <a:spLocks noGrp="1"/>
          </p:cNvSpPr>
          <p:nvPr>
            <p:ph type="sldNum" sz="quarter" idx="10"/>
          </p:nvPr>
        </p:nvSpPr>
        <p:spPr/>
        <p:txBody>
          <a:bodyPr/>
          <a:lstStyle/>
          <a:p>
            <a:fld id="{EE133623-D342-4616-9D7A-76D252CF93EE}" type="slidenum">
              <a:rPr lang="en-US"/>
              <a:pPr/>
              <a:t>89</a:t>
            </a:fld>
            <a:endParaRPr lang="en-US"/>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9058" name="Rectangle 2"/>
          <p:cNvSpPr>
            <a:spLocks noGrp="1" noChangeArrowheads="1"/>
          </p:cNvSpPr>
          <p:nvPr>
            <p:ph type="title"/>
          </p:nvPr>
        </p:nvSpPr>
        <p:spPr>
          <a:ln/>
        </p:spPr>
        <p:txBody>
          <a:bodyPr lIns="17998" tIns="46795" rIns="17998" bIns="46795" anchor="ctr"/>
          <a:lstStyle/>
          <a:p>
            <a:pPr defTabSz="829452">
              <a:spcBef>
                <a:spcPts val="806"/>
              </a:spcBef>
            </a:pPr>
            <a:r>
              <a:rPr lang="en-GB" sz="5400" dirty="0"/>
              <a:t>Error, Faults, and Failures</a:t>
            </a:r>
          </a:p>
        </p:txBody>
      </p:sp>
      <p:sp>
        <p:nvSpPr>
          <p:cNvPr id="1709059" name="Rectangle 3"/>
          <p:cNvSpPr>
            <a:spLocks noGrp="1" noChangeArrowheads="1"/>
          </p:cNvSpPr>
          <p:nvPr>
            <p:ph idx="1"/>
          </p:nvPr>
        </p:nvSpPr>
        <p:spPr>
          <a:ln/>
        </p:spPr>
        <p:txBody>
          <a:bodyPr lIns="17998" tIns="46795" rIns="17998" bIns="46795"/>
          <a:lstStyle/>
          <a:p>
            <a:pPr marL="311045" indent="-311045" algn="just" defTabSz="829452">
              <a:lnSpc>
                <a:spcPct val="150000"/>
              </a:lnSpc>
              <a:spcBef>
                <a:spcPts val="987"/>
              </a:spcBef>
            </a:pPr>
            <a:r>
              <a:rPr lang="en-GB" sz="2400" dirty="0"/>
              <a:t>A failure is a manifestation of an  error (aka defect or  bug).</a:t>
            </a:r>
          </a:p>
          <a:p>
            <a:pPr marL="673930" lvl="1" algn="just" defTabSz="829452">
              <a:lnSpc>
                <a:spcPct val="150000"/>
              </a:lnSpc>
              <a:spcBef>
                <a:spcPts val="907"/>
              </a:spcBef>
            </a:pPr>
            <a:r>
              <a:rPr lang="en-GB" sz="2400" dirty="0">
                <a:solidFill>
                  <a:srgbClr val="0000FF"/>
                </a:solidFill>
              </a:rPr>
              <a:t>Mere presence of an error may not lead to a failure.</a:t>
            </a:r>
            <a:r>
              <a:rPr lang="en-GB" sz="2400" dirty="0"/>
              <a:t> </a:t>
            </a:r>
          </a:p>
          <a:p>
            <a:pPr marL="311045" indent="-311045" defTabSz="829452">
              <a:lnSpc>
                <a:spcPct val="150000"/>
              </a:lnSpc>
              <a:spcBef>
                <a:spcPts val="806"/>
              </a:spcBef>
            </a:pPr>
            <a:r>
              <a:rPr lang="en-GB" sz="2400" dirty="0"/>
              <a:t>A fault is an incorrect state entered during program execution: </a:t>
            </a:r>
          </a:p>
          <a:p>
            <a:pPr marL="673930" lvl="1" defTabSz="829452">
              <a:lnSpc>
                <a:spcPct val="150000"/>
              </a:lnSpc>
              <a:spcBef>
                <a:spcPts val="726"/>
              </a:spcBef>
            </a:pPr>
            <a:r>
              <a:rPr lang="en-GB" sz="2400" dirty="0"/>
              <a:t>A variable value is different from what it should be. </a:t>
            </a:r>
          </a:p>
          <a:p>
            <a:pPr marL="673930" lvl="1" defTabSz="829452">
              <a:lnSpc>
                <a:spcPct val="150000"/>
              </a:lnSpc>
              <a:spcBef>
                <a:spcPts val="726"/>
              </a:spcBef>
            </a:pPr>
            <a:r>
              <a:rPr lang="en-GB" sz="2400" dirty="0">
                <a:solidFill>
                  <a:srgbClr val="0000FF"/>
                </a:solidFill>
              </a:rPr>
              <a:t>A fault may or may not </a:t>
            </a:r>
            <a:r>
              <a:rPr lang="en-GB" sz="2400" dirty="0" err="1">
                <a:solidFill>
                  <a:srgbClr val="0000FF"/>
                </a:solidFill>
              </a:rPr>
              <a:t>not</a:t>
            </a:r>
            <a:r>
              <a:rPr lang="en-GB" sz="2400" dirty="0">
                <a:solidFill>
                  <a:srgbClr val="0000FF"/>
                </a:solidFill>
              </a:rPr>
              <a:t> lead to a failure.</a:t>
            </a:r>
          </a:p>
          <a:p>
            <a:pPr marL="673930" lvl="1" algn="just" defTabSz="829452">
              <a:lnSpc>
                <a:spcPct val="150000"/>
              </a:lnSpc>
              <a:spcBef>
                <a:spcPts val="907"/>
              </a:spcBef>
              <a:buNone/>
            </a:pPr>
            <a:endParaRPr lang="en-GB" sz="24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nchor="ctr"/>
          <a:lstStyle/>
          <a:p>
            <a:pPr>
              <a:spcBef>
                <a:spcPts val="600"/>
              </a:spcBef>
            </a:pPr>
            <a:r>
              <a:rPr lang="en-US" dirty="0" err="1"/>
              <a:t>Contd</a:t>
            </a:r>
            <a:r>
              <a:rPr lang="en-US" dirty="0"/>
              <a:t>…</a:t>
            </a:r>
            <a:endParaRPr lang="en-US" sz="4400" dirty="0">
              <a:latin typeface="Times" pitchFamily="-128" charset="0"/>
            </a:endParaRPr>
          </a:p>
        </p:txBody>
      </p:sp>
      <p:sp>
        <p:nvSpPr>
          <p:cNvPr id="175107" name="Rectangle 3"/>
          <p:cNvSpPr>
            <a:spLocks noGrp="1" noChangeArrowheads="1"/>
          </p:cNvSpPr>
          <p:nvPr>
            <p:ph idx="1"/>
          </p:nvPr>
        </p:nvSpPr>
        <p:spPr/>
        <p:txBody>
          <a:bodyPr/>
          <a:lstStyle/>
          <a:p>
            <a:pPr algn="just">
              <a:lnSpc>
                <a:spcPct val="150000"/>
              </a:lnSpc>
              <a:spcBef>
                <a:spcPts val="300"/>
              </a:spcBef>
            </a:pPr>
            <a:r>
              <a:rPr lang="en-US" sz="1800" i="1" dirty="0">
                <a:solidFill>
                  <a:schemeClr val="folHlink"/>
                </a:solidFill>
              </a:rPr>
              <a:t>Compatibility</a:t>
            </a:r>
            <a:r>
              <a:rPr lang="en-US" sz="1800" dirty="0"/>
              <a:t> is tested by executing the </a:t>
            </a:r>
            <a:r>
              <a:rPr lang="en-US" sz="1800" dirty="0" err="1"/>
              <a:t>WebApp</a:t>
            </a:r>
            <a:r>
              <a:rPr lang="en-US" sz="1800" dirty="0"/>
              <a:t> in a variety of different host configurations on both the client and server sides. </a:t>
            </a:r>
          </a:p>
          <a:p>
            <a:pPr lvl="1" algn="just">
              <a:lnSpc>
                <a:spcPct val="150000"/>
              </a:lnSpc>
              <a:spcBef>
                <a:spcPts val="300"/>
              </a:spcBef>
            </a:pPr>
            <a:r>
              <a:rPr lang="en-US" sz="1800" dirty="0"/>
              <a:t>The intent is to find errors that are specific to a unique host configuration.</a:t>
            </a:r>
          </a:p>
          <a:p>
            <a:pPr algn="just">
              <a:lnSpc>
                <a:spcPct val="150000"/>
              </a:lnSpc>
            </a:pPr>
            <a:r>
              <a:rPr lang="en-US" sz="1800" i="1" dirty="0">
                <a:solidFill>
                  <a:schemeClr val="folHlink"/>
                </a:solidFill>
              </a:rPr>
              <a:t>Interoperability </a:t>
            </a:r>
            <a:r>
              <a:rPr lang="en-US" sz="1800" dirty="0"/>
              <a:t>is tested to ensure that the </a:t>
            </a:r>
            <a:r>
              <a:rPr lang="en-US" sz="1800" dirty="0" err="1"/>
              <a:t>WebApp</a:t>
            </a:r>
            <a:r>
              <a:rPr lang="en-US" sz="1800" dirty="0"/>
              <a:t> properly interfaces with other applications and/or databases.</a:t>
            </a:r>
          </a:p>
          <a:p>
            <a:pPr algn="just">
              <a:lnSpc>
                <a:spcPct val="150000"/>
              </a:lnSpc>
              <a:spcBef>
                <a:spcPts val="300"/>
              </a:spcBef>
            </a:pPr>
            <a:r>
              <a:rPr lang="en-US" sz="1800" i="1" dirty="0">
                <a:solidFill>
                  <a:schemeClr val="folHlink"/>
                </a:solidFill>
              </a:rPr>
              <a:t>Security</a:t>
            </a:r>
            <a:r>
              <a:rPr lang="en-US" sz="1800" dirty="0"/>
              <a:t> is tested by assessing potential vulnerabilities and attempting to exploit each. </a:t>
            </a:r>
          </a:p>
          <a:p>
            <a:pPr lvl="1" algn="just">
              <a:lnSpc>
                <a:spcPct val="150000"/>
              </a:lnSpc>
              <a:spcBef>
                <a:spcPts val="300"/>
              </a:spcBef>
            </a:pPr>
            <a:r>
              <a:rPr lang="en-US" sz="1800" dirty="0"/>
              <a:t>Any successful penetration attempt is deemed a security failure.</a:t>
            </a:r>
          </a:p>
        </p:txBody>
      </p:sp>
      <p:sp>
        <p:nvSpPr>
          <p:cNvPr id="4" name="Slide Number Placeholder 3"/>
          <p:cNvSpPr>
            <a:spLocks noGrp="1"/>
          </p:cNvSpPr>
          <p:nvPr>
            <p:ph type="sldNum" sz="quarter" idx="10"/>
          </p:nvPr>
        </p:nvSpPr>
        <p:spPr/>
        <p:txBody>
          <a:bodyPr/>
          <a:lstStyle/>
          <a:p>
            <a:fld id="{3131D2AB-1F3D-4A7F-8100-7AF7E95F0D82}" type="slidenum">
              <a:rPr lang="en-US"/>
              <a:pPr/>
              <a:t>90</a:t>
            </a:fld>
            <a:endParaRPr lang="en-US"/>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9BD7EF0-E1FC-4FA8-AD3A-0208CBFABD06}" type="slidenum">
              <a:rPr lang="en-US"/>
              <a:pPr/>
              <a:t>91</a:t>
            </a:fld>
            <a:endParaRPr lang="en-US"/>
          </a:p>
        </p:txBody>
      </p:sp>
      <p:sp>
        <p:nvSpPr>
          <p:cNvPr id="197634" name="Rectangle 2"/>
          <p:cNvSpPr>
            <a:spLocks noGrp="1" noChangeArrowheads="1"/>
          </p:cNvSpPr>
          <p:nvPr>
            <p:ph type="title"/>
          </p:nvPr>
        </p:nvSpPr>
        <p:spPr/>
        <p:txBody>
          <a:bodyPr anchor="ctr"/>
          <a:lstStyle/>
          <a:p>
            <a:r>
              <a:rPr lang="en-US" dirty="0"/>
              <a:t>Errors in a </a:t>
            </a:r>
            <a:r>
              <a:rPr lang="en-US" dirty="0" err="1"/>
              <a:t>WebApp</a:t>
            </a:r>
            <a:endParaRPr lang="en-US" dirty="0"/>
          </a:p>
        </p:txBody>
      </p:sp>
      <p:sp>
        <p:nvSpPr>
          <p:cNvPr id="197635" name="Rectangle 3"/>
          <p:cNvSpPr>
            <a:spLocks noGrp="1" noChangeArrowheads="1"/>
          </p:cNvSpPr>
          <p:nvPr>
            <p:ph type="body" idx="1"/>
          </p:nvPr>
        </p:nvSpPr>
        <p:spPr>
          <a:xfrm>
            <a:off x="285720" y="1428736"/>
            <a:ext cx="8401080" cy="4525963"/>
          </a:xfrm>
        </p:spPr>
        <p:txBody>
          <a:bodyPr/>
          <a:lstStyle/>
          <a:p>
            <a:pPr algn="just">
              <a:lnSpc>
                <a:spcPct val="150000"/>
              </a:lnSpc>
              <a:spcBef>
                <a:spcPts val="600"/>
              </a:spcBef>
            </a:pPr>
            <a:r>
              <a:rPr lang="en-US" sz="1600" dirty="0">
                <a:solidFill>
                  <a:srgbClr val="000000"/>
                </a:solidFill>
                <a:latin typeface="+mj-lt"/>
              </a:rPr>
              <a:t>Because many types of </a:t>
            </a:r>
            <a:r>
              <a:rPr lang="en-US" sz="1600" dirty="0" err="1">
                <a:solidFill>
                  <a:srgbClr val="000000"/>
                </a:solidFill>
                <a:latin typeface="+mj-lt"/>
              </a:rPr>
              <a:t>WebApp</a:t>
            </a:r>
            <a:r>
              <a:rPr lang="en-US" sz="1600" dirty="0">
                <a:solidFill>
                  <a:srgbClr val="000000"/>
                </a:solidFill>
                <a:latin typeface="+mj-lt"/>
              </a:rPr>
              <a:t> tests uncover problems that are first evidenced on the client side, </a:t>
            </a:r>
            <a:r>
              <a:rPr lang="en-US" sz="1600" dirty="0">
                <a:solidFill>
                  <a:schemeClr val="folHlink"/>
                </a:solidFill>
                <a:latin typeface="+mj-lt"/>
              </a:rPr>
              <a:t>you often see a symptom of the error, not the error itself.</a:t>
            </a:r>
          </a:p>
          <a:p>
            <a:pPr algn="just">
              <a:lnSpc>
                <a:spcPct val="150000"/>
              </a:lnSpc>
            </a:pPr>
            <a:r>
              <a:rPr lang="en-US" sz="1600" dirty="0">
                <a:solidFill>
                  <a:srgbClr val="000000"/>
                </a:solidFill>
                <a:latin typeface="+mj-lt"/>
              </a:rPr>
              <a:t>Because a </a:t>
            </a:r>
            <a:r>
              <a:rPr lang="en-US" sz="1600" dirty="0" err="1">
                <a:solidFill>
                  <a:srgbClr val="000000"/>
                </a:solidFill>
                <a:latin typeface="+mj-lt"/>
              </a:rPr>
              <a:t>WebApp</a:t>
            </a:r>
            <a:r>
              <a:rPr lang="en-US" sz="1600" dirty="0">
                <a:solidFill>
                  <a:srgbClr val="000000"/>
                </a:solidFill>
                <a:latin typeface="+mj-lt"/>
              </a:rPr>
              <a:t> is implemented in a number of different configurations and within different environments, </a:t>
            </a:r>
            <a:r>
              <a:rPr lang="en-US" sz="1600" dirty="0">
                <a:solidFill>
                  <a:schemeClr val="folHlink"/>
                </a:solidFill>
                <a:latin typeface="+mj-lt"/>
              </a:rPr>
              <a:t>it may be difficult or impossible to reproduce an error outside the environment in which the error was originally encountered.</a:t>
            </a:r>
            <a:endParaRPr lang="en-US" sz="1600" dirty="0">
              <a:solidFill>
                <a:srgbClr val="000000"/>
              </a:solidFill>
              <a:latin typeface="+mj-lt"/>
            </a:endParaRPr>
          </a:p>
          <a:p>
            <a:pPr algn="just">
              <a:lnSpc>
                <a:spcPct val="150000"/>
              </a:lnSpc>
            </a:pPr>
            <a:r>
              <a:rPr lang="en-US" sz="1600" dirty="0">
                <a:solidFill>
                  <a:srgbClr val="000000"/>
                </a:solidFill>
                <a:latin typeface="+mj-lt"/>
              </a:rPr>
              <a:t>Although some errors are the result of incorrect design or improper HTML (or other programming language) coding, </a:t>
            </a:r>
            <a:r>
              <a:rPr lang="en-US" sz="1600" dirty="0">
                <a:solidFill>
                  <a:schemeClr val="folHlink"/>
                </a:solidFill>
                <a:latin typeface="+mj-lt"/>
              </a:rPr>
              <a:t>many errors can be traced to the </a:t>
            </a:r>
            <a:r>
              <a:rPr lang="en-US" sz="1600" dirty="0" err="1">
                <a:solidFill>
                  <a:schemeClr val="folHlink"/>
                </a:solidFill>
                <a:latin typeface="+mj-lt"/>
              </a:rPr>
              <a:t>WebApp</a:t>
            </a:r>
            <a:r>
              <a:rPr lang="en-US" sz="1600" dirty="0">
                <a:solidFill>
                  <a:schemeClr val="folHlink"/>
                </a:solidFill>
                <a:latin typeface="+mj-lt"/>
              </a:rPr>
              <a:t> configuration.</a:t>
            </a:r>
          </a:p>
          <a:p>
            <a:pPr algn="just">
              <a:lnSpc>
                <a:spcPct val="150000"/>
              </a:lnSpc>
            </a:pPr>
            <a:r>
              <a:rPr lang="en-US" sz="1600" dirty="0">
                <a:solidFill>
                  <a:srgbClr val="000000"/>
                </a:solidFill>
                <a:latin typeface="+mj-lt"/>
              </a:rPr>
              <a:t>Because </a:t>
            </a:r>
            <a:r>
              <a:rPr lang="en-US" sz="1600" dirty="0" err="1">
                <a:solidFill>
                  <a:srgbClr val="000000"/>
                </a:solidFill>
                <a:latin typeface="+mj-lt"/>
              </a:rPr>
              <a:t>WebApps</a:t>
            </a:r>
            <a:r>
              <a:rPr lang="en-US" sz="1600" dirty="0">
                <a:solidFill>
                  <a:srgbClr val="000000"/>
                </a:solidFill>
                <a:latin typeface="+mj-lt"/>
              </a:rPr>
              <a:t> reside within a client/server architecture, </a:t>
            </a:r>
            <a:r>
              <a:rPr lang="en-US" sz="1600" dirty="0">
                <a:solidFill>
                  <a:schemeClr val="folHlink"/>
                </a:solidFill>
                <a:latin typeface="+mj-lt"/>
              </a:rPr>
              <a:t>errors can be difficult to trace across three architectural layers</a:t>
            </a:r>
            <a:r>
              <a:rPr lang="en-US" sz="1600" dirty="0">
                <a:solidFill>
                  <a:srgbClr val="000000"/>
                </a:solidFill>
                <a:latin typeface="+mj-lt"/>
              </a:rPr>
              <a:t>: the client, the server, or the network itself. </a:t>
            </a:r>
          </a:p>
          <a:p>
            <a:pPr algn="just">
              <a:lnSpc>
                <a:spcPct val="150000"/>
              </a:lnSpc>
            </a:pPr>
            <a:r>
              <a:rPr lang="en-US" sz="1600" dirty="0">
                <a:solidFill>
                  <a:schemeClr val="folHlink"/>
                </a:solidFill>
                <a:latin typeface="+mj-lt"/>
              </a:rPr>
              <a:t>Some errors are due to the </a:t>
            </a:r>
            <a:r>
              <a:rPr lang="en-US" sz="1600" i="1" dirty="0">
                <a:solidFill>
                  <a:schemeClr val="folHlink"/>
                </a:solidFill>
                <a:latin typeface="+mj-lt"/>
              </a:rPr>
              <a:t>static operating environment</a:t>
            </a:r>
            <a:r>
              <a:rPr lang="en-US" sz="1600" dirty="0">
                <a:solidFill>
                  <a:schemeClr val="folHlink"/>
                </a:solidFill>
                <a:latin typeface="+mj-lt"/>
              </a:rPr>
              <a:t> </a:t>
            </a:r>
            <a:r>
              <a:rPr lang="en-US" sz="1600" dirty="0">
                <a:solidFill>
                  <a:srgbClr val="000000"/>
                </a:solidFill>
                <a:latin typeface="+mj-lt"/>
              </a:rPr>
              <a:t>(i.e., the specific configuration in which testing is conducted), </a:t>
            </a:r>
            <a:r>
              <a:rPr lang="en-US" sz="1600" dirty="0">
                <a:solidFill>
                  <a:schemeClr val="folHlink"/>
                </a:solidFill>
                <a:latin typeface="+mj-lt"/>
              </a:rPr>
              <a:t>while others are attributable to the dynamic operating environment</a:t>
            </a:r>
            <a:r>
              <a:rPr lang="en-US" sz="1600" dirty="0">
                <a:solidFill>
                  <a:srgbClr val="000000"/>
                </a:solidFill>
                <a:latin typeface="+mj-lt"/>
              </a:rPr>
              <a:t> (i.e., instantaneous resource loading or time-related errors).</a:t>
            </a:r>
            <a:endParaRPr lang="en-US" sz="2000" dirty="0">
              <a:solidFill>
                <a:srgbClr val="000000"/>
              </a:solidFill>
              <a:latin typeface="+mj-lt"/>
            </a:endParaRP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nchor="ctr"/>
          <a:lstStyle/>
          <a:p>
            <a:pPr>
              <a:spcBef>
                <a:spcPts val="600"/>
              </a:spcBef>
            </a:pPr>
            <a:r>
              <a:rPr lang="en-US" dirty="0" err="1"/>
              <a:t>WebApp</a:t>
            </a:r>
            <a:r>
              <a:rPr lang="en-US" dirty="0"/>
              <a:t> Testing Strategy-I</a:t>
            </a:r>
            <a:endParaRPr lang="en-US" sz="4400" dirty="0">
              <a:latin typeface="Times" pitchFamily="-128" charset="0"/>
            </a:endParaRPr>
          </a:p>
        </p:txBody>
      </p:sp>
      <p:sp>
        <p:nvSpPr>
          <p:cNvPr id="176131" name="Rectangle 3"/>
          <p:cNvSpPr>
            <a:spLocks noGrp="1" noChangeArrowheads="1"/>
          </p:cNvSpPr>
          <p:nvPr>
            <p:ph idx="1"/>
          </p:nvPr>
        </p:nvSpPr>
        <p:spPr>
          <a:xfrm>
            <a:off x="285720" y="1331929"/>
            <a:ext cx="8501122" cy="4525963"/>
          </a:xfrm>
        </p:spPr>
        <p:txBody>
          <a:bodyPr/>
          <a:lstStyle/>
          <a:p>
            <a:pPr algn="just">
              <a:lnSpc>
                <a:spcPct val="150000"/>
              </a:lnSpc>
              <a:spcBef>
                <a:spcPts val="900"/>
              </a:spcBef>
            </a:pPr>
            <a:r>
              <a:rPr lang="en-US" sz="1400" dirty="0"/>
              <a:t>The content model for the </a:t>
            </a:r>
            <a:r>
              <a:rPr lang="en-US" sz="1400" dirty="0" err="1"/>
              <a:t>WebApp</a:t>
            </a:r>
            <a:r>
              <a:rPr lang="en-US" sz="1400" dirty="0"/>
              <a:t> is reviewed to uncover errors. </a:t>
            </a:r>
          </a:p>
          <a:p>
            <a:pPr algn="just">
              <a:lnSpc>
                <a:spcPct val="150000"/>
              </a:lnSpc>
            </a:pPr>
            <a:r>
              <a:rPr lang="en-US" sz="1400" dirty="0"/>
              <a:t>The interface model is reviewed to ensure that all use-cases can be accommodated. </a:t>
            </a:r>
          </a:p>
          <a:p>
            <a:pPr algn="just">
              <a:lnSpc>
                <a:spcPct val="150000"/>
              </a:lnSpc>
            </a:pPr>
            <a:r>
              <a:rPr lang="en-US" sz="1400" dirty="0"/>
              <a:t>The design model for the </a:t>
            </a:r>
            <a:r>
              <a:rPr lang="en-US" sz="1400" dirty="0" err="1"/>
              <a:t>WebApp</a:t>
            </a:r>
            <a:r>
              <a:rPr lang="en-US" sz="1400" dirty="0"/>
              <a:t> is reviewed to uncover navigation errors. </a:t>
            </a:r>
          </a:p>
          <a:p>
            <a:pPr algn="just">
              <a:lnSpc>
                <a:spcPct val="150000"/>
              </a:lnSpc>
            </a:pPr>
            <a:r>
              <a:rPr lang="en-US" sz="1400" dirty="0"/>
              <a:t>The user interface is tested to uncover errors in presentation and/or navigation mechanics.</a:t>
            </a:r>
          </a:p>
          <a:p>
            <a:pPr algn="just">
              <a:lnSpc>
                <a:spcPct val="150000"/>
              </a:lnSpc>
            </a:pPr>
            <a:r>
              <a:rPr lang="en-US" sz="1400" dirty="0"/>
              <a:t>Selected functional components are unit tested.</a:t>
            </a:r>
          </a:p>
          <a:p>
            <a:pPr algn="just">
              <a:lnSpc>
                <a:spcPct val="150000"/>
              </a:lnSpc>
              <a:spcBef>
                <a:spcPts val="900"/>
              </a:spcBef>
            </a:pPr>
            <a:r>
              <a:rPr lang="en-US" sz="1400" dirty="0"/>
              <a:t>Navigation throughout the architecture is tested. </a:t>
            </a:r>
          </a:p>
          <a:p>
            <a:pPr algn="just">
              <a:lnSpc>
                <a:spcPct val="150000"/>
              </a:lnSpc>
            </a:pPr>
            <a:r>
              <a:rPr lang="en-US" sz="1400" dirty="0"/>
              <a:t>The </a:t>
            </a:r>
            <a:r>
              <a:rPr lang="en-US" sz="1400" dirty="0" err="1"/>
              <a:t>WebApp</a:t>
            </a:r>
            <a:r>
              <a:rPr lang="en-US" sz="1400" dirty="0"/>
              <a:t> is implemented in a variety of different environmental configurations and is tested for compatibility with each configuration. </a:t>
            </a:r>
          </a:p>
          <a:p>
            <a:pPr algn="just">
              <a:lnSpc>
                <a:spcPct val="150000"/>
              </a:lnSpc>
            </a:pPr>
            <a:r>
              <a:rPr lang="en-US" sz="1400" dirty="0"/>
              <a:t>Security tests are conducted in an attempt to exploit vulnerabilities in the </a:t>
            </a:r>
            <a:r>
              <a:rPr lang="en-US" sz="1400" dirty="0" err="1"/>
              <a:t>WebApp</a:t>
            </a:r>
            <a:r>
              <a:rPr lang="en-US" sz="1400" dirty="0"/>
              <a:t> or within its environment.</a:t>
            </a:r>
          </a:p>
          <a:p>
            <a:pPr algn="just">
              <a:lnSpc>
                <a:spcPct val="150000"/>
              </a:lnSpc>
            </a:pPr>
            <a:r>
              <a:rPr lang="en-US" sz="1400" dirty="0"/>
              <a:t>Performance tests are conducted.</a:t>
            </a:r>
          </a:p>
          <a:p>
            <a:pPr algn="just">
              <a:lnSpc>
                <a:spcPct val="150000"/>
              </a:lnSpc>
            </a:pPr>
            <a:r>
              <a:rPr lang="en-US" sz="1400" dirty="0"/>
              <a:t>The </a:t>
            </a:r>
            <a:r>
              <a:rPr lang="en-US" sz="1400" dirty="0" err="1"/>
              <a:t>WebApp</a:t>
            </a:r>
            <a:r>
              <a:rPr lang="en-US" sz="1400" dirty="0"/>
              <a:t> is tested by a controlled and monitored population of end-users</a:t>
            </a:r>
          </a:p>
          <a:p>
            <a:pPr lvl="1" algn="just">
              <a:lnSpc>
                <a:spcPct val="150000"/>
              </a:lnSpc>
            </a:pPr>
            <a:r>
              <a:rPr lang="en-US" sz="1400" dirty="0"/>
              <a:t> the results of their interaction with the system are evaluated for content and navigation errors, usability concerns, compatibility concerns, and </a:t>
            </a:r>
            <a:r>
              <a:rPr lang="en-US" sz="1400" dirty="0" err="1"/>
              <a:t>WebApp</a:t>
            </a:r>
            <a:r>
              <a:rPr lang="en-US" sz="1400" dirty="0"/>
              <a:t> reliability and performance.</a:t>
            </a:r>
          </a:p>
          <a:p>
            <a:pPr algn="just">
              <a:lnSpc>
                <a:spcPct val="150000"/>
              </a:lnSpc>
              <a:buNone/>
            </a:pPr>
            <a:r>
              <a:rPr lang="en-US" sz="1400" dirty="0"/>
              <a:t> </a:t>
            </a:r>
          </a:p>
        </p:txBody>
      </p:sp>
      <p:sp>
        <p:nvSpPr>
          <p:cNvPr id="4" name="Slide Number Placeholder 3"/>
          <p:cNvSpPr>
            <a:spLocks noGrp="1"/>
          </p:cNvSpPr>
          <p:nvPr>
            <p:ph type="sldNum" sz="quarter" idx="10"/>
          </p:nvPr>
        </p:nvSpPr>
        <p:spPr/>
        <p:txBody>
          <a:bodyPr/>
          <a:lstStyle/>
          <a:p>
            <a:fld id="{C428C74A-1C97-4D59-926F-3ED5A1629BD0}" type="slidenum">
              <a:rPr lang="en-US"/>
              <a:pPr/>
              <a:t>92</a:t>
            </a:fld>
            <a:endParaRPr lang="en-US"/>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type="title"/>
          </p:nvPr>
        </p:nvSpPr>
        <p:spPr/>
        <p:txBody>
          <a:bodyPr anchor="ctr"/>
          <a:lstStyle/>
          <a:p>
            <a:pPr>
              <a:spcBef>
                <a:spcPts val="600"/>
              </a:spcBef>
            </a:pPr>
            <a:r>
              <a:rPr lang="en-US" dirty="0"/>
              <a:t>The Testing Process</a:t>
            </a:r>
            <a:endParaRPr lang="en-US" sz="4400" dirty="0">
              <a:latin typeface="Times" pitchFamily="-128" charset="0"/>
            </a:endParaRPr>
          </a:p>
        </p:txBody>
      </p:sp>
      <p:sp>
        <p:nvSpPr>
          <p:cNvPr id="4" name="Slide Number Placeholder 3"/>
          <p:cNvSpPr>
            <a:spLocks noGrp="1"/>
          </p:cNvSpPr>
          <p:nvPr>
            <p:ph type="sldNum" sz="quarter" idx="10"/>
          </p:nvPr>
        </p:nvSpPr>
        <p:spPr/>
        <p:txBody>
          <a:bodyPr/>
          <a:lstStyle/>
          <a:p>
            <a:fld id="{834F6C67-5361-4762-936A-4CD6779C14AE}" type="slidenum">
              <a:rPr lang="en-US"/>
              <a:pPr/>
              <a:t>93</a:t>
            </a:fld>
            <a:endParaRPr lang="en-US"/>
          </a:p>
        </p:txBody>
      </p:sp>
      <p:pic>
        <p:nvPicPr>
          <p:cNvPr id="178180" name="Picture 4"/>
          <p:cNvPicPr>
            <a:picLocks noChangeAspect="1" noChangeArrowheads="1"/>
          </p:cNvPicPr>
          <p:nvPr/>
        </p:nvPicPr>
        <p:blipFill>
          <a:blip r:embed="rId2"/>
          <a:srcRect/>
          <a:stretch>
            <a:fillRect/>
          </a:stretch>
        </p:blipFill>
        <p:spPr bwMode="auto">
          <a:xfrm>
            <a:off x="2590800" y="1828800"/>
            <a:ext cx="4978400" cy="4529138"/>
          </a:xfrm>
          <a:prstGeom prst="rect">
            <a:avLst/>
          </a:prstGeom>
          <a:noFill/>
          <a:ln w="127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nchor="ctr"/>
          <a:lstStyle/>
          <a:p>
            <a:pPr>
              <a:spcBef>
                <a:spcPts val="600"/>
              </a:spcBef>
            </a:pPr>
            <a:r>
              <a:rPr lang="en-US" dirty="0"/>
              <a:t>Content Testing</a:t>
            </a:r>
            <a:endParaRPr lang="en-US" sz="4400" dirty="0">
              <a:latin typeface="Times" pitchFamily="-128" charset="0"/>
            </a:endParaRPr>
          </a:p>
        </p:txBody>
      </p:sp>
      <p:sp>
        <p:nvSpPr>
          <p:cNvPr id="179203" name="Rectangle 3"/>
          <p:cNvSpPr>
            <a:spLocks noGrp="1" noChangeArrowheads="1"/>
          </p:cNvSpPr>
          <p:nvPr>
            <p:ph idx="1"/>
          </p:nvPr>
        </p:nvSpPr>
        <p:spPr/>
        <p:txBody>
          <a:bodyPr/>
          <a:lstStyle/>
          <a:p>
            <a:pPr algn="just">
              <a:lnSpc>
                <a:spcPct val="150000"/>
              </a:lnSpc>
            </a:pPr>
            <a:r>
              <a:rPr lang="en-US" sz="2000" dirty="0"/>
              <a:t>Content testing has three important objectives: </a:t>
            </a:r>
          </a:p>
          <a:p>
            <a:pPr lvl="1" algn="just">
              <a:lnSpc>
                <a:spcPct val="150000"/>
              </a:lnSpc>
            </a:pPr>
            <a:r>
              <a:rPr lang="en-US" sz="2000" dirty="0"/>
              <a:t> to uncover syntactic errors (e.g., typos, grammar mistakes) in text-based documents, graphical representations, and other media</a:t>
            </a:r>
          </a:p>
          <a:p>
            <a:pPr lvl="1" algn="just">
              <a:lnSpc>
                <a:spcPct val="150000"/>
              </a:lnSpc>
            </a:pPr>
            <a:r>
              <a:rPr lang="en-US" sz="2000" dirty="0"/>
              <a:t> to uncover semantic errors (i.e., errors in the accuracy or completeness of information) in any content object presented as navigation occurs, and </a:t>
            </a:r>
          </a:p>
          <a:p>
            <a:pPr lvl="1" algn="just">
              <a:lnSpc>
                <a:spcPct val="150000"/>
              </a:lnSpc>
            </a:pPr>
            <a:r>
              <a:rPr lang="en-US" sz="2000" dirty="0"/>
              <a:t> to find errors in the organization or structure of content that is presented to the end-user.</a:t>
            </a:r>
          </a:p>
        </p:txBody>
      </p:sp>
      <p:sp>
        <p:nvSpPr>
          <p:cNvPr id="4" name="Slide Number Placeholder 3"/>
          <p:cNvSpPr>
            <a:spLocks noGrp="1"/>
          </p:cNvSpPr>
          <p:nvPr>
            <p:ph type="sldNum" sz="quarter" idx="10"/>
          </p:nvPr>
        </p:nvSpPr>
        <p:spPr/>
        <p:txBody>
          <a:bodyPr/>
          <a:lstStyle/>
          <a:p>
            <a:fld id="{3883B8D5-3B7F-42EF-B6F0-99EC83C1B938}" type="slidenum">
              <a:rPr lang="en-US"/>
              <a:pPr/>
              <a:t>94</a:t>
            </a:fld>
            <a:endParaRPr lang="en-US"/>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a:spcBef>
                <a:spcPts val="600"/>
              </a:spcBef>
            </a:pPr>
            <a:r>
              <a:rPr lang="en-US"/>
              <a:t>Assessing Content Semantics</a:t>
            </a:r>
            <a:endParaRPr lang="en-US" sz="4400">
              <a:latin typeface="Times" pitchFamily="-128" charset="0"/>
            </a:endParaRPr>
          </a:p>
        </p:txBody>
      </p:sp>
      <p:sp>
        <p:nvSpPr>
          <p:cNvPr id="180227" name="Rectangle 3"/>
          <p:cNvSpPr>
            <a:spLocks noGrp="1" noChangeArrowheads="1"/>
          </p:cNvSpPr>
          <p:nvPr>
            <p:ph idx="1"/>
          </p:nvPr>
        </p:nvSpPr>
        <p:spPr>
          <a:xfrm>
            <a:off x="457200" y="1260491"/>
            <a:ext cx="8229600" cy="4525963"/>
          </a:xfrm>
        </p:spPr>
        <p:txBody>
          <a:bodyPr/>
          <a:lstStyle/>
          <a:p>
            <a:pPr algn="just">
              <a:lnSpc>
                <a:spcPct val="150000"/>
              </a:lnSpc>
              <a:spcBef>
                <a:spcPts val="600"/>
              </a:spcBef>
            </a:pPr>
            <a:r>
              <a:rPr lang="en-US" sz="1600" dirty="0"/>
              <a:t>Is the information factually accurate?</a:t>
            </a:r>
          </a:p>
          <a:p>
            <a:pPr algn="just">
              <a:lnSpc>
                <a:spcPct val="150000"/>
              </a:lnSpc>
              <a:spcBef>
                <a:spcPts val="300"/>
              </a:spcBef>
            </a:pPr>
            <a:r>
              <a:rPr lang="en-US" sz="1600" dirty="0"/>
              <a:t>Is the information concise and to the point?</a:t>
            </a:r>
          </a:p>
          <a:p>
            <a:pPr algn="just">
              <a:lnSpc>
                <a:spcPct val="150000"/>
              </a:lnSpc>
            </a:pPr>
            <a:r>
              <a:rPr lang="en-US" sz="1600" dirty="0"/>
              <a:t>Is the layout of the content object easy for the user to understand?</a:t>
            </a:r>
          </a:p>
          <a:p>
            <a:pPr algn="just">
              <a:lnSpc>
                <a:spcPct val="150000"/>
              </a:lnSpc>
            </a:pPr>
            <a:r>
              <a:rPr lang="en-US" sz="1600" dirty="0"/>
              <a:t>Can information embedded within a content object be found easily?</a:t>
            </a:r>
          </a:p>
          <a:p>
            <a:pPr algn="just">
              <a:lnSpc>
                <a:spcPct val="150000"/>
              </a:lnSpc>
            </a:pPr>
            <a:r>
              <a:rPr lang="en-US" sz="1600" dirty="0"/>
              <a:t>Have proper references been provided for all information derived from other sources?</a:t>
            </a:r>
          </a:p>
          <a:p>
            <a:pPr algn="just">
              <a:lnSpc>
                <a:spcPct val="150000"/>
              </a:lnSpc>
            </a:pPr>
            <a:r>
              <a:rPr lang="en-US" sz="1600" dirty="0"/>
              <a:t>Is the information presented consistent internally and consistent with information presented in other content objects?</a:t>
            </a:r>
          </a:p>
          <a:p>
            <a:pPr algn="just">
              <a:lnSpc>
                <a:spcPct val="150000"/>
              </a:lnSpc>
            </a:pPr>
            <a:r>
              <a:rPr lang="en-US" sz="1600" dirty="0"/>
              <a:t>Is the content offensive, misleading, or does it open the door to litigation?</a:t>
            </a:r>
          </a:p>
          <a:p>
            <a:pPr algn="just">
              <a:lnSpc>
                <a:spcPct val="150000"/>
              </a:lnSpc>
            </a:pPr>
            <a:r>
              <a:rPr lang="en-US" sz="1600" dirty="0"/>
              <a:t>Does the content infringe on existing copyrights or trademarks?</a:t>
            </a:r>
          </a:p>
          <a:p>
            <a:pPr algn="just">
              <a:lnSpc>
                <a:spcPct val="150000"/>
              </a:lnSpc>
            </a:pPr>
            <a:r>
              <a:rPr lang="en-US" sz="1600" dirty="0"/>
              <a:t>Does the content contain internal links that supplement existing content? Are the links correct?</a:t>
            </a:r>
          </a:p>
          <a:p>
            <a:pPr algn="just">
              <a:lnSpc>
                <a:spcPct val="150000"/>
              </a:lnSpc>
            </a:pPr>
            <a:r>
              <a:rPr lang="en-US" sz="1600" dirty="0"/>
              <a:t>Does the aesthetic style of the content conflict with the aesthetic style of the interface?</a:t>
            </a:r>
          </a:p>
        </p:txBody>
      </p:sp>
      <p:sp>
        <p:nvSpPr>
          <p:cNvPr id="4" name="Slide Number Placeholder 3"/>
          <p:cNvSpPr>
            <a:spLocks noGrp="1"/>
          </p:cNvSpPr>
          <p:nvPr>
            <p:ph type="sldNum" sz="quarter" idx="10"/>
          </p:nvPr>
        </p:nvSpPr>
        <p:spPr/>
        <p:txBody>
          <a:bodyPr/>
          <a:lstStyle/>
          <a:p>
            <a:fld id="{42AC4476-C0B7-4D74-9BFF-916324CACCB7}" type="slidenum">
              <a:rPr lang="en-US"/>
              <a:pPr/>
              <a:t>95</a:t>
            </a:fld>
            <a:endParaRPr lang="en-US"/>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nchor="ctr"/>
          <a:lstStyle/>
          <a:p>
            <a:pPr>
              <a:spcBef>
                <a:spcPts val="600"/>
              </a:spcBef>
            </a:pPr>
            <a:r>
              <a:rPr lang="en-US" dirty="0"/>
              <a:t>Database Testing</a:t>
            </a:r>
            <a:endParaRPr lang="en-US" sz="4400" dirty="0">
              <a:latin typeface="Times" pitchFamily="-128" charset="0"/>
            </a:endParaRPr>
          </a:p>
        </p:txBody>
      </p:sp>
      <p:sp>
        <p:nvSpPr>
          <p:cNvPr id="10" name="Slide Number Placeholder 3"/>
          <p:cNvSpPr>
            <a:spLocks noGrp="1"/>
          </p:cNvSpPr>
          <p:nvPr>
            <p:ph type="sldNum" sz="quarter" idx="10"/>
          </p:nvPr>
        </p:nvSpPr>
        <p:spPr/>
        <p:txBody>
          <a:bodyPr/>
          <a:lstStyle/>
          <a:p>
            <a:fld id="{F4AE2E93-8F1D-4C7E-B2CF-BBF42DDCAFC9}" type="slidenum">
              <a:rPr lang="en-US"/>
              <a:pPr/>
              <a:t>96</a:t>
            </a:fld>
            <a:endParaRPr lang="en-US"/>
          </a:p>
        </p:txBody>
      </p:sp>
      <p:pic>
        <p:nvPicPr>
          <p:cNvPr id="181251" name="Picture 3"/>
          <p:cNvPicPr>
            <a:picLocks noChangeAspect="1" noChangeArrowheads="1"/>
          </p:cNvPicPr>
          <p:nvPr/>
        </p:nvPicPr>
        <p:blipFill>
          <a:blip r:embed="rId2"/>
          <a:srcRect/>
          <a:stretch>
            <a:fillRect/>
          </a:stretch>
        </p:blipFill>
        <p:spPr bwMode="auto">
          <a:xfrm>
            <a:off x="4953000" y="1905000"/>
            <a:ext cx="3454400" cy="4314825"/>
          </a:xfrm>
          <a:prstGeom prst="rect">
            <a:avLst/>
          </a:prstGeom>
          <a:solidFill>
            <a:srgbClr val="96E3FE"/>
          </a:solidFill>
          <a:ln w="12700">
            <a:noFill/>
            <a:miter lim="800000"/>
            <a:headEnd/>
            <a:tailEnd/>
          </a:ln>
          <a:effectLst/>
        </p:spPr>
      </p:pic>
      <p:sp>
        <p:nvSpPr>
          <p:cNvPr id="181252" name="Text Box 4"/>
          <p:cNvSpPr txBox="1">
            <a:spLocks noChangeArrowheads="1"/>
          </p:cNvSpPr>
          <p:nvPr/>
        </p:nvSpPr>
        <p:spPr bwMode="auto">
          <a:xfrm>
            <a:off x="1711325" y="3087688"/>
            <a:ext cx="2432050" cy="587375"/>
          </a:xfrm>
          <a:prstGeom prst="rect">
            <a:avLst/>
          </a:prstGeom>
          <a:noFill/>
          <a:ln w="12700">
            <a:noFill/>
            <a:miter lim="800000"/>
            <a:headEnd/>
            <a:tailEnd/>
          </a:ln>
          <a:effectLst/>
        </p:spPr>
        <p:txBody>
          <a:bodyPr wrap="none">
            <a:spAutoFit/>
          </a:bodyPr>
          <a:lstStyle/>
          <a:p>
            <a:pPr algn="ctr">
              <a:lnSpc>
                <a:spcPct val="90000"/>
              </a:lnSpc>
            </a:pPr>
            <a:r>
              <a:rPr lang="en-US" sz="1800" b="1">
                <a:effectLst>
                  <a:outerShdw blurRad="38100" dist="38100" dir="2700000" algn="tl">
                    <a:srgbClr val="FFFFFF"/>
                  </a:outerShdw>
                </a:effectLst>
                <a:latin typeface="Helvetica" pitchFamily="-128" charset="0"/>
              </a:rPr>
              <a:t>Tests are defined for</a:t>
            </a:r>
          </a:p>
          <a:p>
            <a:pPr algn="ctr">
              <a:lnSpc>
                <a:spcPct val="90000"/>
              </a:lnSpc>
            </a:pPr>
            <a:r>
              <a:rPr lang="en-US" sz="1800" b="1">
                <a:effectLst>
                  <a:outerShdw blurRad="38100" dist="38100" dir="2700000" algn="tl">
                    <a:srgbClr val="FFFFFF"/>
                  </a:outerShdw>
                </a:effectLst>
                <a:latin typeface="Helvetica" pitchFamily="-128" charset="0"/>
              </a:rPr>
              <a:t>each layer</a:t>
            </a:r>
          </a:p>
        </p:txBody>
      </p:sp>
      <p:sp>
        <p:nvSpPr>
          <p:cNvPr id="181253" name="Line 5"/>
          <p:cNvSpPr>
            <a:spLocks noChangeShapeType="1"/>
          </p:cNvSpPr>
          <p:nvPr/>
        </p:nvSpPr>
        <p:spPr bwMode="auto">
          <a:xfrm flipV="1">
            <a:off x="4102100" y="2165350"/>
            <a:ext cx="785813" cy="969963"/>
          </a:xfrm>
          <a:prstGeom prst="line">
            <a:avLst/>
          </a:prstGeom>
          <a:noFill/>
          <a:ln w="12700">
            <a:solidFill>
              <a:schemeClr val="tx1"/>
            </a:solidFill>
            <a:round/>
            <a:headEnd/>
            <a:tailEnd/>
          </a:ln>
          <a:effectLst/>
        </p:spPr>
        <p:txBody>
          <a:bodyPr wrap="none" anchor="ctr"/>
          <a:lstStyle/>
          <a:p>
            <a:endParaRPr lang="en-IN"/>
          </a:p>
        </p:txBody>
      </p:sp>
      <p:sp>
        <p:nvSpPr>
          <p:cNvPr id="181254" name="Line 6"/>
          <p:cNvSpPr>
            <a:spLocks noChangeShapeType="1"/>
          </p:cNvSpPr>
          <p:nvPr/>
        </p:nvSpPr>
        <p:spPr bwMode="auto">
          <a:xfrm flipV="1">
            <a:off x="4133850" y="2813050"/>
            <a:ext cx="709613" cy="392113"/>
          </a:xfrm>
          <a:prstGeom prst="line">
            <a:avLst/>
          </a:prstGeom>
          <a:noFill/>
          <a:ln w="12700">
            <a:solidFill>
              <a:schemeClr val="tx1"/>
            </a:solidFill>
            <a:round/>
            <a:headEnd/>
            <a:tailEnd/>
          </a:ln>
          <a:effectLst/>
        </p:spPr>
        <p:txBody>
          <a:bodyPr wrap="none" anchor="ctr"/>
          <a:lstStyle/>
          <a:p>
            <a:endParaRPr lang="en-IN"/>
          </a:p>
        </p:txBody>
      </p:sp>
      <p:sp>
        <p:nvSpPr>
          <p:cNvPr id="181255" name="Line 7"/>
          <p:cNvSpPr>
            <a:spLocks noChangeShapeType="1"/>
          </p:cNvSpPr>
          <p:nvPr/>
        </p:nvSpPr>
        <p:spPr bwMode="auto">
          <a:xfrm>
            <a:off x="4165600" y="3308350"/>
            <a:ext cx="709613" cy="203200"/>
          </a:xfrm>
          <a:prstGeom prst="line">
            <a:avLst/>
          </a:prstGeom>
          <a:noFill/>
          <a:ln w="12700">
            <a:solidFill>
              <a:schemeClr val="tx1"/>
            </a:solidFill>
            <a:round/>
            <a:headEnd/>
            <a:tailEnd/>
          </a:ln>
          <a:effectLst/>
        </p:spPr>
        <p:txBody>
          <a:bodyPr wrap="none" anchor="ctr"/>
          <a:lstStyle/>
          <a:p>
            <a:endParaRPr lang="en-IN"/>
          </a:p>
        </p:txBody>
      </p:sp>
      <p:sp>
        <p:nvSpPr>
          <p:cNvPr id="181256" name="Line 8"/>
          <p:cNvSpPr>
            <a:spLocks noChangeShapeType="1"/>
          </p:cNvSpPr>
          <p:nvPr/>
        </p:nvSpPr>
        <p:spPr bwMode="auto">
          <a:xfrm>
            <a:off x="4135438" y="3395663"/>
            <a:ext cx="755650" cy="831850"/>
          </a:xfrm>
          <a:prstGeom prst="line">
            <a:avLst/>
          </a:prstGeom>
          <a:noFill/>
          <a:ln w="12700">
            <a:solidFill>
              <a:schemeClr val="tx1"/>
            </a:solidFill>
            <a:round/>
            <a:headEnd/>
            <a:tailEnd/>
          </a:ln>
          <a:effectLst/>
        </p:spPr>
        <p:txBody>
          <a:bodyPr wrap="none" anchor="ctr"/>
          <a:lstStyle/>
          <a:p>
            <a:endParaRPr lang="en-IN"/>
          </a:p>
        </p:txBody>
      </p:sp>
      <p:sp>
        <p:nvSpPr>
          <p:cNvPr id="181257" name="Line 9"/>
          <p:cNvSpPr>
            <a:spLocks noChangeShapeType="1"/>
          </p:cNvSpPr>
          <p:nvPr/>
        </p:nvSpPr>
        <p:spPr bwMode="auto">
          <a:xfrm>
            <a:off x="4090988" y="3481388"/>
            <a:ext cx="785812" cy="1477962"/>
          </a:xfrm>
          <a:prstGeom prst="line">
            <a:avLst/>
          </a:prstGeom>
          <a:noFill/>
          <a:ln w="12700">
            <a:solidFill>
              <a:schemeClr val="tx1"/>
            </a:solidFill>
            <a:round/>
            <a:headEnd/>
            <a:tailEnd/>
          </a:ln>
          <a:effectLst/>
        </p:spPr>
        <p:txBody>
          <a:bodyPr wrap="none" anchor="ctr"/>
          <a:lstStyle/>
          <a:p>
            <a:endParaRPr lang="en-IN"/>
          </a:p>
        </p:txBody>
      </p:sp>
      <p:sp>
        <p:nvSpPr>
          <p:cNvPr id="13"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14"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nchor="ctr"/>
          <a:lstStyle/>
          <a:p>
            <a:pPr>
              <a:spcBef>
                <a:spcPts val="600"/>
              </a:spcBef>
            </a:pPr>
            <a:r>
              <a:rPr lang="en-US" dirty="0"/>
              <a:t>User Interface Testing</a:t>
            </a:r>
            <a:endParaRPr lang="en-US" sz="4400" dirty="0">
              <a:latin typeface="Times" pitchFamily="-128" charset="0"/>
            </a:endParaRPr>
          </a:p>
        </p:txBody>
      </p:sp>
      <p:sp>
        <p:nvSpPr>
          <p:cNvPr id="182275" name="Rectangle 3"/>
          <p:cNvSpPr>
            <a:spLocks noGrp="1" noChangeArrowheads="1"/>
          </p:cNvSpPr>
          <p:nvPr>
            <p:ph idx="1"/>
          </p:nvPr>
        </p:nvSpPr>
        <p:spPr/>
        <p:txBody>
          <a:bodyPr/>
          <a:lstStyle/>
          <a:p>
            <a:pPr algn="just">
              <a:lnSpc>
                <a:spcPct val="150000"/>
              </a:lnSpc>
            </a:pPr>
            <a:r>
              <a:rPr lang="en-US" sz="1600" dirty="0"/>
              <a:t>Interface features are tested to ensure that design rules, aesthetics, and related visual content is available for the user without error.</a:t>
            </a:r>
          </a:p>
          <a:p>
            <a:pPr algn="just">
              <a:lnSpc>
                <a:spcPct val="150000"/>
              </a:lnSpc>
            </a:pPr>
            <a:r>
              <a:rPr lang="en-US" sz="1600" dirty="0"/>
              <a:t>Individual interface mechanisms are tested in a manner that is analogous to unit testing.</a:t>
            </a:r>
          </a:p>
          <a:p>
            <a:pPr algn="just">
              <a:lnSpc>
                <a:spcPct val="150000"/>
              </a:lnSpc>
            </a:pPr>
            <a:r>
              <a:rPr lang="en-US" sz="1600" dirty="0"/>
              <a:t>Each interface mechanism is tested within the context of a use-case or NSU for a specific user category.</a:t>
            </a:r>
          </a:p>
          <a:p>
            <a:pPr algn="just">
              <a:lnSpc>
                <a:spcPct val="150000"/>
              </a:lnSpc>
            </a:pPr>
            <a:r>
              <a:rPr lang="en-US" sz="1600" dirty="0"/>
              <a:t>The complete interface is tested against selected use-cases and NSUs to uncover errors in the semantics of the interface.</a:t>
            </a:r>
          </a:p>
          <a:p>
            <a:pPr algn="just">
              <a:lnSpc>
                <a:spcPct val="150000"/>
              </a:lnSpc>
            </a:pPr>
            <a:r>
              <a:rPr lang="en-US" sz="1600" dirty="0"/>
              <a:t>The interface is tested within a variety of environments (e.g., browsers) to ensure that it will be compatible.</a:t>
            </a:r>
            <a:r>
              <a:rPr lang="en-US" sz="1600" i="1" dirty="0"/>
              <a:t> </a:t>
            </a:r>
          </a:p>
        </p:txBody>
      </p:sp>
      <p:sp>
        <p:nvSpPr>
          <p:cNvPr id="4" name="Slide Number Placeholder 3"/>
          <p:cNvSpPr>
            <a:spLocks noGrp="1"/>
          </p:cNvSpPr>
          <p:nvPr>
            <p:ph type="sldNum" sz="quarter" idx="10"/>
          </p:nvPr>
        </p:nvSpPr>
        <p:spPr/>
        <p:txBody>
          <a:bodyPr/>
          <a:lstStyle/>
          <a:p>
            <a:fld id="{1D1A11B2-6549-401B-A065-4EB406693DE8}" type="slidenum">
              <a:rPr lang="en-US"/>
              <a:pPr/>
              <a:t>97</a:t>
            </a:fld>
            <a:endParaRPr lang="en-US"/>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nchor="ctr"/>
          <a:lstStyle/>
          <a:p>
            <a:pPr>
              <a:spcBef>
                <a:spcPts val="600"/>
              </a:spcBef>
            </a:pPr>
            <a:r>
              <a:rPr lang="en-US" dirty="0"/>
              <a:t>Testing Interface Mechanisms-I</a:t>
            </a:r>
            <a:endParaRPr lang="en-US" sz="4400" dirty="0">
              <a:latin typeface="Times" pitchFamily="-128" charset="0"/>
            </a:endParaRPr>
          </a:p>
        </p:txBody>
      </p:sp>
      <p:sp>
        <p:nvSpPr>
          <p:cNvPr id="183299" name="Rectangle 3"/>
          <p:cNvSpPr>
            <a:spLocks noGrp="1" noChangeArrowheads="1"/>
          </p:cNvSpPr>
          <p:nvPr>
            <p:ph idx="1"/>
          </p:nvPr>
        </p:nvSpPr>
        <p:spPr/>
        <p:txBody>
          <a:bodyPr/>
          <a:lstStyle/>
          <a:p>
            <a:pPr algn="just">
              <a:lnSpc>
                <a:spcPct val="150000"/>
              </a:lnSpc>
              <a:spcBef>
                <a:spcPts val="600"/>
              </a:spcBef>
            </a:pPr>
            <a:r>
              <a:rPr lang="en-US" sz="1600" i="1" dirty="0">
                <a:solidFill>
                  <a:schemeClr val="folHlink"/>
                </a:solidFill>
              </a:rPr>
              <a:t>Links</a:t>
            </a:r>
            <a:r>
              <a:rPr lang="en-US" sz="1600" dirty="0"/>
              <a:t>—navigation mechanisms that link the user to some other content object or function.</a:t>
            </a:r>
          </a:p>
          <a:p>
            <a:pPr algn="just">
              <a:lnSpc>
                <a:spcPct val="150000"/>
              </a:lnSpc>
              <a:spcBef>
                <a:spcPts val="300"/>
              </a:spcBef>
            </a:pPr>
            <a:r>
              <a:rPr lang="en-US" sz="1600" i="1" dirty="0">
                <a:solidFill>
                  <a:schemeClr val="folHlink"/>
                </a:solidFill>
              </a:rPr>
              <a:t>Forms</a:t>
            </a:r>
            <a:r>
              <a:rPr lang="en-US" sz="1600" dirty="0"/>
              <a:t>—a structured document containing blank fields that are filled in by the user. The data contained in the fields are used as input to one or more </a:t>
            </a:r>
            <a:r>
              <a:rPr lang="en-US" sz="1600" dirty="0" err="1"/>
              <a:t>WebApp</a:t>
            </a:r>
            <a:r>
              <a:rPr lang="en-US" sz="1600" dirty="0"/>
              <a:t> functions.</a:t>
            </a:r>
          </a:p>
          <a:p>
            <a:pPr algn="just">
              <a:lnSpc>
                <a:spcPct val="150000"/>
              </a:lnSpc>
            </a:pPr>
            <a:r>
              <a:rPr lang="en-US" sz="1600" i="1" dirty="0">
                <a:solidFill>
                  <a:schemeClr val="folHlink"/>
                </a:solidFill>
              </a:rPr>
              <a:t>Client-side scripting</a:t>
            </a:r>
            <a:r>
              <a:rPr lang="en-US" sz="1600" dirty="0"/>
              <a:t>—a list of programmed commands in a scripting language (e.g., </a:t>
            </a:r>
            <a:r>
              <a:rPr lang="en-US" sz="1600" dirty="0" err="1"/>
              <a:t>Javascript</a:t>
            </a:r>
            <a:r>
              <a:rPr lang="en-US" sz="1600" dirty="0"/>
              <a:t>) that handle information input via forms or other user interactions</a:t>
            </a:r>
          </a:p>
          <a:p>
            <a:pPr algn="just">
              <a:lnSpc>
                <a:spcPct val="150000"/>
              </a:lnSpc>
            </a:pPr>
            <a:r>
              <a:rPr lang="en-US" sz="1600" i="1" dirty="0">
                <a:solidFill>
                  <a:schemeClr val="folHlink"/>
                </a:solidFill>
              </a:rPr>
              <a:t>Dynamic HTML</a:t>
            </a:r>
            <a:r>
              <a:rPr lang="en-US" sz="1600" dirty="0"/>
              <a:t>—leads to content objects that are manipulated on the client side using scripting or cascading style sheets (CSS).</a:t>
            </a:r>
          </a:p>
          <a:p>
            <a:pPr algn="just">
              <a:lnSpc>
                <a:spcPct val="150000"/>
              </a:lnSpc>
              <a:spcBef>
                <a:spcPts val="300"/>
              </a:spcBef>
            </a:pPr>
            <a:r>
              <a:rPr lang="en-US" sz="1600" i="1" dirty="0">
                <a:solidFill>
                  <a:schemeClr val="folHlink"/>
                </a:solidFill>
              </a:rPr>
              <a:t>Client-side pop-up windows</a:t>
            </a:r>
            <a:r>
              <a:rPr lang="en-US" sz="1600" dirty="0"/>
              <a:t>—small windows that pop-up without user interaction. These windows can be content-oriented and may require some form of user interaction.</a:t>
            </a:r>
          </a:p>
        </p:txBody>
      </p:sp>
      <p:sp>
        <p:nvSpPr>
          <p:cNvPr id="4" name="Slide Number Placeholder 3"/>
          <p:cNvSpPr>
            <a:spLocks noGrp="1"/>
          </p:cNvSpPr>
          <p:nvPr>
            <p:ph type="sldNum" sz="quarter" idx="10"/>
          </p:nvPr>
        </p:nvSpPr>
        <p:spPr/>
        <p:txBody>
          <a:bodyPr/>
          <a:lstStyle/>
          <a:p>
            <a:fld id="{FFE758C2-EBD6-4CB5-A07F-1EA8E9F4B21B}" type="slidenum">
              <a:rPr lang="en-US"/>
              <a:pPr/>
              <a:t>98</a:t>
            </a:fld>
            <a:endParaRPr lang="en-US"/>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nchor="ctr"/>
          <a:lstStyle/>
          <a:p>
            <a:pPr>
              <a:spcBef>
                <a:spcPts val="600"/>
              </a:spcBef>
            </a:pPr>
            <a:r>
              <a:rPr lang="en-US" dirty="0" err="1"/>
              <a:t>Contd</a:t>
            </a:r>
            <a:r>
              <a:rPr lang="en-US" dirty="0"/>
              <a:t>…</a:t>
            </a:r>
          </a:p>
        </p:txBody>
      </p:sp>
      <p:sp>
        <p:nvSpPr>
          <p:cNvPr id="184323" name="Rectangle 3"/>
          <p:cNvSpPr>
            <a:spLocks noGrp="1" noChangeArrowheads="1"/>
          </p:cNvSpPr>
          <p:nvPr>
            <p:ph idx="1"/>
          </p:nvPr>
        </p:nvSpPr>
        <p:spPr>
          <a:xfrm>
            <a:off x="285720" y="1600200"/>
            <a:ext cx="8401080" cy="4525963"/>
          </a:xfrm>
        </p:spPr>
        <p:txBody>
          <a:bodyPr/>
          <a:lstStyle/>
          <a:p>
            <a:pPr algn="just">
              <a:lnSpc>
                <a:spcPct val="150000"/>
              </a:lnSpc>
              <a:spcBef>
                <a:spcPts val="300"/>
              </a:spcBef>
            </a:pPr>
            <a:r>
              <a:rPr lang="en-US" sz="1600" i="1" dirty="0">
                <a:solidFill>
                  <a:schemeClr val="folHlink"/>
                </a:solidFill>
              </a:rPr>
              <a:t>CGI scripts</a:t>
            </a:r>
            <a:r>
              <a:rPr lang="en-US" sz="1600" dirty="0"/>
              <a:t>—a common gateway interface (CGI) script implements a standard method that allows a Web server to interact dynamically with users (e.g., a </a:t>
            </a:r>
            <a:r>
              <a:rPr lang="en-US" sz="1600" dirty="0" err="1"/>
              <a:t>WebApp</a:t>
            </a:r>
            <a:r>
              <a:rPr lang="en-US" sz="1600" dirty="0"/>
              <a:t> that contains forms may use a CGI script to process the data contained in the form once it is submitted by the user).</a:t>
            </a:r>
          </a:p>
          <a:p>
            <a:pPr algn="just">
              <a:lnSpc>
                <a:spcPct val="150000"/>
              </a:lnSpc>
            </a:pPr>
            <a:r>
              <a:rPr lang="en-US" sz="1600" i="1" dirty="0">
                <a:solidFill>
                  <a:schemeClr val="folHlink"/>
                </a:solidFill>
              </a:rPr>
              <a:t>Streaming content</a:t>
            </a:r>
            <a:r>
              <a:rPr lang="en-US" sz="1600" dirty="0"/>
              <a:t>—rather than waiting for a request from the client-side, content objects are downloaded automatically from the server side. This approach is sometimes called “push” technology because the server pushes data to the client.</a:t>
            </a:r>
          </a:p>
          <a:p>
            <a:pPr algn="just">
              <a:lnSpc>
                <a:spcPct val="150000"/>
              </a:lnSpc>
            </a:pPr>
            <a:r>
              <a:rPr lang="en-US" sz="1600" i="1" dirty="0">
                <a:solidFill>
                  <a:schemeClr val="folHlink"/>
                </a:solidFill>
              </a:rPr>
              <a:t>Cookies</a:t>
            </a:r>
            <a:r>
              <a:rPr lang="en-US" sz="1600" dirty="0"/>
              <a:t>—a block of data sent by the server and stored by a browser as a consequence of a specific user interaction. The content of the data is </a:t>
            </a:r>
            <a:r>
              <a:rPr lang="en-US" sz="1600" dirty="0" err="1"/>
              <a:t>WebApp</a:t>
            </a:r>
            <a:r>
              <a:rPr lang="en-US" sz="1600" dirty="0"/>
              <a:t>-specific (e.g., user identification data or a list of items that have been selected for purchase by the user).</a:t>
            </a:r>
          </a:p>
          <a:p>
            <a:pPr algn="just">
              <a:lnSpc>
                <a:spcPct val="150000"/>
              </a:lnSpc>
            </a:pPr>
            <a:r>
              <a:rPr lang="en-US" sz="1600" i="1" dirty="0">
                <a:solidFill>
                  <a:schemeClr val="folHlink"/>
                </a:solidFill>
              </a:rPr>
              <a:t>Application specific interface mechanisms</a:t>
            </a:r>
            <a:r>
              <a:rPr lang="en-US" sz="1600" dirty="0"/>
              <a:t>—include one or more “macro” interface mechanisms such as a shopping cart, credit card processing, or a shipping cost calculator.</a:t>
            </a:r>
          </a:p>
        </p:txBody>
      </p:sp>
      <p:sp>
        <p:nvSpPr>
          <p:cNvPr id="4" name="Slide Number Placeholder 3"/>
          <p:cNvSpPr>
            <a:spLocks noGrp="1"/>
          </p:cNvSpPr>
          <p:nvPr>
            <p:ph type="sldNum" sz="quarter" idx="10"/>
          </p:nvPr>
        </p:nvSpPr>
        <p:spPr/>
        <p:txBody>
          <a:bodyPr/>
          <a:lstStyle/>
          <a:p>
            <a:fld id="{69CEC143-3BBA-430B-B91B-65328660D4AB}" type="slidenum">
              <a:rPr lang="en-US"/>
              <a:pPr/>
              <a:t>99</a:t>
            </a:fld>
            <a:endParaRPr lang="en-US"/>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6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5378</TotalTime>
  <Words>6924</Words>
  <Application>Microsoft Office PowerPoint</Application>
  <PresentationFormat>On-screen Show (4:3)</PresentationFormat>
  <Paragraphs>811</Paragraphs>
  <Slides>106</Slides>
  <Notes>55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106</vt:i4>
      </vt:variant>
    </vt:vector>
  </HeadingPairs>
  <TitlesOfParts>
    <vt:vector size="117" baseType="lpstr">
      <vt:lpstr>Arial Black</vt:lpstr>
      <vt:lpstr>Avant Garde</vt:lpstr>
      <vt:lpstr>Calibri</vt:lpstr>
      <vt:lpstr>Cambria</vt:lpstr>
      <vt:lpstr>Helvetica</vt:lpstr>
      <vt:lpstr>McGrawHill-Italic</vt:lpstr>
      <vt:lpstr>Tahoma</vt:lpstr>
      <vt:lpstr>Times</vt:lpstr>
      <vt:lpstr>Times New Roman</vt:lpstr>
      <vt:lpstr>Wingdings</vt:lpstr>
      <vt:lpstr>Blends</vt:lpstr>
      <vt:lpstr>PowerPoint Presentation</vt:lpstr>
      <vt:lpstr>Content </vt:lpstr>
      <vt:lpstr>Coding</vt:lpstr>
      <vt:lpstr>Coding Standards and Guidelines</vt:lpstr>
      <vt:lpstr>Code Review </vt:lpstr>
      <vt:lpstr>PowerPoint Presentation</vt:lpstr>
      <vt:lpstr>Software Documentation</vt:lpstr>
      <vt:lpstr>Overview of Testing Activities</vt:lpstr>
      <vt:lpstr>Error, Faults, and Failures</vt:lpstr>
      <vt:lpstr>Test cases and Test suites</vt:lpstr>
      <vt:lpstr>Verification versus Validation</vt:lpstr>
      <vt:lpstr>Design of Test Cases</vt:lpstr>
      <vt:lpstr>Contd...</vt:lpstr>
      <vt:lpstr>Design of Test Cases</vt:lpstr>
      <vt:lpstr>Black-Box Testing</vt:lpstr>
      <vt:lpstr>White-box Testing</vt:lpstr>
      <vt:lpstr>Black-Box Testing</vt:lpstr>
      <vt:lpstr>Equivalence Class  Partitioning</vt:lpstr>
      <vt:lpstr>Why Define Equivalence Classes?</vt:lpstr>
      <vt:lpstr>Equivalence Class  Partitioning</vt:lpstr>
      <vt:lpstr>Equivalence Class  Partitioning</vt:lpstr>
      <vt:lpstr>Contd...</vt:lpstr>
      <vt:lpstr>Example</vt:lpstr>
      <vt:lpstr>Contd...</vt:lpstr>
      <vt:lpstr>Contd...</vt:lpstr>
      <vt:lpstr>Boundary Value Analysis</vt:lpstr>
      <vt:lpstr>Contd...</vt:lpstr>
      <vt:lpstr>Example</vt:lpstr>
      <vt:lpstr>Debugging</vt:lpstr>
      <vt:lpstr>Brute-Force method</vt:lpstr>
      <vt:lpstr>Symbolic Debugger</vt:lpstr>
      <vt:lpstr>Contd...</vt:lpstr>
      <vt:lpstr>Backtracking</vt:lpstr>
      <vt:lpstr>Example</vt:lpstr>
      <vt:lpstr>Backtracking</vt:lpstr>
      <vt:lpstr>Cause-elimination method</vt:lpstr>
      <vt:lpstr>Program Slicing</vt:lpstr>
      <vt:lpstr>Example</vt:lpstr>
      <vt:lpstr>Debugging Guidelines</vt:lpstr>
      <vt:lpstr>Program Analysis Tools</vt:lpstr>
      <vt:lpstr>Static Analysis Tools</vt:lpstr>
      <vt:lpstr>Contd...</vt:lpstr>
      <vt:lpstr>Dynamic Analysis Tools</vt:lpstr>
      <vt:lpstr>Testing</vt:lpstr>
      <vt:lpstr>Contd...</vt:lpstr>
      <vt:lpstr>Contd...</vt:lpstr>
      <vt:lpstr>Unit testing</vt:lpstr>
      <vt:lpstr>Integration testing</vt:lpstr>
      <vt:lpstr>System Testing</vt:lpstr>
      <vt:lpstr>Integration Testing</vt:lpstr>
      <vt:lpstr> Example Structured Design</vt:lpstr>
      <vt:lpstr>Big Bang Integration Testing</vt:lpstr>
      <vt:lpstr>Bottom-up Integration Testing</vt:lpstr>
      <vt:lpstr>Top-down integration testing</vt:lpstr>
      <vt:lpstr>Mixed Integration Testing</vt:lpstr>
      <vt:lpstr>Integration Testing</vt:lpstr>
      <vt:lpstr>System Testing</vt:lpstr>
      <vt:lpstr>Contd...</vt:lpstr>
      <vt:lpstr>Stress Testing</vt:lpstr>
      <vt:lpstr>How Many Errors are Still Remaining?</vt:lpstr>
      <vt:lpstr>Error Seeding</vt:lpstr>
      <vt:lpstr>Example</vt:lpstr>
      <vt:lpstr>Testing Conventional Applications</vt:lpstr>
      <vt:lpstr>What is a “Good” Test?</vt:lpstr>
      <vt:lpstr>Internal and External Views</vt:lpstr>
      <vt:lpstr>Test Case Design</vt:lpstr>
      <vt:lpstr>Exhaustive Testing</vt:lpstr>
      <vt:lpstr>Selective Testing</vt:lpstr>
      <vt:lpstr>Basis Path Testing</vt:lpstr>
      <vt:lpstr>Cyclomatic Complexity</vt:lpstr>
      <vt:lpstr>Basis Path Testing</vt:lpstr>
      <vt:lpstr>Basis Path Testing Notes</vt:lpstr>
      <vt:lpstr>Graph Matrices</vt:lpstr>
      <vt:lpstr>Data Flow Testing</vt:lpstr>
      <vt:lpstr>Loop Testing</vt:lpstr>
      <vt:lpstr>Testing Object oriented Applications</vt:lpstr>
      <vt:lpstr>‘Testing’ OO Models</vt:lpstr>
      <vt:lpstr>Correctness of OO Models</vt:lpstr>
      <vt:lpstr>Class Model Consistency</vt:lpstr>
      <vt:lpstr>OO Testing Strategies</vt:lpstr>
      <vt:lpstr>Contd…</vt:lpstr>
      <vt:lpstr>OOT Methods</vt:lpstr>
      <vt:lpstr>Testing Methods</vt:lpstr>
      <vt:lpstr>OOT Methods: Random Testing</vt:lpstr>
      <vt:lpstr>OOT Methods: Partition Testing</vt:lpstr>
      <vt:lpstr>OOT Methods: Inter-Class Testing</vt:lpstr>
      <vt:lpstr>OOT Methods: Behavior Testing</vt:lpstr>
      <vt:lpstr>Testing Web Applications</vt:lpstr>
      <vt:lpstr>Contd…</vt:lpstr>
      <vt:lpstr>Contd…</vt:lpstr>
      <vt:lpstr>Errors in a WebApp</vt:lpstr>
      <vt:lpstr>WebApp Testing Strategy-I</vt:lpstr>
      <vt:lpstr>The Testing Process</vt:lpstr>
      <vt:lpstr>Content Testing</vt:lpstr>
      <vt:lpstr>Assessing Content Semantics</vt:lpstr>
      <vt:lpstr>Database Testing</vt:lpstr>
      <vt:lpstr>User Interface Testing</vt:lpstr>
      <vt:lpstr>Testing Interface Mechanisms-I</vt:lpstr>
      <vt:lpstr>Contd…</vt:lpstr>
      <vt:lpstr>Component-Level Testing</vt:lpstr>
      <vt:lpstr>Navigation Testing</vt:lpstr>
      <vt:lpstr>Configuration Testing</vt:lpstr>
      <vt:lpstr>Contd…</vt:lpstr>
      <vt:lpstr>Security Testing</vt:lpstr>
      <vt:lpstr>Performance 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Administrator</cp:lastModifiedBy>
  <cp:revision>588</cp:revision>
  <dcterms:created xsi:type="dcterms:W3CDTF">2000-01-15T04:50:39Z</dcterms:created>
  <dcterms:modified xsi:type="dcterms:W3CDTF">2022-04-20T09:27:57Z</dcterms:modified>
</cp:coreProperties>
</file>