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57.jpg" ContentType="image/pn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395" r:id="rId2"/>
    <p:sldId id="414" r:id="rId3"/>
    <p:sldId id="286" r:id="rId4"/>
    <p:sldId id="324" r:id="rId5"/>
    <p:sldId id="327" r:id="rId6"/>
    <p:sldId id="319" r:id="rId7"/>
    <p:sldId id="330" r:id="rId8"/>
    <p:sldId id="331" r:id="rId9"/>
    <p:sldId id="332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6" r:id="rId18"/>
    <p:sldId id="341" r:id="rId19"/>
    <p:sldId id="342" r:id="rId20"/>
    <p:sldId id="343" r:id="rId21"/>
    <p:sldId id="344" r:id="rId22"/>
    <p:sldId id="347" r:id="rId23"/>
    <p:sldId id="354" r:id="rId24"/>
    <p:sldId id="355" r:id="rId25"/>
    <p:sldId id="356" r:id="rId26"/>
    <p:sldId id="357" r:id="rId27"/>
    <p:sldId id="358" r:id="rId28"/>
    <p:sldId id="359" r:id="rId29"/>
    <p:sldId id="410" r:id="rId30"/>
    <p:sldId id="361" r:id="rId31"/>
    <p:sldId id="362" r:id="rId32"/>
    <p:sldId id="411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94" r:id="rId48"/>
  </p:sldIdLst>
  <p:sldSz cx="12192000" cy="6858000"/>
  <p:notesSz cx="6858000" cy="9144000"/>
  <p:embeddedFontLst>
    <p:embeddedFont>
      <p:font typeface="Roboto Condensed Light" panose="02000000000000000000" pitchFamily="2" charset="0"/>
      <p:regular r:id="rId50"/>
      <p:italic r:id="rId51"/>
    </p:embeddedFont>
    <p:embeddedFont>
      <p:font typeface="Segoe UI Black" panose="020B0A02040204020203" pitchFamily="34" charset="0"/>
      <p:bold r:id="rId52"/>
      <p:boldItalic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Wingdings 2" panose="05020102010507070707" pitchFamily="18" charset="2"/>
      <p:regular r:id="rId58"/>
    </p:embeddedFont>
    <p:embeddedFont>
      <p:font typeface="Roboto Condensed" panose="02000000000000000000" pitchFamily="2" charset="0"/>
      <p:regular r:id="rId59"/>
      <p:bold r:id="rId60"/>
      <p:italic r:id="rId61"/>
      <p:boldItalic r:id="rId62"/>
    </p:embeddedFont>
    <p:embeddedFont>
      <p:font typeface="Wingdings 3" panose="05040102010807070707" pitchFamily="18" charset="2"/>
      <p:regular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VHhB2kT+dW8mxbmUQuZnA==" hashData="d4+6uWsvKY5hmbzZ/bAfSPe2neteWXNzT6QFDH2Me+A4gluQ+Sn9FRobsWI3KBwQDXkE6E3vxwEBYVnMC4D2+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D19"/>
    <a:srgbClr val="F94343"/>
    <a:srgbClr val="ED524F"/>
    <a:srgbClr val="5C2321"/>
    <a:srgbClr val="BF2323"/>
    <a:srgbClr val="80DEEA"/>
    <a:srgbClr val="EEEEEE"/>
    <a:srgbClr val="E1F5FE"/>
    <a:srgbClr val="301B92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4DA35-EC2E-4A16-A653-7503CCE1136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AA203A0D-79F9-46D7-8B89-E0B8D5E4B301}">
      <dgm:prSet phldrT="[Text]" custT="1"/>
      <dgm:spPr/>
      <dgm:t>
        <a:bodyPr/>
        <a:lstStyle/>
        <a:p>
          <a:r>
            <a:rPr lang="en-US" sz="2400" dirty="0" smtClean="0"/>
            <a:t>Documentation Manuals</a:t>
          </a:r>
          <a:endParaRPr lang="en-US" sz="2400" dirty="0"/>
        </a:p>
      </dgm:t>
    </dgm:pt>
    <dgm:pt modelId="{576D861C-D124-45A4-A15F-9F8FFB721B12}" type="parTrans" cxnId="{B52646D8-93B7-4584-BC62-F8AB44B65575}">
      <dgm:prSet/>
      <dgm:spPr/>
      <dgm:t>
        <a:bodyPr/>
        <a:lstStyle/>
        <a:p>
          <a:endParaRPr lang="en-US"/>
        </a:p>
      </dgm:t>
    </dgm:pt>
    <dgm:pt modelId="{3BAF019C-F1BD-4D04-8537-8D584A416419}" type="sibTrans" cxnId="{B52646D8-93B7-4584-BC62-F8AB44B65575}">
      <dgm:prSet/>
      <dgm:spPr/>
      <dgm:t>
        <a:bodyPr/>
        <a:lstStyle/>
        <a:p>
          <a:endParaRPr lang="en-US"/>
        </a:p>
      </dgm:t>
    </dgm:pt>
    <dgm:pt modelId="{EC0BF0FB-6DE6-433E-9B91-703679CAD800}">
      <dgm:prSet phldrT="[Text]" custT="1"/>
      <dgm:spPr/>
      <dgm:t>
        <a:bodyPr/>
        <a:lstStyle/>
        <a:p>
          <a:r>
            <a:rPr lang="en-US" sz="2200" dirty="0" smtClean="0"/>
            <a:t>Analysis / Specification</a:t>
          </a:r>
          <a:endParaRPr lang="en-US" sz="2200" dirty="0"/>
        </a:p>
      </dgm:t>
    </dgm:pt>
    <dgm:pt modelId="{B15C31F0-FAAC-4BE4-9758-F926A51687F5}" type="parTrans" cxnId="{F86F5696-CC04-430D-B39E-D45343D53874}">
      <dgm:prSet/>
      <dgm:spPr/>
      <dgm:t>
        <a:bodyPr/>
        <a:lstStyle/>
        <a:p>
          <a:endParaRPr lang="en-US"/>
        </a:p>
      </dgm:t>
    </dgm:pt>
    <dgm:pt modelId="{D8CB9AB9-31BE-4ECE-BD02-72A26D63F59C}" type="sibTrans" cxnId="{F86F5696-CC04-430D-B39E-D45343D53874}">
      <dgm:prSet/>
      <dgm:spPr/>
      <dgm:t>
        <a:bodyPr/>
        <a:lstStyle/>
        <a:p>
          <a:endParaRPr lang="en-US"/>
        </a:p>
      </dgm:t>
    </dgm:pt>
    <dgm:pt modelId="{8E51BB74-092A-4DC1-BC8C-ABF02754D4A5}">
      <dgm:prSet phldrT="[Text]" custT="1"/>
      <dgm:spPr/>
      <dgm:t>
        <a:bodyPr/>
        <a:lstStyle/>
        <a:p>
          <a:r>
            <a:rPr lang="en-US" sz="2200" dirty="0" smtClean="0"/>
            <a:t>Design</a:t>
          </a:r>
          <a:endParaRPr lang="en-US" sz="2200" dirty="0"/>
        </a:p>
      </dgm:t>
    </dgm:pt>
    <dgm:pt modelId="{10F280D0-E263-45C1-8258-9ACF1489B0ED}" type="parTrans" cxnId="{959DC56D-375F-49E2-8F94-1CEFD7167438}">
      <dgm:prSet/>
      <dgm:spPr/>
      <dgm:t>
        <a:bodyPr/>
        <a:lstStyle/>
        <a:p>
          <a:endParaRPr lang="en-US"/>
        </a:p>
      </dgm:t>
    </dgm:pt>
    <dgm:pt modelId="{7A5B0FB1-AA5F-49D0-BED8-327F1A290D2E}" type="sibTrans" cxnId="{959DC56D-375F-49E2-8F94-1CEFD7167438}">
      <dgm:prSet/>
      <dgm:spPr/>
      <dgm:t>
        <a:bodyPr/>
        <a:lstStyle/>
        <a:p>
          <a:endParaRPr lang="en-US"/>
        </a:p>
      </dgm:t>
    </dgm:pt>
    <dgm:pt modelId="{ED687432-EB76-4F5E-8122-BE09D6BFBB6C}">
      <dgm:prSet phldrT="[Text]" custT="1"/>
      <dgm:spPr/>
      <dgm:t>
        <a:bodyPr/>
        <a:lstStyle/>
        <a:p>
          <a:r>
            <a:rPr lang="en-US" sz="2200" dirty="0" smtClean="0"/>
            <a:t>Implementation</a:t>
          </a:r>
          <a:endParaRPr lang="en-US" sz="2200" dirty="0"/>
        </a:p>
      </dgm:t>
    </dgm:pt>
    <dgm:pt modelId="{E7787702-1D0A-45EB-B8A3-FF8D31EB4D4F}" type="parTrans" cxnId="{0178FA14-3F89-4EAF-A327-F3796B95DF49}">
      <dgm:prSet/>
      <dgm:spPr/>
      <dgm:t>
        <a:bodyPr/>
        <a:lstStyle/>
        <a:p>
          <a:endParaRPr lang="en-US"/>
        </a:p>
      </dgm:t>
    </dgm:pt>
    <dgm:pt modelId="{E0BF1F86-BC2C-419B-AE07-F52EDF95C537}" type="sibTrans" cxnId="{0178FA14-3F89-4EAF-A327-F3796B95DF49}">
      <dgm:prSet/>
      <dgm:spPr/>
      <dgm:t>
        <a:bodyPr/>
        <a:lstStyle/>
        <a:p>
          <a:endParaRPr lang="en-US"/>
        </a:p>
      </dgm:t>
    </dgm:pt>
    <dgm:pt modelId="{C2AEC7F8-E9DE-4621-97D5-861CADB1630C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Formal Specification</a:t>
          </a:r>
          <a:endParaRPr lang="en-US" sz="2000" dirty="0"/>
        </a:p>
      </dgm:t>
    </dgm:pt>
    <dgm:pt modelId="{C028BC94-1502-4E60-8EA7-CAE9EF5D601D}" type="parTrans" cxnId="{A0759CE5-21A0-4BE9-B0BA-A86937AADF53}">
      <dgm:prSet/>
      <dgm:spPr/>
      <dgm:t>
        <a:bodyPr/>
        <a:lstStyle/>
        <a:p>
          <a:endParaRPr lang="en-US"/>
        </a:p>
      </dgm:t>
    </dgm:pt>
    <dgm:pt modelId="{926A10D4-0BC6-4B86-935B-EF347C185BEE}" type="sibTrans" cxnId="{A0759CE5-21A0-4BE9-B0BA-A86937AADF53}">
      <dgm:prSet/>
      <dgm:spPr/>
      <dgm:t>
        <a:bodyPr/>
        <a:lstStyle/>
        <a:p>
          <a:endParaRPr lang="en-US"/>
        </a:p>
      </dgm:t>
    </dgm:pt>
    <dgm:pt modelId="{7253017E-E4FF-49C9-B1CC-32FDA27F9855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Context Diagram</a:t>
          </a:r>
        </a:p>
      </dgm:t>
    </dgm:pt>
    <dgm:pt modelId="{D3241A1A-891B-447F-905A-B67CA10C9343}" type="parTrans" cxnId="{5F1A4E8B-DC1A-4CDE-B877-99A7AF377DC3}">
      <dgm:prSet/>
      <dgm:spPr/>
      <dgm:t>
        <a:bodyPr/>
        <a:lstStyle/>
        <a:p>
          <a:endParaRPr lang="en-US"/>
        </a:p>
      </dgm:t>
    </dgm:pt>
    <dgm:pt modelId="{0BBE1B05-5F35-4B84-B695-F74DB61ADAFB}" type="sibTrans" cxnId="{5F1A4E8B-DC1A-4CDE-B877-99A7AF377DC3}">
      <dgm:prSet/>
      <dgm:spPr/>
      <dgm:t>
        <a:bodyPr/>
        <a:lstStyle/>
        <a:p>
          <a:endParaRPr lang="en-US"/>
        </a:p>
      </dgm:t>
    </dgm:pt>
    <dgm:pt modelId="{69C49BF9-696F-415A-808B-D752CF6841A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Data Flow Diagram</a:t>
          </a:r>
        </a:p>
      </dgm:t>
    </dgm:pt>
    <dgm:pt modelId="{6A086791-F5FE-45D4-A0F2-0E71BF4700C5}" type="parTrans" cxnId="{E88ECC4E-8232-4B44-AF37-EE86425017BD}">
      <dgm:prSet/>
      <dgm:spPr/>
      <dgm:t>
        <a:bodyPr/>
        <a:lstStyle/>
        <a:p>
          <a:endParaRPr lang="en-US"/>
        </a:p>
      </dgm:t>
    </dgm:pt>
    <dgm:pt modelId="{1D8075CD-FE77-42DA-BC5B-C40247FFC99E}" type="sibTrans" cxnId="{E88ECC4E-8232-4B44-AF37-EE86425017BD}">
      <dgm:prSet/>
      <dgm:spPr/>
      <dgm:t>
        <a:bodyPr/>
        <a:lstStyle/>
        <a:p>
          <a:endParaRPr lang="en-US"/>
        </a:p>
      </dgm:t>
    </dgm:pt>
    <dgm:pt modelId="{E96EF4F9-71AF-47BF-A24B-FFA309CC176A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Flow Charts</a:t>
          </a:r>
          <a:endParaRPr lang="en-US" sz="2000" dirty="0"/>
        </a:p>
      </dgm:t>
    </dgm:pt>
    <dgm:pt modelId="{5DD46EA6-506D-480D-A9E5-4D58251BE008}" type="parTrans" cxnId="{1704A8C2-8E98-4A1A-B478-6640E9933FE2}">
      <dgm:prSet/>
      <dgm:spPr/>
      <dgm:t>
        <a:bodyPr/>
        <a:lstStyle/>
        <a:p>
          <a:endParaRPr lang="en-US"/>
        </a:p>
      </dgm:t>
    </dgm:pt>
    <dgm:pt modelId="{18D1224D-3189-449C-A031-F1E78CBAD4CF}" type="sibTrans" cxnId="{1704A8C2-8E98-4A1A-B478-6640E9933FE2}">
      <dgm:prSet/>
      <dgm:spPr/>
      <dgm:t>
        <a:bodyPr/>
        <a:lstStyle/>
        <a:p>
          <a:endParaRPr lang="en-US"/>
        </a:p>
      </dgm:t>
    </dgm:pt>
    <dgm:pt modelId="{06CE1463-9DF9-4C80-8A69-86A04756A410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ER Diagram</a:t>
          </a:r>
          <a:endParaRPr lang="en-US" sz="2000" dirty="0"/>
        </a:p>
      </dgm:t>
    </dgm:pt>
    <dgm:pt modelId="{5265802D-60FA-4D1E-9470-817CC24438E6}" type="parTrans" cxnId="{47D207F6-A35F-4EA8-ACE6-99F02592B5D0}">
      <dgm:prSet/>
      <dgm:spPr/>
      <dgm:t>
        <a:bodyPr/>
        <a:lstStyle/>
        <a:p>
          <a:endParaRPr lang="en-US"/>
        </a:p>
      </dgm:t>
    </dgm:pt>
    <dgm:pt modelId="{04C61341-1FF5-488B-BA5D-9DEF2D64BFDC}" type="sibTrans" cxnId="{47D207F6-A35F-4EA8-ACE6-99F02592B5D0}">
      <dgm:prSet/>
      <dgm:spPr/>
      <dgm:t>
        <a:bodyPr/>
        <a:lstStyle/>
        <a:p>
          <a:endParaRPr lang="en-US"/>
        </a:p>
      </dgm:t>
    </dgm:pt>
    <dgm:pt modelId="{AEDC10E3-3AF4-4B7C-8334-8AEF624CEDA0}">
      <dgm:prSet phldrT="[Text]" custT="1"/>
      <dgm:spPr/>
      <dgm:t>
        <a:bodyPr/>
        <a:lstStyle/>
        <a:p>
          <a:r>
            <a:rPr lang="en-US" sz="2200" dirty="0" smtClean="0"/>
            <a:t>Testing</a:t>
          </a:r>
          <a:endParaRPr lang="en-US" sz="2200" dirty="0"/>
        </a:p>
      </dgm:t>
    </dgm:pt>
    <dgm:pt modelId="{D333B383-1587-4ED5-95D5-8887BB45A595}" type="parTrans" cxnId="{F11A2066-6478-4154-A53F-A68135DFA23E}">
      <dgm:prSet/>
      <dgm:spPr/>
      <dgm:t>
        <a:bodyPr/>
        <a:lstStyle/>
        <a:p>
          <a:endParaRPr lang="en-US"/>
        </a:p>
      </dgm:t>
    </dgm:pt>
    <dgm:pt modelId="{50E8878A-0A6C-44B1-89F4-C51B54316E33}" type="sibTrans" cxnId="{F11A2066-6478-4154-A53F-A68135DFA23E}">
      <dgm:prSet/>
      <dgm:spPr/>
      <dgm:t>
        <a:bodyPr/>
        <a:lstStyle/>
        <a:p>
          <a:endParaRPr lang="en-US"/>
        </a:p>
      </dgm:t>
    </dgm:pt>
    <dgm:pt modelId="{DEDFBCC3-3A9D-4F3F-98C8-1883605F6C09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Source Code Listings</a:t>
          </a:r>
          <a:endParaRPr lang="en-US" sz="2000" dirty="0"/>
        </a:p>
      </dgm:t>
    </dgm:pt>
    <dgm:pt modelId="{75AE213E-E4AD-4678-A243-F5CDA8440E6C}" type="parTrans" cxnId="{1C9E7C02-B259-48D6-8A35-49951E0C27BA}">
      <dgm:prSet/>
      <dgm:spPr/>
      <dgm:t>
        <a:bodyPr/>
        <a:lstStyle/>
        <a:p>
          <a:endParaRPr lang="en-US"/>
        </a:p>
      </dgm:t>
    </dgm:pt>
    <dgm:pt modelId="{15556C95-9EE9-49E6-A28D-877D72E10BAB}" type="sibTrans" cxnId="{1C9E7C02-B259-48D6-8A35-49951E0C27BA}">
      <dgm:prSet/>
      <dgm:spPr/>
      <dgm:t>
        <a:bodyPr/>
        <a:lstStyle/>
        <a:p>
          <a:endParaRPr lang="en-US"/>
        </a:p>
      </dgm:t>
    </dgm:pt>
    <dgm:pt modelId="{B5F52B81-7B5A-4C6D-B1FA-9D1121F78F3F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Cross-Reference Listings</a:t>
          </a:r>
          <a:endParaRPr lang="en-US" sz="2000" dirty="0"/>
        </a:p>
      </dgm:t>
    </dgm:pt>
    <dgm:pt modelId="{98E06C7B-93F8-4F1B-89A2-F3DFA1C2D936}" type="parTrans" cxnId="{20ACB96F-0476-4093-8BE3-74238BC9C09A}">
      <dgm:prSet/>
      <dgm:spPr/>
      <dgm:t>
        <a:bodyPr/>
        <a:lstStyle/>
        <a:p>
          <a:endParaRPr lang="en-US"/>
        </a:p>
      </dgm:t>
    </dgm:pt>
    <dgm:pt modelId="{3FC64694-CE7D-4190-A57C-83C4026B90DB}" type="sibTrans" cxnId="{20ACB96F-0476-4093-8BE3-74238BC9C09A}">
      <dgm:prSet/>
      <dgm:spPr/>
      <dgm:t>
        <a:bodyPr/>
        <a:lstStyle/>
        <a:p>
          <a:endParaRPr lang="en-US"/>
        </a:p>
      </dgm:t>
    </dgm:pt>
    <dgm:pt modelId="{82932FE6-726F-4D7C-A1D0-BC4FCDA84B43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Test Data</a:t>
          </a:r>
          <a:endParaRPr lang="en-US" sz="2000" dirty="0"/>
        </a:p>
      </dgm:t>
    </dgm:pt>
    <dgm:pt modelId="{45F99A80-C852-4F6D-8B1C-AB857D0F8981}" type="parTrans" cxnId="{4ADB19FE-49CF-4D67-AD23-F83AC4814AFE}">
      <dgm:prSet/>
      <dgm:spPr/>
      <dgm:t>
        <a:bodyPr/>
        <a:lstStyle/>
        <a:p>
          <a:endParaRPr lang="en-US"/>
        </a:p>
      </dgm:t>
    </dgm:pt>
    <dgm:pt modelId="{5FC62854-AE93-44AE-8277-83EC6C1B80E9}" type="sibTrans" cxnId="{4ADB19FE-49CF-4D67-AD23-F83AC4814AFE}">
      <dgm:prSet/>
      <dgm:spPr/>
      <dgm:t>
        <a:bodyPr/>
        <a:lstStyle/>
        <a:p>
          <a:endParaRPr lang="en-US"/>
        </a:p>
      </dgm:t>
    </dgm:pt>
    <dgm:pt modelId="{B8D5A02F-E30B-44F5-8B2E-2537B3327A5D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Test Results</a:t>
          </a:r>
          <a:endParaRPr lang="en-US" sz="2000" dirty="0"/>
        </a:p>
      </dgm:t>
    </dgm:pt>
    <dgm:pt modelId="{0C6B99FE-BD26-466A-9DF9-42EDD39E0ED4}" type="parTrans" cxnId="{9DBECFCD-B48A-4816-9CE1-9E99D91021D4}">
      <dgm:prSet/>
      <dgm:spPr/>
      <dgm:t>
        <a:bodyPr/>
        <a:lstStyle/>
        <a:p>
          <a:endParaRPr lang="en-US"/>
        </a:p>
      </dgm:t>
    </dgm:pt>
    <dgm:pt modelId="{F2221CD2-3E4D-459A-83D0-B3FAE480FE4D}" type="sibTrans" cxnId="{9DBECFCD-B48A-4816-9CE1-9E99D91021D4}">
      <dgm:prSet/>
      <dgm:spPr/>
      <dgm:t>
        <a:bodyPr/>
        <a:lstStyle/>
        <a:p>
          <a:endParaRPr lang="en-US"/>
        </a:p>
      </dgm:t>
    </dgm:pt>
    <dgm:pt modelId="{E09E1219-5A01-4E79-A46A-88B495E29815}" type="pres">
      <dgm:prSet presAssocID="{5A94DA35-EC2E-4A16-A653-7503CCE1136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0F7552-B273-4D7C-BA4D-DAED017715BB}" type="pres">
      <dgm:prSet presAssocID="{AA203A0D-79F9-46D7-8B89-E0B8D5E4B301}" presName="root1" presStyleCnt="0"/>
      <dgm:spPr/>
      <dgm:t>
        <a:bodyPr/>
        <a:lstStyle/>
        <a:p>
          <a:endParaRPr lang="en-US"/>
        </a:p>
      </dgm:t>
    </dgm:pt>
    <dgm:pt modelId="{92F1A21F-E9D8-452E-A917-FDE302B8335A}" type="pres">
      <dgm:prSet presAssocID="{AA203A0D-79F9-46D7-8B89-E0B8D5E4B301}" presName="LevelOneTextNode" presStyleLbl="node0" presStyleIdx="0" presStyleCnt="1" custScaleX="188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3F609-4E72-4F87-AF18-9FC7F12F5130}" type="pres">
      <dgm:prSet presAssocID="{AA203A0D-79F9-46D7-8B89-E0B8D5E4B301}" presName="level2hierChild" presStyleCnt="0"/>
      <dgm:spPr/>
      <dgm:t>
        <a:bodyPr/>
        <a:lstStyle/>
        <a:p>
          <a:endParaRPr lang="en-US"/>
        </a:p>
      </dgm:t>
    </dgm:pt>
    <dgm:pt modelId="{1D46615F-8336-4764-9217-2242A6AF8B34}" type="pres">
      <dgm:prSet presAssocID="{B15C31F0-FAAC-4BE4-9758-F926A51687F5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9B76DBF7-2050-4A94-942A-667A8E9BC4CC}" type="pres">
      <dgm:prSet presAssocID="{B15C31F0-FAAC-4BE4-9758-F926A51687F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0D711B82-99A9-4E65-A8B6-5E07F6EA4E68}" type="pres">
      <dgm:prSet presAssocID="{EC0BF0FB-6DE6-433E-9B91-703679CAD800}" presName="root2" presStyleCnt="0"/>
      <dgm:spPr/>
      <dgm:t>
        <a:bodyPr/>
        <a:lstStyle/>
        <a:p>
          <a:endParaRPr lang="en-US"/>
        </a:p>
      </dgm:t>
    </dgm:pt>
    <dgm:pt modelId="{F8653A1E-EBEB-4AC4-B264-0730BF0C944F}" type="pres">
      <dgm:prSet presAssocID="{EC0BF0FB-6DE6-433E-9B91-703679CAD800}" presName="LevelTwoTextNode" presStyleLbl="node2" presStyleIdx="0" presStyleCnt="4" custScaleX="123590" custScaleY="1832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21052-6EB3-47B5-8764-BB49E1CFBC23}" type="pres">
      <dgm:prSet presAssocID="{EC0BF0FB-6DE6-433E-9B91-703679CAD800}" presName="level3hierChild" presStyleCnt="0"/>
      <dgm:spPr/>
      <dgm:t>
        <a:bodyPr/>
        <a:lstStyle/>
        <a:p>
          <a:endParaRPr lang="en-US"/>
        </a:p>
      </dgm:t>
    </dgm:pt>
    <dgm:pt modelId="{E01F3424-FCDC-4A75-A68C-4166DDF3FC92}" type="pres">
      <dgm:prSet presAssocID="{C028BC94-1502-4E60-8EA7-CAE9EF5D601D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D3221FEE-A51F-4C7D-8C59-EF026A4B8410}" type="pres">
      <dgm:prSet presAssocID="{C028BC94-1502-4E60-8EA7-CAE9EF5D601D}" presName="connTx" presStyleLbl="parChTrans1D3" presStyleIdx="0" presStyleCnt="9"/>
      <dgm:spPr/>
      <dgm:t>
        <a:bodyPr/>
        <a:lstStyle/>
        <a:p>
          <a:endParaRPr lang="en-US"/>
        </a:p>
      </dgm:t>
    </dgm:pt>
    <dgm:pt modelId="{88391102-3D07-4986-A288-F16EEA19BBD7}" type="pres">
      <dgm:prSet presAssocID="{C2AEC7F8-E9DE-4621-97D5-861CADB1630C}" presName="root2" presStyleCnt="0"/>
      <dgm:spPr/>
      <dgm:t>
        <a:bodyPr/>
        <a:lstStyle/>
        <a:p>
          <a:endParaRPr lang="en-US"/>
        </a:p>
      </dgm:t>
    </dgm:pt>
    <dgm:pt modelId="{B5486934-B287-42A2-90A4-ABF60FE364ED}" type="pres">
      <dgm:prSet presAssocID="{C2AEC7F8-E9DE-4621-97D5-861CADB1630C}" presName="LevelTwoTextNode" presStyleLbl="node3" presStyleIdx="0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BE0EC0-E413-46BC-B755-064B3E1C063A}" type="pres">
      <dgm:prSet presAssocID="{C2AEC7F8-E9DE-4621-97D5-861CADB1630C}" presName="level3hierChild" presStyleCnt="0"/>
      <dgm:spPr/>
      <dgm:t>
        <a:bodyPr/>
        <a:lstStyle/>
        <a:p>
          <a:endParaRPr lang="en-US"/>
        </a:p>
      </dgm:t>
    </dgm:pt>
    <dgm:pt modelId="{2937F07C-F4F4-4F21-8C04-FBCD0E1589D8}" type="pres">
      <dgm:prSet presAssocID="{D3241A1A-891B-447F-905A-B67CA10C9343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7E1D088-0A4F-423B-916E-BBFAEB4B137A}" type="pres">
      <dgm:prSet presAssocID="{D3241A1A-891B-447F-905A-B67CA10C9343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4766979-63F8-4DE0-BCBA-F2D46563F015}" type="pres">
      <dgm:prSet presAssocID="{7253017E-E4FF-49C9-B1CC-32FDA27F9855}" presName="root2" presStyleCnt="0"/>
      <dgm:spPr/>
      <dgm:t>
        <a:bodyPr/>
        <a:lstStyle/>
        <a:p>
          <a:endParaRPr lang="en-US"/>
        </a:p>
      </dgm:t>
    </dgm:pt>
    <dgm:pt modelId="{2944DF86-AF8E-4F3E-BADB-FC861DE0BA5E}" type="pres">
      <dgm:prSet presAssocID="{7253017E-E4FF-49C9-B1CC-32FDA27F9855}" presName="LevelTwoTextNode" presStyleLbl="node3" presStyleIdx="1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9FBB95-CC35-4304-8770-FC6195F8D448}" type="pres">
      <dgm:prSet presAssocID="{7253017E-E4FF-49C9-B1CC-32FDA27F9855}" presName="level3hierChild" presStyleCnt="0"/>
      <dgm:spPr/>
      <dgm:t>
        <a:bodyPr/>
        <a:lstStyle/>
        <a:p>
          <a:endParaRPr lang="en-US"/>
        </a:p>
      </dgm:t>
    </dgm:pt>
    <dgm:pt modelId="{8E392C3E-D7AD-4E8E-8A17-2BCCA5E27054}" type="pres">
      <dgm:prSet presAssocID="{6A086791-F5FE-45D4-A0F2-0E71BF4700C5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EAB0BF07-F873-42A8-8658-EB283CABC7C7}" type="pres">
      <dgm:prSet presAssocID="{6A086791-F5FE-45D4-A0F2-0E71BF4700C5}" presName="connTx" presStyleLbl="parChTrans1D3" presStyleIdx="2" presStyleCnt="9"/>
      <dgm:spPr/>
      <dgm:t>
        <a:bodyPr/>
        <a:lstStyle/>
        <a:p>
          <a:endParaRPr lang="en-US"/>
        </a:p>
      </dgm:t>
    </dgm:pt>
    <dgm:pt modelId="{78CD1CBD-D266-4B1E-A32B-74C01FB23593}" type="pres">
      <dgm:prSet presAssocID="{69C49BF9-696F-415A-808B-D752CF6841A4}" presName="root2" presStyleCnt="0"/>
      <dgm:spPr/>
      <dgm:t>
        <a:bodyPr/>
        <a:lstStyle/>
        <a:p>
          <a:endParaRPr lang="en-US"/>
        </a:p>
      </dgm:t>
    </dgm:pt>
    <dgm:pt modelId="{628A0B93-3C58-4547-A555-E834106C2E9D}" type="pres">
      <dgm:prSet presAssocID="{69C49BF9-696F-415A-808B-D752CF6841A4}" presName="LevelTwoTextNode" presStyleLbl="node3" presStyleIdx="2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2FB96-E63B-4191-B1A1-699AF47375A7}" type="pres">
      <dgm:prSet presAssocID="{69C49BF9-696F-415A-808B-D752CF6841A4}" presName="level3hierChild" presStyleCnt="0"/>
      <dgm:spPr/>
      <dgm:t>
        <a:bodyPr/>
        <a:lstStyle/>
        <a:p>
          <a:endParaRPr lang="en-US"/>
        </a:p>
      </dgm:t>
    </dgm:pt>
    <dgm:pt modelId="{4B883A00-6462-42C3-B779-DC428D173A1E}" type="pres">
      <dgm:prSet presAssocID="{10F280D0-E263-45C1-8258-9ACF1489B0ED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133E63E-34D6-43CB-AB35-07C68320611C}" type="pres">
      <dgm:prSet presAssocID="{10F280D0-E263-45C1-8258-9ACF1489B0E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33DFC78-A5C7-40F5-839A-39F69D588C5F}" type="pres">
      <dgm:prSet presAssocID="{8E51BB74-092A-4DC1-BC8C-ABF02754D4A5}" presName="root2" presStyleCnt="0"/>
      <dgm:spPr/>
      <dgm:t>
        <a:bodyPr/>
        <a:lstStyle/>
        <a:p>
          <a:endParaRPr lang="en-US"/>
        </a:p>
      </dgm:t>
    </dgm:pt>
    <dgm:pt modelId="{F4E74507-74B1-4817-A2D1-8BFF09BCADF2}" type="pres">
      <dgm:prSet presAssocID="{8E51BB74-092A-4DC1-BC8C-ABF02754D4A5}" presName="LevelTwoTextNode" presStyleLbl="node2" presStyleIdx="1" presStyleCnt="4" custScaleX="1202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96425-C92D-4A15-8B79-7890B7AA05F8}" type="pres">
      <dgm:prSet presAssocID="{8E51BB74-092A-4DC1-BC8C-ABF02754D4A5}" presName="level3hierChild" presStyleCnt="0"/>
      <dgm:spPr/>
      <dgm:t>
        <a:bodyPr/>
        <a:lstStyle/>
        <a:p>
          <a:endParaRPr lang="en-US"/>
        </a:p>
      </dgm:t>
    </dgm:pt>
    <dgm:pt modelId="{E687E57B-66CE-4984-A720-26747A8B0864}" type="pres">
      <dgm:prSet presAssocID="{5DD46EA6-506D-480D-A9E5-4D58251BE008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0A5A6F2D-CAFE-457F-9DF1-47BDA2189A0A}" type="pres">
      <dgm:prSet presAssocID="{5DD46EA6-506D-480D-A9E5-4D58251BE008}" presName="connTx" presStyleLbl="parChTrans1D3" presStyleIdx="3" presStyleCnt="9"/>
      <dgm:spPr/>
      <dgm:t>
        <a:bodyPr/>
        <a:lstStyle/>
        <a:p>
          <a:endParaRPr lang="en-US"/>
        </a:p>
      </dgm:t>
    </dgm:pt>
    <dgm:pt modelId="{1B9DD3DF-C278-449C-843B-0C49DA3A34E6}" type="pres">
      <dgm:prSet presAssocID="{E96EF4F9-71AF-47BF-A24B-FFA309CC176A}" presName="root2" presStyleCnt="0"/>
      <dgm:spPr/>
      <dgm:t>
        <a:bodyPr/>
        <a:lstStyle/>
        <a:p>
          <a:endParaRPr lang="en-US"/>
        </a:p>
      </dgm:t>
    </dgm:pt>
    <dgm:pt modelId="{7DE10E95-FBC8-4636-8419-E6C557AE7AC2}" type="pres">
      <dgm:prSet presAssocID="{E96EF4F9-71AF-47BF-A24B-FFA309CC176A}" presName="LevelTwoTextNode" presStyleLbl="node3" presStyleIdx="3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55DC6-44F1-48CA-A326-22507F22E5EE}" type="pres">
      <dgm:prSet presAssocID="{E96EF4F9-71AF-47BF-A24B-FFA309CC176A}" presName="level3hierChild" presStyleCnt="0"/>
      <dgm:spPr/>
      <dgm:t>
        <a:bodyPr/>
        <a:lstStyle/>
        <a:p>
          <a:endParaRPr lang="en-US"/>
        </a:p>
      </dgm:t>
    </dgm:pt>
    <dgm:pt modelId="{6E23B5E6-76E3-4316-8321-0587532B0224}" type="pres">
      <dgm:prSet presAssocID="{5265802D-60FA-4D1E-9470-817CC24438E6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2F93F870-B7ED-409C-B5DA-397B6F687689}" type="pres">
      <dgm:prSet presAssocID="{5265802D-60FA-4D1E-9470-817CC24438E6}" presName="connTx" presStyleLbl="parChTrans1D3" presStyleIdx="4" presStyleCnt="9"/>
      <dgm:spPr/>
      <dgm:t>
        <a:bodyPr/>
        <a:lstStyle/>
        <a:p>
          <a:endParaRPr lang="en-US"/>
        </a:p>
      </dgm:t>
    </dgm:pt>
    <dgm:pt modelId="{532048DA-2E6A-42A2-BF60-26D0DAB151AA}" type="pres">
      <dgm:prSet presAssocID="{06CE1463-9DF9-4C80-8A69-86A04756A410}" presName="root2" presStyleCnt="0"/>
      <dgm:spPr/>
      <dgm:t>
        <a:bodyPr/>
        <a:lstStyle/>
        <a:p>
          <a:endParaRPr lang="en-US"/>
        </a:p>
      </dgm:t>
    </dgm:pt>
    <dgm:pt modelId="{C0AF9243-3C60-4855-A0E3-746DF5DE5E3E}" type="pres">
      <dgm:prSet presAssocID="{06CE1463-9DF9-4C80-8A69-86A04756A410}" presName="LevelTwoTextNode" presStyleLbl="node3" presStyleIdx="4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89F7A7-693E-4765-A9CE-DC749322465C}" type="pres">
      <dgm:prSet presAssocID="{06CE1463-9DF9-4C80-8A69-86A04756A410}" presName="level3hierChild" presStyleCnt="0"/>
      <dgm:spPr/>
      <dgm:t>
        <a:bodyPr/>
        <a:lstStyle/>
        <a:p>
          <a:endParaRPr lang="en-US"/>
        </a:p>
      </dgm:t>
    </dgm:pt>
    <dgm:pt modelId="{9D7FF79A-6D8A-4859-8B54-BF4964930C0F}" type="pres">
      <dgm:prSet presAssocID="{E7787702-1D0A-45EB-B8A3-FF8D31EB4D4F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A8132E2D-C393-4DC1-AB1D-FD1386271A65}" type="pres">
      <dgm:prSet presAssocID="{E7787702-1D0A-45EB-B8A3-FF8D31EB4D4F}" presName="connTx" presStyleLbl="parChTrans1D2" presStyleIdx="2" presStyleCnt="4"/>
      <dgm:spPr/>
      <dgm:t>
        <a:bodyPr/>
        <a:lstStyle/>
        <a:p>
          <a:endParaRPr lang="en-US"/>
        </a:p>
      </dgm:t>
    </dgm:pt>
    <dgm:pt modelId="{0C732E89-C71D-4EC9-9022-F8C1DCFB00E2}" type="pres">
      <dgm:prSet presAssocID="{ED687432-EB76-4F5E-8122-BE09D6BFBB6C}" presName="root2" presStyleCnt="0"/>
      <dgm:spPr/>
      <dgm:t>
        <a:bodyPr/>
        <a:lstStyle/>
        <a:p>
          <a:endParaRPr lang="en-US"/>
        </a:p>
      </dgm:t>
    </dgm:pt>
    <dgm:pt modelId="{E9B0F345-1C8E-48AB-8C43-52B8E9FA6629}" type="pres">
      <dgm:prSet presAssocID="{ED687432-EB76-4F5E-8122-BE09D6BFBB6C}" presName="LevelTwoTextNode" presStyleLbl="node2" presStyleIdx="2" presStyleCnt="4" custScaleX="1225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B63BF8-C3B4-44F4-A6E0-D4CCC51E42C5}" type="pres">
      <dgm:prSet presAssocID="{ED687432-EB76-4F5E-8122-BE09D6BFBB6C}" presName="level3hierChild" presStyleCnt="0"/>
      <dgm:spPr/>
      <dgm:t>
        <a:bodyPr/>
        <a:lstStyle/>
        <a:p>
          <a:endParaRPr lang="en-US"/>
        </a:p>
      </dgm:t>
    </dgm:pt>
    <dgm:pt modelId="{4FADDC93-8863-4CF2-91B1-87B0069CD627}" type="pres">
      <dgm:prSet presAssocID="{75AE213E-E4AD-4678-A243-F5CDA8440E6C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5ED9C8ED-6ECD-4BB5-87F7-65C5DEC8C21B}" type="pres">
      <dgm:prSet presAssocID="{75AE213E-E4AD-4678-A243-F5CDA8440E6C}" presName="connTx" presStyleLbl="parChTrans1D3" presStyleIdx="5" presStyleCnt="9"/>
      <dgm:spPr/>
      <dgm:t>
        <a:bodyPr/>
        <a:lstStyle/>
        <a:p>
          <a:endParaRPr lang="en-US"/>
        </a:p>
      </dgm:t>
    </dgm:pt>
    <dgm:pt modelId="{79C9C68D-15AF-4A1F-8A5B-CD9D6D55B311}" type="pres">
      <dgm:prSet presAssocID="{DEDFBCC3-3A9D-4F3F-98C8-1883605F6C09}" presName="root2" presStyleCnt="0"/>
      <dgm:spPr/>
      <dgm:t>
        <a:bodyPr/>
        <a:lstStyle/>
        <a:p>
          <a:endParaRPr lang="en-US"/>
        </a:p>
      </dgm:t>
    </dgm:pt>
    <dgm:pt modelId="{00C6C5AD-6C19-401A-A74F-37AD50FE8B9C}" type="pres">
      <dgm:prSet presAssocID="{DEDFBCC3-3A9D-4F3F-98C8-1883605F6C09}" presName="LevelTwoTextNode" presStyleLbl="node3" presStyleIdx="5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8C35B-530A-4C30-8A3D-95CB69845F8A}" type="pres">
      <dgm:prSet presAssocID="{DEDFBCC3-3A9D-4F3F-98C8-1883605F6C09}" presName="level3hierChild" presStyleCnt="0"/>
      <dgm:spPr/>
      <dgm:t>
        <a:bodyPr/>
        <a:lstStyle/>
        <a:p>
          <a:endParaRPr lang="en-US"/>
        </a:p>
      </dgm:t>
    </dgm:pt>
    <dgm:pt modelId="{150F2135-7294-4D6C-A8C4-35B92F12008D}" type="pres">
      <dgm:prSet presAssocID="{98E06C7B-93F8-4F1B-89A2-F3DFA1C2D936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B52F79F5-A44E-4EE0-895A-03ADC9720AF5}" type="pres">
      <dgm:prSet presAssocID="{98E06C7B-93F8-4F1B-89A2-F3DFA1C2D936}" presName="connTx" presStyleLbl="parChTrans1D3" presStyleIdx="6" presStyleCnt="9"/>
      <dgm:spPr/>
      <dgm:t>
        <a:bodyPr/>
        <a:lstStyle/>
        <a:p>
          <a:endParaRPr lang="en-US"/>
        </a:p>
      </dgm:t>
    </dgm:pt>
    <dgm:pt modelId="{DFFB74E1-66A8-47BD-947A-C309D8ACE66A}" type="pres">
      <dgm:prSet presAssocID="{B5F52B81-7B5A-4C6D-B1FA-9D1121F78F3F}" presName="root2" presStyleCnt="0"/>
      <dgm:spPr/>
      <dgm:t>
        <a:bodyPr/>
        <a:lstStyle/>
        <a:p>
          <a:endParaRPr lang="en-US"/>
        </a:p>
      </dgm:t>
    </dgm:pt>
    <dgm:pt modelId="{25D51DEB-94EC-435A-A737-1269B4C4AB33}" type="pres">
      <dgm:prSet presAssocID="{B5F52B81-7B5A-4C6D-B1FA-9D1121F78F3F}" presName="LevelTwoTextNode" presStyleLbl="node3" presStyleIdx="6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24ECC-C038-490C-AA64-926B76280688}" type="pres">
      <dgm:prSet presAssocID="{B5F52B81-7B5A-4C6D-B1FA-9D1121F78F3F}" presName="level3hierChild" presStyleCnt="0"/>
      <dgm:spPr/>
      <dgm:t>
        <a:bodyPr/>
        <a:lstStyle/>
        <a:p>
          <a:endParaRPr lang="en-US"/>
        </a:p>
      </dgm:t>
    </dgm:pt>
    <dgm:pt modelId="{B22FE9BF-B7C4-4430-9897-DC1FFE235DA7}" type="pres">
      <dgm:prSet presAssocID="{D333B383-1587-4ED5-95D5-8887BB45A59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4E9516A9-94EB-4B62-A7DE-28E2EE83E1EE}" type="pres">
      <dgm:prSet presAssocID="{D333B383-1587-4ED5-95D5-8887BB45A59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EFFFD7B-C444-47B5-A2B2-826E9B916D18}" type="pres">
      <dgm:prSet presAssocID="{AEDC10E3-3AF4-4B7C-8334-8AEF624CEDA0}" presName="root2" presStyleCnt="0"/>
      <dgm:spPr/>
      <dgm:t>
        <a:bodyPr/>
        <a:lstStyle/>
        <a:p>
          <a:endParaRPr lang="en-US"/>
        </a:p>
      </dgm:t>
    </dgm:pt>
    <dgm:pt modelId="{5157F57A-99A6-411A-A4BA-6253CC311305}" type="pres">
      <dgm:prSet presAssocID="{AEDC10E3-3AF4-4B7C-8334-8AEF624CEDA0}" presName="LevelTwoTextNode" presStyleLbl="node2" presStyleIdx="3" presStyleCnt="4" custScaleX="1241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BE80E0-44B2-42CD-ACA8-C172695D032F}" type="pres">
      <dgm:prSet presAssocID="{AEDC10E3-3AF4-4B7C-8334-8AEF624CEDA0}" presName="level3hierChild" presStyleCnt="0"/>
      <dgm:spPr/>
      <dgm:t>
        <a:bodyPr/>
        <a:lstStyle/>
        <a:p>
          <a:endParaRPr lang="en-US"/>
        </a:p>
      </dgm:t>
    </dgm:pt>
    <dgm:pt modelId="{EDAD2723-F2BB-48D3-823B-080561B01EC7}" type="pres">
      <dgm:prSet presAssocID="{45F99A80-C852-4F6D-8B1C-AB857D0F8981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17AAA15D-337C-46BA-BA04-AE4C4E33355F}" type="pres">
      <dgm:prSet presAssocID="{45F99A80-C852-4F6D-8B1C-AB857D0F8981}" presName="connTx" presStyleLbl="parChTrans1D3" presStyleIdx="7" presStyleCnt="9"/>
      <dgm:spPr/>
      <dgm:t>
        <a:bodyPr/>
        <a:lstStyle/>
        <a:p>
          <a:endParaRPr lang="en-US"/>
        </a:p>
      </dgm:t>
    </dgm:pt>
    <dgm:pt modelId="{EE3444D9-5DB9-47E6-94B5-61A27934DE20}" type="pres">
      <dgm:prSet presAssocID="{82932FE6-726F-4D7C-A1D0-BC4FCDA84B43}" presName="root2" presStyleCnt="0"/>
      <dgm:spPr/>
      <dgm:t>
        <a:bodyPr/>
        <a:lstStyle/>
        <a:p>
          <a:endParaRPr lang="en-US"/>
        </a:p>
      </dgm:t>
    </dgm:pt>
    <dgm:pt modelId="{E13CEBCD-BD24-432E-AE93-811DECD004C9}" type="pres">
      <dgm:prSet presAssocID="{82932FE6-726F-4D7C-A1D0-BC4FCDA84B43}" presName="LevelTwoTextNode" presStyleLbl="node3" presStyleIdx="7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221D7F-38BC-4EED-B913-341BA8912D06}" type="pres">
      <dgm:prSet presAssocID="{82932FE6-726F-4D7C-A1D0-BC4FCDA84B43}" presName="level3hierChild" presStyleCnt="0"/>
      <dgm:spPr/>
      <dgm:t>
        <a:bodyPr/>
        <a:lstStyle/>
        <a:p>
          <a:endParaRPr lang="en-US"/>
        </a:p>
      </dgm:t>
    </dgm:pt>
    <dgm:pt modelId="{6CCE88F3-1D5D-4685-8C62-342BC44616DB}" type="pres">
      <dgm:prSet presAssocID="{0C6B99FE-BD26-466A-9DF9-42EDD39E0ED4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4DD14604-4E00-4923-B16D-1D59A6D5ACB8}" type="pres">
      <dgm:prSet presAssocID="{0C6B99FE-BD26-466A-9DF9-42EDD39E0ED4}" presName="connTx" presStyleLbl="parChTrans1D3" presStyleIdx="8" presStyleCnt="9"/>
      <dgm:spPr/>
      <dgm:t>
        <a:bodyPr/>
        <a:lstStyle/>
        <a:p>
          <a:endParaRPr lang="en-US"/>
        </a:p>
      </dgm:t>
    </dgm:pt>
    <dgm:pt modelId="{B4FAA85F-A690-4700-8D7D-379B1ECD6F93}" type="pres">
      <dgm:prSet presAssocID="{B8D5A02F-E30B-44F5-8B2E-2537B3327A5D}" presName="root2" presStyleCnt="0"/>
      <dgm:spPr/>
      <dgm:t>
        <a:bodyPr/>
        <a:lstStyle/>
        <a:p>
          <a:endParaRPr lang="en-US"/>
        </a:p>
      </dgm:t>
    </dgm:pt>
    <dgm:pt modelId="{898D21F6-50AF-4D2C-8DF0-43FADF198C58}" type="pres">
      <dgm:prSet presAssocID="{B8D5A02F-E30B-44F5-8B2E-2537B3327A5D}" presName="LevelTwoTextNode" presStyleLbl="node3" presStyleIdx="8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23A392-1C9B-4DE8-94BB-49C180DE8F38}" type="pres">
      <dgm:prSet presAssocID="{B8D5A02F-E30B-44F5-8B2E-2537B3327A5D}" presName="level3hierChild" presStyleCnt="0"/>
      <dgm:spPr/>
      <dgm:t>
        <a:bodyPr/>
        <a:lstStyle/>
        <a:p>
          <a:endParaRPr lang="en-US"/>
        </a:p>
      </dgm:t>
    </dgm:pt>
  </dgm:ptLst>
  <dgm:cxnLst>
    <dgm:cxn modelId="{6465F77E-24F1-4214-80B6-7E770C1258A2}" type="presOf" srcId="{D3241A1A-891B-447F-905A-B67CA10C9343}" destId="{F7E1D088-0A4F-423B-916E-BBFAEB4B137A}" srcOrd="1" destOrd="0" presId="urn:microsoft.com/office/officeart/2008/layout/HorizontalMultiLevelHierarchy"/>
    <dgm:cxn modelId="{CD828149-FE78-45B0-9BA8-9A8E1DE9B129}" type="presOf" srcId="{B15C31F0-FAAC-4BE4-9758-F926A51687F5}" destId="{9B76DBF7-2050-4A94-942A-667A8E9BC4CC}" srcOrd="1" destOrd="0" presId="urn:microsoft.com/office/officeart/2008/layout/HorizontalMultiLevelHierarchy"/>
    <dgm:cxn modelId="{959DC56D-375F-49E2-8F94-1CEFD7167438}" srcId="{AA203A0D-79F9-46D7-8B89-E0B8D5E4B301}" destId="{8E51BB74-092A-4DC1-BC8C-ABF02754D4A5}" srcOrd="1" destOrd="0" parTransId="{10F280D0-E263-45C1-8258-9ACF1489B0ED}" sibTransId="{7A5B0FB1-AA5F-49D0-BED8-327F1A290D2E}"/>
    <dgm:cxn modelId="{8FA39245-8042-4ACA-B4DE-80C1795D2F92}" type="presOf" srcId="{EC0BF0FB-6DE6-433E-9B91-703679CAD800}" destId="{F8653A1E-EBEB-4AC4-B264-0730BF0C944F}" srcOrd="0" destOrd="0" presId="urn:microsoft.com/office/officeart/2008/layout/HorizontalMultiLevelHierarchy"/>
    <dgm:cxn modelId="{47D207F6-A35F-4EA8-ACE6-99F02592B5D0}" srcId="{8E51BB74-092A-4DC1-BC8C-ABF02754D4A5}" destId="{06CE1463-9DF9-4C80-8A69-86A04756A410}" srcOrd="1" destOrd="0" parTransId="{5265802D-60FA-4D1E-9470-817CC24438E6}" sibTransId="{04C61341-1FF5-488B-BA5D-9DEF2D64BFDC}"/>
    <dgm:cxn modelId="{30B02E8F-2620-4C42-AE48-6D87CFB1AB14}" type="presOf" srcId="{75AE213E-E4AD-4678-A243-F5CDA8440E6C}" destId="{5ED9C8ED-6ECD-4BB5-87F7-65C5DEC8C21B}" srcOrd="1" destOrd="0" presId="urn:microsoft.com/office/officeart/2008/layout/HorizontalMultiLevelHierarchy"/>
    <dgm:cxn modelId="{10209022-A2DC-4D90-ADED-FD5BA72367E3}" type="presOf" srcId="{B15C31F0-FAAC-4BE4-9758-F926A51687F5}" destId="{1D46615F-8336-4764-9217-2242A6AF8B34}" srcOrd="0" destOrd="0" presId="urn:microsoft.com/office/officeart/2008/layout/HorizontalMultiLevelHierarchy"/>
    <dgm:cxn modelId="{A0759CE5-21A0-4BE9-B0BA-A86937AADF53}" srcId="{EC0BF0FB-6DE6-433E-9B91-703679CAD800}" destId="{C2AEC7F8-E9DE-4621-97D5-861CADB1630C}" srcOrd="0" destOrd="0" parTransId="{C028BC94-1502-4E60-8EA7-CAE9EF5D601D}" sibTransId="{926A10D4-0BC6-4B86-935B-EF347C185BEE}"/>
    <dgm:cxn modelId="{EB36B43B-375A-40AE-A3F8-C83F3F660BB4}" type="presOf" srcId="{98E06C7B-93F8-4F1B-89A2-F3DFA1C2D936}" destId="{B52F79F5-A44E-4EE0-895A-03ADC9720AF5}" srcOrd="1" destOrd="0" presId="urn:microsoft.com/office/officeart/2008/layout/HorizontalMultiLevelHierarchy"/>
    <dgm:cxn modelId="{3F556354-56F7-4537-A406-D9E632992C2A}" type="presOf" srcId="{0C6B99FE-BD26-466A-9DF9-42EDD39E0ED4}" destId="{6CCE88F3-1D5D-4685-8C62-342BC44616DB}" srcOrd="0" destOrd="0" presId="urn:microsoft.com/office/officeart/2008/layout/HorizontalMultiLevelHierarchy"/>
    <dgm:cxn modelId="{1704A8C2-8E98-4A1A-B478-6640E9933FE2}" srcId="{8E51BB74-092A-4DC1-BC8C-ABF02754D4A5}" destId="{E96EF4F9-71AF-47BF-A24B-FFA309CC176A}" srcOrd="0" destOrd="0" parTransId="{5DD46EA6-506D-480D-A9E5-4D58251BE008}" sibTransId="{18D1224D-3189-449C-A031-F1E78CBAD4CF}"/>
    <dgm:cxn modelId="{76E947EF-EB25-4F59-A0B1-5836531CFDAC}" type="presOf" srcId="{82932FE6-726F-4D7C-A1D0-BC4FCDA84B43}" destId="{E13CEBCD-BD24-432E-AE93-811DECD004C9}" srcOrd="0" destOrd="0" presId="urn:microsoft.com/office/officeart/2008/layout/HorizontalMultiLevelHierarchy"/>
    <dgm:cxn modelId="{9DBECFCD-B48A-4816-9CE1-9E99D91021D4}" srcId="{AEDC10E3-3AF4-4B7C-8334-8AEF624CEDA0}" destId="{B8D5A02F-E30B-44F5-8B2E-2537B3327A5D}" srcOrd="1" destOrd="0" parTransId="{0C6B99FE-BD26-466A-9DF9-42EDD39E0ED4}" sibTransId="{F2221CD2-3E4D-459A-83D0-B3FAE480FE4D}"/>
    <dgm:cxn modelId="{20ACB96F-0476-4093-8BE3-74238BC9C09A}" srcId="{ED687432-EB76-4F5E-8122-BE09D6BFBB6C}" destId="{B5F52B81-7B5A-4C6D-B1FA-9D1121F78F3F}" srcOrd="1" destOrd="0" parTransId="{98E06C7B-93F8-4F1B-89A2-F3DFA1C2D936}" sibTransId="{3FC64694-CE7D-4190-A57C-83C4026B90DB}"/>
    <dgm:cxn modelId="{7AC27C69-FFCF-4397-B0A1-1C5E9D71BDA5}" type="presOf" srcId="{6A086791-F5FE-45D4-A0F2-0E71BF4700C5}" destId="{8E392C3E-D7AD-4E8E-8A17-2BCCA5E27054}" srcOrd="0" destOrd="0" presId="urn:microsoft.com/office/officeart/2008/layout/HorizontalMultiLevelHierarchy"/>
    <dgm:cxn modelId="{F86F5696-CC04-430D-B39E-D45343D53874}" srcId="{AA203A0D-79F9-46D7-8B89-E0B8D5E4B301}" destId="{EC0BF0FB-6DE6-433E-9B91-703679CAD800}" srcOrd="0" destOrd="0" parTransId="{B15C31F0-FAAC-4BE4-9758-F926A51687F5}" sibTransId="{D8CB9AB9-31BE-4ECE-BD02-72A26D63F59C}"/>
    <dgm:cxn modelId="{77688DC0-7BA5-41F5-B9B0-A4EA167C0576}" type="presOf" srcId="{B8D5A02F-E30B-44F5-8B2E-2537B3327A5D}" destId="{898D21F6-50AF-4D2C-8DF0-43FADF198C58}" srcOrd="0" destOrd="0" presId="urn:microsoft.com/office/officeart/2008/layout/HorizontalMultiLevelHierarchy"/>
    <dgm:cxn modelId="{75C6E5F5-A7BF-40AE-BD0E-425B8BEFF3C6}" type="presOf" srcId="{ED687432-EB76-4F5E-8122-BE09D6BFBB6C}" destId="{E9B0F345-1C8E-48AB-8C43-52B8E9FA6629}" srcOrd="0" destOrd="0" presId="urn:microsoft.com/office/officeart/2008/layout/HorizontalMultiLevelHierarchy"/>
    <dgm:cxn modelId="{3B111BAF-7C19-4EC9-BE1B-A5AE9543ED14}" type="presOf" srcId="{5DD46EA6-506D-480D-A9E5-4D58251BE008}" destId="{0A5A6F2D-CAFE-457F-9DF1-47BDA2189A0A}" srcOrd="1" destOrd="0" presId="urn:microsoft.com/office/officeart/2008/layout/HorizontalMultiLevelHierarchy"/>
    <dgm:cxn modelId="{37AED826-2B28-4332-B1DD-26F274D1C3ED}" type="presOf" srcId="{5A94DA35-EC2E-4A16-A653-7503CCE1136C}" destId="{E09E1219-5A01-4E79-A46A-88B495E29815}" srcOrd="0" destOrd="0" presId="urn:microsoft.com/office/officeart/2008/layout/HorizontalMultiLevelHierarchy"/>
    <dgm:cxn modelId="{5A1ED84A-5B0D-421C-95A2-1F7DF20124EE}" type="presOf" srcId="{5265802D-60FA-4D1E-9470-817CC24438E6}" destId="{2F93F870-B7ED-409C-B5DA-397B6F687689}" srcOrd="1" destOrd="0" presId="urn:microsoft.com/office/officeart/2008/layout/HorizontalMultiLevelHierarchy"/>
    <dgm:cxn modelId="{DFA4DACE-CAD4-44A4-934A-3636CC136138}" type="presOf" srcId="{45F99A80-C852-4F6D-8B1C-AB857D0F8981}" destId="{17AAA15D-337C-46BA-BA04-AE4C4E33355F}" srcOrd="1" destOrd="0" presId="urn:microsoft.com/office/officeart/2008/layout/HorizontalMultiLevelHierarchy"/>
    <dgm:cxn modelId="{28FCFDD0-54D6-4861-A8C2-F571A47B059F}" type="presOf" srcId="{98E06C7B-93F8-4F1B-89A2-F3DFA1C2D936}" destId="{150F2135-7294-4D6C-A8C4-35B92F12008D}" srcOrd="0" destOrd="0" presId="urn:microsoft.com/office/officeart/2008/layout/HorizontalMultiLevelHierarchy"/>
    <dgm:cxn modelId="{1C9E7C02-B259-48D6-8A35-49951E0C27BA}" srcId="{ED687432-EB76-4F5E-8122-BE09D6BFBB6C}" destId="{DEDFBCC3-3A9D-4F3F-98C8-1883605F6C09}" srcOrd="0" destOrd="0" parTransId="{75AE213E-E4AD-4678-A243-F5CDA8440E6C}" sibTransId="{15556C95-9EE9-49E6-A28D-877D72E10BAB}"/>
    <dgm:cxn modelId="{577623D2-4F17-4124-ACC4-F0A4CBB810BD}" type="presOf" srcId="{10F280D0-E263-45C1-8258-9ACF1489B0ED}" destId="{C133E63E-34D6-43CB-AB35-07C68320611C}" srcOrd="1" destOrd="0" presId="urn:microsoft.com/office/officeart/2008/layout/HorizontalMultiLevelHierarchy"/>
    <dgm:cxn modelId="{3C6844B8-88CC-4A4F-BAF7-4E6165E60058}" type="presOf" srcId="{D333B383-1587-4ED5-95D5-8887BB45A595}" destId="{B22FE9BF-B7C4-4430-9897-DC1FFE235DA7}" srcOrd="0" destOrd="0" presId="urn:microsoft.com/office/officeart/2008/layout/HorizontalMultiLevelHierarchy"/>
    <dgm:cxn modelId="{168AE564-25A8-464B-B6B7-B36764ACDBFF}" type="presOf" srcId="{AEDC10E3-3AF4-4B7C-8334-8AEF624CEDA0}" destId="{5157F57A-99A6-411A-A4BA-6253CC311305}" srcOrd="0" destOrd="0" presId="urn:microsoft.com/office/officeart/2008/layout/HorizontalMultiLevelHierarchy"/>
    <dgm:cxn modelId="{B52646D8-93B7-4584-BC62-F8AB44B65575}" srcId="{5A94DA35-EC2E-4A16-A653-7503CCE1136C}" destId="{AA203A0D-79F9-46D7-8B89-E0B8D5E4B301}" srcOrd="0" destOrd="0" parTransId="{576D861C-D124-45A4-A15F-9F8FFB721B12}" sibTransId="{3BAF019C-F1BD-4D04-8537-8D584A416419}"/>
    <dgm:cxn modelId="{BD423DB7-718A-4AA2-8E43-BEAE814C2518}" type="presOf" srcId="{7253017E-E4FF-49C9-B1CC-32FDA27F9855}" destId="{2944DF86-AF8E-4F3E-BADB-FC861DE0BA5E}" srcOrd="0" destOrd="0" presId="urn:microsoft.com/office/officeart/2008/layout/HorizontalMultiLevelHierarchy"/>
    <dgm:cxn modelId="{D49A3399-B756-4695-AAD1-946057433B87}" type="presOf" srcId="{C2AEC7F8-E9DE-4621-97D5-861CADB1630C}" destId="{B5486934-B287-42A2-90A4-ABF60FE364ED}" srcOrd="0" destOrd="0" presId="urn:microsoft.com/office/officeart/2008/layout/HorizontalMultiLevelHierarchy"/>
    <dgm:cxn modelId="{3A7729FD-0118-4088-B434-880A9B7B619C}" type="presOf" srcId="{5DD46EA6-506D-480D-A9E5-4D58251BE008}" destId="{E687E57B-66CE-4984-A720-26747A8B0864}" srcOrd="0" destOrd="0" presId="urn:microsoft.com/office/officeart/2008/layout/HorizontalMultiLevelHierarchy"/>
    <dgm:cxn modelId="{76036763-DC52-4CA6-8306-02A4CAC29211}" type="presOf" srcId="{E7787702-1D0A-45EB-B8A3-FF8D31EB4D4F}" destId="{9D7FF79A-6D8A-4859-8B54-BF4964930C0F}" srcOrd="0" destOrd="0" presId="urn:microsoft.com/office/officeart/2008/layout/HorizontalMultiLevelHierarchy"/>
    <dgm:cxn modelId="{F11A2066-6478-4154-A53F-A68135DFA23E}" srcId="{AA203A0D-79F9-46D7-8B89-E0B8D5E4B301}" destId="{AEDC10E3-3AF4-4B7C-8334-8AEF624CEDA0}" srcOrd="3" destOrd="0" parTransId="{D333B383-1587-4ED5-95D5-8887BB45A595}" sibTransId="{50E8878A-0A6C-44B1-89F4-C51B54316E33}"/>
    <dgm:cxn modelId="{D5974232-4B02-47B0-A534-0AA3BF65674A}" type="presOf" srcId="{06CE1463-9DF9-4C80-8A69-86A04756A410}" destId="{C0AF9243-3C60-4855-A0E3-746DF5DE5E3E}" srcOrd="0" destOrd="0" presId="urn:microsoft.com/office/officeart/2008/layout/HorizontalMultiLevelHierarchy"/>
    <dgm:cxn modelId="{E9E9E05A-8AE7-41CA-85A2-37E7AB6B51C3}" type="presOf" srcId="{45F99A80-C852-4F6D-8B1C-AB857D0F8981}" destId="{EDAD2723-F2BB-48D3-823B-080561B01EC7}" srcOrd="0" destOrd="0" presId="urn:microsoft.com/office/officeart/2008/layout/HorizontalMultiLevelHierarchy"/>
    <dgm:cxn modelId="{12702526-32F0-4052-82B3-22B26D0E929D}" type="presOf" srcId="{C028BC94-1502-4E60-8EA7-CAE9EF5D601D}" destId="{D3221FEE-A51F-4C7D-8C59-EF026A4B8410}" srcOrd="1" destOrd="0" presId="urn:microsoft.com/office/officeart/2008/layout/HorizontalMultiLevelHierarchy"/>
    <dgm:cxn modelId="{B9505638-9904-4B9C-856C-780FDE792476}" type="presOf" srcId="{C028BC94-1502-4E60-8EA7-CAE9EF5D601D}" destId="{E01F3424-FCDC-4A75-A68C-4166DDF3FC92}" srcOrd="0" destOrd="0" presId="urn:microsoft.com/office/officeart/2008/layout/HorizontalMultiLevelHierarchy"/>
    <dgm:cxn modelId="{A8BD858B-54D2-44AB-B23D-02E195B48876}" type="presOf" srcId="{AA203A0D-79F9-46D7-8B89-E0B8D5E4B301}" destId="{92F1A21F-E9D8-452E-A917-FDE302B8335A}" srcOrd="0" destOrd="0" presId="urn:microsoft.com/office/officeart/2008/layout/HorizontalMultiLevelHierarchy"/>
    <dgm:cxn modelId="{D9DE4AD1-AC5E-4161-B361-877FB248F79B}" type="presOf" srcId="{10F280D0-E263-45C1-8258-9ACF1489B0ED}" destId="{4B883A00-6462-42C3-B779-DC428D173A1E}" srcOrd="0" destOrd="0" presId="urn:microsoft.com/office/officeart/2008/layout/HorizontalMultiLevelHierarchy"/>
    <dgm:cxn modelId="{63556AA0-7B09-445D-9AE1-00D81B16B2D8}" type="presOf" srcId="{0C6B99FE-BD26-466A-9DF9-42EDD39E0ED4}" destId="{4DD14604-4E00-4923-B16D-1D59A6D5ACB8}" srcOrd="1" destOrd="0" presId="urn:microsoft.com/office/officeart/2008/layout/HorizontalMultiLevelHierarchy"/>
    <dgm:cxn modelId="{5F1A4E8B-DC1A-4CDE-B877-99A7AF377DC3}" srcId="{EC0BF0FB-6DE6-433E-9B91-703679CAD800}" destId="{7253017E-E4FF-49C9-B1CC-32FDA27F9855}" srcOrd="1" destOrd="0" parTransId="{D3241A1A-891B-447F-905A-B67CA10C9343}" sibTransId="{0BBE1B05-5F35-4B84-B695-F74DB61ADAFB}"/>
    <dgm:cxn modelId="{294E471E-E354-4E72-A8B0-1593B4510B20}" type="presOf" srcId="{E7787702-1D0A-45EB-B8A3-FF8D31EB4D4F}" destId="{A8132E2D-C393-4DC1-AB1D-FD1386271A65}" srcOrd="1" destOrd="0" presId="urn:microsoft.com/office/officeart/2008/layout/HorizontalMultiLevelHierarchy"/>
    <dgm:cxn modelId="{0A5927E2-87A6-4BAA-AEA2-9D3EB6270814}" type="presOf" srcId="{B5F52B81-7B5A-4C6D-B1FA-9D1121F78F3F}" destId="{25D51DEB-94EC-435A-A737-1269B4C4AB33}" srcOrd="0" destOrd="0" presId="urn:microsoft.com/office/officeart/2008/layout/HorizontalMultiLevelHierarchy"/>
    <dgm:cxn modelId="{0D81EDAD-7D24-45AB-99ED-B4E9E8A4F488}" type="presOf" srcId="{8E51BB74-092A-4DC1-BC8C-ABF02754D4A5}" destId="{F4E74507-74B1-4817-A2D1-8BFF09BCADF2}" srcOrd="0" destOrd="0" presId="urn:microsoft.com/office/officeart/2008/layout/HorizontalMultiLevelHierarchy"/>
    <dgm:cxn modelId="{0095894D-C9A8-4A9A-B1E4-8D72109E6804}" type="presOf" srcId="{5265802D-60FA-4D1E-9470-817CC24438E6}" destId="{6E23B5E6-76E3-4316-8321-0587532B0224}" srcOrd="0" destOrd="0" presId="urn:microsoft.com/office/officeart/2008/layout/HorizontalMultiLevelHierarchy"/>
    <dgm:cxn modelId="{2EE6CB5A-77F5-4675-9999-2153C7C97072}" type="presOf" srcId="{75AE213E-E4AD-4678-A243-F5CDA8440E6C}" destId="{4FADDC93-8863-4CF2-91B1-87B0069CD627}" srcOrd="0" destOrd="0" presId="urn:microsoft.com/office/officeart/2008/layout/HorizontalMultiLevelHierarchy"/>
    <dgm:cxn modelId="{71934B5B-7364-4EDD-9F8D-38E224286515}" type="presOf" srcId="{E96EF4F9-71AF-47BF-A24B-FFA309CC176A}" destId="{7DE10E95-FBC8-4636-8419-E6C557AE7AC2}" srcOrd="0" destOrd="0" presId="urn:microsoft.com/office/officeart/2008/layout/HorizontalMultiLevelHierarchy"/>
    <dgm:cxn modelId="{4ADB19FE-49CF-4D67-AD23-F83AC4814AFE}" srcId="{AEDC10E3-3AF4-4B7C-8334-8AEF624CEDA0}" destId="{82932FE6-726F-4D7C-A1D0-BC4FCDA84B43}" srcOrd="0" destOrd="0" parTransId="{45F99A80-C852-4F6D-8B1C-AB857D0F8981}" sibTransId="{5FC62854-AE93-44AE-8277-83EC6C1B80E9}"/>
    <dgm:cxn modelId="{89E3DC37-779E-4662-B74F-9FCD641355D5}" type="presOf" srcId="{D3241A1A-891B-447F-905A-B67CA10C9343}" destId="{2937F07C-F4F4-4F21-8C04-FBCD0E1589D8}" srcOrd="0" destOrd="0" presId="urn:microsoft.com/office/officeart/2008/layout/HorizontalMultiLevelHierarchy"/>
    <dgm:cxn modelId="{E88ECC4E-8232-4B44-AF37-EE86425017BD}" srcId="{EC0BF0FB-6DE6-433E-9B91-703679CAD800}" destId="{69C49BF9-696F-415A-808B-D752CF6841A4}" srcOrd="2" destOrd="0" parTransId="{6A086791-F5FE-45D4-A0F2-0E71BF4700C5}" sibTransId="{1D8075CD-FE77-42DA-BC5B-C40247FFC99E}"/>
    <dgm:cxn modelId="{4BDAA887-7476-40CB-9186-CD04257359CA}" type="presOf" srcId="{69C49BF9-696F-415A-808B-D752CF6841A4}" destId="{628A0B93-3C58-4547-A555-E834106C2E9D}" srcOrd="0" destOrd="0" presId="urn:microsoft.com/office/officeart/2008/layout/HorizontalMultiLevelHierarchy"/>
    <dgm:cxn modelId="{0178FA14-3F89-4EAF-A327-F3796B95DF49}" srcId="{AA203A0D-79F9-46D7-8B89-E0B8D5E4B301}" destId="{ED687432-EB76-4F5E-8122-BE09D6BFBB6C}" srcOrd="2" destOrd="0" parTransId="{E7787702-1D0A-45EB-B8A3-FF8D31EB4D4F}" sibTransId="{E0BF1F86-BC2C-419B-AE07-F52EDF95C537}"/>
    <dgm:cxn modelId="{1EEA8ED3-5D7D-4383-AE2A-9284CFAAE304}" type="presOf" srcId="{D333B383-1587-4ED5-95D5-8887BB45A595}" destId="{4E9516A9-94EB-4B62-A7DE-28E2EE83E1EE}" srcOrd="1" destOrd="0" presId="urn:microsoft.com/office/officeart/2008/layout/HorizontalMultiLevelHierarchy"/>
    <dgm:cxn modelId="{F1DDFBCA-5466-41E7-9389-928BE4D30932}" type="presOf" srcId="{6A086791-F5FE-45D4-A0F2-0E71BF4700C5}" destId="{EAB0BF07-F873-42A8-8658-EB283CABC7C7}" srcOrd="1" destOrd="0" presId="urn:microsoft.com/office/officeart/2008/layout/HorizontalMultiLevelHierarchy"/>
    <dgm:cxn modelId="{6BF1F399-CDB4-4F5D-9DB3-5335D32E5E16}" type="presOf" srcId="{DEDFBCC3-3A9D-4F3F-98C8-1883605F6C09}" destId="{00C6C5AD-6C19-401A-A74F-37AD50FE8B9C}" srcOrd="0" destOrd="0" presId="urn:microsoft.com/office/officeart/2008/layout/HorizontalMultiLevelHierarchy"/>
    <dgm:cxn modelId="{4F492F05-71D1-47AD-B371-32DC9087EFBC}" type="presParOf" srcId="{E09E1219-5A01-4E79-A46A-88B495E29815}" destId="{9E0F7552-B273-4D7C-BA4D-DAED017715BB}" srcOrd="0" destOrd="0" presId="urn:microsoft.com/office/officeart/2008/layout/HorizontalMultiLevelHierarchy"/>
    <dgm:cxn modelId="{407D10FA-3798-4A96-98F7-102B9B2D75EF}" type="presParOf" srcId="{9E0F7552-B273-4D7C-BA4D-DAED017715BB}" destId="{92F1A21F-E9D8-452E-A917-FDE302B8335A}" srcOrd="0" destOrd="0" presId="urn:microsoft.com/office/officeart/2008/layout/HorizontalMultiLevelHierarchy"/>
    <dgm:cxn modelId="{BD8A9DA9-D42A-4B8B-9C07-4AF9014E8041}" type="presParOf" srcId="{9E0F7552-B273-4D7C-BA4D-DAED017715BB}" destId="{DBC3F609-4E72-4F87-AF18-9FC7F12F5130}" srcOrd="1" destOrd="0" presId="urn:microsoft.com/office/officeart/2008/layout/HorizontalMultiLevelHierarchy"/>
    <dgm:cxn modelId="{8061C00E-8D44-4F46-8B5F-BACB72C6A86D}" type="presParOf" srcId="{DBC3F609-4E72-4F87-AF18-9FC7F12F5130}" destId="{1D46615F-8336-4764-9217-2242A6AF8B34}" srcOrd="0" destOrd="0" presId="urn:microsoft.com/office/officeart/2008/layout/HorizontalMultiLevelHierarchy"/>
    <dgm:cxn modelId="{D6F0978F-C25C-41BA-B37A-B24EB16F4495}" type="presParOf" srcId="{1D46615F-8336-4764-9217-2242A6AF8B34}" destId="{9B76DBF7-2050-4A94-942A-667A8E9BC4CC}" srcOrd="0" destOrd="0" presId="urn:microsoft.com/office/officeart/2008/layout/HorizontalMultiLevelHierarchy"/>
    <dgm:cxn modelId="{D976F46F-919C-4EC6-B859-56EAF20B023A}" type="presParOf" srcId="{DBC3F609-4E72-4F87-AF18-9FC7F12F5130}" destId="{0D711B82-99A9-4E65-A8B6-5E07F6EA4E68}" srcOrd="1" destOrd="0" presId="urn:microsoft.com/office/officeart/2008/layout/HorizontalMultiLevelHierarchy"/>
    <dgm:cxn modelId="{ABD4391F-1E2C-421E-9E1F-3E57C034B28B}" type="presParOf" srcId="{0D711B82-99A9-4E65-A8B6-5E07F6EA4E68}" destId="{F8653A1E-EBEB-4AC4-B264-0730BF0C944F}" srcOrd="0" destOrd="0" presId="urn:microsoft.com/office/officeart/2008/layout/HorizontalMultiLevelHierarchy"/>
    <dgm:cxn modelId="{45E9EDF4-672E-4142-9789-8815D505A616}" type="presParOf" srcId="{0D711B82-99A9-4E65-A8B6-5E07F6EA4E68}" destId="{0E221052-6EB3-47B5-8764-BB49E1CFBC23}" srcOrd="1" destOrd="0" presId="urn:microsoft.com/office/officeart/2008/layout/HorizontalMultiLevelHierarchy"/>
    <dgm:cxn modelId="{6FAF0D0A-31C2-47D4-9A1D-ADFB3B3F0495}" type="presParOf" srcId="{0E221052-6EB3-47B5-8764-BB49E1CFBC23}" destId="{E01F3424-FCDC-4A75-A68C-4166DDF3FC92}" srcOrd="0" destOrd="0" presId="urn:microsoft.com/office/officeart/2008/layout/HorizontalMultiLevelHierarchy"/>
    <dgm:cxn modelId="{14246AD8-8471-4A62-8B86-3B500EC5FF1B}" type="presParOf" srcId="{E01F3424-FCDC-4A75-A68C-4166DDF3FC92}" destId="{D3221FEE-A51F-4C7D-8C59-EF026A4B8410}" srcOrd="0" destOrd="0" presId="urn:microsoft.com/office/officeart/2008/layout/HorizontalMultiLevelHierarchy"/>
    <dgm:cxn modelId="{193419CC-C870-458B-AE46-691A0A392313}" type="presParOf" srcId="{0E221052-6EB3-47B5-8764-BB49E1CFBC23}" destId="{88391102-3D07-4986-A288-F16EEA19BBD7}" srcOrd="1" destOrd="0" presId="urn:microsoft.com/office/officeart/2008/layout/HorizontalMultiLevelHierarchy"/>
    <dgm:cxn modelId="{7BF0FA56-24B7-48A4-9BBB-1B39F78C8F5F}" type="presParOf" srcId="{88391102-3D07-4986-A288-F16EEA19BBD7}" destId="{B5486934-B287-42A2-90A4-ABF60FE364ED}" srcOrd="0" destOrd="0" presId="urn:microsoft.com/office/officeart/2008/layout/HorizontalMultiLevelHierarchy"/>
    <dgm:cxn modelId="{388BC2FD-5520-4681-884F-75BDB13B2008}" type="presParOf" srcId="{88391102-3D07-4986-A288-F16EEA19BBD7}" destId="{F7BE0EC0-E413-46BC-B755-064B3E1C063A}" srcOrd="1" destOrd="0" presId="urn:microsoft.com/office/officeart/2008/layout/HorizontalMultiLevelHierarchy"/>
    <dgm:cxn modelId="{378D0795-ED1C-40D3-9818-00B2C72A2DE5}" type="presParOf" srcId="{0E221052-6EB3-47B5-8764-BB49E1CFBC23}" destId="{2937F07C-F4F4-4F21-8C04-FBCD0E1589D8}" srcOrd="2" destOrd="0" presId="urn:microsoft.com/office/officeart/2008/layout/HorizontalMultiLevelHierarchy"/>
    <dgm:cxn modelId="{ED7BD63A-F48D-48B5-9D8D-5A0DB452F350}" type="presParOf" srcId="{2937F07C-F4F4-4F21-8C04-FBCD0E1589D8}" destId="{F7E1D088-0A4F-423B-916E-BBFAEB4B137A}" srcOrd="0" destOrd="0" presId="urn:microsoft.com/office/officeart/2008/layout/HorizontalMultiLevelHierarchy"/>
    <dgm:cxn modelId="{05C9891A-FD18-4190-9EE1-6174A6F11D3B}" type="presParOf" srcId="{0E221052-6EB3-47B5-8764-BB49E1CFBC23}" destId="{D4766979-63F8-4DE0-BCBA-F2D46563F015}" srcOrd="3" destOrd="0" presId="urn:microsoft.com/office/officeart/2008/layout/HorizontalMultiLevelHierarchy"/>
    <dgm:cxn modelId="{E54DA5CB-C6E0-4896-A8D4-2B7A1BD678A8}" type="presParOf" srcId="{D4766979-63F8-4DE0-BCBA-F2D46563F015}" destId="{2944DF86-AF8E-4F3E-BADB-FC861DE0BA5E}" srcOrd="0" destOrd="0" presId="urn:microsoft.com/office/officeart/2008/layout/HorizontalMultiLevelHierarchy"/>
    <dgm:cxn modelId="{133BB873-9DFF-42AD-BA9B-C90256659EEE}" type="presParOf" srcId="{D4766979-63F8-4DE0-BCBA-F2D46563F015}" destId="{5E9FBB95-CC35-4304-8770-FC6195F8D448}" srcOrd="1" destOrd="0" presId="urn:microsoft.com/office/officeart/2008/layout/HorizontalMultiLevelHierarchy"/>
    <dgm:cxn modelId="{AB354923-2B31-4BF7-8BC2-EEB37BD11711}" type="presParOf" srcId="{0E221052-6EB3-47B5-8764-BB49E1CFBC23}" destId="{8E392C3E-D7AD-4E8E-8A17-2BCCA5E27054}" srcOrd="4" destOrd="0" presId="urn:microsoft.com/office/officeart/2008/layout/HorizontalMultiLevelHierarchy"/>
    <dgm:cxn modelId="{AF872B84-563F-4E94-832B-098617F9B7AB}" type="presParOf" srcId="{8E392C3E-D7AD-4E8E-8A17-2BCCA5E27054}" destId="{EAB0BF07-F873-42A8-8658-EB283CABC7C7}" srcOrd="0" destOrd="0" presId="urn:microsoft.com/office/officeart/2008/layout/HorizontalMultiLevelHierarchy"/>
    <dgm:cxn modelId="{CC41C1B9-0591-48D4-941E-CF31220AFDBF}" type="presParOf" srcId="{0E221052-6EB3-47B5-8764-BB49E1CFBC23}" destId="{78CD1CBD-D266-4B1E-A32B-74C01FB23593}" srcOrd="5" destOrd="0" presId="urn:microsoft.com/office/officeart/2008/layout/HorizontalMultiLevelHierarchy"/>
    <dgm:cxn modelId="{1DBFB537-9148-4D5C-A84D-870B58FDE047}" type="presParOf" srcId="{78CD1CBD-D266-4B1E-A32B-74C01FB23593}" destId="{628A0B93-3C58-4547-A555-E834106C2E9D}" srcOrd="0" destOrd="0" presId="urn:microsoft.com/office/officeart/2008/layout/HorizontalMultiLevelHierarchy"/>
    <dgm:cxn modelId="{FBE8714F-2288-4599-B456-52340C2EF9A7}" type="presParOf" srcId="{78CD1CBD-D266-4B1E-A32B-74C01FB23593}" destId="{E8C2FB96-E63B-4191-B1A1-699AF47375A7}" srcOrd="1" destOrd="0" presId="urn:microsoft.com/office/officeart/2008/layout/HorizontalMultiLevelHierarchy"/>
    <dgm:cxn modelId="{51D3AFD9-BB1C-4EE3-A3F2-88577DCFB5C9}" type="presParOf" srcId="{DBC3F609-4E72-4F87-AF18-9FC7F12F5130}" destId="{4B883A00-6462-42C3-B779-DC428D173A1E}" srcOrd="2" destOrd="0" presId="urn:microsoft.com/office/officeart/2008/layout/HorizontalMultiLevelHierarchy"/>
    <dgm:cxn modelId="{61C0A7DC-3AED-4447-B729-380DD38664DD}" type="presParOf" srcId="{4B883A00-6462-42C3-B779-DC428D173A1E}" destId="{C133E63E-34D6-43CB-AB35-07C68320611C}" srcOrd="0" destOrd="0" presId="urn:microsoft.com/office/officeart/2008/layout/HorizontalMultiLevelHierarchy"/>
    <dgm:cxn modelId="{6D518851-A0B8-44A9-807C-6B765758B413}" type="presParOf" srcId="{DBC3F609-4E72-4F87-AF18-9FC7F12F5130}" destId="{133DFC78-A5C7-40F5-839A-39F69D588C5F}" srcOrd="3" destOrd="0" presId="urn:microsoft.com/office/officeart/2008/layout/HorizontalMultiLevelHierarchy"/>
    <dgm:cxn modelId="{D3C26FD1-307B-4268-ACCD-F0015174E101}" type="presParOf" srcId="{133DFC78-A5C7-40F5-839A-39F69D588C5F}" destId="{F4E74507-74B1-4817-A2D1-8BFF09BCADF2}" srcOrd="0" destOrd="0" presId="urn:microsoft.com/office/officeart/2008/layout/HorizontalMultiLevelHierarchy"/>
    <dgm:cxn modelId="{83C0576F-CF83-4F99-8BBD-43C230424873}" type="presParOf" srcId="{133DFC78-A5C7-40F5-839A-39F69D588C5F}" destId="{7AC96425-C92D-4A15-8B79-7890B7AA05F8}" srcOrd="1" destOrd="0" presId="urn:microsoft.com/office/officeart/2008/layout/HorizontalMultiLevelHierarchy"/>
    <dgm:cxn modelId="{3A4E37B8-5184-4EA2-A5AF-2A7B9745A9B4}" type="presParOf" srcId="{7AC96425-C92D-4A15-8B79-7890B7AA05F8}" destId="{E687E57B-66CE-4984-A720-26747A8B0864}" srcOrd="0" destOrd="0" presId="urn:microsoft.com/office/officeart/2008/layout/HorizontalMultiLevelHierarchy"/>
    <dgm:cxn modelId="{61913D5C-95EA-4EAB-BADE-65D966836336}" type="presParOf" srcId="{E687E57B-66CE-4984-A720-26747A8B0864}" destId="{0A5A6F2D-CAFE-457F-9DF1-47BDA2189A0A}" srcOrd="0" destOrd="0" presId="urn:microsoft.com/office/officeart/2008/layout/HorizontalMultiLevelHierarchy"/>
    <dgm:cxn modelId="{43CF4325-B423-4E27-A422-FE41BFAD8D23}" type="presParOf" srcId="{7AC96425-C92D-4A15-8B79-7890B7AA05F8}" destId="{1B9DD3DF-C278-449C-843B-0C49DA3A34E6}" srcOrd="1" destOrd="0" presId="urn:microsoft.com/office/officeart/2008/layout/HorizontalMultiLevelHierarchy"/>
    <dgm:cxn modelId="{EDA3A4DC-F005-43C2-A4B9-143A9208C223}" type="presParOf" srcId="{1B9DD3DF-C278-449C-843B-0C49DA3A34E6}" destId="{7DE10E95-FBC8-4636-8419-E6C557AE7AC2}" srcOrd="0" destOrd="0" presId="urn:microsoft.com/office/officeart/2008/layout/HorizontalMultiLevelHierarchy"/>
    <dgm:cxn modelId="{47A087C1-746C-4C15-BFF3-837247451222}" type="presParOf" srcId="{1B9DD3DF-C278-449C-843B-0C49DA3A34E6}" destId="{39D55DC6-44F1-48CA-A326-22507F22E5EE}" srcOrd="1" destOrd="0" presId="urn:microsoft.com/office/officeart/2008/layout/HorizontalMultiLevelHierarchy"/>
    <dgm:cxn modelId="{BD6F3C0F-9FFC-450B-AF4B-6FF806380437}" type="presParOf" srcId="{7AC96425-C92D-4A15-8B79-7890B7AA05F8}" destId="{6E23B5E6-76E3-4316-8321-0587532B0224}" srcOrd="2" destOrd="0" presId="urn:microsoft.com/office/officeart/2008/layout/HorizontalMultiLevelHierarchy"/>
    <dgm:cxn modelId="{28A693E6-2329-4372-BD5B-6A0F1C193B41}" type="presParOf" srcId="{6E23B5E6-76E3-4316-8321-0587532B0224}" destId="{2F93F870-B7ED-409C-B5DA-397B6F687689}" srcOrd="0" destOrd="0" presId="urn:microsoft.com/office/officeart/2008/layout/HorizontalMultiLevelHierarchy"/>
    <dgm:cxn modelId="{2C0359E6-DB63-4B16-9206-902810A154BA}" type="presParOf" srcId="{7AC96425-C92D-4A15-8B79-7890B7AA05F8}" destId="{532048DA-2E6A-42A2-BF60-26D0DAB151AA}" srcOrd="3" destOrd="0" presId="urn:microsoft.com/office/officeart/2008/layout/HorizontalMultiLevelHierarchy"/>
    <dgm:cxn modelId="{D1C2BEF2-A267-4C18-A5A5-36328A7B6035}" type="presParOf" srcId="{532048DA-2E6A-42A2-BF60-26D0DAB151AA}" destId="{C0AF9243-3C60-4855-A0E3-746DF5DE5E3E}" srcOrd="0" destOrd="0" presId="urn:microsoft.com/office/officeart/2008/layout/HorizontalMultiLevelHierarchy"/>
    <dgm:cxn modelId="{EBE8D7C9-3BB4-4A30-973B-A7814A6EF440}" type="presParOf" srcId="{532048DA-2E6A-42A2-BF60-26D0DAB151AA}" destId="{A989F7A7-693E-4765-A9CE-DC749322465C}" srcOrd="1" destOrd="0" presId="urn:microsoft.com/office/officeart/2008/layout/HorizontalMultiLevelHierarchy"/>
    <dgm:cxn modelId="{F3395EC5-A9B5-43F3-9FFF-47D3EF513AC7}" type="presParOf" srcId="{DBC3F609-4E72-4F87-AF18-9FC7F12F5130}" destId="{9D7FF79A-6D8A-4859-8B54-BF4964930C0F}" srcOrd="4" destOrd="0" presId="urn:microsoft.com/office/officeart/2008/layout/HorizontalMultiLevelHierarchy"/>
    <dgm:cxn modelId="{59FD3A87-7924-4B2C-B193-F206A3138A94}" type="presParOf" srcId="{9D7FF79A-6D8A-4859-8B54-BF4964930C0F}" destId="{A8132E2D-C393-4DC1-AB1D-FD1386271A65}" srcOrd="0" destOrd="0" presId="urn:microsoft.com/office/officeart/2008/layout/HorizontalMultiLevelHierarchy"/>
    <dgm:cxn modelId="{ABC30578-DA9F-4C63-A466-14AF5BBFB528}" type="presParOf" srcId="{DBC3F609-4E72-4F87-AF18-9FC7F12F5130}" destId="{0C732E89-C71D-4EC9-9022-F8C1DCFB00E2}" srcOrd="5" destOrd="0" presId="urn:microsoft.com/office/officeart/2008/layout/HorizontalMultiLevelHierarchy"/>
    <dgm:cxn modelId="{3BEA5ED8-A8CF-47C0-9E40-6A791F044D7D}" type="presParOf" srcId="{0C732E89-C71D-4EC9-9022-F8C1DCFB00E2}" destId="{E9B0F345-1C8E-48AB-8C43-52B8E9FA6629}" srcOrd="0" destOrd="0" presId="urn:microsoft.com/office/officeart/2008/layout/HorizontalMultiLevelHierarchy"/>
    <dgm:cxn modelId="{F9455BB6-05C9-4B42-97EE-83168A5F0218}" type="presParOf" srcId="{0C732E89-C71D-4EC9-9022-F8C1DCFB00E2}" destId="{43B63BF8-C3B4-44F4-A6E0-D4CCC51E42C5}" srcOrd="1" destOrd="0" presId="urn:microsoft.com/office/officeart/2008/layout/HorizontalMultiLevelHierarchy"/>
    <dgm:cxn modelId="{857BCB18-5D06-4DAB-ACC8-F2D4BFC39C77}" type="presParOf" srcId="{43B63BF8-C3B4-44F4-A6E0-D4CCC51E42C5}" destId="{4FADDC93-8863-4CF2-91B1-87B0069CD627}" srcOrd="0" destOrd="0" presId="urn:microsoft.com/office/officeart/2008/layout/HorizontalMultiLevelHierarchy"/>
    <dgm:cxn modelId="{57E61D35-1F88-4F5E-86EB-901EDCE41E6A}" type="presParOf" srcId="{4FADDC93-8863-4CF2-91B1-87B0069CD627}" destId="{5ED9C8ED-6ECD-4BB5-87F7-65C5DEC8C21B}" srcOrd="0" destOrd="0" presId="urn:microsoft.com/office/officeart/2008/layout/HorizontalMultiLevelHierarchy"/>
    <dgm:cxn modelId="{9BBB6071-A6C1-425E-A4DE-86F89032D8BA}" type="presParOf" srcId="{43B63BF8-C3B4-44F4-A6E0-D4CCC51E42C5}" destId="{79C9C68D-15AF-4A1F-8A5B-CD9D6D55B311}" srcOrd="1" destOrd="0" presId="urn:microsoft.com/office/officeart/2008/layout/HorizontalMultiLevelHierarchy"/>
    <dgm:cxn modelId="{48BDEC86-BDE1-44C3-BD82-DE0B7C368006}" type="presParOf" srcId="{79C9C68D-15AF-4A1F-8A5B-CD9D6D55B311}" destId="{00C6C5AD-6C19-401A-A74F-37AD50FE8B9C}" srcOrd="0" destOrd="0" presId="urn:microsoft.com/office/officeart/2008/layout/HorizontalMultiLevelHierarchy"/>
    <dgm:cxn modelId="{E0BBD515-874F-4C3B-AC98-9897AF5E9B2F}" type="presParOf" srcId="{79C9C68D-15AF-4A1F-8A5B-CD9D6D55B311}" destId="{2208C35B-530A-4C30-8A3D-95CB69845F8A}" srcOrd="1" destOrd="0" presId="urn:microsoft.com/office/officeart/2008/layout/HorizontalMultiLevelHierarchy"/>
    <dgm:cxn modelId="{BD67E3EF-47F0-4DCE-AC24-C1712D01B9AB}" type="presParOf" srcId="{43B63BF8-C3B4-44F4-A6E0-D4CCC51E42C5}" destId="{150F2135-7294-4D6C-A8C4-35B92F12008D}" srcOrd="2" destOrd="0" presId="urn:microsoft.com/office/officeart/2008/layout/HorizontalMultiLevelHierarchy"/>
    <dgm:cxn modelId="{09C7480F-B46D-4605-8A18-6A3D3B41379C}" type="presParOf" srcId="{150F2135-7294-4D6C-A8C4-35B92F12008D}" destId="{B52F79F5-A44E-4EE0-895A-03ADC9720AF5}" srcOrd="0" destOrd="0" presId="urn:microsoft.com/office/officeart/2008/layout/HorizontalMultiLevelHierarchy"/>
    <dgm:cxn modelId="{9EB3F69A-BC30-4DC3-A46B-39EF65EA091E}" type="presParOf" srcId="{43B63BF8-C3B4-44F4-A6E0-D4CCC51E42C5}" destId="{DFFB74E1-66A8-47BD-947A-C309D8ACE66A}" srcOrd="3" destOrd="0" presId="urn:microsoft.com/office/officeart/2008/layout/HorizontalMultiLevelHierarchy"/>
    <dgm:cxn modelId="{7D0CD330-99C1-4EC1-AF00-E84A09287EA0}" type="presParOf" srcId="{DFFB74E1-66A8-47BD-947A-C309D8ACE66A}" destId="{25D51DEB-94EC-435A-A737-1269B4C4AB33}" srcOrd="0" destOrd="0" presId="urn:microsoft.com/office/officeart/2008/layout/HorizontalMultiLevelHierarchy"/>
    <dgm:cxn modelId="{31295907-123F-4CBF-8921-86175DE9D619}" type="presParOf" srcId="{DFFB74E1-66A8-47BD-947A-C309D8ACE66A}" destId="{77524ECC-C038-490C-AA64-926B76280688}" srcOrd="1" destOrd="0" presId="urn:microsoft.com/office/officeart/2008/layout/HorizontalMultiLevelHierarchy"/>
    <dgm:cxn modelId="{4223902C-F45F-44D5-B82E-5A191138D01E}" type="presParOf" srcId="{DBC3F609-4E72-4F87-AF18-9FC7F12F5130}" destId="{B22FE9BF-B7C4-4430-9897-DC1FFE235DA7}" srcOrd="6" destOrd="0" presId="urn:microsoft.com/office/officeart/2008/layout/HorizontalMultiLevelHierarchy"/>
    <dgm:cxn modelId="{3AADE921-8F0F-441C-B260-FCE5A3ECBB5A}" type="presParOf" srcId="{B22FE9BF-B7C4-4430-9897-DC1FFE235DA7}" destId="{4E9516A9-94EB-4B62-A7DE-28E2EE83E1EE}" srcOrd="0" destOrd="0" presId="urn:microsoft.com/office/officeart/2008/layout/HorizontalMultiLevelHierarchy"/>
    <dgm:cxn modelId="{36B2B488-CA3D-418D-A015-499936865AB6}" type="presParOf" srcId="{DBC3F609-4E72-4F87-AF18-9FC7F12F5130}" destId="{0EFFFD7B-C444-47B5-A2B2-826E9B916D18}" srcOrd="7" destOrd="0" presId="urn:microsoft.com/office/officeart/2008/layout/HorizontalMultiLevelHierarchy"/>
    <dgm:cxn modelId="{6B53D9B2-DBDB-4BEA-84AC-BEF4F1AFA004}" type="presParOf" srcId="{0EFFFD7B-C444-47B5-A2B2-826E9B916D18}" destId="{5157F57A-99A6-411A-A4BA-6253CC311305}" srcOrd="0" destOrd="0" presId="urn:microsoft.com/office/officeart/2008/layout/HorizontalMultiLevelHierarchy"/>
    <dgm:cxn modelId="{B0CB3713-849A-4FFF-9742-6C4A4F563A59}" type="presParOf" srcId="{0EFFFD7B-C444-47B5-A2B2-826E9B916D18}" destId="{F0BE80E0-44B2-42CD-ACA8-C172695D032F}" srcOrd="1" destOrd="0" presId="urn:microsoft.com/office/officeart/2008/layout/HorizontalMultiLevelHierarchy"/>
    <dgm:cxn modelId="{CD9A3BB4-7CF8-4445-A971-5EB4CB9AA167}" type="presParOf" srcId="{F0BE80E0-44B2-42CD-ACA8-C172695D032F}" destId="{EDAD2723-F2BB-48D3-823B-080561B01EC7}" srcOrd="0" destOrd="0" presId="urn:microsoft.com/office/officeart/2008/layout/HorizontalMultiLevelHierarchy"/>
    <dgm:cxn modelId="{2DD845B1-C8D1-47C9-BAAE-4243C2655E4E}" type="presParOf" srcId="{EDAD2723-F2BB-48D3-823B-080561B01EC7}" destId="{17AAA15D-337C-46BA-BA04-AE4C4E33355F}" srcOrd="0" destOrd="0" presId="urn:microsoft.com/office/officeart/2008/layout/HorizontalMultiLevelHierarchy"/>
    <dgm:cxn modelId="{CAE4306C-0898-4C90-BFD5-2386AE7672B3}" type="presParOf" srcId="{F0BE80E0-44B2-42CD-ACA8-C172695D032F}" destId="{EE3444D9-5DB9-47E6-94B5-61A27934DE20}" srcOrd="1" destOrd="0" presId="urn:microsoft.com/office/officeart/2008/layout/HorizontalMultiLevelHierarchy"/>
    <dgm:cxn modelId="{9958F365-8714-4218-B30E-94DA93ACED42}" type="presParOf" srcId="{EE3444D9-5DB9-47E6-94B5-61A27934DE20}" destId="{E13CEBCD-BD24-432E-AE93-811DECD004C9}" srcOrd="0" destOrd="0" presId="urn:microsoft.com/office/officeart/2008/layout/HorizontalMultiLevelHierarchy"/>
    <dgm:cxn modelId="{2EA9E167-2B52-4027-B7D8-405016C5C2E4}" type="presParOf" srcId="{EE3444D9-5DB9-47E6-94B5-61A27934DE20}" destId="{24221D7F-38BC-4EED-B913-341BA8912D06}" srcOrd="1" destOrd="0" presId="urn:microsoft.com/office/officeart/2008/layout/HorizontalMultiLevelHierarchy"/>
    <dgm:cxn modelId="{E5041D52-BA04-457D-9D40-9C216F42D4AC}" type="presParOf" srcId="{F0BE80E0-44B2-42CD-ACA8-C172695D032F}" destId="{6CCE88F3-1D5D-4685-8C62-342BC44616DB}" srcOrd="2" destOrd="0" presId="urn:microsoft.com/office/officeart/2008/layout/HorizontalMultiLevelHierarchy"/>
    <dgm:cxn modelId="{E66477BA-62D8-4305-AF32-E1C197605A62}" type="presParOf" srcId="{6CCE88F3-1D5D-4685-8C62-342BC44616DB}" destId="{4DD14604-4E00-4923-B16D-1D59A6D5ACB8}" srcOrd="0" destOrd="0" presId="urn:microsoft.com/office/officeart/2008/layout/HorizontalMultiLevelHierarchy"/>
    <dgm:cxn modelId="{7596182E-F7BB-4B40-89A8-B00F40C63586}" type="presParOf" srcId="{F0BE80E0-44B2-42CD-ACA8-C172695D032F}" destId="{B4FAA85F-A690-4700-8D7D-379B1ECD6F93}" srcOrd="3" destOrd="0" presId="urn:microsoft.com/office/officeart/2008/layout/HorizontalMultiLevelHierarchy"/>
    <dgm:cxn modelId="{A20E0D84-CA4E-4591-BC41-45B63DBC1C55}" type="presParOf" srcId="{B4FAA85F-A690-4700-8D7D-379B1ECD6F93}" destId="{898D21F6-50AF-4D2C-8DF0-43FADF198C58}" srcOrd="0" destOrd="0" presId="urn:microsoft.com/office/officeart/2008/layout/HorizontalMultiLevelHierarchy"/>
    <dgm:cxn modelId="{E462DD88-CC88-4E1E-8C90-9A9102380E3D}" type="presParOf" srcId="{B4FAA85F-A690-4700-8D7D-379B1ECD6F93}" destId="{8B23A392-1C9B-4DE8-94BB-49C180DE8F3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4DA35-EC2E-4A16-A653-7503CCE1136C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AA203A0D-79F9-46D7-8B89-E0B8D5E4B301}">
      <dgm:prSet phldrT="[Text]" custT="1"/>
      <dgm:spPr/>
      <dgm:t>
        <a:bodyPr/>
        <a:lstStyle/>
        <a:p>
          <a:r>
            <a:rPr lang="en-US" sz="2400" dirty="0" smtClean="0"/>
            <a:t>Documentation Manuals</a:t>
          </a:r>
          <a:endParaRPr lang="en-US" sz="2400" dirty="0"/>
        </a:p>
      </dgm:t>
    </dgm:pt>
    <dgm:pt modelId="{576D861C-D124-45A4-A15F-9F8FFB721B12}" type="parTrans" cxnId="{B52646D8-93B7-4584-BC62-F8AB44B65575}">
      <dgm:prSet/>
      <dgm:spPr/>
      <dgm:t>
        <a:bodyPr/>
        <a:lstStyle/>
        <a:p>
          <a:endParaRPr lang="en-US"/>
        </a:p>
      </dgm:t>
    </dgm:pt>
    <dgm:pt modelId="{3BAF019C-F1BD-4D04-8537-8D584A416419}" type="sibTrans" cxnId="{B52646D8-93B7-4584-BC62-F8AB44B65575}">
      <dgm:prSet/>
      <dgm:spPr/>
      <dgm:t>
        <a:bodyPr/>
        <a:lstStyle/>
        <a:p>
          <a:endParaRPr lang="en-US"/>
        </a:p>
      </dgm:t>
    </dgm:pt>
    <dgm:pt modelId="{EC0BF0FB-6DE6-433E-9B91-703679CAD800}">
      <dgm:prSet phldrT="[Text]" custT="1"/>
      <dgm:spPr/>
      <dgm:t>
        <a:bodyPr/>
        <a:lstStyle/>
        <a:p>
          <a:r>
            <a:rPr lang="en-US" sz="2400" dirty="0" smtClean="0"/>
            <a:t>User Manuals</a:t>
          </a:r>
          <a:endParaRPr lang="en-US" sz="2400" dirty="0"/>
        </a:p>
      </dgm:t>
    </dgm:pt>
    <dgm:pt modelId="{B15C31F0-FAAC-4BE4-9758-F926A51687F5}" type="parTrans" cxnId="{F86F5696-CC04-430D-B39E-D45343D53874}">
      <dgm:prSet/>
      <dgm:spPr/>
      <dgm:t>
        <a:bodyPr/>
        <a:lstStyle/>
        <a:p>
          <a:endParaRPr lang="en-US"/>
        </a:p>
      </dgm:t>
    </dgm:pt>
    <dgm:pt modelId="{D8CB9AB9-31BE-4ECE-BD02-72A26D63F59C}" type="sibTrans" cxnId="{F86F5696-CC04-430D-B39E-D45343D53874}">
      <dgm:prSet/>
      <dgm:spPr/>
      <dgm:t>
        <a:bodyPr/>
        <a:lstStyle/>
        <a:p>
          <a:endParaRPr lang="en-US"/>
        </a:p>
      </dgm:t>
    </dgm:pt>
    <dgm:pt modelId="{8E51BB74-092A-4DC1-BC8C-ABF02754D4A5}">
      <dgm:prSet phldrT="[Text]" custT="1"/>
      <dgm:spPr/>
      <dgm:t>
        <a:bodyPr/>
        <a:lstStyle/>
        <a:p>
          <a:r>
            <a:rPr lang="en-US" sz="2400" dirty="0" smtClean="0"/>
            <a:t>Operational Manuals</a:t>
          </a:r>
          <a:endParaRPr lang="en-US" sz="2400" dirty="0"/>
        </a:p>
      </dgm:t>
    </dgm:pt>
    <dgm:pt modelId="{10F280D0-E263-45C1-8258-9ACF1489B0ED}" type="parTrans" cxnId="{959DC56D-375F-49E2-8F94-1CEFD7167438}">
      <dgm:prSet/>
      <dgm:spPr/>
      <dgm:t>
        <a:bodyPr/>
        <a:lstStyle/>
        <a:p>
          <a:endParaRPr lang="en-US"/>
        </a:p>
      </dgm:t>
    </dgm:pt>
    <dgm:pt modelId="{7A5B0FB1-AA5F-49D0-BED8-327F1A290D2E}" type="sibTrans" cxnId="{959DC56D-375F-49E2-8F94-1CEFD7167438}">
      <dgm:prSet/>
      <dgm:spPr/>
      <dgm:t>
        <a:bodyPr/>
        <a:lstStyle/>
        <a:p>
          <a:endParaRPr lang="en-US"/>
        </a:p>
      </dgm:t>
    </dgm:pt>
    <dgm:pt modelId="{C2AEC7F8-E9DE-4621-97D5-861CADB1630C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dirty="0" smtClean="0"/>
            <a:t>System Overview</a:t>
          </a:r>
          <a:endParaRPr lang="en-US" sz="2000" dirty="0"/>
        </a:p>
      </dgm:t>
    </dgm:pt>
    <dgm:pt modelId="{C028BC94-1502-4E60-8EA7-CAE9EF5D601D}" type="parTrans" cxnId="{A0759CE5-21A0-4BE9-B0BA-A86937AADF53}">
      <dgm:prSet/>
      <dgm:spPr/>
      <dgm:t>
        <a:bodyPr/>
        <a:lstStyle/>
        <a:p>
          <a:endParaRPr lang="en-US"/>
        </a:p>
      </dgm:t>
    </dgm:pt>
    <dgm:pt modelId="{926A10D4-0BC6-4B86-935B-EF347C185BEE}" type="sibTrans" cxnId="{A0759CE5-21A0-4BE9-B0BA-A86937AADF53}">
      <dgm:prSet/>
      <dgm:spPr/>
      <dgm:t>
        <a:bodyPr/>
        <a:lstStyle/>
        <a:p>
          <a:endParaRPr lang="en-US"/>
        </a:p>
      </dgm:t>
    </dgm:pt>
    <dgm:pt modelId="{7253017E-E4FF-49C9-B1CC-32FDA27F9855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dirty="0" smtClean="0"/>
            <a:t>Beginner’s Guide Tutorials</a:t>
          </a:r>
        </a:p>
      </dgm:t>
    </dgm:pt>
    <dgm:pt modelId="{D3241A1A-891B-447F-905A-B67CA10C9343}" type="parTrans" cxnId="{5F1A4E8B-DC1A-4CDE-B877-99A7AF377DC3}">
      <dgm:prSet/>
      <dgm:spPr/>
      <dgm:t>
        <a:bodyPr/>
        <a:lstStyle/>
        <a:p>
          <a:endParaRPr lang="en-US"/>
        </a:p>
      </dgm:t>
    </dgm:pt>
    <dgm:pt modelId="{0BBE1B05-5F35-4B84-B695-F74DB61ADAFB}" type="sibTrans" cxnId="{5F1A4E8B-DC1A-4CDE-B877-99A7AF377DC3}">
      <dgm:prSet/>
      <dgm:spPr/>
      <dgm:t>
        <a:bodyPr/>
        <a:lstStyle/>
        <a:p>
          <a:endParaRPr lang="en-US"/>
        </a:p>
      </dgm:t>
    </dgm:pt>
    <dgm:pt modelId="{E96EF4F9-71AF-47BF-A24B-FFA309CC176A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dirty="0" smtClean="0"/>
            <a:t>Installation Guide</a:t>
          </a:r>
          <a:endParaRPr lang="en-US" sz="2000" dirty="0"/>
        </a:p>
      </dgm:t>
    </dgm:pt>
    <dgm:pt modelId="{5DD46EA6-506D-480D-A9E5-4D58251BE008}" type="parTrans" cxnId="{1704A8C2-8E98-4A1A-B478-6640E9933FE2}">
      <dgm:prSet/>
      <dgm:spPr/>
      <dgm:t>
        <a:bodyPr/>
        <a:lstStyle/>
        <a:p>
          <a:endParaRPr lang="en-US"/>
        </a:p>
      </dgm:t>
    </dgm:pt>
    <dgm:pt modelId="{18D1224D-3189-449C-A031-F1E78CBAD4CF}" type="sibTrans" cxnId="{1704A8C2-8E98-4A1A-B478-6640E9933FE2}">
      <dgm:prSet/>
      <dgm:spPr/>
      <dgm:t>
        <a:bodyPr/>
        <a:lstStyle/>
        <a:p>
          <a:endParaRPr lang="en-US"/>
        </a:p>
      </dgm:t>
    </dgm:pt>
    <dgm:pt modelId="{06CE1463-9DF9-4C80-8A69-86A04756A410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dirty="0" smtClean="0"/>
            <a:t>System Administration Guide</a:t>
          </a:r>
          <a:endParaRPr lang="en-US" sz="2000" dirty="0"/>
        </a:p>
      </dgm:t>
    </dgm:pt>
    <dgm:pt modelId="{5265802D-60FA-4D1E-9470-817CC24438E6}" type="parTrans" cxnId="{47D207F6-A35F-4EA8-ACE6-99F02592B5D0}">
      <dgm:prSet/>
      <dgm:spPr/>
      <dgm:t>
        <a:bodyPr/>
        <a:lstStyle/>
        <a:p>
          <a:endParaRPr lang="en-US"/>
        </a:p>
      </dgm:t>
    </dgm:pt>
    <dgm:pt modelId="{04C61341-1FF5-488B-BA5D-9DEF2D64BFDC}" type="sibTrans" cxnId="{47D207F6-A35F-4EA8-ACE6-99F02592B5D0}">
      <dgm:prSet/>
      <dgm:spPr/>
      <dgm:t>
        <a:bodyPr/>
        <a:lstStyle/>
        <a:p>
          <a:endParaRPr lang="en-US"/>
        </a:p>
      </dgm:t>
    </dgm:pt>
    <dgm:pt modelId="{0B1DEA73-1B71-4142-BD19-AB4051F55A9F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dirty="0" smtClean="0"/>
            <a:t>Reference Guide</a:t>
          </a:r>
        </a:p>
      </dgm:t>
    </dgm:pt>
    <dgm:pt modelId="{FFAD33BA-36F4-46D9-8019-E2A7618E64FE}" type="parTrans" cxnId="{CFE51181-6726-4059-99EA-5823AD58A630}">
      <dgm:prSet/>
      <dgm:spPr/>
      <dgm:t>
        <a:bodyPr/>
        <a:lstStyle/>
        <a:p>
          <a:endParaRPr lang="en-US"/>
        </a:p>
      </dgm:t>
    </dgm:pt>
    <dgm:pt modelId="{27D5E12E-7C9C-4882-8918-04AB50B2246A}" type="sibTrans" cxnId="{CFE51181-6726-4059-99EA-5823AD58A630}">
      <dgm:prSet/>
      <dgm:spPr/>
      <dgm:t>
        <a:bodyPr/>
        <a:lstStyle/>
        <a:p>
          <a:endParaRPr lang="en-US"/>
        </a:p>
      </dgm:t>
    </dgm:pt>
    <dgm:pt modelId="{0679C28B-75D2-45FE-964B-E9DB2B9675A3}" type="pres">
      <dgm:prSet presAssocID="{5A94DA35-EC2E-4A16-A653-7503CCE113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501DA7-A267-43B2-9253-69962E0B7D9C}" type="pres">
      <dgm:prSet presAssocID="{AA203A0D-79F9-46D7-8B89-E0B8D5E4B301}" presName="hierRoot1" presStyleCnt="0">
        <dgm:presLayoutVars>
          <dgm:hierBranch val="init"/>
        </dgm:presLayoutVars>
      </dgm:prSet>
      <dgm:spPr/>
    </dgm:pt>
    <dgm:pt modelId="{FD782EDB-1957-487A-AF57-DE9132761D0A}" type="pres">
      <dgm:prSet presAssocID="{AA203A0D-79F9-46D7-8B89-E0B8D5E4B301}" presName="rootComposite1" presStyleCnt="0"/>
      <dgm:spPr/>
    </dgm:pt>
    <dgm:pt modelId="{E03E8507-6FD7-4782-B294-0303BA892938}" type="pres">
      <dgm:prSet presAssocID="{AA203A0D-79F9-46D7-8B89-E0B8D5E4B301}" presName="rootText1" presStyleLbl="node0" presStyleIdx="0" presStyleCnt="1" custScaleX="223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63290-B3E9-425E-AAAA-9542B8467F7C}" type="pres">
      <dgm:prSet presAssocID="{AA203A0D-79F9-46D7-8B89-E0B8D5E4B30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AA12EF4-32D9-4801-A74B-87F5F0572F33}" type="pres">
      <dgm:prSet presAssocID="{AA203A0D-79F9-46D7-8B89-E0B8D5E4B301}" presName="hierChild2" presStyleCnt="0"/>
      <dgm:spPr/>
    </dgm:pt>
    <dgm:pt modelId="{B8F4C78C-DD53-418F-AD70-3F36F63CA67C}" type="pres">
      <dgm:prSet presAssocID="{B15C31F0-FAAC-4BE4-9758-F926A51687F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F19C26D-6F1C-4161-B35D-77F404DFCC5C}" type="pres">
      <dgm:prSet presAssocID="{EC0BF0FB-6DE6-433E-9B91-703679CAD800}" presName="hierRoot2" presStyleCnt="0">
        <dgm:presLayoutVars>
          <dgm:hierBranch val="init"/>
        </dgm:presLayoutVars>
      </dgm:prSet>
      <dgm:spPr/>
    </dgm:pt>
    <dgm:pt modelId="{13A5F126-83B9-479F-9601-9186C65135CE}" type="pres">
      <dgm:prSet presAssocID="{EC0BF0FB-6DE6-433E-9B91-703679CAD800}" presName="rootComposite" presStyleCnt="0"/>
      <dgm:spPr/>
    </dgm:pt>
    <dgm:pt modelId="{2CF1059E-E045-4E39-AE9D-EBACDF9C7039}" type="pres">
      <dgm:prSet presAssocID="{EC0BF0FB-6DE6-433E-9B91-703679CAD800}" presName="rootText" presStyleLbl="node2" presStyleIdx="0" presStyleCnt="2" custScaleX="129687" custScaleY="128618" custLinFactNeighborX="-551" custLinFactNeighborY="-42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13A1A3-42F0-4611-AE1F-CE5C89D49939}" type="pres">
      <dgm:prSet presAssocID="{EC0BF0FB-6DE6-433E-9B91-703679CAD800}" presName="rootConnector" presStyleLbl="node2" presStyleIdx="0" presStyleCnt="2"/>
      <dgm:spPr/>
      <dgm:t>
        <a:bodyPr/>
        <a:lstStyle/>
        <a:p>
          <a:endParaRPr lang="en-US"/>
        </a:p>
      </dgm:t>
    </dgm:pt>
    <dgm:pt modelId="{E9439352-E0C4-4EC9-8E45-651377465D84}" type="pres">
      <dgm:prSet presAssocID="{EC0BF0FB-6DE6-433E-9B91-703679CAD800}" presName="hierChild4" presStyleCnt="0"/>
      <dgm:spPr/>
    </dgm:pt>
    <dgm:pt modelId="{064FF3A8-9B89-4D04-9F8E-384587FA56C8}" type="pres">
      <dgm:prSet presAssocID="{C028BC94-1502-4E60-8EA7-CAE9EF5D601D}" presName="Name37" presStyleLbl="parChTrans1D3" presStyleIdx="0" presStyleCnt="5"/>
      <dgm:spPr/>
      <dgm:t>
        <a:bodyPr/>
        <a:lstStyle/>
        <a:p>
          <a:endParaRPr lang="en-US"/>
        </a:p>
      </dgm:t>
    </dgm:pt>
    <dgm:pt modelId="{DFE8C425-4399-4A15-A83C-B0FF2064A068}" type="pres">
      <dgm:prSet presAssocID="{C2AEC7F8-E9DE-4621-97D5-861CADB1630C}" presName="hierRoot2" presStyleCnt="0">
        <dgm:presLayoutVars>
          <dgm:hierBranch val="init"/>
        </dgm:presLayoutVars>
      </dgm:prSet>
      <dgm:spPr/>
    </dgm:pt>
    <dgm:pt modelId="{DFA954BB-095A-4088-A051-7F349A01CDD9}" type="pres">
      <dgm:prSet presAssocID="{C2AEC7F8-E9DE-4621-97D5-861CADB1630C}" presName="rootComposite" presStyleCnt="0"/>
      <dgm:spPr/>
    </dgm:pt>
    <dgm:pt modelId="{94F04F66-635C-486F-A8A4-6CF8B5840C1D}" type="pres">
      <dgm:prSet presAssocID="{C2AEC7F8-E9DE-4621-97D5-861CADB1630C}" presName="rootText" presStyleLbl="node3" presStyleIdx="0" presStyleCnt="5" custScaleX="105298" custScaleY="88562" custLinFactNeighborX="-7445" custLinFactNeighborY="-1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42093A-E4F8-4380-BEBA-51808D1F5068}" type="pres">
      <dgm:prSet presAssocID="{C2AEC7F8-E9DE-4621-97D5-861CADB1630C}" presName="rootConnector" presStyleLbl="node3" presStyleIdx="0" presStyleCnt="5"/>
      <dgm:spPr/>
      <dgm:t>
        <a:bodyPr/>
        <a:lstStyle/>
        <a:p>
          <a:endParaRPr lang="en-US"/>
        </a:p>
      </dgm:t>
    </dgm:pt>
    <dgm:pt modelId="{59F2AFE7-B1D8-4776-BEE2-4E15AB7CF976}" type="pres">
      <dgm:prSet presAssocID="{C2AEC7F8-E9DE-4621-97D5-861CADB1630C}" presName="hierChild4" presStyleCnt="0"/>
      <dgm:spPr/>
    </dgm:pt>
    <dgm:pt modelId="{A04DF77F-393C-4012-B567-98CF61A5FCD4}" type="pres">
      <dgm:prSet presAssocID="{C2AEC7F8-E9DE-4621-97D5-861CADB1630C}" presName="hierChild5" presStyleCnt="0"/>
      <dgm:spPr/>
    </dgm:pt>
    <dgm:pt modelId="{E4269431-C6FF-4348-8EDF-4239A749B8B5}" type="pres">
      <dgm:prSet presAssocID="{D3241A1A-891B-447F-905A-B67CA10C9343}" presName="Name37" presStyleLbl="parChTrans1D3" presStyleIdx="1" presStyleCnt="5"/>
      <dgm:spPr/>
      <dgm:t>
        <a:bodyPr/>
        <a:lstStyle/>
        <a:p>
          <a:endParaRPr lang="en-US"/>
        </a:p>
      </dgm:t>
    </dgm:pt>
    <dgm:pt modelId="{69763322-1E40-44B0-B7AE-2FFF63067305}" type="pres">
      <dgm:prSet presAssocID="{7253017E-E4FF-49C9-B1CC-32FDA27F9855}" presName="hierRoot2" presStyleCnt="0">
        <dgm:presLayoutVars>
          <dgm:hierBranch val="init"/>
        </dgm:presLayoutVars>
      </dgm:prSet>
      <dgm:spPr/>
    </dgm:pt>
    <dgm:pt modelId="{165EB22C-71D2-4886-BE2C-B28ACF6C148E}" type="pres">
      <dgm:prSet presAssocID="{7253017E-E4FF-49C9-B1CC-32FDA27F9855}" presName="rootComposite" presStyleCnt="0"/>
      <dgm:spPr/>
    </dgm:pt>
    <dgm:pt modelId="{F5F5D005-6205-41A4-9535-4ACA27860FAF}" type="pres">
      <dgm:prSet presAssocID="{7253017E-E4FF-49C9-B1CC-32FDA27F9855}" presName="rootText" presStyleLbl="node3" presStyleIdx="1" presStyleCnt="5" custScaleX="109132" custScaleY="127911" custLinFactNeighborX="-7445" custLinFactNeighborY="-416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FA5F1-6EB8-4C74-89A5-B675349BA603}" type="pres">
      <dgm:prSet presAssocID="{7253017E-E4FF-49C9-B1CC-32FDA27F9855}" presName="rootConnector" presStyleLbl="node3" presStyleIdx="1" presStyleCnt="5"/>
      <dgm:spPr/>
      <dgm:t>
        <a:bodyPr/>
        <a:lstStyle/>
        <a:p>
          <a:endParaRPr lang="en-US"/>
        </a:p>
      </dgm:t>
    </dgm:pt>
    <dgm:pt modelId="{6154BEE9-CA25-4FB5-9F65-42D39FE4B5C4}" type="pres">
      <dgm:prSet presAssocID="{7253017E-E4FF-49C9-B1CC-32FDA27F9855}" presName="hierChild4" presStyleCnt="0"/>
      <dgm:spPr/>
    </dgm:pt>
    <dgm:pt modelId="{7A4378A5-306F-4ECD-B737-30C999EC317C}" type="pres">
      <dgm:prSet presAssocID="{7253017E-E4FF-49C9-B1CC-32FDA27F9855}" presName="hierChild5" presStyleCnt="0"/>
      <dgm:spPr/>
    </dgm:pt>
    <dgm:pt modelId="{BD8A3DEF-9705-4F0E-842C-DD7B8B4BB4C1}" type="pres">
      <dgm:prSet presAssocID="{FFAD33BA-36F4-46D9-8019-E2A7618E64FE}" presName="Name37" presStyleLbl="parChTrans1D3" presStyleIdx="2" presStyleCnt="5"/>
      <dgm:spPr/>
      <dgm:t>
        <a:bodyPr/>
        <a:lstStyle/>
        <a:p>
          <a:endParaRPr lang="en-US"/>
        </a:p>
      </dgm:t>
    </dgm:pt>
    <dgm:pt modelId="{1C56B382-C954-401E-8703-D9D7EB4AC939}" type="pres">
      <dgm:prSet presAssocID="{0B1DEA73-1B71-4142-BD19-AB4051F55A9F}" presName="hierRoot2" presStyleCnt="0">
        <dgm:presLayoutVars>
          <dgm:hierBranch val="init"/>
        </dgm:presLayoutVars>
      </dgm:prSet>
      <dgm:spPr/>
    </dgm:pt>
    <dgm:pt modelId="{08B08D0C-9D18-4672-B244-5C2DC8C38AE0}" type="pres">
      <dgm:prSet presAssocID="{0B1DEA73-1B71-4142-BD19-AB4051F55A9F}" presName="rootComposite" presStyleCnt="0"/>
      <dgm:spPr/>
    </dgm:pt>
    <dgm:pt modelId="{F9477249-24BC-449A-8D53-1DF8F3E5D5C6}" type="pres">
      <dgm:prSet presAssocID="{0B1DEA73-1B71-4142-BD19-AB4051F55A9F}" presName="rootText" presStyleLbl="node3" presStyleIdx="2" presStyleCnt="5" custScaleX="105372" custScaleY="113995" custLinFactNeighborX="-5299" custLinFactNeighborY="-652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E2D1C5-0115-403D-9F19-31E746748290}" type="pres">
      <dgm:prSet presAssocID="{0B1DEA73-1B71-4142-BD19-AB4051F55A9F}" presName="rootConnector" presStyleLbl="node3" presStyleIdx="2" presStyleCnt="5"/>
      <dgm:spPr/>
      <dgm:t>
        <a:bodyPr/>
        <a:lstStyle/>
        <a:p>
          <a:endParaRPr lang="en-US"/>
        </a:p>
      </dgm:t>
    </dgm:pt>
    <dgm:pt modelId="{12B1E003-21B0-4078-9CD7-A56D207E67D2}" type="pres">
      <dgm:prSet presAssocID="{0B1DEA73-1B71-4142-BD19-AB4051F55A9F}" presName="hierChild4" presStyleCnt="0"/>
      <dgm:spPr/>
    </dgm:pt>
    <dgm:pt modelId="{C6265FDE-17F0-4C1B-8BB8-C487B821AFA0}" type="pres">
      <dgm:prSet presAssocID="{0B1DEA73-1B71-4142-BD19-AB4051F55A9F}" presName="hierChild5" presStyleCnt="0"/>
      <dgm:spPr/>
    </dgm:pt>
    <dgm:pt modelId="{1ADBC832-486A-4529-A5DC-B3F5B440CAED}" type="pres">
      <dgm:prSet presAssocID="{EC0BF0FB-6DE6-433E-9B91-703679CAD800}" presName="hierChild5" presStyleCnt="0"/>
      <dgm:spPr/>
    </dgm:pt>
    <dgm:pt modelId="{E37EDE16-2FB6-46DC-B4C0-9CDAB66357DF}" type="pres">
      <dgm:prSet presAssocID="{10F280D0-E263-45C1-8258-9ACF1489B0E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99FA0BF-DAC8-4D0E-B683-D1A33A5DBA16}" type="pres">
      <dgm:prSet presAssocID="{8E51BB74-092A-4DC1-BC8C-ABF02754D4A5}" presName="hierRoot2" presStyleCnt="0">
        <dgm:presLayoutVars>
          <dgm:hierBranch val="init"/>
        </dgm:presLayoutVars>
      </dgm:prSet>
      <dgm:spPr/>
    </dgm:pt>
    <dgm:pt modelId="{3225A64F-C9A3-4184-8922-ECA0304513B3}" type="pres">
      <dgm:prSet presAssocID="{8E51BB74-092A-4DC1-BC8C-ABF02754D4A5}" presName="rootComposite" presStyleCnt="0"/>
      <dgm:spPr/>
    </dgm:pt>
    <dgm:pt modelId="{459AA903-79B6-4D03-9537-8D19209ED339}" type="pres">
      <dgm:prSet presAssocID="{8E51BB74-092A-4DC1-BC8C-ABF02754D4A5}" presName="rootText" presStyleLbl="node2" presStyleIdx="1" presStyleCnt="2" custScaleX="122445" custScaleY="134861" custLinFactNeighborX="-6984" custLinFactNeighborY="-21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8EBB2-652E-498F-9807-825E607A8396}" type="pres">
      <dgm:prSet presAssocID="{8E51BB74-092A-4DC1-BC8C-ABF02754D4A5}" presName="rootConnector" presStyleLbl="node2" presStyleIdx="1" presStyleCnt="2"/>
      <dgm:spPr/>
      <dgm:t>
        <a:bodyPr/>
        <a:lstStyle/>
        <a:p>
          <a:endParaRPr lang="en-US"/>
        </a:p>
      </dgm:t>
    </dgm:pt>
    <dgm:pt modelId="{34EA05BD-D3B7-454B-8EE0-375E39104039}" type="pres">
      <dgm:prSet presAssocID="{8E51BB74-092A-4DC1-BC8C-ABF02754D4A5}" presName="hierChild4" presStyleCnt="0"/>
      <dgm:spPr/>
    </dgm:pt>
    <dgm:pt modelId="{342F6626-D006-4108-98D0-0AD2BC842583}" type="pres">
      <dgm:prSet presAssocID="{5DD46EA6-506D-480D-A9E5-4D58251BE008}" presName="Name37" presStyleLbl="parChTrans1D3" presStyleIdx="3" presStyleCnt="5"/>
      <dgm:spPr/>
      <dgm:t>
        <a:bodyPr/>
        <a:lstStyle/>
        <a:p>
          <a:endParaRPr lang="en-US"/>
        </a:p>
      </dgm:t>
    </dgm:pt>
    <dgm:pt modelId="{24D41509-2E2A-4AB3-A2C8-85C0291C34B4}" type="pres">
      <dgm:prSet presAssocID="{E96EF4F9-71AF-47BF-A24B-FFA309CC176A}" presName="hierRoot2" presStyleCnt="0">
        <dgm:presLayoutVars>
          <dgm:hierBranch val="init"/>
        </dgm:presLayoutVars>
      </dgm:prSet>
      <dgm:spPr/>
    </dgm:pt>
    <dgm:pt modelId="{D6638DFA-0619-4103-8C2C-D034418D2996}" type="pres">
      <dgm:prSet presAssocID="{E96EF4F9-71AF-47BF-A24B-FFA309CC176A}" presName="rootComposite" presStyleCnt="0"/>
      <dgm:spPr/>
    </dgm:pt>
    <dgm:pt modelId="{EF458A22-E474-4580-B47F-69C9DFB55BC2}" type="pres">
      <dgm:prSet presAssocID="{E96EF4F9-71AF-47BF-A24B-FFA309CC176A}" presName="rootText" presStyleLbl="node3" presStyleIdx="3" presStyleCnt="5" custScaleX="119765" custScaleY="99763" custLinFactNeighborX="-7788" custLinFactNeighborY="-115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CC99A9-2AB4-4EAD-B2EF-6703A373EF8D}" type="pres">
      <dgm:prSet presAssocID="{E96EF4F9-71AF-47BF-A24B-FFA309CC176A}" presName="rootConnector" presStyleLbl="node3" presStyleIdx="3" presStyleCnt="5"/>
      <dgm:spPr/>
      <dgm:t>
        <a:bodyPr/>
        <a:lstStyle/>
        <a:p>
          <a:endParaRPr lang="en-US"/>
        </a:p>
      </dgm:t>
    </dgm:pt>
    <dgm:pt modelId="{43BEA352-C0CA-41BB-A018-E1E46A460BCE}" type="pres">
      <dgm:prSet presAssocID="{E96EF4F9-71AF-47BF-A24B-FFA309CC176A}" presName="hierChild4" presStyleCnt="0"/>
      <dgm:spPr/>
    </dgm:pt>
    <dgm:pt modelId="{DFF165CD-638B-4CDE-BFE1-352ABFE05083}" type="pres">
      <dgm:prSet presAssocID="{E96EF4F9-71AF-47BF-A24B-FFA309CC176A}" presName="hierChild5" presStyleCnt="0"/>
      <dgm:spPr/>
    </dgm:pt>
    <dgm:pt modelId="{FB2862C8-FE6E-4829-8278-8B14293C5310}" type="pres">
      <dgm:prSet presAssocID="{5265802D-60FA-4D1E-9470-817CC24438E6}" presName="Name37" presStyleLbl="parChTrans1D3" presStyleIdx="4" presStyleCnt="5"/>
      <dgm:spPr/>
      <dgm:t>
        <a:bodyPr/>
        <a:lstStyle/>
        <a:p>
          <a:endParaRPr lang="en-US"/>
        </a:p>
      </dgm:t>
    </dgm:pt>
    <dgm:pt modelId="{2070BD54-348B-4FDD-85F7-F5DAF2BD0D48}" type="pres">
      <dgm:prSet presAssocID="{06CE1463-9DF9-4C80-8A69-86A04756A410}" presName="hierRoot2" presStyleCnt="0">
        <dgm:presLayoutVars>
          <dgm:hierBranch val="init"/>
        </dgm:presLayoutVars>
      </dgm:prSet>
      <dgm:spPr/>
    </dgm:pt>
    <dgm:pt modelId="{6B05BB2A-6A72-4914-AFB1-1143D01DC54C}" type="pres">
      <dgm:prSet presAssocID="{06CE1463-9DF9-4C80-8A69-86A04756A410}" presName="rootComposite" presStyleCnt="0"/>
      <dgm:spPr/>
    </dgm:pt>
    <dgm:pt modelId="{90522C66-3C20-43F1-8F4F-CB061FE28FF1}" type="pres">
      <dgm:prSet presAssocID="{06CE1463-9DF9-4C80-8A69-86A04756A410}" presName="rootText" presStyleLbl="node3" presStyleIdx="4" presStyleCnt="5" custScaleX="117737" custScaleY="163514" custLinFactNeighborX="-5496" custLinFactNeighborY="-117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E1ED2D-1F72-4BE4-8624-B7F838DF95FC}" type="pres">
      <dgm:prSet presAssocID="{06CE1463-9DF9-4C80-8A69-86A04756A410}" presName="rootConnector" presStyleLbl="node3" presStyleIdx="4" presStyleCnt="5"/>
      <dgm:spPr/>
      <dgm:t>
        <a:bodyPr/>
        <a:lstStyle/>
        <a:p>
          <a:endParaRPr lang="en-US"/>
        </a:p>
      </dgm:t>
    </dgm:pt>
    <dgm:pt modelId="{7D06DE73-DA60-4D57-A5BD-D9CBABB0D368}" type="pres">
      <dgm:prSet presAssocID="{06CE1463-9DF9-4C80-8A69-86A04756A410}" presName="hierChild4" presStyleCnt="0"/>
      <dgm:spPr/>
    </dgm:pt>
    <dgm:pt modelId="{AC0F4E34-881E-4AE9-A0D3-2244574A450F}" type="pres">
      <dgm:prSet presAssocID="{06CE1463-9DF9-4C80-8A69-86A04756A410}" presName="hierChild5" presStyleCnt="0"/>
      <dgm:spPr/>
    </dgm:pt>
    <dgm:pt modelId="{1021F349-243C-45E1-82DE-0E8D7B405536}" type="pres">
      <dgm:prSet presAssocID="{8E51BB74-092A-4DC1-BC8C-ABF02754D4A5}" presName="hierChild5" presStyleCnt="0"/>
      <dgm:spPr/>
    </dgm:pt>
    <dgm:pt modelId="{AEE183EB-C68B-45AC-A96B-C62460AF0517}" type="pres">
      <dgm:prSet presAssocID="{AA203A0D-79F9-46D7-8B89-E0B8D5E4B301}" presName="hierChild3" presStyleCnt="0"/>
      <dgm:spPr/>
    </dgm:pt>
  </dgm:ptLst>
  <dgm:cxnLst>
    <dgm:cxn modelId="{D8663556-CE41-4CD0-B883-4DDA91A5D85D}" type="presOf" srcId="{B15C31F0-FAAC-4BE4-9758-F926A51687F5}" destId="{B8F4C78C-DD53-418F-AD70-3F36F63CA67C}" srcOrd="0" destOrd="0" presId="urn:microsoft.com/office/officeart/2005/8/layout/orgChart1"/>
    <dgm:cxn modelId="{AC237F99-54C9-426D-880A-866552F17A90}" type="presOf" srcId="{AA203A0D-79F9-46D7-8B89-E0B8D5E4B301}" destId="{E03E8507-6FD7-4782-B294-0303BA892938}" srcOrd="0" destOrd="0" presId="urn:microsoft.com/office/officeart/2005/8/layout/orgChart1"/>
    <dgm:cxn modelId="{A0759CE5-21A0-4BE9-B0BA-A86937AADF53}" srcId="{EC0BF0FB-6DE6-433E-9B91-703679CAD800}" destId="{C2AEC7F8-E9DE-4621-97D5-861CADB1630C}" srcOrd="0" destOrd="0" parTransId="{C028BC94-1502-4E60-8EA7-CAE9EF5D601D}" sibTransId="{926A10D4-0BC6-4B86-935B-EF347C185BEE}"/>
    <dgm:cxn modelId="{28D75B95-56C2-4E4D-8C1E-B859F5701F5A}" type="presOf" srcId="{C2AEC7F8-E9DE-4621-97D5-861CADB1630C}" destId="{C842093A-E4F8-4380-BEBA-51808D1F5068}" srcOrd="1" destOrd="0" presId="urn:microsoft.com/office/officeart/2005/8/layout/orgChart1"/>
    <dgm:cxn modelId="{F86F5696-CC04-430D-B39E-D45343D53874}" srcId="{AA203A0D-79F9-46D7-8B89-E0B8D5E4B301}" destId="{EC0BF0FB-6DE6-433E-9B91-703679CAD800}" srcOrd="0" destOrd="0" parTransId="{B15C31F0-FAAC-4BE4-9758-F926A51687F5}" sibTransId="{D8CB9AB9-31BE-4ECE-BD02-72A26D63F59C}"/>
    <dgm:cxn modelId="{D397EF0F-23B5-40D3-81E7-1186EC508DF6}" type="presOf" srcId="{C2AEC7F8-E9DE-4621-97D5-861CADB1630C}" destId="{94F04F66-635C-486F-A8A4-6CF8B5840C1D}" srcOrd="0" destOrd="0" presId="urn:microsoft.com/office/officeart/2005/8/layout/orgChart1"/>
    <dgm:cxn modelId="{5C7764EC-B7F8-41CD-BCF5-0F80E4B8F0EB}" type="presOf" srcId="{8E51BB74-092A-4DC1-BC8C-ABF02754D4A5}" destId="{459AA903-79B6-4D03-9537-8D19209ED339}" srcOrd="0" destOrd="0" presId="urn:microsoft.com/office/officeart/2005/8/layout/orgChart1"/>
    <dgm:cxn modelId="{1704A8C2-8E98-4A1A-B478-6640E9933FE2}" srcId="{8E51BB74-092A-4DC1-BC8C-ABF02754D4A5}" destId="{E96EF4F9-71AF-47BF-A24B-FFA309CC176A}" srcOrd="0" destOrd="0" parTransId="{5DD46EA6-506D-480D-A9E5-4D58251BE008}" sibTransId="{18D1224D-3189-449C-A031-F1E78CBAD4CF}"/>
    <dgm:cxn modelId="{CFE51181-6726-4059-99EA-5823AD58A630}" srcId="{EC0BF0FB-6DE6-433E-9B91-703679CAD800}" destId="{0B1DEA73-1B71-4142-BD19-AB4051F55A9F}" srcOrd="2" destOrd="0" parTransId="{FFAD33BA-36F4-46D9-8019-E2A7618E64FE}" sibTransId="{27D5E12E-7C9C-4882-8918-04AB50B2246A}"/>
    <dgm:cxn modelId="{47D207F6-A35F-4EA8-ACE6-99F02592B5D0}" srcId="{8E51BB74-092A-4DC1-BC8C-ABF02754D4A5}" destId="{06CE1463-9DF9-4C80-8A69-86A04756A410}" srcOrd="1" destOrd="0" parTransId="{5265802D-60FA-4D1E-9470-817CC24438E6}" sibTransId="{04C61341-1FF5-488B-BA5D-9DEF2D64BFDC}"/>
    <dgm:cxn modelId="{FC28E8F1-9997-43A4-9118-C9960A28591B}" type="presOf" srcId="{E96EF4F9-71AF-47BF-A24B-FFA309CC176A}" destId="{9ECC99A9-2AB4-4EAD-B2EF-6703A373EF8D}" srcOrd="1" destOrd="0" presId="urn:microsoft.com/office/officeart/2005/8/layout/orgChart1"/>
    <dgm:cxn modelId="{B52646D8-93B7-4584-BC62-F8AB44B65575}" srcId="{5A94DA35-EC2E-4A16-A653-7503CCE1136C}" destId="{AA203A0D-79F9-46D7-8B89-E0B8D5E4B301}" srcOrd="0" destOrd="0" parTransId="{576D861C-D124-45A4-A15F-9F8FFB721B12}" sibTransId="{3BAF019C-F1BD-4D04-8537-8D584A416419}"/>
    <dgm:cxn modelId="{C7E83CF3-710F-46F6-828A-9B3D0744A60D}" type="presOf" srcId="{D3241A1A-891B-447F-905A-B67CA10C9343}" destId="{E4269431-C6FF-4348-8EDF-4239A749B8B5}" srcOrd="0" destOrd="0" presId="urn:microsoft.com/office/officeart/2005/8/layout/orgChart1"/>
    <dgm:cxn modelId="{8255A635-BD65-4B6D-95A6-085D29C4E319}" type="presOf" srcId="{5DD46EA6-506D-480D-A9E5-4D58251BE008}" destId="{342F6626-D006-4108-98D0-0AD2BC842583}" srcOrd="0" destOrd="0" presId="urn:microsoft.com/office/officeart/2005/8/layout/orgChart1"/>
    <dgm:cxn modelId="{EC4E6343-C36E-45CB-BFF4-8C995D24427A}" type="presOf" srcId="{EC0BF0FB-6DE6-433E-9B91-703679CAD800}" destId="{0C13A1A3-42F0-4611-AE1F-CE5C89D49939}" srcOrd="1" destOrd="0" presId="urn:microsoft.com/office/officeart/2005/8/layout/orgChart1"/>
    <dgm:cxn modelId="{78C7B957-82D4-4451-A118-EF0BDEF1E853}" type="presOf" srcId="{7253017E-E4FF-49C9-B1CC-32FDA27F9855}" destId="{3DDFA5F1-6EB8-4C74-89A5-B675349BA603}" srcOrd="1" destOrd="0" presId="urn:microsoft.com/office/officeart/2005/8/layout/orgChart1"/>
    <dgm:cxn modelId="{3F85CE7B-BBB2-4B1D-B7F6-CDA633D3E472}" type="presOf" srcId="{5265802D-60FA-4D1E-9470-817CC24438E6}" destId="{FB2862C8-FE6E-4829-8278-8B14293C5310}" srcOrd="0" destOrd="0" presId="urn:microsoft.com/office/officeart/2005/8/layout/orgChart1"/>
    <dgm:cxn modelId="{CBCE6160-56E9-455C-9B83-78E252EDA49B}" type="presOf" srcId="{FFAD33BA-36F4-46D9-8019-E2A7618E64FE}" destId="{BD8A3DEF-9705-4F0E-842C-DD7B8B4BB4C1}" srcOrd="0" destOrd="0" presId="urn:microsoft.com/office/officeart/2005/8/layout/orgChart1"/>
    <dgm:cxn modelId="{2B6E4B03-85C5-42F2-A421-8D52D5CF83D7}" type="presOf" srcId="{E96EF4F9-71AF-47BF-A24B-FFA309CC176A}" destId="{EF458A22-E474-4580-B47F-69C9DFB55BC2}" srcOrd="0" destOrd="0" presId="urn:microsoft.com/office/officeart/2005/8/layout/orgChart1"/>
    <dgm:cxn modelId="{5F1A4E8B-DC1A-4CDE-B877-99A7AF377DC3}" srcId="{EC0BF0FB-6DE6-433E-9B91-703679CAD800}" destId="{7253017E-E4FF-49C9-B1CC-32FDA27F9855}" srcOrd="1" destOrd="0" parTransId="{D3241A1A-891B-447F-905A-B67CA10C9343}" sibTransId="{0BBE1B05-5F35-4B84-B695-F74DB61ADAFB}"/>
    <dgm:cxn modelId="{B7745AB3-C036-4FE3-A475-F9729E0C4AD1}" type="presOf" srcId="{8E51BB74-092A-4DC1-BC8C-ABF02754D4A5}" destId="{B228EBB2-652E-498F-9807-825E607A8396}" srcOrd="1" destOrd="0" presId="urn:microsoft.com/office/officeart/2005/8/layout/orgChart1"/>
    <dgm:cxn modelId="{CB2FAC58-1444-48B1-B0F8-334705DDC7D0}" type="presOf" srcId="{5A94DA35-EC2E-4A16-A653-7503CCE1136C}" destId="{0679C28B-75D2-45FE-964B-E9DB2B9675A3}" srcOrd="0" destOrd="0" presId="urn:microsoft.com/office/officeart/2005/8/layout/orgChart1"/>
    <dgm:cxn modelId="{D2C65B96-9ACE-403A-8561-FD3800512EE9}" type="presOf" srcId="{AA203A0D-79F9-46D7-8B89-E0B8D5E4B301}" destId="{CCE63290-B3E9-425E-AAAA-9542B8467F7C}" srcOrd="1" destOrd="0" presId="urn:microsoft.com/office/officeart/2005/8/layout/orgChart1"/>
    <dgm:cxn modelId="{53A65CC1-CA4E-4F54-B71C-267C3B62C7C0}" type="presOf" srcId="{EC0BF0FB-6DE6-433E-9B91-703679CAD800}" destId="{2CF1059E-E045-4E39-AE9D-EBACDF9C7039}" srcOrd="0" destOrd="0" presId="urn:microsoft.com/office/officeart/2005/8/layout/orgChart1"/>
    <dgm:cxn modelId="{9F1020D9-F423-4133-AC5C-03F291DBA5D8}" type="presOf" srcId="{0B1DEA73-1B71-4142-BD19-AB4051F55A9F}" destId="{F9477249-24BC-449A-8D53-1DF8F3E5D5C6}" srcOrd="0" destOrd="0" presId="urn:microsoft.com/office/officeart/2005/8/layout/orgChart1"/>
    <dgm:cxn modelId="{2C77CB10-C526-442B-83AA-64ADB0A35CA9}" type="presOf" srcId="{7253017E-E4FF-49C9-B1CC-32FDA27F9855}" destId="{F5F5D005-6205-41A4-9535-4ACA27860FAF}" srcOrd="0" destOrd="0" presId="urn:microsoft.com/office/officeart/2005/8/layout/orgChart1"/>
    <dgm:cxn modelId="{0CA59228-184D-4184-A13B-8832AE1A60A2}" type="presOf" srcId="{06CE1463-9DF9-4C80-8A69-86A04756A410}" destId="{16E1ED2D-1F72-4BE4-8624-B7F838DF95FC}" srcOrd="1" destOrd="0" presId="urn:microsoft.com/office/officeart/2005/8/layout/orgChart1"/>
    <dgm:cxn modelId="{959DC56D-375F-49E2-8F94-1CEFD7167438}" srcId="{AA203A0D-79F9-46D7-8B89-E0B8D5E4B301}" destId="{8E51BB74-092A-4DC1-BC8C-ABF02754D4A5}" srcOrd="1" destOrd="0" parTransId="{10F280D0-E263-45C1-8258-9ACF1489B0ED}" sibTransId="{7A5B0FB1-AA5F-49D0-BED8-327F1A290D2E}"/>
    <dgm:cxn modelId="{86E9579C-5335-4300-8496-92749781708A}" type="presOf" srcId="{10F280D0-E263-45C1-8258-9ACF1489B0ED}" destId="{E37EDE16-2FB6-46DC-B4C0-9CDAB66357DF}" srcOrd="0" destOrd="0" presId="urn:microsoft.com/office/officeart/2005/8/layout/orgChart1"/>
    <dgm:cxn modelId="{7D8C7254-F264-44AE-8442-F5168A574DBF}" type="presOf" srcId="{0B1DEA73-1B71-4142-BD19-AB4051F55A9F}" destId="{7FE2D1C5-0115-403D-9F19-31E746748290}" srcOrd="1" destOrd="0" presId="urn:microsoft.com/office/officeart/2005/8/layout/orgChart1"/>
    <dgm:cxn modelId="{149F4BDA-93EE-4D30-8E9C-A25A2AC1D176}" type="presOf" srcId="{C028BC94-1502-4E60-8EA7-CAE9EF5D601D}" destId="{064FF3A8-9B89-4D04-9F8E-384587FA56C8}" srcOrd="0" destOrd="0" presId="urn:microsoft.com/office/officeart/2005/8/layout/orgChart1"/>
    <dgm:cxn modelId="{EC783EF4-E26D-49B5-B253-2EFE0E6D8A88}" type="presOf" srcId="{06CE1463-9DF9-4C80-8A69-86A04756A410}" destId="{90522C66-3C20-43F1-8F4F-CB061FE28FF1}" srcOrd="0" destOrd="0" presId="urn:microsoft.com/office/officeart/2005/8/layout/orgChart1"/>
    <dgm:cxn modelId="{9322F709-9836-41EC-9298-89C6ACE737E1}" type="presParOf" srcId="{0679C28B-75D2-45FE-964B-E9DB2B9675A3}" destId="{7E501DA7-A267-43B2-9253-69962E0B7D9C}" srcOrd="0" destOrd="0" presId="urn:microsoft.com/office/officeart/2005/8/layout/orgChart1"/>
    <dgm:cxn modelId="{47D3747D-1C56-401D-9E58-29C0EC97661C}" type="presParOf" srcId="{7E501DA7-A267-43B2-9253-69962E0B7D9C}" destId="{FD782EDB-1957-487A-AF57-DE9132761D0A}" srcOrd="0" destOrd="0" presId="urn:microsoft.com/office/officeart/2005/8/layout/orgChart1"/>
    <dgm:cxn modelId="{63F62F19-804C-4DE5-80DF-C29C9940E9F7}" type="presParOf" srcId="{FD782EDB-1957-487A-AF57-DE9132761D0A}" destId="{E03E8507-6FD7-4782-B294-0303BA892938}" srcOrd="0" destOrd="0" presId="urn:microsoft.com/office/officeart/2005/8/layout/orgChart1"/>
    <dgm:cxn modelId="{00E328F6-5C83-4D99-A917-329E9204F9B2}" type="presParOf" srcId="{FD782EDB-1957-487A-AF57-DE9132761D0A}" destId="{CCE63290-B3E9-425E-AAAA-9542B8467F7C}" srcOrd="1" destOrd="0" presId="urn:microsoft.com/office/officeart/2005/8/layout/orgChart1"/>
    <dgm:cxn modelId="{602D6DFF-AB96-4CCB-9F8A-B3E31CF112E0}" type="presParOf" srcId="{7E501DA7-A267-43B2-9253-69962E0B7D9C}" destId="{7AA12EF4-32D9-4801-A74B-87F5F0572F33}" srcOrd="1" destOrd="0" presId="urn:microsoft.com/office/officeart/2005/8/layout/orgChart1"/>
    <dgm:cxn modelId="{B59D70A1-9D54-44E9-B6D9-B97DD37A73DB}" type="presParOf" srcId="{7AA12EF4-32D9-4801-A74B-87F5F0572F33}" destId="{B8F4C78C-DD53-418F-AD70-3F36F63CA67C}" srcOrd="0" destOrd="0" presId="urn:microsoft.com/office/officeart/2005/8/layout/orgChart1"/>
    <dgm:cxn modelId="{A3BDEC74-5D2D-4A38-A323-6852000B74FD}" type="presParOf" srcId="{7AA12EF4-32D9-4801-A74B-87F5F0572F33}" destId="{3F19C26D-6F1C-4161-B35D-77F404DFCC5C}" srcOrd="1" destOrd="0" presId="urn:microsoft.com/office/officeart/2005/8/layout/orgChart1"/>
    <dgm:cxn modelId="{9AB3DFFA-29B6-46AE-97D0-C6CDECA7C35A}" type="presParOf" srcId="{3F19C26D-6F1C-4161-B35D-77F404DFCC5C}" destId="{13A5F126-83B9-479F-9601-9186C65135CE}" srcOrd="0" destOrd="0" presId="urn:microsoft.com/office/officeart/2005/8/layout/orgChart1"/>
    <dgm:cxn modelId="{AE82B92E-8DE5-4F3A-9C4A-7676D62B1A1C}" type="presParOf" srcId="{13A5F126-83B9-479F-9601-9186C65135CE}" destId="{2CF1059E-E045-4E39-AE9D-EBACDF9C7039}" srcOrd="0" destOrd="0" presId="urn:microsoft.com/office/officeart/2005/8/layout/orgChart1"/>
    <dgm:cxn modelId="{218FB8DC-B039-47B1-86D8-F2DB62D41E08}" type="presParOf" srcId="{13A5F126-83B9-479F-9601-9186C65135CE}" destId="{0C13A1A3-42F0-4611-AE1F-CE5C89D49939}" srcOrd="1" destOrd="0" presId="urn:microsoft.com/office/officeart/2005/8/layout/orgChart1"/>
    <dgm:cxn modelId="{A9824E66-534C-4829-A9CF-5D4478A2F88B}" type="presParOf" srcId="{3F19C26D-6F1C-4161-B35D-77F404DFCC5C}" destId="{E9439352-E0C4-4EC9-8E45-651377465D84}" srcOrd="1" destOrd="0" presId="urn:microsoft.com/office/officeart/2005/8/layout/orgChart1"/>
    <dgm:cxn modelId="{C96D768D-0A94-4CB4-9DD0-7B2D6580E355}" type="presParOf" srcId="{E9439352-E0C4-4EC9-8E45-651377465D84}" destId="{064FF3A8-9B89-4D04-9F8E-384587FA56C8}" srcOrd="0" destOrd="0" presId="urn:microsoft.com/office/officeart/2005/8/layout/orgChart1"/>
    <dgm:cxn modelId="{FE9DA0B6-3CA5-4719-860D-9F4847672A95}" type="presParOf" srcId="{E9439352-E0C4-4EC9-8E45-651377465D84}" destId="{DFE8C425-4399-4A15-A83C-B0FF2064A068}" srcOrd="1" destOrd="0" presId="urn:microsoft.com/office/officeart/2005/8/layout/orgChart1"/>
    <dgm:cxn modelId="{A85F49D6-FA33-463E-8705-B263F44FB528}" type="presParOf" srcId="{DFE8C425-4399-4A15-A83C-B0FF2064A068}" destId="{DFA954BB-095A-4088-A051-7F349A01CDD9}" srcOrd="0" destOrd="0" presId="urn:microsoft.com/office/officeart/2005/8/layout/orgChart1"/>
    <dgm:cxn modelId="{588E0B19-3E42-4348-9FF6-1F689E8A781A}" type="presParOf" srcId="{DFA954BB-095A-4088-A051-7F349A01CDD9}" destId="{94F04F66-635C-486F-A8A4-6CF8B5840C1D}" srcOrd="0" destOrd="0" presId="urn:microsoft.com/office/officeart/2005/8/layout/orgChart1"/>
    <dgm:cxn modelId="{94D30171-9B42-435B-9C5A-FC613D685083}" type="presParOf" srcId="{DFA954BB-095A-4088-A051-7F349A01CDD9}" destId="{C842093A-E4F8-4380-BEBA-51808D1F5068}" srcOrd="1" destOrd="0" presId="urn:microsoft.com/office/officeart/2005/8/layout/orgChart1"/>
    <dgm:cxn modelId="{F012E7D1-3D7C-4D43-8FE1-024122EF83A4}" type="presParOf" srcId="{DFE8C425-4399-4A15-A83C-B0FF2064A068}" destId="{59F2AFE7-B1D8-4776-BEE2-4E15AB7CF976}" srcOrd="1" destOrd="0" presId="urn:microsoft.com/office/officeart/2005/8/layout/orgChart1"/>
    <dgm:cxn modelId="{61822797-E3FE-422D-AB21-50AC6FBDAC67}" type="presParOf" srcId="{DFE8C425-4399-4A15-A83C-B0FF2064A068}" destId="{A04DF77F-393C-4012-B567-98CF61A5FCD4}" srcOrd="2" destOrd="0" presId="urn:microsoft.com/office/officeart/2005/8/layout/orgChart1"/>
    <dgm:cxn modelId="{FFE55E03-3802-4E56-A447-903C5EB8AF07}" type="presParOf" srcId="{E9439352-E0C4-4EC9-8E45-651377465D84}" destId="{E4269431-C6FF-4348-8EDF-4239A749B8B5}" srcOrd="2" destOrd="0" presId="urn:microsoft.com/office/officeart/2005/8/layout/orgChart1"/>
    <dgm:cxn modelId="{4FE90AD2-C36D-4D11-A1E7-5FA84E72532A}" type="presParOf" srcId="{E9439352-E0C4-4EC9-8E45-651377465D84}" destId="{69763322-1E40-44B0-B7AE-2FFF63067305}" srcOrd="3" destOrd="0" presId="urn:microsoft.com/office/officeart/2005/8/layout/orgChart1"/>
    <dgm:cxn modelId="{11F848AB-AA11-4375-AB40-7DBFD5368DBA}" type="presParOf" srcId="{69763322-1E40-44B0-B7AE-2FFF63067305}" destId="{165EB22C-71D2-4886-BE2C-B28ACF6C148E}" srcOrd="0" destOrd="0" presId="urn:microsoft.com/office/officeart/2005/8/layout/orgChart1"/>
    <dgm:cxn modelId="{C1CE486E-FF18-4D90-8475-6D1CE6BDEDB3}" type="presParOf" srcId="{165EB22C-71D2-4886-BE2C-B28ACF6C148E}" destId="{F5F5D005-6205-41A4-9535-4ACA27860FAF}" srcOrd="0" destOrd="0" presId="urn:microsoft.com/office/officeart/2005/8/layout/orgChart1"/>
    <dgm:cxn modelId="{55491A30-0626-4D4A-BB0E-3D6CE8B004FB}" type="presParOf" srcId="{165EB22C-71D2-4886-BE2C-B28ACF6C148E}" destId="{3DDFA5F1-6EB8-4C74-89A5-B675349BA603}" srcOrd="1" destOrd="0" presId="urn:microsoft.com/office/officeart/2005/8/layout/orgChart1"/>
    <dgm:cxn modelId="{73665345-636A-4C32-A0E2-81148632D018}" type="presParOf" srcId="{69763322-1E40-44B0-B7AE-2FFF63067305}" destId="{6154BEE9-CA25-4FB5-9F65-42D39FE4B5C4}" srcOrd="1" destOrd="0" presId="urn:microsoft.com/office/officeart/2005/8/layout/orgChart1"/>
    <dgm:cxn modelId="{7B1B86B1-46CF-4341-AB9E-67FDCE2A304A}" type="presParOf" srcId="{69763322-1E40-44B0-B7AE-2FFF63067305}" destId="{7A4378A5-306F-4ECD-B737-30C999EC317C}" srcOrd="2" destOrd="0" presId="urn:microsoft.com/office/officeart/2005/8/layout/orgChart1"/>
    <dgm:cxn modelId="{64D64F11-47D0-4965-B4B9-6F1F61911071}" type="presParOf" srcId="{E9439352-E0C4-4EC9-8E45-651377465D84}" destId="{BD8A3DEF-9705-4F0E-842C-DD7B8B4BB4C1}" srcOrd="4" destOrd="0" presId="urn:microsoft.com/office/officeart/2005/8/layout/orgChart1"/>
    <dgm:cxn modelId="{0C30F551-142D-4408-A52A-8F8250165426}" type="presParOf" srcId="{E9439352-E0C4-4EC9-8E45-651377465D84}" destId="{1C56B382-C954-401E-8703-D9D7EB4AC939}" srcOrd="5" destOrd="0" presId="urn:microsoft.com/office/officeart/2005/8/layout/orgChart1"/>
    <dgm:cxn modelId="{02E1FE17-D95C-4F69-B0CF-74709FB1F01C}" type="presParOf" srcId="{1C56B382-C954-401E-8703-D9D7EB4AC939}" destId="{08B08D0C-9D18-4672-B244-5C2DC8C38AE0}" srcOrd="0" destOrd="0" presId="urn:microsoft.com/office/officeart/2005/8/layout/orgChart1"/>
    <dgm:cxn modelId="{CB5EF6DD-1837-41CF-877E-D6DAFA50B7B7}" type="presParOf" srcId="{08B08D0C-9D18-4672-B244-5C2DC8C38AE0}" destId="{F9477249-24BC-449A-8D53-1DF8F3E5D5C6}" srcOrd="0" destOrd="0" presId="urn:microsoft.com/office/officeart/2005/8/layout/orgChart1"/>
    <dgm:cxn modelId="{A6C6DADC-BED7-4E13-BAE1-6C9A23526AFF}" type="presParOf" srcId="{08B08D0C-9D18-4672-B244-5C2DC8C38AE0}" destId="{7FE2D1C5-0115-403D-9F19-31E746748290}" srcOrd="1" destOrd="0" presId="urn:microsoft.com/office/officeart/2005/8/layout/orgChart1"/>
    <dgm:cxn modelId="{F5E48E57-DDE3-4A31-9CB1-DB9883FB6C0A}" type="presParOf" srcId="{1C56B382-C954-401E-8703-D9D7EB4AC939}" destId="{12B1E003-21B0-4078-9CD7-A56D207E67D2}" srcOrd="1" destOrd="0" presId="urn:microsoft.com/office/officeart/2005/8/layout/orgChart1"/>
    <dgm:cxn modelId="{36C44209-9EC1-4745-B6A0-0CD7FFBF4B09}" type="presParOf" srcId="{1C56B382-C954-401E-8703-D9D7EB4AC939}" destId="{C6265FDE-17F0-4C1B-8BB8-C487B821AFA0}" srcOrd="2" destOrd="0" presId="urn:microsoft.com/office/officeart/2005/8/layout/orgChart1"/>
    <dgm:cxn modelId="{DCBE70E3-7A91-4E19-82BB-FB6F332CE238}" type="presParOf" srcId="{3F19C26D-6F1C-4161-B35D-77F404DFCC5C}" destId="{1ADBC832-486A-4529-A5DC-B3F5B440CAED}" srcOrd="2" destOrd="0" presId="urn:microsoft.com/office/officeart/2005/8/layout/orgChart1"/>
    <dgm:cxn modelId="{586CF646-313A-4B7A-B6CC-34F66F4D0944}" type="presParOf" srcId="{7AA12EF4-32D9-4801-A74B-87F5F0572F33}" destId="{E37EDE16-2FB6-46DC-B4C0-9CDAB66357DF}" srcOrd="2" destOrd="0" presId="urn:microsoft.com/office/officeart/2005/8/layout/orgChart1"/>
    <dgm:cxn modelId="{B3B8CD9D-3B51-4415-B647-EA2BE1528479}" type="presParOf" srcId="{7AA12EF4-32D9-4801-A74B-87F5F0572F33}" destId="{A99FA0BF-DAC8-4D0E-B683-D1A33A5DBA16}" srcOrd="3" destOrd="0" presId="urn:microsoft.com/office/officeart/2005/8/layout/orgChart1"/>
    <dgm:cxn modelId="{61AABB15-DE13-4F2E-802B-5A7B22424BDA}" type="presParOf" srcId="{A99FA0BF-DAC8-4D0E-B683-D1A33A5DBA16}" destId="{3225A64F-C9A3-4184-8922-ECA0304513B3}" srcOrd="0" destOrd="0" presId="urn:microsoft.com/office/officeart/2005/8/layout/orgChart1"/>
    <dgm:cxn modelId="{39E857B8-4DBC-4AAC-9FEF-3ED09722558E}" type="presParOf" srcId="{3225A64F-C9A3-4184-8922-ECA0304513B3}" destId="{459AA903-79B6-4D03-9537-8D19209ED339}" srcOrd="0" destOrd="0" presId="urn:microsoft.com/office/officeart/2005/8/layout/orgChart1"/>
    <dgm:cxn modelId="{9FFDEA20-45E0-4840-A71B-D59F736A0B8E}" type="presParOf" srcId="{3225A64F-C9A3-4184-8922-ECA0304513B3}" destId="{B228EBB2-652E-498F-9807-825E607A8396}" srcOrd="1" destOrd="0" presId="urn:microsoft.com/office/officeart/2005/8/layout/orgChart1"/>
    <dgm:cxn modelId="{FBA98A89-A96A-47DE-87EA-1088238C5090}" type="presParOf" srcId="{A99FA0BF-DAC8-4D0E-B683-D1A33A5DBA16}" destId="{34EA05BD-D3B7-454B-8EE0-375E39104039}" srcOrd="1" destOrd="0" presId="urn:microsoft.com/office/officeart/2005/8/layout/orgChart1"/>
    <dgm:cxn modelId="{68403698-1BB5-4F30-BFB5-0694E3CFFACD}" type="presParOf" srcId="{34EA05BD-D3B7-454B-8EE0-375E39104039}" destId="{342F6626-D006-4108-98D0-0AD2BC842583}" srcOrd="0" destOrd="0" presId="urn:microsoft.com/office/officeart/2005/8/layout/orgChart1"/>
    <dgm:cxn modelId="{F790AE49-34CE-416E-A476-87EBA286E8DC}" type="presParOf" srcId="{34EA05BD-D3B7-454B-8EE0-375E39104039}" destId="{24D41509-2E2A-4AB3-A2C8-85C0291C34B4}" srcOrd="1" destOrd="0" presId="urn:microsoft.com/office/officeart/2005/8/layout/orgChart1"/>
    <dgm:cxn modelId="{EF0357C3-7B29-46CF-AC58-ABA719101D9F}" type="presParOf" srcId="{24D41509-2E2A-4AB3-A2C8-85C0291C34B4}" destId="{D6638DFA-0619-4103-8C2C-D034418D2996}" srcOrd="0" destOrd="0" presId="urn:microsoft.com/office/officeart/2005/8/layout/orgChart1"/>
    <dgm:cxn modelId="{C78FCD62-BA45-4FF9-8202-7EE774A05A6D}" type="presParOf" srcId="{D6638DFA-0619-4103-8C2C-D034418D2996}" destId="{EF458A22-E474-4580-B47F-69C9DFB55BC2}" srcOrd="0" destOrd="0" presId="urn:microsoft.com/office/officeart/2005/8/layout/orgChart1"/>
    <dgm:cxn modelId="{A3E18653-C3AA-4A5F-807B-BCAF90971315}" type="presParOf" srcId="{D6638DFA-0619-4103-8C2C-D034418D2996}" destId="{9ECC99A9-2AB4-4EAD-B2EF-6703A373EF8D}" srcOrd="1" destOrd="0" presId="urn:microsoft.com/office/officeart/2005/8/layout/orgChart1"/>
    <dgm:cxn modelId="{202B0ECB-2E2A-499B-966D-A3220D670879}" type="presParOf" srcId="{24D41509-2E2A-4AB3-A2C8-85C0291C34B4}" destId="{43BEA352-C0CA-41BB-A018-E1E46A460BCE}" srcOrd="1" destOrd="0" presId="urn:microsoft.com/office/officeart/2005/8/layout/orgChart1"/>
    <dgm:cxn modelId="{7C63FC5A-4E01-4273-B210-49B08EB6D7E4}" type="presParOf" srcId="{24D41509-2E2A-4AB3-A2C8-85C0291C34B4}" destId="{DFF165CD-638B-4CDE-BFE1-352ABFE05083}" srcOrd="2" destOrd="0" presId="urn:microsoft.com/office/officeart/2005/8/layout/orgChart1"/>
    <dgm:cxn modelId="{1977FC96-0B50-4044-80E1-97D081336F64}" type="presParOf" srcId="{34EA05BD-D3B7-454B-8EE0-375E39104039}" destId="{FB2862C8-FE6E-4829-8278-8B14293C5310}" srcOrd="2" destOrd="0" presId="urn:microsoft.com/office/officeart/2005/8/layout/orgChart1"/>
    <dgm:cxn modelId="{1CBDD3AA-8CB7-46DD-A5D2-21654F5587B7}" type="presParOf" srcId="{34EA05BD-D3B7-454B-8EE0-375E39104039}" destId="{2070BD54-348B-4FDD-85F7-F5DAF2BD0D48}" srcOrd="3" destOrd="0" presId="urn:microsoft.com/office/officeart/2005/8/layout/orgChart1"/>
    <dgm:cxn modelId="{7553C953-5384-4ACC-B589-83A3241790C0}" type="presParOf" srcId="{2070BD54-348B-4FDD-85F7-F5DAF2BD0D48}" destId="{6B05BB2A-6A72-4914-AFB1-1143D01DC54C}" srcOrd="0" destOrd="0" presId="urn:microsoft.com/office/officeart/2005/8/layout/orgChart1"/>
    <dgm:cxn modelId="{15B0DA48-137D-4163-BFDD-2A524D09D175}" type="presParOf" srcId="{6B05BB2A-6A72-4914-AFB1-1143D01DC54C}" destId="{90522C66-3C20-43F1-8F4F-CB061FE28FF1}" srcOrd="0" destOrd="0" presId="urn:microsoft.com/office/officeart/2005/8/layout/orgChart1"/>
    <dgm:cxn modelId="{F75F0834-63A7-4F81-8D4F-4AF939DB37DF}" type="presParOf" srcId="{6B05BB2A-6A72-4914-AFB1-1143D01DC54C}" destId="{16E1ED2D-1F72-4BE4-8624-B7F838DF95FC}" srcOrd="1" destOrd="0" presId="urn:microsoft.com/office/officeart/2005/8/layout/orgChart1"/>
    <dgm:cxn modelId="{F220D16D-F448-49E7-82BD-26D67A6D2952}" type="presParOf" srcId="{2070BD54-348B-4FDD-85F7-F5DAF2BD0D48}" destId="{7D06DE73-DA60-4D57-A5BD-D9CBABB0D368}" srcOrd="1" destOrd="0" presId="urn:microsoft.com/office/officeart/2005/8/layout/orgChart1"/>
    <dgm:cxn modelId="{7C64B5D7-326E-4B01-A68F-278623A5CDFE}" type="presParOf" srcId="{2070BD54-348B-4FDD-85F7-F5DAF2BD0D48}" destId="{AC0F4E34-881E-4AE9-A0D3-2244574A450F}" srcOrd="2" destOrd="0" presId="urn:microsoft.com/office/officeart/2005/8/layout/orgChart1"/>
    <dgm:cxn modelId="{2043C282-A618-483C-BBDE-CF0C917AF2A4}" type="presParOf" srcId="{A99FA0BF-DAC8-4D0E-B683-D1A33A5DBA16}" destId="{1021F349-243C-45E1-82DE-0E8D7B405536}" srcOrd="2" destOrd="0" presId="urn:microsoft.com/office/officeart/2005/8/layout/orgChart1"/>
    <dgm:cxn modelId="{B5FF33CE-C5A2-4228-9861-4BE6B0612BBA}" type="presParOf" srcId="{7E501DA7-A267-43B2-9253-69962E0B7D9C}" destId="{AEE183EB-C68B-45AC-A96B-C62460AF05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F3AED1-4199-44D0-92E0-14D17F35FFD8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AD3E51-9171-4635-8FB1-5018FEB7D286}">
      <dgm:prSet phldrT="[Text]" custT="1"/>
      <dgm:spPr/>
      <dgm:t>
        <a:bodyPr/>
        <a:lstStyle/>
        <a:p>
          <a:r>
            <a:rPr lang="en-US" sz="2400" dirty="0" smtClean="0"/>
            <a:t>Communication</a:t>
          </a:r>
          <a:endParaRPr lang="en-US" sz="2400" dirty="0"/>
        </a:p>
      </dgm:t>
    </dgm:pt>
    <dgm:pt modelId="{1D881C8C-E828-4AB1-A683-539C4BAA6703}" type="parTrans" cxnId="{1C6E50F0-78AF-4320-A2BA-895FB1D4C79E}">
      <dgm:prSet/>
      <dgm:spPr/>
      <dgm:t>
        <a:bodyPr/>
        <a:lstStyle/>
        <a:p>
          <a:endParaRPr lang="en-US"/>
        </a:p>
      </dgm:t>
    </dgm:pt>
    <dgm:pt modelId="{6B4F94C3-8A78-4F45-BCE2-7B415CDFB27B}" type="sibTrans" cxnId="{1C6E50F0-78AF-4320-A2BA-895FB1D4C79E}">
      <dgm:prSet/>
      <dgm:spPr/>
      <dgm:t>
        <a:bodyPr/>
        <a:lstStyle/>
        <a:p>
          <a:endParaRPr lang="en-US"/>
        </a:p>
      </dgm:t>
    </dgm:pt>
    <dgm:pt modelId="{A0CE15A4-0341-4F61-BF03-0486D3DD82DD}">
      <dgm:prSet phldrT="[Text]" custT="1"/>
      <dgm:spPr/>
      <dgm:t>
        <a:bodyPr/>
        <a:lstStyle/>
        <a:p>
          <a:r>
            <a:rPr lang="en-US" sz="2100" dirty="0" smtClean="0"/>
            <a:t>Project initiation</a:t>
          </a:r>
          <a:endParaRPr lang="en-US" sz="2100" dirty="0"/>
        </a:p>
      </dgm:t>
    </dgm:pt>
    <dgm:pt modelId="{00C5901A-1371-4D5B-9F04-B6ACBA3E5AD6}" type="parTrans" cxnId="{F4FE053F-4BB3-42E8-BB58-F507A29E5325}">
      <dgm:prSet/>
      <dgm:spPr/>
      <dgm:t>
        <a:bodyPr/>
        <a:lstStyle/>
        <a:p>
          <a:endParaRPr lang="en-US"/>
        </a:p>
      </dgm:t>
    </dgm:pt>
    <dgm:pt modelId="{2EF4FDC0-F5EA-4922-8EAB-7870E82EE350}" type="sibTrans" cxnId="{F4FE053F-4BB3-42E8-BB58-F507A29E5325}">
      <dgm:prSet/>
      <dgm:spPr/>
      <dgm:t>
        <a:bodyPr/>
        <a:lstStyle/>
        <a:p>
          <a:endParaRPr lang="en-US"/>
        </a:p>
      </dgm:t>
    </dgm:pt>
    <dgm:pt modelId="{99E18E40-E8F6-4147-8912-5132C15AB86B}">
      <dgm:prSet phldrT="[Text]" custT="1"/>
      <dgm:spPr/>
      <dgm:t>
        <a:bodyPr/>
        <a:lstStyle/>
        <a:p>
          <a:r>
            <a:rPr lang="en-US" sz="2400" dirty="0" smtClean="0"/>
            <a:t>Planning</a:t>
          </a:r>
          <a:endParaRPr lang="en-US" sz="2400" dirty="0"/>
        </a:p>
      </dgm:t>
    </dgm:pt>
    <dgm:pt modelId="{87DF5DB1-68C2-4BF4-ACD0-F3454CA9DD89}" type="parTrans" cxnId="{39F783F0-CBA1-4159-B5E3-FB5F9DC68D53}">
      <dgm:prSet/>
      <dgm:spPr/>
      <dgm:t>
        <a:bodyPr/>
        <a:lstStyle/>
        <a:p>
          <a:endParaRPr lang="en-US"/>
        </a:p>
      </dgm:t>
    </dgm:pt>
    <dgm:pt modelId="{B20C0935-3B8B-4F6D-ACFE-7DC9393469E1}" type="sibTrans" cxnId="{39F783F0-CBA1-4159-B5E3-FB5F9DC68D53}">
      <dgm:prSet/>
      <dgm:spPr/>
      <dgm:t>
        <a:bodyPr/>
        <a:lstStyle/>
        <a:p>
          <a:endParaRPr lang="en-US"/>
        </a:p>
      </dgm:t>
    </dgm:pt>
    <dgm:pt modelId="{B97F7AD8-E8AB-40C1-8BF0-2F0D92083197}">
      <dgm:prSet phldrT="[Text]" custT="1"/>
      <dgm:spPr/>
      <dgm:t>
        <a:bodyPr/>
        <a:lstStyle/>
        <a:p>
          <a:r>
            <a:rPr lang="en-US" sz="2100" dirty="0" smtClean="0"/>
            <a:t>Estimating</a:t>
          </a:r>
          <a:endParaRPr lang="en-US" sz="2100" dirty="0"/>
        </a:p>
      </dgm:t>
    </dgm:pt>
    <dgm:pt modelId="{D270B4AE-9E0E-4F84-84C8-1464A4125B49}" type="parTrans" cxnId="{0D78C70E-1B20-42B9-9F30-CD51F5116BFD}">
      <dgm:prSet/>
      <dgm:spPr/>
      <dgm:t>
        <a:bodyPr/>
        <a:lstStyle/>
        <a:p>
          <a:endParaRPr lang="en-US"/>
        </a:p>
      </dgm:t>
    </dgm:pt>
    <dgm:pt modelId="{EA69D0E7-4B97-4521-8AED-72FD659474B4}" type="sibTrans" cxnId="{0D78C70E-1B20-42B9-9F30-CD51F5116BFD}">
      <dgm:prSet/>
      <dgm:spPr/>
      <dgm:t>
        <a:bodyPr/>
        <a:lstStyle/>
        <a:p>
          <a:endParaRPr lang="en-US"/>
        </a:p>
      </dgm:t>
    </dgm:pt>
    <dgm:pt modelId="{F2A5F58A-220D-4977-B9FC-2E697F28612F}">
      <dgm:prSet phldrT="[Text]" custT="1"/>
      <dgm:spPr/>
      <dgm:t>
        <a:bodyPr/>
        <a:lstStyle/>
        <a:p>
          <a:r>
            <a:rPr lang="en-US" sz="2400" dirty="0" smtClean="0"/>
            <a:t>Modeling</a:t>
          </a:r>
          <a:endParaRPr lang="en-US" sz="2400" dirty="0"/>
        </a:p>
      </dgm:t>
    </dgm:pt>
    <dgm:pt modelId="{FA679047-1690-4F20-A2D7-BC454DFF1130}" type="parTrans" cxnId="{12BF5073-FB46-45C0-AEE1-BCFB44DEF51D}">
      <dgm:prSet/>
      <dgm:spPr/>
      <dgm:t>
        <a:bodyPr/>
        <a:lstStyle/>
        <a:p>
          <a:endParaRPr lang="en-US"/>
        </a:p>
      </dgm:t>
    </dgm:pt>
    <dgm:pt modelId="{06440798-ACDC-4A12-AB70-51F9F6BA4FAD}" type="sibTrans" cxnId="{12BF5073-FB46-45C0-AEE1-BCFB44DEF51D}">
      <dgm:prSet/>
      <dgm:spPr/>
      <dgm:t>
        <a:bodyPr/>
        <a:lstStyle/>
        <a:p>
          <a:endParaRPr lang="en-US"/>
        </a:p>
      </dgm:t>
    </dgm:pt>
    <dgm:pt modelId="{6F9FEB68-09BD-47D0-ABDB-C60546D50C9E}">
      <dgm:prSet phldrT="[Text]" custT="1"/>
      <dgm:spPr/>
      <dgm:t>
        <a:bodyPr/>
        <a:lstStyle/>
        <a:p>
          <a:r>
            <a:rPr lang="en-US" sz="2100" dirty="0" smtClean="0"/>
            <a:t>Analysis</a:t>
          </a:r>
          <a:endParaRPr lang="en-US" sz="2100" dirty="0"/>
        </a:p>
      </dgm:t>
    </dgm:pt>
    <dgm:pt modelId="{4DA3D818-0D8B-4E05-83FA-0995310C0B6C}" type="parTrans" cxnId="{509D6B54-F1C7-4214-A3C6-136BE3E371F7}">
      <dgm:prSet/>
      <dgm:spPr/>
      <dgm:t>
        <a:bodyPr/>
        <a:lstStyle/>
        <a:p>
          <a:endParaRPr lang="en-US"/>
        </a:p>
      </dgm:t>
    </dgm:pt>
    <dgm:pt modelId="{095AC8D8-BEC7-4B3A-87A3-21A2573A9100}" type="sibTrans" cxnId="{509D6B54-F1C7-4214-A3C6-136BE3E371F7}">
      <dgm:prSet/>
      <dgm:spPr/>
      <dgm:t>
        <a:bodyPr/>
        <a:lstStyle/>
        <a:p>
          <a:endParaRPr lang="en-US"/>
        </a:p>
      </dgm:t>
    </dgm:pt>
    <dgm:pt modelId="{14421AF8-2707-4222-84E5-3BB4F350D8C0}">
      <dgm:prSet phldrT="[Text]" custT="1"/>
      <dgm:spPr/>
      <dgm:t>
        <a:bodyPr/>
        <a:lstStyle/>
        <a:p>
          <a:r>
            <a:rPr lang="en-US" sz="2100" dirty="0" smtClean="0"/>
            <a:t>Coding</a:t>
          </a:r>
          <a:endParaRPr lang="en-US" sz="2100" dirty="0"/>
        </a:p>
      </dgm:t>
    </dgm:pt>
    <dgm:pt modelId="{856B5441-7771-4A0B-A56D-EA4D25D95797}" type="parTrans" cxnId="{28069D18-A329-4263-A36E-44545BCC0D52}">
      <dgm:prSet/>
      <dgm:spPr/>
      <dgm:t>
        <a:bodyPr/>
        <a:lstStyle/>
        <a:p>
          <a:endParaRPr lang="en-US"/>
        </a:p>
      </dgm:t>
    </dgm:pt>
    <dgm:pt modelId="{923FFF1A-BA21-40DD-BF95-6D9FCECA2E20}" type="sibTrans" cxnId="{28069D18-A329-4263-A36E-44545BCC0D52}">
      <dgm:prSet/>
      <dgm:spPr/>
      <dgm:t>
        <a:bodyPr/>
        <a:lstStyle/>
        <a:p>
          <a:endParaRPr lang="en-US"/>
        </a:p>
      </dgm:t>
    </dgm:pt>
    <dgm:pt modelId="{1E7E7E04-C5A4-45DE-868F-1E45CCB846A8}">
      <dgm:prSet phldrT="[Text]" custT="1"/>
      <dgm:spPr/>
      <dgm:t>
        <a:bodyPr/>
        <a:lstStyle/>
        <a:p>
          <a:r>
            <a:rPr lang="en-US" sz="2400" dirty="0" smtClean="0"/>
            <a:t>Construction</a:t>
          </a:r>
          <a:endParaRPr lang="en-US" sz="2400" dirty="0"/>
        </a:p>
      </dgm:t>
    </dgm:pt>
    <dgm:pt modelId="{34176DB2-3825-4428-BE87-0E609B43CFB8}" type="parTrans" cxnId="{D51ECFEA-F451-470D-8106-4BA5DAA96D44}">
      <dgm:prSet/>
      <dgm:spPr/>
      <dgm:t>
        <a:bodyPr/>
        <a:lstStyle/>
        <a:p>
          <a:endParaRPr lang="en-US"/>
        </a:p>
      </dgm:t>
    </dgm:pt>
    <dgm:pt modelId="{F71AF952-FF8F-4FF6-A8EA-727AA0C253E6}" type="sibTrans" cxnId="{D51ECFEA-F451-470D-8106-4BA5DAA96D44}">
      <dgm:prSet/>
      <dgm:spPr/>
      <dgm:t>
        <a:bodyPr/>
        <a:lstStyle/>
        <a:p>
          <a:endParaRPr lang="en-US"/>
        </a:p>
      </dgm:t>
    </dgm:pt>
    <dgm:pt modelId="{F69D549C-A661-45EE-B89D-AF4C54590024}">
      <dgm:prSet phldrT="[Text]" custT="1"/>
      <dgm:spPr/>
      <dgm:t>
        <a:bodyPr/>
        <a:lstStyle/>
        <a:p>
          <a:r>
            <a:rPr lang="en-US" sz="2400" dirty="0" smtClean="0"/>
            <a:t>Deployment</a:t>
          </a:r>
          <a:endParaRPr lang="en-US" sz="2400" dirty="0"/>
        </a:p>
      </dgm:t>
    </dgm:pt>
    <dgm:pt modelId="{2DA91860-60D4-41A5-9510-D4EA19143B15}" type="parTrans" cxnId="{CEE39A56-6EAB-4796-BDBE-36BD7A7DAA07}">
      <dgm:prSet/>
      <dgm:spPr/>
      <dgm:t>
        <a:bodyPr/>
        <a:lstStyle/>
        <a:p>
          <a:endParaRPr lang="en-US"/>
        </a:p>
      </dgm:t>
    </dgm:pt>
    <dgm:pt modelId="{38D1250B-8FFE-486E-A084-B172EC00C64A}" type="sibTrans" cxnId="{CEE39A56-6EAB-4796-BDBE-36BD7A7DAA07}">
      <dgm:prSet/>
      <dgm:spPr/>
      <dgm:t>
        <a:bodyPr/>
        <a:lstStyle/>
        <a:p>
          <a:endParaRPr lang="en-US"/>
        </a:p>
      </dgm:t>
    </dgm:pt>
    <dgm:pt modelId="{8FE14FCE-AA0F-4F5C-BF7B-DAC47062A8EA}">
      <dgm:prSet phldrT="[Text]" custT="1"/>
      <dgm:spPr/>
      <dgm:t>
        <a:bodyPr/>
        <a:lstStyle/>
        <a:p>
          <a:r>
            <a:rPr lang="en-US" sz="2100" dirty="0" smtClean="0"/>
            <a:t>Delivery</a:t>
          </a:r>
          <a:endParaRPr lang="en-US" sz="2100" dirty="0"/>
        </a:p>
      </dgm:t>
    </dgm:pt>
    <dgm:pt modelId="{20EBED71-5DA7-4B6A-A09D-AB2F61FB0758}" type="parTrans" cxnId="{D20F853B-D600-4E87-86B6-7D4EAFA93704}">
      <dgm:prSet/>
      <dgm:spPr/>
      <dgm:t>
        <a:bodyPr/>
        <a:lstStyle/>
        <a:p>
          <a:endParaRPr lang="en-US"/>
        </a:p>
      </dgm:t>
    </dgm:pt>
    <dgm:pt modelId="{9254E967-D649-4007-A961-E11642DB4706}" type="sibTrans" cxnId="{D20F853B-D600-4E87-86B6-7D4EAFA93704}">
      <dgm:prSet/>
      <dgm:spPr/>
      <dgm:t>
        <a:bodyPr/>
        <a:lstStyle/>
        <a:p>
          <a:endParaRPr lang="en-US"/>
        </a:p>
      </dgm:t>
    </dgm:pt>
    <dgm:pt modelId="{54EAB35D-C403-4E49-A27D-8AC5901130E4}">
      <dgm:prSet phldrT="[Text]" custT="1"/>
      <dgm:spPr/>
      <dgm:t>
        <a:bodyPr/>
        <a:lstStyle/>
        <a:p>
          <a:r>
            <a:rPr lang="en-US" sz="2100" dirty="0" smtClean="0"/>
            <a:t>Requirements gathering</a:t>
          </a:r>
          <a:endParaRPr lang="en-US" sz="2100" dirty="0"/>
        </a:p>
      </dgm:t>
    </dgm:pt>
    <dgm:pt modelId="{EF7DDF7E-5982-4590-A895-AD209D279D40}" type="parTrans" cxnId="{BC1F3DD6-6587-4566-AD5E-7F2C080C91EB}">
      <dgm:prSet/>
      <dgm:spPr/>
      <dgm:t>
        <a:bodyPr/>
        <a:lstStyle/>
        <a:p>
          <a:endParaRPr lang="en-US"/>
        </a:p>
      </dgm:t>
    </dgm:pt>
    <dgm:pt modelId="{4C0300D3-4A0D-4A31-B247-6462EAC2ECAB}" type="sibTrans" cxnId="{BC1F3DD6-6587-4566-AD5E-7F2C080C91EB}">
      <dgm:prSet/>
      <dgm:spPr/>
      <dgm:t>
        <a:bodyPr/>
        <a:lstStyle/>
        <a:p>
          <a:endParaRPr lang="en-US"/>
        </a:p>
      </dgm:t>
    </dgm:pt>
    <dgm:pt modelId="{5F3977E0-0D96-47F0-A643-4211126D25D0}">
      <dgm:prSet phldrT="[Text]" custT="1"/>
      <dgm:spPr/>
      <dgm:t>
        <a:bodyPr/>
        <a:lstStyle/>
        <a:p>
          <a:r>
            <a:rPr lang="en-US" sz="2100" dirty="0" smtClean="0"/>
            <a:t>Scheduling</a:t>
          </a:r>
          <a:endParaRPr lang="en-US" sz="2100" dirty="0"/>
        </a:p>
      </dgm:t>
    </dgm:pt>
    <dgm:pt modelId="{65B2F884-BB71-44A7-ABD6-EA86252500D5}" type="parTrans" cxnId="{DB6213D3-1E43-477E-8914-062DFE8035B6}">
      <dgm:prSet/>
      <dgm:spPr/>
      <dgm:t>
        <a:bodyPr/>
        <a:lstStyle/>
        <a:p>
          <a:endParaRPr lang="en-US"/>
        </a:p>
      </dgm:t>
    </dgm:pt>
    <dgm:pt modelId="{A3F23785-F948-43B8-BADA-72C379464C59}" type="sibTrans" cxnId="{DB6213D3-1E43-477E-8914-062DFE8035B6}">
      <dgm:prSet/>
      <dgm:spPr/>
      <dgm:t>
        <a:bodyPr/>
        <a:lstStyle/>
        <a:p>
          <a:endParaRPr lang="en-US"/>
        </a:p>
      </dgm:t>
    </dgm:pt>
    <dgm:pt modelId="{3C68FE46-BF54-4EF8-ABE5-22022ABAF61A}">
      <dgm:prSet phldrT="[Text]" custT="1"/>
      <dgm:spPr/>
      <dgm:t>
        <a:bodyPr/>
        <a:lstStyle/>
        <a:p>
          <a:r>
            <a:rPr lang="en-US" sz="2100" dirty="0" smtClean="0"/>
            <a:t>Tracking</a:t>
          </a:r>
          <a:endParaRPr lang="en-US" sz="2100" dirty="0"/>
        </a:p>
      </dgm:t>
    </dgm:pt>
    <dgm:pt modelId="{B6176FCB-0C59-4DA3-A4C4-14B116736451}" type="parTrans" cxnId="{2BE31AD6-C234-4F3D-9BF4-46F485BFBF63}">
      <dgm:prSet/>
      <dgm:spPr/>
      <dgm:t>
        <a:bodyPr/>
        <a:lstStyle/>
        <a:p>
          <a:endParaRPr lang="en-US"/>
        </a:p>
      </dgm:t>
    </dgm:pt>
    <dgm:pt modelId="{B890A581-7676-4510-8C20-188940BD0188}" type="sibTrans" cxnId="{2BE31AD6-C234-4F3D-9BF4-46F485BFBF63}">
      <dgm:prSet/>
      <dgm:spPr/>
      <dgm:t>
        <a:bodyPr/>
        <a:lstStyle/>
        <a:p>
          <a:endParaRPr lang="en-US"/>
        </a:p>
      </dgm:t>
    </dgm:pt>
    <dgm:pt modelId="{6727564A-6D77-4D5A-A09E-77B3A83B8778}">
      <dgm:prSet phldrT="[Text]" custT="1"/>
      <dgm:spPr/>
      <dgm:t>
        <a:bodyPr/>
        <a:lstStyle/>
        <a:p>
          <a:r>
            <a:rPr lang="en-US" sz="2100" dirty="0" smtClean="0"/>
            <a:t>Support</a:t>
          </a:r>
          <a:endParaRPr lang="en-US" sz="2100" dirty="0"/>
        </a:p>
      </dgm:t>
    </dgm:pt>
    <dgm:pt modelId="{4626B4C6-954E-408E-8EFC-10CECF089D7E}" type="parTrans" cxnId="{A3B02B9E-710B-43A8-AF09-53DDC6DB2604}">
      <dgm:prSet/>
      <dgm:spPr/>
      <dgm:t>
        <a:bodyPr/>
        <a:lstStyle/>
        <a:p>
          <a:endParaRPr lang="en-US"/>
        </a:p>
      </dgm:t>
    </dgm:pt>
    <dgm:pt modelId="{470F2DF5-9D5D-4B85-AC6B-78C3A18441FB}" type="sibTrans" cxnId="{A3B02B9E-710B-43A8-AF09-53DDC6DB2604}">
      <dgm:prSet/>
      <dgm:spPr/>
      <dgm:t>
        <a:bodyPr/>
        <a:lstStyle/>
        <a:p>
          <a:endParaRPr lang="en-US"/>
        </a:p>
      </dgm:t>
    </dgm:pt>
    <dgm:pt modelId="{6EA3EF0F-EE1E-4122-9838-B9A50AADC8F9}">
      <dgm:prSet phldrT="[Text]" custT="1"/>
      <dgm:spPr/>
      <dgm:t>
        <a:bodyPr/>
        <a:lstStyle/>
        <a:p>
          <a:r>
            <a:rPr lang="en-US" sz="2100" dirty="0" smtClean="0"/>
            <a:t>Feedback</a:t>
          </a:r>
          <a:endParaRPr lang="en-US" sz="2100" dirty="0"/>
        </a:p>
      </dgm:t>
    </dgm:pt>
    <dgm:pt modelId="{75200D61-848A-4A90-8B05-6703201642A8}" type="parTrans" cxnId="{C016DDE9-9BD0-41C5-AB43-5819395A2E2F}">
      <dgm:prSet/>
      <dgm:spPr/>
      <dgm:t>
        <a:bodyPr/>
        <a:lstStyle/>
        <a:p>
          <a:endParaRPr lang="en-US"/>
        </a:p>
      </dgm:t>
    </dgm:pt>
    <dgm:pt modelId="{B3AEE961-78CB-494D-B0B8-420E605B09CA}" type="sibTrans" cxnId="{C016DDE9-9BD0-41C5-AB43-5819395A2E2F}">
      <dgm:prSet/>
      <dgm:spPr/>
      <dgm:t>
        <a:bodyPr/>
        <a:lstStyle/>
        <a:p>
          <a:endParaRPr lang="en-US"/>
        </a:p>
      </dgm:t>
    </dgm:pt>
    <dgm:pt modelId="{60D58111-FB30-4153-9803-4B86DDD0C289}">
      <dgm:prSet phldrT="[Text]" custT="1"/>
      <dgm:spPr/>
      <dgm:t>
        <a:bodyPr/>
        <a:lstStyle/>
        <a:p>
          <a:r>
            <a:rPr lang="en-US" sz="2100" dirty="0" smtClean="0"/>
            <a:t>Design</a:t>
          </a:r>
          <a:endParaRPr lang="en-US" sz="2100" dirty="0"/>
        </a:p>
      </dgm:t>
    </dgm:pt>
    <dgm:pt modelId="{208FC4A6-320B-4D69-A9A9-EDC975665DDB}" type="parTrans" cxnId="{00C823CE-16B9-4D2F-87C3-503FEECCD395}">
      <dgm:prSet/>
      <dgm:spPr/>
      <dgm:t>
        <a:bodyPr/>
        <a:lstStyle/>
        <a:p>
          <a:endParaRPr lang="en-US"/>
        </a:p>
      </dgm:t>
    </dgm:pt>
    <dgm:pt modelId="{A2538B91-9BDF-42E6-A3FE-2D42B7EF3B28}" type="sibTrans" cxnId="{00C823CE-16B9-4D2F-87C3-503FEECCD395}">
      <dgm:prSet/>
      <dgm:spPr/>
      <dgm:t>
        <a:bodyPr/>
        <a:lstStyle/>
        <a:p>
          <a:endParaRPr lang="en-US"/>
        </a:p>
      </dgm:t>
    </dgm:pt>
    <dgm:pt modelId="{EA9A4720-05F8-4F0D-B851-EE167886F387}">
      <dgm:prSet phldrT="[Text]" custT="1"/>
      <dgm:spPr/>
      <dgm:t>
        <a:bodyPr/>
        <a:lstStyle/>
        <a:p>
          <a:r>
            <a:rPr lang="en-US" sz="2100" dirty="0" smtClean="0"/>
            <a:t>Testing</a:t>
          </a:r>
          <a:endParaRPr lang="en-US" sz="2100" dirty="0"/>
        </a:p>
      </dgm:t>
    </dgm:pt>
    <dgm:pt modelId="{F0DC98C2-679D-436E-8784-F55AE2949278}" type="parTrans" cxnId="{7C084EC5-5780-48C5-8600-104714F0A633}">
      <dgm:prSet/>
      <dgm:spPr/>
      <dgm:t>
        <a:bodyPr/>
        <a:lstStyle/>
        <a:p>
          <a:endParaRPr lang="en-US"/>
        </a:p>
      </dgm:t>
    </dgm:pt>
    <dgm:pt modelId="{01B42E0A-CCB4-40F4-9095-08B7CB6651E2}" type="sibTrans" cxnId="{7C084EC5-5780-48C5-8600-104714F0A633}">
      <dgm:prSet/>
      <dgm:spPr/>
      <dgm:t>
        <a:bodyPr/>
        <a:lstStyle/>
        <a:p>
          <a:endParaRPr lang="en-US"/>
        </a:p>
      </dgm:t>
    </dgm:pt>
    <dgm:pt modelId="{4631F6D9-3246-41A5-9A13-BD0B88DEAD39}" type="pres">
      <dgm:prSet presAssocID="{8CF3AED1-4199-44D0-92E0-14D17F35FFD8}" presName="rootnode" presStyleCnt="0">
        <dgm:presLayoutVars>
          <dgm:chMax/>
          <dgm:chPref/>
          <dgm:dir val="rev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B53CFE4-4A99-4D5C-8ECA-9246DB36664A}" type="pres">
      <dgm:prSet presAssocID="{F69D549C-A661-45EE-B89D-AF4C54590024}" presName="composite" presStyleCnt="0"/>
      <dgm:spPr/>
      <dgm:t>
        <a:bodyPr/>
        <a:lstStyle/>
        <a:p>
          <a:endParaRPr lang="en-US"/>
        </a:p>
      </dgm:t>
    </dgm:pt>
    <dgm:pt modelId="{4EB40704-2192-4502-87F7-B2CD7DA83EA8}" type="pres">
      <dgm:prSet presAssocID="{F69D549C-A661-45EE-B89D-AF4C54590024}" presName="LShape" presStyleLbl="alignNode1" presStyleIdx="0" presStyleCnt="9"/>
      <dgm:spPr/>
      <dgm:t>
        <a:bodyPr/>
        <a:lstStyle/>
        <a:p>
          <a:endParaRPr lang="en-US"/>
        </a:p>
      </dgm:t>
    </dgm:pt>
    <dgm:pt modelId="{B59F32B9-3C8C-4808-8F86-AB08BD9247EC}" type="pres">
      <dgm:prSet presAssocID="{F69D549C-A661-45EE-B89D-AF4C54590024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1114F-CAA4-49FA-8B35-FA6FDC87D15D}" type="pres">
      <dgm:prSet presAssocID="{F69D549C-A661-45EE-B89D-AF4C54590024}" presName="Triangle" presStyleLbl="alignNode1" presStyleIdx="1" presStyleCnt="9"/>
      <dgm:spPr/>
    </dgm:pt>
    <dgm:pt modelId="{61EA6CFE-479D-4878-9585-C429DAA7127B}" type="pres">
      <dgm:prSet presAssocID="{38D1250B-8FFE-486E-A084-B172EC00C64A}" presName="sibTrans" presStyleCnt="0"/>
      <dgm:spPr/>
    </dgm:pt>
    <dgm:pt modelId="{104AC332-51A1-4E4A-9320-0AF4C67015C2}" type="pres">
      <dgm:prSet presAssocID="{38D1250B-8FFE-486E-A084-B172EC00C64A}" presName="space" presStyleCnt="0"/>
      <dgm:spPr/>
    </dgm:pt>
    <dgm:pt modelId="{11F1A6D9-BC9A-43BC-BAE2-5B4786A4464F}" type="pres">
      <dgm:prSet presAssocID="{1E7E7E04-C5A4-45DE-868F-1E45CCB846A8}" presName="composite" presStyleCnt="0"/>
      <dgm:spPr/>
      <dgm:t>
        <a:bodyPr/>
        <a:lstStyle/>
        <a:p>
          <a:endParaRPr lang="en-US"/>
        </a:p>
      </dgm:t>
    </dgm:pt>
    <dgm:pt modelId="{B8E1EE6F-D89E-45D4-9011-458FDA39BF58}" type="pres">
      <dgm:prSet presAssocID="{1E7E7E04-C5A4-45DE-868F-1E45CCB846A8}" presName="LShape" presStyleLbl="alignNode1" presStyleIdx="2" presStyleCnt="9"/>
      <dgm:spPr/>
      <dgm:t>
        <a:bodyPr/>
        <a:lstStyle/>
        <a:p>
          <a:endParaRPr lang="en-US"/>
        </a:p>
      </dgm:t>
    </dgm:pt>
    <dgm:pt modelId="{5BA2D51A-D104-4729-B7AD-0FA922C7568C}" type="pres">
      <dgm:prSet presAssocID="{1E7E7E04-C5A4-45DE-868F-1E45CCB846A8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6B498-071B-44C7-9799-B5F6ED573ABB}" type="pres">
      <dgm:prSet presAssocID="{1E7E7E04-C5A4-45DE-868F-1E45CCB846A8}" presName="Triangle" presStyleLbl="alignNode1" presStyleIdx="3" presStyleCnt="9"/>
      <dgm:spPr/>
      <dgm:t>
        <a:bodyPr/>
        <a:lstStyle/>
        <a:p>
          <a:endParaRPr lang="en-US"/>
        </a:p>
      </dgm:t>
    </dgm:pt>
    <dgm:pt modelId="{8F6A3636-3321-418A-AFF0-948A762DAC10}" type="pres">
      <dgm:prSet presAssocID="{F71AF952-FF8F-4FF6-A8EA-727AA0C253E6}" presName="sibTrans" presStyleCnt="0"/>
      <dgm:spPr/>
      <dgm:t>
        <a:bodyPr/>
        <a:lstStyle/>
        <a:p>
          <a:endParaRPr lang="en-US"/>
        </a:p>
      </dgm:t>
    </dgm:pt>
    <dgm:pt modelId="{9E3DEF8F-CDFF-4401-941A-47F61DF1CED7}" type="pres">
      <dgm:prSet presAssocID="{F71AF952-FF8F-4FF6-A8EA-727AA0C253E6}" presName="space" presStyleCnt="0"/>
      <dgm:spPr/>
      <dgm:t>
        <a:bodyPr/>
        <a:lstStyle/>
        <a:p>
          <a:endParaRPr lang="en-US"/>
        </a:p>
      </dgm:t>
    </dgm:pt>
    <dgm:pt modelId="{7ECE6009-1091-4567-B650-8BB6A00A3F69}" type="pres">
      <dgm:prSet presAssocID="{F2A5F58A-220D-4977-B9FC-2E697F28612F}" presName="composite" presStyleCnt="0"/>
      <dgm:spPr/>
      <dgm:t>
        <a:bodyPr/>
        <a:lstStyle/>
        <a:p>
          <a:endParaRPr lang="en-US"/>
        </a:p>
      </dgm:t>
    </dgm:pt>
    <dgm:pt modelId="{CE767F60-2BCC-47EF-B93C-6E4A3E33D6C4}" type="pres">
      <dgm:prSet presAssocID="{F2A5F58A-220D-4977-B9FC-2E697F28612F}" presName="LShape" presStyleLbl="alignNode1" presStyleIdx="4" presStyleCnt="9"/>
      <dgm:spPr/>
      <dgm:t>
        <a:bodyPr/>
        <a:lstStyle/>
        <a:p>
          <a:endParaRPr lang="en-US"/>
        </a:p>
      </dgm:t>
    </dgm:pt>
    <dgm:pt modelId="{38AA935B-A004-410B-BD1F-B47FC1028D78}" type="pres">
      <dgm:prSet presAssocID="{F2A5F58A-220D-4977-B9FC-2E697F28612F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013BB-93A1-40E8-84C1-6D411FD708FB}" type="pres">
      <dgm:prSet presAssocID="{F2A5F58A-220D-4977-B9FC-2E697F28612F}" presName="Triangle" presStyleLbl="alignNode1" presStyleIdx="5" presStyleCnt="9"/>
      <dgm:spPr/>
      <dgm:t>
        <a:bodyPr/>
        <a:lstStyle/>
        <a:p>
          <a:endParaRPr lang="en-US"/>
        </a:p>
      </dgm:t>
    </dgm:pt>
    <dgm:pt modelId="{5F729520-8776-4EAA-8C88-B02749652F7A}" type="pres">
      <dgm:prSet presAssocID="{06440798-ACDC-4A12-AB70-51F9F6BA4FAD}" presName="sibTrans" presStyleCnt="0"/>
      <dgm:spPr/>
      <dgm:t>
        <a:bodyPr/>
        <a:lstStyle/>
        <a:p>
          <a:endParaRPr lang="en-US"/>
        </a:p>
      </dgm:t>
    </dgm:pt>
    <dgm:pt modelId="{135EF15C-E4CE-4F7D-AA87-A0BB38D7E7D9}" type="pres">
      <dgm:prSet presAssocID="{06440798-ACDC-4A12-AB70-51F9F6BA4FAD}" presName="space" presStyleCnt="0"/>
      <dgm:spPr/>
      <dgm:t>
        <a:bodyPr/>
        <a:lstStyle/>
        <a:p>
          <a:endParaRPr lang="en-US"/>
        </a:p>
      </dgm:t>
    </dgm:pt>
    <dgm:pt modelId="{DC919D2A-829C-4055-B2EE-9BA653EC377E}" type="pres">
      <dgm:prSet presAssocID="{99E18E40-E8F6-4147-8912-5132C15AB86B}" presName="composite" presStyleCnt="0"/>
      <dgm:spPr/>
      <dgm:t>
        <a:bodyPr/>
        <a:lstStyle/>
        <a:p>
          <a:endParaRPr lang="en-US"/>
        </a:p>
      </dgm:t>
    </dgm:pt>
    <dgm:pt modelId="{AA515454-4BFD-474B-8B31-E8AD095C346A}" type="pres">
      <dgm:prSet presAssocID="{99E18E40-E8F6-4147-8912-5132C15AB86B}" presName="LShape" presStyleLbl="alignNode1" presStyleIdx="6" presStyleCnt="9"/>
      <dgm:spPr/>
      <dgm:t>
        <a:bodyPr/>
        <a:lstStyle/>
        <a:p>
          <a:endParaRPr lang="en-US"/>
        </a:p>
      </dgm:t>
    </dgm:pt>
    <dgm:pt modelId="{5DECAF32-DDD2-4BE1-9196-8103F68F7A9B}" type="pres">
      <dgm:prSet presAssocID="{99E18E40-E8F6-4147-8912-5132C15AB86B}" presName="ParentText" presStyleLbl="revTx" presStyleIdx="3" presStyleCnt="5" custScaleX="935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B9E89-1DC2-4493-BC58-2DADA22E3D4D}" type="pres">
      <dgm:prSet presAssocID="{99E18E40-E8F6-4147-8912-5132C15AB86B}" presName="Triangle" presStyleLbl="alignNode1" presStyleIdx="7" presStyleCnt="9"/>
      <dgm:spPr/>
      <dgm:t>
        <a:bodyPr/>
        <a:lstStyle/>
        <a:p>
          <a:endParaRPr lang="en-US"/>
        </a:p>
      </dgm:t>
    </dgm:pt>
    <dgm:pt modelId="{27161DD1-01B5-46AB-A758-066C2D902D06}" type="pres">
      <dgm:prSet presAssocID="{B20C0935-3B8B-4F6D-ACFE-7DC9393469E1}" presName="sibTrans" presStyleCnt="0"/>
      <dgm:spPr/>
      <dgm:t>
        <a:bodyPr/>
        <a:lstStyle/>
        <a:p>
          <a:endParaRPr lang="en-US"/>
        </a:p>
      </dgm:t>
    </dgm:pt>
    <dgm:pt modelId="{E89A3D4C-6B99-4616-BC77-E01D9C80A70E}" type="pres">
      <dgm:prSet presAssocID="{B20C0935-3B8B-4F6D-ACFE-7DC9393469E1}" presName="space" presStyleCnt="0"/>
      <dgm:spPr/>
      <dgm:t>
        <a:bodyPr/>
        <a:lstStyle/>
        <a:p>
          <a:endParaRPr lang="en-US"/>
        </a:p>
      </dgm:t>
    </dgm:pt>
    <dgm:pt modelId="{1F025ADC-5FED-4AEC-BA4A-4CFA1521C2D0}" type="pres">
      <dgm:prSet presAssocID="{76AD3E51-9171-4635-8FB1-5018FEB7D286}" presName="composite" presStyleCnt="0"/>
      <dgm:spPr/>
      <dgm:t>
        <a:bodyPr/>
        <a:lstStyle/>
        <a:p>
          <a:endParaRPr lang="en-US"/>
        </a:p>
      </dgm:t>
    </dgm:pt>
    <dgm:pt modelId="{05735ABA-3EC9-4712-9723-C48BA724FEF7}" type="pres">
      <dgm:prSet presAssocID="{76AD3E51-9171-4635-8FB1-5018FEB7D286}" presName="LShape" presStyleLbl="alignNode1" presStyleIdx="8" presStyleCnt="9" custScaleX="113208"/>
      <dgm:spPr/>
      <dgm:t>
        <a:bodyPr/>
        <a:lstStyle/>
        <a:p>
          <a:endParaRPr lang="en-US"/>
        </a:p>
      </dgm:t>
    </dgm:pt>
    <dgm:pt modelId="{7124B844-85B5-4BAF-B3DA-E18F2701FEED}" type="pres">
      <dgm:prSet presAssocID="{76AD3E51-9171-4635-8FB1-5018FEB7D286}" presName="ParentText" presStyleLbl="revTx" presStyleIdx="4" presStyleCnt="5" custScaleX="125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AB4896-E90B-41C0-862E-86DABC250761}" type="presOf" srcId="{EA9A4720-05F8-4F0D-B851-EE167886F387}" destId="{5BA2D51A-D104-4729-B7AD-0FA922C7568C}" srcOrd="0" destOrd="2" presId="urn:microsoft.com/office/officeart/2009/3/layout/StepUpProcess"/>
    <dgm:cxn modelId="{98C70DBF-12C3-4899-BAEC-97905864CC54}" type="presOf" srcId="{6EA3EF0F-EE1E-4122-9838-B9A50AADC8F9}" destId="{B59F32B9-3C8C-4808-8F86-AB08BD9247EC}" srcOrd="0" destOrd="3" presId="urn:microsoft.com/office/officeart/2009/3/layout/StepUpProcess"/>
    <dgm:cxn modelId="{DB6213D3-1E43-477E-8914-062DFE8035B6}" srcId="{99E18E40-E8F6-4147-8912-5132C15AB86B}" destId="{5F3977E0-0D96-47F0-A643-4211126D25D0}" srcOrd="1" destOrd="0" parTransId="{65B2F884-BB71-44A7-ABD6-EA86252500D5}" sibTransId="{A3F23785-F948-43B8-BADA-72C379464C59}"/>
    <dgm:cxn modelId="{0FC9A1DF-8A95-4624-8D1E-1411425489C1}" type="presOf" srcId="{3C68FE46-BF54-4EF8-ABE5-22022ABAF61A}" destId="{5DECAF32-DDD2-4BE1-9196-8103F68F7A9B}" srcOrd="0" destOrd="3" presId="urn:microsoft.com/office/officeart/2009/3/layout/StepUpProcess"/>
    <dgm:cxn modelId="{39F783F0-CBA1-4159-B5E3-FB5F9DC68D53}" srcId="{8CF3AED1-4199-44D0-92E0-14D17F35FFD8}" destId="{99E18E40-E8F6-4147-8912-5132C15AB86B}" srcOrd="3" destOrd="0" parTransId="{87DF5DB1-68C2-4BF4-ACD0-F3454CA9DD89}" sibTransId="{B20C0935-3B8B-4F6D-ACFE-7DC9393469E1}"/>
    <dgm:cxn modelId="{61D18173-82D1-4F6E-93CF-7D1AD2CF3009}" type="presOf" srcId="{F2A5F58A-220D-4977-B9FC-2E697F28612F}" destId="{38AA935B-A004-410B-BD1F-B47FC1028D78}" srcOrd="0" destOrd="0" presId="urn:microsoft.com/office/officeart/2009/3/layout/StepUpProcess"/>
    <dgm:cxn modelId="{CA159FA2-8280-4F4F-B2F7-34D9970A1139}" type="presOf" srcId="{99E18E40-E8F6-4147-8912-5132C15AB86B}" destId="{5DECAF32-DDD2-4BE1-9196-8103F68F7A9B}" srcOrd="0" destOrd="0" presId="urn:microsoft.com/office/officeart/2009/3/layout/StepUpProcess"/>
    <dgm:cxn modelId="{2BE31AD6-C234-4F3D-9BF4-46F485BFBF63}" srcId="{99E18E40-E8F6-4147-8912-5132C15AB86B}" destId="{3C68FE46-BF54-4EF8-ABE5-22022ABAF61A}" srcOrd="2" destOrd="0" parTransId="{B6176FCB-0C59-4DA3-A4C4-14B116736451}" sibTransId="{B890A581-7676-4510-8C20-188940BD0188}"/>
    <dgm:cxn modelId="{28069D18-A329-4263-A36E-44545BCC0D52}" srcId="{1E7E7E04-C5A4-45DE-868F-1E45CCB846A8}" destId="{14421AF8-2707-4222-84E5-3BB4F350D8C0}" srcOrd="0" destOrd="0" parTransId="{856B5441-7771-4A0B-A56D-EA4D25D95797}" sibTransId="{923FFF1A-BA21-40DD-BF95-6D9FCECA2E20}"/>
    <dgm:cxn modelId="{CEE39A56-6EAB-4796-BDBE-36BD7A7DAA07}" srcId="{8CF3AED1-4199-44D0-92E0-14D17F35FFD8}" destId="{F69D549C-A661-45EE-B89D-AF4C54590024}" srcOrd="0" destOrd="0" parTransId="{2DA91860-60D4-41A5-9510-D4EA19143B15}" sibTransId="{38D1250B-8FFE-486E-A084-B172EC00C64A}"/>
    <dgm:cxn modelId="{4306B76A-E86E-4C1A-BEEA-9EB802849E0C}" type="presOf" srcId="{A0CE15A4-0341-4F61-BF03-0486D3DD82DD}" destId="{7124B844-85B5-4BAF-B3DA-E18F2701FEED}" srcOrd="0" destOrd="1" presId="urn:microsoft.com/office/officeart/2009/3/layout/StepUpProcess"/>
    <dgm:cxn modelId="{BC1F3DD6-6587-4566-AD5E-7F2C080C91EB}" srcId="{76AD3E51-9171-4635-8FB1-5018FEB7D286}" destId="{54EAB35D-C403-4E49-A27D-8AC5901130E4}" srcOrd="1" destOrd="0" parTransId="{EF7DDF7E-5982-4590-A895-AD209D279D40}" sibTransId="{4C0300D3-4A0D-4A31-B247-6462EAC2ECAB}"/>
    <dgm:cxn modelId="{F4FE053F-4BB3-42E8-BB58-F507A29E5325}" srcId="{76AD3E51-9171-4635-8FB1-5018FEB7D286}" destId="{A0CE15A4-0341-4F61-BF03-0486D3DD82DD}" srcOrd="0" destOrd="0" parTransId="{00C5901A-1371-4D5B-9F04-B6ACBA3E5AD6}" sibTransId="{2EF4FDC0-F5EA-4922-8EAB-7870E82EE350}"/>
    <dgm:cxn modelId="{7C084EC5-5780-48C5-8600-104714F0A633}" srcId="{1E7E7E04-C5A4-45DE-868F-1E45CCB846A8}" destId="{EA9A4720-05F8-4F0D-B851-EE167886F387}" srcOrd="1" destOrd="0" parTransId="{F0DC98C2-679D-436E-8784-F55AE2949278}" sibTransId="{01B42E0A-CCB4-40F4-9095-08B7CB6651E2}"/>
    <dgm:cxn modelId="{187C91FC-7D1B-47B6-BDE6-48910A10492C}" type="presOf" srcId="{B97F7AD8-E8AB-40C1-8BF0-2F0D92083197}" destId="{5DECAF32-DDD2-4BE1-9196-8103F68F7A9B}" srcOrd="0" destOrd="1" presId="urn:microsoft.com/office/officeart/2009/3/layout/StepUpProcess"/>
    <dgm:cxn modelId="{C144AA1C-292F-4D23-9A76-98663F5FA6EA}" type="presOf" srcId="{76AD3E51-9171-4635-8FB1-5018FEB7D286}" destId="{7124B844-85B5-4BAF-B3DA-E18F2701FEED}" srcOrd="0" destOrd="0" presId="urn:microsoft.com/office/officeart/2009/3/layout/StepUpProcess"/>
    <dgm:cxn modelId="{D20F853B-D600-4E87-86B6-7D4EAFA93704}" srcId="{F69D549C-A661-45EE-B89D-AF4C54590024}" destId="{8FE14FCE-AA0F-4F5C-BF7B-DAC47062A8EA}" srcOrd="0" destOrd="0" parTransId="{20EBED71-5DA7-4B6A-A09D-AB2F61FB0758}" sibTransId="{9254E967-D649-4007-A961-E11642DB4706}"/>
    <dgm:cxn modelId="{9670893E-2161-4847-878B-3E2F33A94902}" type="presOf" srcId="{14421AF8-2707-4222-84E5-3BB4F350D8C0}" destId="{5BA2D51A-D104-4729-B7AD-0FA922C7568C}" srcOrd="0" destOrd="1" presId="urn:microsoft.com/office/officeart/2009/3/layout/StepUpProcess"/>
    <dgm:cxn modelId="{2D7A7E18-31F5-4D23-8A29-A294B8C336CC}" type="presOf" srcId="{F69D549C-A661-45EE-B89D-AF4C54590024}" destId="{B59F32B9-3C8C-4808-8F86-AB08BD9247EC}" srcOrd="0" destOrd="0" presId="urn:microsoft.com/office/officeart/2009/3/layout/StepUpProcess"/>
    <dgm:cxn modelId="{C19C59FE-1481-462F-B781-32D196D5900A}" type="presOf" srcId="{1E7E7E04-C5A4-45DE-868F-1E45CCB846A8}" destId="{5BA2D51A-D104-4729-B7AD-0FA922C7568C}" srcOrd="0" destOrd="0" presId="urn:microsoft.com/office/officeart/2009/3/layout/StepUpProcess"/>
    <dgm:cxn modelId="{17EB7EFE-7590-40A3-917C-A1F91FE1F69D}" type="presOf" srcId="{54EAB35D-C403-4E49-A27D-8AC5901130E4}" destId="{7124B844-85B5-4BAF-B3DA-E18F2701FEED}" srcOrd="0" destOrd="2" presId="urn:microsoft.com/office/officeart/2009/3/layout/StepUpProcess"/>
    <dgm:cxn modelId="{3CFECAE6-DE2B-4ADE-93F3-3614BAE79F90}" type="presOf" srcId="{5F3977E0-0D96-47F0-A643-4211126D25D0}" destId="{5DECAF32-DDD2-4BE1-9196-8103F68F7A9B}" srcOrd="0" destOrd="2" presId="urn:microsoft.com/office/officeart/2009/3/layout/StepUpProcess"/>
    <dgm:cxn modelId="{C016DDE9-9BD0-41C5-AB43-5819395A2E2F}" srcId="{F69D549C-A661-45EE-B89D-AF4C54590024}" destId="{6EA3EF0F-EE1E-4122-9838-B9A50AADC8F9}" srcOrd="2" destOrd="0" parTransId="{75200D61-848A-4A90-8B05-6703201642A8}" sibTransId="{B3AEE961-78CB-494D-B0B8-420E605B09CA}"/>
    <dgm:cxn modelId="{D51ECFEA-F451-470D-8106-4BA5DAA96D44}" srcId="{8CF3AED1-4199-44D0-92E0-14D17F35FFD8}" destId="{1E7E7E04-C5A4-45DE-868F-1E45CCB846A8}" srcOrd="1" destOrd="0" parTransId="{34176DB2-3825-4428-BE87-0E609B43CFB8}" sibTransId="{F71AF952-FF8F-4FF6-A8EA-727AA0C253E6}"/>
    <dgm:cxn modelId="{1C6E50F0-78AF-4320-A2BA-895FB1D4C79E}" srcId="{8CF3AED1-4199-44D0-92E0-14D17F35FFD8}" destId="{76AD3E51-9171-4635-8FB1-5018FEB7D286}" srcOrd="4" destOrd="0" parTransId="{1D881C8C-E828-4AB1-A683-539C4BAA6703}" sibTransId="{6B4F94C3-8A78-4F45-BCE2-7B415CDFB27B}"/>
    <dgm:cxn modelId="{C0B5D076-4BED-4329-B1E8-392C6DFA8B1F}" type="presOf" srcId="{60D58111-FB30-4153-9803-4B86DDD0C289}" destId="{38AA935B-A004-410B-BD1F-B47FC1028D78}" srcOrd="0" destOrd="2" presId="urn:microsoft.com/office/officeart/2009/3/layout/StepUpProcess"/>
    <dgm:cxn modelId="{9E826CE5-830E-460C-8C74-BFB76E46ED66}" type="presOf" srcId="{6727564A-6D77-4D5A-A09E-77B3A83B8778}" destId="{B59F32B9-3C8C-4808-8F86-AB08BD9247EC}" srcOrd="0" destOrd="2" presId="urn:microsoft.com/office/officeart/2009/3/layout/StepUpProcess"/>
    <dgm:cxn modelId="{12BF5073-FB46-45C0-AEE1-BCFB44DEF51D}" srcId="{8CF3AED1-4199-44D0-92E0-14D17F35FFD8}" destId="{F2A5F58A-220D-4977-B9FC-2E697F28612F}" srcOrd="2" destOrd="0" parTransId="{FA679047-1690-4F20-A2D7-BC454DFF1130}" sibTransId="{06440798-ACDC-4A12-AB70-51F9F6BA4FAD}"/>
    <dgm:cxn modelId="{810D8A89-A6E5-4868-AF47-8245E42372C5}" type="presOf" srcId="{8FE14FCE-AA0F-4F5C-BF7B-DAC47062A8EA}" destId="{B59F32B9-3C8C-4808-8F86-AB08BD9247EC}" srcOrd="0" destOrd="1" presId="urn:microsoft.com/office/officeart/2009/3/layout/StepUpProcess"/>
    <dgm:cxn modelId="{F06FE087-C406-440A-A988-D116A97269BF}" type="presOf" srcId="{8CF3AED1-4199-44D0-92E0-14D17F35FFD8}" destId="{4631F6D9-3246-41A5-9A13-BD0B88DEAD39}" srcOrd="0" destOrd="0" presId="urn:microsoft.com/office/officeart/2009/3/layout/StepUpProcess"/>
    <dgm:cxn modelId="{8F3E5893-5CBD-4D67-A8D3-486DD2089A52}" type="presOf" srcId="{6F9FEB68-09BD-47D0-ABDB-C60546D50C9E}" destId="{38AA935B-A004-410B-BD1F-B47FC1028D78}" srcOrd="0" destOrd="1" presId="urn:microsoft.com/office/officeart/2009/3/layout/StepUpProcess"/>
    <dgm:cxn modelId="{00C823CE-16B9-4D2F-87C3-503FEECCD395}" srcId="{F2A5F58A-220D-4977-B9FC-2E697F28612F}" destId="{60D58111-FB30-4153-9803-4B86DDD0C289}" srcOrd="1" destOrd="0" parTransId="{208FC4A6-320B-4D69-A9A9-EDC975665DDB}" sibTransId="{A2538B91-9BDF-42E6-A3FE-2D42B7EF3B28}"/>
    <dgm:cxn modelId="{0D78C70E-1B20-42B9-9F30-CD51F5116BFD}" srcId="{99E18E40-E8F6-4147-8912-5132C15AB86B}" destId="{B97F7AD8-E8AB-40C1-8BF0-2F0D92083197}" srcOrd="0" destOrd="0" parTransId="{D270B4AE-9E0E-4F84-84C8-1464A4125B49}" sibTransId="{EA69D0E7-4B97-4521-8AED-72FD659474B4}"/>
    <dgm:cxn modelId="{A3B02B9E-710B-43A8-AF09-53DDC6DB2604}" srcId="{F69D549C-A661-45EE-B89D-AF4C54590024}" destId="{6727564A-6D77-4D5A-A09E-77B3A83B8778}" srcOrd="1" destOrd="0" parTransId="{4626B4C6-954E-408E-8EFC-10CECF089D7E}" sibTransId="{470F2DF5-9D5D-4B85-AC6B-78C3A18441FB}"/>
    <dgm:cxn modelId="{509D6B54-F1C7-4214-A3C6-136BE3E371F7}" srcId="{F2A5F58A-220D-4977-B9FC-2E697F28612F}" destId="{6F9FEB68-09BD-47D0-ABDB-C60546D50C9E}" srcOrd="0" destOrd="0" parTransId="{4DA3D818-0D8B-4E05-83FA-0995310C0B6C}" sibTransId="{095AC8D8-BEC7-4B3A-87A3-21A2573A9100}"/>
    <dgm:cxn modelId="{E94C2B73-0B51-4FDA-9681-654D6AE06FAB}" type="presParOf" srcId="{4631F6D9-3246-41A5-9A13-BD0B88DEAD39}" destId="{8B53CFE4-4A99-4D5C-8ECA-9246DB36664A}" srcOrd="0" destOrd="0" presId="urn:microsoft.com/office/officeart/2009/3/layout/StepUpProcess"/>
    <dgm:cxn modelId="{F3E91526-C435-43FF-9847-83A903CA8468}" type="presParOf" srcId="{8B53CFE4-4A99-4D5C-8ECA-9246DB36664A}" destId="{4EB40704-2192-4502-87F7-B2CD7DA83EA8}" srcOrd="0" destOrd="0" presId="urn:microsoft.com/office/officeart/2009/3/layout/StepUpProcess"/>
    <dgm:cxn modelId="{3AD94F7F-B930-4225-9974-84BE317F8403}" type="presParOf" srcId="{8B53CFE4-4A99-4D5C-8ECA-9246DB36664A}" destId="{B59F32B9-3C8C-4808-8F86-AB08BD9247EC}" srcOrd="1" destOrd="0" presId="urn:microsoft.com/office/officeart/2009/3/layout/StepUpProcess"/>
    <dgm:cxn modelId="{2E7AC537-D8B5-458C-AD8B-D934F4A92948}" type="presParOf" srcId="{8B53CFE4-4A99-4D5C-8ECA-9246DB36664A}" destId="{B051114F-CAA4-49FA-8B35-FA6FDC87D15D}" srcOrd="2" destOrd="0" presId="urn:microsoft.com/office/officeart/2009/3/layout/StepUpProcess"/>
    <dgm:cxn modelId="{DB7BBA0E-8993-4FC8-A97A-7E1AB4641D8D}" type="presParOf" srcId="{4631F6D9-3246-41A5-9A13-BD0B88DEAD39}" destId="{61EA6CFE-479D-4878-9585-C429DAA7127B}" srcOrd="1" destOrd="0" presId="urn:microsoft.com/office/officeart/2009/3/layout/StepUpProcess"/>
    <dgm:cxn modelId="{546307C7-50E6-4700-88FE-70F792AAC43E}" type="presParOf" srcId="{61EA6CFE-479D-4878-9585-C429DAA7127B}" destId="{104AC332-51A1-4E4A-9320-0AF4C67015C2}" srcOrd="0" destOrd="0" presId="urn:microsoft.com/office/officeart/2009/3/layout/StepUpProcess"/>
    <dgm:cxn modelId="{DEBD583B-4F70-4F47-BFB6-1F1E3E37B5E9}" type="presParOf" srcId="{4631F6D9-3246-41A5-9A13-BD0B88DEAD39}" destId="{11F1A6D9-BC9A-43BC-BAE2-5B4786A4464F}" srcOrd="2" destOrd="0" presId="urn:microsoft.com/office/officeart/2009/3/layout/StepUpProcess"/>
    <dgm:cxn modelId="{A65561A0-4472-4FB0-A5E1-65BE94BC7E68}" type="presParOf" srcId="{11F1A6D9-BC9A-43BC-BAE2-5B4786A4464F}" destId="{B8E1EE6F-D89E-45D4-9011-458FDA39BF58}" srcOrd="0" destOrd="0" presId="urn:microsoft.com/office/officeart/2009/3/layout/StepUpProcess"/>
    <dgm:cxn modelId="{AADC470A-5268-4470-880C-D53C83485131}" type="presParOf" srcId="{11F1A6D9-BC9A-43BC-BAE2-5B4786A4464F}" destId="{5BA2D51A-D104-4729-B7AD-0FA922C7568C}" srcOrd="1" destOrd="0" presId="urn:microsoft.com/office/officeart/2009/3/layout/StepUpProcess"/>
    <dgm:cxn modelId="{ED87E4F8-5E7C-4B1E-A064-93B63D03D1ED}" type="presParOf" srcId="{11F1A6D9-BC9A-43BC-BAE2-5B4786A4464F}" destId="{7886B498-071B-44C7-9799-B5F6ED573ABB}" srcOrd="2" destOrd="0" presId="urn:microsoft.com/office/officeart/2009/3/layout/StepUpProcess"/>
    <dgm:cxn modelId="{9D9ABFDC-F04E-4183-85F7-E152CBCC36C2}" type="presParOf" srcId="{4631F6D9-3246-41A5-9A13-BD0B88DEAD39}" destId="{8F6A3636-3321-418A-AFF0-948A762DAC10}" srcOrd="3" destOrd="0" presId="urn:microsoft.com/office/officeart/2009/3/layout/StepUpProcess"/>
    <dgm:cxn modelId="{4AE52196-4BB2-45B9-A2B4-1C84C86392A0}" type="presParOf" srcId="{8F6A3636-3321-418A-AFF0-948A762DAC10}" destId="{9E3DEF8F-CDFF-4401-941A-47F61DF1CED7}" srcOrd="0" destOrd="0" presId="urn:microsoft.com/office/officeart/2009/3/layout/StepUpProcess"/>
    <dgm:cxn modelId="{B1419B05-2284-4CE6-B3D4-5D8397CC24E8}" type="presParOf" srcId="{4631F6D9-3246-41A5-9A13-BD0B88DEAD39}" destId="{7ECE6009-1091-4567-B650-8BB6A00A3F69}" srcOrd="4" destOrd="0" presId="urn:microsoft.com/office/officeart/2009/3/layout/StepUpProcess"/>
    <dgm:cxn modelId="{0670BABD-968F-4710-AC42-91A6B2A5C079}" type="presParOf" srcId="{7ECE6009-1091-4567-B650-8BB6A00A3F69}" destId="{CE767F60-2BCC-47EF-B93C-6E4A3E33D6C4}" srcOrd="0" destOrd="0" presId="urn:microsoft.com/office/officeart/2009/3/layout/StepUpProcess"/>
    <dgm:cxn modelId="{FFA55E13-5590-4764-ACBD-0AF246209891}" type="presParOf" srcId="{7ECE6009-1091-4567-B650-8BB6A00A3F69}" destId="{38AA935B-A004-410B-BD1F-B47FC1028D78}" srcOrd="1" destOrd="0" presId="urn:microsoft.com/office/officeart/2009/3/layout/StepUpProcess"/>
    <dgm:cxn modelId="{36148B7D-C0C6-4DB0-AACF-0F5ACC8E5EDC}" type="presParOf" srcId="{7ECE6009-1091-4567-B650-8BB6A00A3F69}" destId="{B40013BB-93A1-40E8-84C1-6D411FD708FB}" srcOrd="2" destOrd="0" presId="urn:microsoft.com/office/officeart/2009/3/layout/StepUpProcess"/>
    <dgm:cxn modelId="{5401BF33-BE6C-4161-83E0-0FD0CF77AE64}" type="presParOf" srcId="{4631F6D9-3246-41A5-9A13-BD0B88DEAD39}" destId="{5F729520-8776-4EAA-8C88-B02749652F7A}" srcOrd="5" destOrd="0" presId="urn:microsoft.com/office/officeart/2009/3/layout/StepUpProcess"/>
    <dgm:cxn modelId="{9FFF1582-1F5A-4876-A58C-04ED8EF7321F}" type="presParOf" srcId="{5F729520-8776-4EAA-8C88-B02749652F7A}" destId="{135EF15C-E4CE-4F7D-AA87-A0BB38D7E7D9}" srcOrd="0" destOrd="0" presId="urn:microsoft.com/office/officeart/2009/3/layout/StepUpProcess"/>
    <dgm:cxn modelId="{24DEE8C3-A2C5-442D-8B93-1BBC1FE27C10}" type="presParOf" srcId="{4631F6D9-3246-41A5-9A13-BD0B88DEAD39}" destId="{DC919D2A-829C-4055-B2EE-9BA653EC377E}" srcOrd="6" destOrd="0" presId="urn:microsoft.com/office/officeart/2009/3/layout/StepUpProcess"/>
    <dgm:cxn modelId="{91973962-6D59-4CC5-B326-C698079D7E70}" type="presParOf" srcId="{DC919D2A-829C-4055-B2EE-9BA653EC377E}" destId="{AA515454-4BFD-474B-8B31-E8AD095C346A}" srcOrd="0" destOrd="0" presId="urn:microsoft.com/office/officeart/2009/3/layout/StepUpProcess"/>
    <dgm:cxn modelId="{867FF5AD-1535-4DA2-8020-0ACD9A5EAF77}" type="presParOf" srcId="{DC919D2A-829C-4055-B2EE-9BA653EC377E}" destId="{5DECAF32-DDD2-4BE1-9196-8103F68F7A9B}" srcOrd="1" destOrd="0" presId="urn:microsoft.com/office/officeart/2009/3/layout/StepUpProcess"/>
    <dgm:cxn modelId="{BFC7AA42-94C6-4C87-99FA-6572FF59FD6D}" type="presParOf" srcId="{DC919D2A-829C-4055-B2EE-9BA653EC377E}" destId="{DD3B9E89-1DC2-4493-BC58-2DADA22E3D4D}" srcOrd="2" destOrd="0" presId="urn:microsoft.com/office/officeart/2009/3/layout/StepUpProcess"/>
    <dgm:cxn modelId="{7D1CA94D-E8D9-4220-93B9-8E48063C8D95}" type="presParOf" srcId="{4631F6D9-3246-41A5-9A13-BD0B88DEAD39}" destId="{27161DD1-01B5-46AB-A758-066C2D902D06}" srcOrd="7" destOrd="0" presId="urn:microsoft.com/office/officeart/2009/3/layout/StepUpProcess"/>
    <dgm:cxn modelId="{E5FE7E2F-3463-4FC8-B2BC-690B00BDA9DD}" type="presParOf" srcId="{27161DD1-01B5-46AB-A758-066C2D902D06}" destId="{E89A3D4C-6B99-4616-BC77-E01D9C80A70E}" srcOrd="0" destOrd="0" presId="urn:microsoft.com/office/officeart/2009/3/layout/StepUpProcess"/>
    <dgm:cxn modelId="{44F02D2E-2C63-49CC-8646-F3A95DF48C16}" type="presParOf" srcId="{4631F6D9-3246-41A5-9A13-BD0B88DEAD39}" destId="{1F025ADC-5FED-4AEC-BA4A-4CFA1521C2D0}" srcOrd="8" destOrd="0" presId="urn:microsoft.com/office/officeart/2009/3/layout/StepUpProcess"/>
    <dgm:cxn modelId="{A23A6129-F4E4-4D29-A7CD-2C002BC72F45}" type="presParOf" srcId="{1F025ADC-5FED-4AEC-BA4A-4CFA1521C2D0}" destId="{05735ABA-3EC9-4712-9723-C48BA724FEF7}" srcOrd="0" destOrd="0" presId="urn:microsoft.com/office/officeart/2009/3/layout/StepUpProcess"/>
    <dgm:cxn modelId="{BEF5F244-A085-418F-858F-7598A9CAD0BD}" type="presParOf" srcId="{1F025ADC-5FED-4AEC-BA4A-4CFA1521C2D0}" destId="{7124B844-85B5-4BAF-B3DA-E18F2701FEE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3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3" y="1643168"/>
            <a:ext cx="3061397" cy="324650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jpe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png"/><Relationship Id="rId10" Type="http://schemas.openxmlformats.org/officeDocument/2006/relationships/image" Target="../media/image47.jpe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jp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+91-9879461848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Pradyumansinh</a:t>
            </a:r>
            <a:r>
              <a:rPr lang="en-US" dirty="0"/>
              <a:t> </a:t>
            </a:r>
            <a:r>
              <a:rPr lang="en-US" dirty="0" smtClean="0"/>
              <a:t>U. </a:t>
            </a:r>
            <a:r>
              <a:rPr lang="en-US" dirty="0" err="1" smtClean="0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4400" b="0" dirty="0"/>
              <a:t>Introduction </a:t>
            </a:r>
            <a:r>
              <a:rPr lang="en-US" sz="4400" b="0" dirty="0" smtClean="0"/>
              <a:t>to</a:t>
            </a:r>
            <a:endParaRPr lang="en-US" sz="6000" b="0" dirty="0" smtClean="0"/>
          </a:p>
          <a:p>
            <a:r>
              <a:rPr lang="en-US" sz="5400" dirty="0"/>
              <a:t>Software </a:t>
            </a:r>
            <a:r>
              <a:rPr lang="en-US" sz="5400" dirty="0" smtClean="0"/>
              <a:t>&amp; </a:t>
            </a:r>
          </a:p>
          <a:p>
            <a:r>
              <a:rPr lang="en-US" sz="5400" dirty="0" smtClean="0"/>
              <a:t>Software </a:t>
            </a:r>
            <a:r>
              <a:rPr lang="en-US" sz="5400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78872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Software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99" y="847720"/>
            <a:ext cx="11782425" cy="2590800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</a:rPr>
              <a:t>Software is developed or engineered</a:t>
            </a:r>
          </a:p>
          <a:p>
            <a:pPr lvl="1"/>
            <a:r>
              <a:rPr lang="en-US" sz="2400" dirty="0"/>
              <a:t>It is not manufactured like hardware</a:t>
            </a:r>
          </a:p>
          <a:p>
            <a:pPr lvl="2"/>
            <a:r>
              <a:rPr lang="en-US" sz="2400" dirty="0"/>
              <a:t>Manufacturing phase can introduce quality problem that are nonexistent (or easily corrected) for software</a:t>
            </a:r>
          </a:p>
          <a:p>
            <a:pPr lvl="2"/>
            <a:r>
              <a:rPr lang="en-US" sz="2400" dirty="0"/>
              <a:t>Both requires construction of “product” but approaches are different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Software doesn’t “wear-out”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554" y="3657600"/>
            <a:ext cx="5394446" cy="2286000"/>
            <a:chOff x="1039684" y="3962400"/>
            <a:chExt cx="5394446" cy="2286000"/>
          </a:xfrm>
        </p:grpSpPr>
        <p:grpSp>
          <p:nvGrpSpPr>
            <p:cNvPr id="8" name="Group 7"/>
            <p:cNvGrpSpPr/>
            <p:nvPr/>
          </p:nvGrpSpPr>
          <p:grpSpPr>
            <a:xfrm>
              <a:off x="1466850" y="3962400"/>
              <a:ext cx="4967280" cy="2286000"/>
              <a:chOff x="1466850" y="3962400"/>
              <a:chExt cx="4967280" cy="22860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466850" y="3962400"/>
                <a:ext cx="0" cy="2286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466850" y="6248400"/>
                <a:ext cx="4967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 11"/>
              <p:cNvSpPr/>
              <p:nvPr/>
            </p:nvSpPr>
            <p:spPr>
              <a:xfrm>
                <a:off x="1798999" y="4318503"/>
                <a:ext cx="4028792" cy="1839803"/>
              </a:xfrm>
              <a:custGeom>
                <a:avLst/>
                <a:gdLst>
                  <a:gd name="connsiteX0" fmla="*/ 0 w 4028792"/>
                  <a:gd name="connsiteY0" fmla="*/ 0 h 1839803"/>
                  <a:gd name="connsiteX1" fmla="*/ 516048 w 4028792"/>
                  <a:gd name="connsiteY1" fmla="*/ 1548143 h 1839803"/>
                  <a:gd name="connsiteX2" fmla="*/ 1258432 w 4028792"/>
                  <a:gd name="connsiteY2" fmla="*/ 1801640 h 1839803"/>
                  <a:gd name="connsiteX3" fmla="*/ 3105339 w 4028792"/>
                  <a:gd name="connsiteY3" fmla="*/ 1801640 h 1839803"/>
                  <a:gd name="connsiteX4" fmla="*/ 3576119 w 4028792"/>
                  <a:gd name="connsiteY4" fmla="*/ 1448554 h 1839803"/>
                  <a:gd name="connsiteX5" fmla="*/ 4028792 w 4028792"/>
                  <a:gd name="connsiteY5" fmla="*/ 199176 h 183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8792" h="1839803">
                    <a:moveTo>
                      <a:pt x="0" y="0"/>
                    </a:moveTo>
                    <a:cubicBezTo>
                      <a:pt x="153154" y="623935"/>
                      <a:pt x="306309" y="1247870"/>
                      <a:pt x="516048" y="1548143"/>
                    </a:cubicBezTo>
                    <a:cubicBezTo>
                      <a:pt x="725787" y="1848416"/>
                      <a:pt x="826884" y="1759391"/>
                      <a:pt x="1258432" y="1801640"/>
                    </a:cubicBezTo>
                    <a:cubicBezTo>
                      <a:pt x="1689981" y="1843890"/>
                      <a:pt x="2719058" y="1860488"/>
                      <a:pt x="3105339" y="1801640"/>
                    </a:cubicBezTo>
                    <a:cubicBezTo>
                      <a:pt x="3491620" y="1742792"/>
                      <a:pt x="3422210" y="1715631"/>
                      <a:pt x="3576119" y="1448554"/>
                    </a:cubicBezTo>
                    <a:cubicBezTo>
                      <a:pt x="3730028" y="1181477"/>
                      <a:pt x="3879410" y="690326"/>
                      <a:pt x="4028792" y="1991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31814" y="4056531"/>
                <a:ext cx="963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Infant</a:t>
                </a:r>
              </a:p>
              <a:p>
                <a:r>
                  <a:rPr lang="en-US" dirty="0" smtClean="0"/>
                  <a:t>morality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2019300" y="4379697"/>
                <a:ext cx="412514" cy="585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986013" y="4195031"/>
                <a:ext cx="1251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“Wear out”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4991100" y="4572000"/>
                <a:ext cx="53340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638800" y="586740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16200000">
              <a:off x="458435" y="4834426"/>
              <a:ext cx="1624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Failure Rate</a:t>
              </a:r>
              <a:endParaRPr 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7721" y="6060477"/>
            <a:ext cx="496728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400" dirty="0"/>
              <a:t>Bathtub curve of hardware </a:t>
            </a:r>
            <a:r>
              <a:rPr lang="en-US" sz="2400" dirty="0" smtClean="0"/>
              <a:t>failure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10381" y="3657596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10381" y="5943596"/>
            <a:ext cx="470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71810" y="559282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725766" y="452962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Failure Rate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>
            <a:off x="7027271" y="3870352"/>
            <a:ext cx="3864962" cy="1938313"/>
          </a:xfrm>
          <a:custGeom>
            <a:avLst/>
            <a:gdLst>
              <a:gd name="connsiteX0" fmla="*/ 4165 w 3864962"/>
              <a:gd name="connsiteY0" fmla="*/ 0 h 1938313"/>
              <a:gd name="connsiteX1" fmla="*/ 22272 w 3864962"/>
              <a:gd name="connsiteY1" fmla="*/ 534155 h 1938313"/>
              <a:gd name="connsiteX2" fmla="*/ 176181 w 3864962"/>
              <a:gd name="connsiteY2" fmla="*/ 977775 h 1938313"/>
              <a:gd name="connsiteX3" fmla="*/ 402518 w 3864962"/>
              <a:gd name="connsiteY3" fmla="*/ 1312753 h 1938313"/>
              <a:gd name="connsiteX4" fmla="*/ 683175 w 3864962"/>
              <a:gd name="connsiteY4" fmla="*/ 1674892 h 1938313"/>
              <a:gd name="connsiteX5" fmla="*/ 1135849 w 3864962"/>
              <a:gd name="connsiteY5" fmla="*/ 1810694 h 1938313"/>
              <a:gd name="connsiteX6" fmla="*/ 1679057 w 3864962"/>
              <a:gd name="connsiteY6" fmla="*/ 1865014 h 1938313"/>
              <a:gd name="connsiteX7" fmla="*/ 2303746 w 3864962"/>
              <a:gd name="connsiteY7" fmla="*/ 1910282 h 1938313"/>
              <a:gd name="connsiteX8" fmla="*/ 2946542 w 3864962"/>
              <a:gd name="connsiteY8" fmla="*/ 1928389 h 1938313"/>
              <a:gd name="connsiteX9" fmla="*/ 3245306 w 3864962"/>
              <a:gd name="connsiteY9" fmla="*/ 1928389 h 1938313"/>
              <a:gd name="connsiteX10" fmla="*/ 3815674 w 3864962"/>
              <a:gd name="connsiteY10" fmla="*/ 1937442 h 1938313"/>
              <a:gd name="connsiteX11" fmla="*/ 3797567 w 3864962"/>
              <a:gd name="connsiteY11" fmla="*/ 1937442 h 19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4962" h="1938313">
                <a:moveTo>
                  <a:pt x="4165" y="0"/>
                </a:moveTo>
                <a:cubicBezTo>
                  <a:pt x="-1116" y="185596"/>
                  <a:pt x="-6397" y="371193"/>
                  <a:pt x="22272" y="534155"/>
                </a:cubicBezTo>
                <a:cubicBezTo>
                  <a:pt x="50941" y="697117"/>
                  <a:pt x="112807" y="848009"/>
                  <a:pt x="176181" y="977775"/>
                </a:cubicBezTo>
                <a:cubicBezTo>
                  <a:pt x="239555" y="1107541"/>
                  <a:pt x="318019" y="1196567"/>
                  <a:pt x="402518" y="1312753"/>
                </a:cubicBezTo>
                <a:cubicBezTo>
                  <a:pt x="487017" y="1428939"/>
                  <a:pt x="560953" y="1591902"/>
                  <a:pt x="683175" y="1674892"/>
                </a:cubicBezTo>
                <a:cubicBezTo>
                  <a:pt x="805397" y="1757882"/>
                  <a:pt x="969869" y="1779007"/>
                  <a:pt x="1135849" y="1810694"/>
                </a:cubicBezTo>
                <a:cubicBezTo>
                  <a:pt x="1301829" y="1842381"/>
                  <a:pt x="1484408" y="1848416"/>
                  <a:pt x="1679057" y="1865014"/>
                </a:cubicBezTo>
                <a:cubicBezTo>
                  <a:pt x="1873706" y="1881612"/>
                  <a:pt x="2092499" y="1899720"/>
                  <a:pt x="2303746" y="1910282"/>
                </a:cubicBezTo>
                <a:cubicBezTo>
                  <a:pt x="2514994" y="1920845"/>
                  <a:pt x="2789615" y="1925371"/>
                  <a:pt x="2946542" y="1928389"/>
                </a:cubicBezTo>
                <a:cubicBezTo>
                  <a:pt x="3103469" y="1931407"/>
                  <a:pt x="3245306" y="1928389"/>
                  <a:pt x="3245306" y="1928389"/>
                </a:cubicBezTo>
                <a:lnTo>
                  <a:pt x="3815674" y="1937442"/>
                </a:lnTo>
                <a:cubicBezTo>
                  <a:pt x="3907717" y="1938951"/>
                  <a:pt x="3852642" y="1938196"/>
                  <a:pt x="3797567" y="1937442"/>
                </a:cubicBezTo>
              </a:path>
            </a:pathLst>
          </a:cu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194399" y="3915620"/>
            <a:ext cx="4137433" cy="1376579"/>
          </a:xfrm>
          <a:custGeom>
            <a:avLst/>
            <a:gdLst>
              <a:gd name="connsiteX0" fmla="*/ 0 w 4137433"/>
              <a:gd name="connsiteY0" fmla="*/ 0 h 1376579"/>
              <a:gd name="connsiteX1" fmla="*/ 72428 w 4137433"/>
              <a:gd name="connsiteY1" fmla="*/ 479833 h 1376579"/>
              <a:gd name="connsiteX2" fmla="*/ 235390 w 4137433"/>
              <a:gd name="connsiteY2" fmla="*/ 869132 h 1376579"/>
              <a:gd name="connsiteX3" fmla="*/ 434566 w 4137433"/>
              <a:gd name="connsiteY3" fmla="*/ 1140736 h 1376579"/>
              <a:gd name="connsiteX4" fmla="*/ 669956 w 4137433"/>
              <a:gd name="connsiteY4" fmla="*/ 1294645 h 1376579"/>
              <a:gd name="connsiteX5" fmla="*/ 1032095 w 4137433"/>
              <a:gd name="connsiteY5" fmla="*/ 1376126 h 1376579"/>
              <a:gd name="connsiteX6" fmla="*/ 1493822 w 4137433"/>
              <a:gd name="connsiteY6" fmla="*/ 1321806 h 1376579"/>
              <a:gd name="connsiteX7" fmla="*/ 1937441 w 4137433"/>
              <a:gd name="connsiteY7" fmla="*/ 1204111 h 1376579"/>
              <a:gd name="connsiteX8" fmla="*/ 2625505 w 4137433"/>
              <a:gd name="connsiteY8" fmla="*/ 968721 h 1376579"/>
              <a:gd name="connsiteX9" fmla="*/ 3268301 w 4137433"/>
              <a:gd name="connsiteY9" fmla="*/ 733330 h 1376579"/>
              <a:gd name="connsiteX10" fmla="*/ 3757188 w 4137433"/>
              <a:gd name="connsiteY10" fmla="*/ 534154 h 1376579"/>
              <a:gd name="connsiteX11" fmla="*/ 4137433 w 4137433"/>
              <a:gd name="connsiteY11" fmla="*/ 289711 h 137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7433" h="1376579">
                <a:moveTo>
                  <a:pt x="0" y="0"/>
                </a:moveTo>
                <a:cubicBezTo>
                  <a:pt x="16598" y="167489"/>
                  <a:pt x="33196" y="334978"/>
                  <a:pt x="72428" y="479833"/>
                </a:cubicBezTo>
                <a:cubicBezTo>
                  <a:pt x="111660" y="624688"/>
                  <a:pt x="175034" y="758982"/>
                  <a:pt x="235390" y="869132"/>
                </a:cubicBezTo>
                <a:cubicBezTo>
                  <a:pt x="295746" y="979282"/>
                  <a:pt x="362138" y="1069817"/>
                  <a:pt x="434566" y="1140736"/>
                </a:cubicBezTo>
                <a:cubicBezTo>
                  <a:pt x="506994" y="1211655"/>
                  <a:pt x="570368" y="1255413"/>
                  <a:pt x="669956" y="1294645"/>
                </a:cubicBezTo>
                <a:cubicBezTo>
                  <a:pt x="769544" y="1333877"/>
                  <a:pt x="894784" y="1371599"/>
                  <a:pt x="1032095" y="1376126"/>
                </a:cubicBezTo>
                <a:cubicBezTo>
                  <a:pt x="1169406" y="1380653"/>
                  <a:pt x="1342931" y="1350475"/>
                  <a:pt x="1493822" y="1321806"/>
                </a:cubicBezTo>
                <a:cubicBezTo>
                  <a:pt x="1644713" y="1293137"/>
                  <a:pt x="1748827" y="1262958"/>
                  <a:pt x="1937441" y="1204111"/>
                </a:cubicBezTo>
                <a:cubicBezTo>
                  <a:pt x="2126055" y="1145264"/>
                  <a:pt x="2403695" y="1047184"/>
                  <a:pt x="2625505" y="968721"/>
                </a:cubicBezTo>
                <a:cubicBezTo>
                  <a:pt x="2847315" y="890258"/>
                  <a:pt x="3079687" y="805758"/>
                  <a:pt x="3268301" y="733330"/>
                </a:cubicBezTo>
                <a:cubicBezTo>
                  <a:pt x="3456915" y="660902"/>
                  <a:pt x="3612333" y="608090"/>
                  <a:pt x="3757188" y="534154"/>
                </a:cubicBezTo>
                <a:cubicBezTo>
                  <a:pt x="3902043" y="460218"/>
                  <a:pt x="4019738" y="374964"/>
                  <a:pt x="4137433" y="289711"/>
                </a:cubicBezTo>
              </a:path>
            </a:pathLst>
          </a:cu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 flipV="1">
            <a:off x="7628965" y="3870352"/>
            <a:ext cx="19616" cy="118600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7656126" y="3897513"/>
            <a:ext cx="506994" cy="1399118"/>
          </a:xfrm>
          <a:custGeom>
            <a:avLst/>
            <a:gdLst>
              <a:gd name="connsiteX0" fmla="*/ 0 w 506994"/>
              <a:gd name="connsiteY0" fmla="*/ 0 h 1399118"/>
              <a:gd name="connsiteX1" fmla="*/ 45267 w 506994"/>
              <a:gd name="connsiteY1" fmla="*/ 407406 h 1399118"/>
              <a:gd name="connsiteX2" fmla="*/ 108641 w 506994"/>
              <a:gd name="connsiteY2" fmla="*/ 751437 h 1399118"/>
              <a:gd name="connsiteX3" fmla="*/ 144855 w 506994"/>
              <a:gd name="connsiteY3" fmla="*/ 950614 h 1399118"/>
              <a:gd name="connsiteX4" fmla="*/ 226336 w 506994"/>
              <a:gd name="connsiteY4" fmla="*/ 1113576 h 1399118"/>
              <a:gd name="connsiteX5" fmla="*/ 362138 w 506994"/>
              <a:gd name="connsiteY5" fmla="*/ 1240325 h 1399118"/>
              <a:gd name="connsiteX6" fmla="*/ 461726 w 506994"/>
              <a:gd name="connsiteY6" fmla="*/ 1385180 h 1399118"/>
              <a:gd name="connsiteX7" fmla="*/ 506994 w 506994"/>
              <a:gd name="connsiteY7" fmla="*/ 1385180 h 139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994" h="1399118">
                <a:moveTo>
                  <a:pt x="0" y="0"/>
                </a:moveTo>
                <a:cubicBezTo>
                  <a:pt x="13580" y="141083"/>
                  <a:pt x="27160" y="282167"/>
                  <a:pt x="45267" y="407406"/>
                </a:cubicBezTo>
                <a:cubicBezTo>
                  <a:pt x="63374" y="532646"/>
                  <a:pt x="92043" y="660902"/>
                  <a:pt x="108641" y="751437"/>
                </a:cubicBezTo>
                <a:cubicBezTo>
                  <a:pt x="125239" y="841972"/>
                  <a:pt x="125239" y="890258"/>
                  <a:pt x="144855" y="950614"/>
                </a:cubicBezTo>
                <a:cubicBezTo>
                  <a:pt x="164471" y="1010970"/>
                  <a:pt x="190122" y="1065291"/>
                  <a:pt x="226336" y="1113576"/>
                </a:cubicBezTo>
                <a:cubicBezTo>
                  <a:pt x="262550" y="1161861"/>
                  <a:pt x="322906" y="1195058"/>
                  <a:pt x="362138" y="1240325"/>
                </a:cubicBezTo>
                <a:cubicBezTo>
                  <a:pt x="401370" y="1285592"/>
                  <a:pt x="437583" y="1361038"/>
                  <a:pt x="461726" y="1385180"/>
                </a:cubicBezTo>
                <a:cubicBezTo>
                  <a:pt x="485869" y="1409322"/>
                  <a:pt x="496431" y="1397251"/>
                  <a:pt x="506994" y="1385180"/>
                </a:cubicBezTo>
              </a:path>
            </a:pathLst>
          </a:cu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6" idx="7"/>
          </p:cNvCxnSpPr>
          <p:nvPr/>
        </p:nvCxnSpPr>
        <p:spPr>
          <a:xfrm flipV="1">
            <a:off x="8163120" y="3809996"/>
            <a:ext cx="0" cy="147269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8163120" y="3806978"/>
            <a:ext cx="679010" cy="1403287"/>
          </a:xfrm>
          <a:custGeom>
            <a:avLst/>
            <a:gdLst>
              <a:gd name="connsiteX0" fmla="*/ 0 w 679010"/>
              <a:gd name="connsiteY0" fmla="*/ 0 h 1403287"/>
              <a:gd name="connsiteX1" fmla="*/ 45267 w 679010"/>
              <a:gd name="connsiteY1" fmla="*/ 334978 h 1403287"/>
              <a:gd name="connsiteX2" fmla="*/ 153909 w 679010"/>
              <a:gd name="connsiteY2" fmla="*/ 760491 h 1403287"/>
              <a:gd name="connsiteX3" fmla="*/ 334978 w 679010"/>
              <a:gd name="connsiteY3" fmla="*/ 1095469 h 1403287"/>
              <a:gd name="connsiteX4" fmla="*/ 543208 w 679010"/>
              <a:gd name="connsiteY4" fmla="*/ 1330860 h 1403287"/>
              <a:gd name="connsiteX5" fmla="*/ 679010 w 679010"/>
              <a:gd name="connsiteY5" fmla="*/ 1403287 h 140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9010" h="1403287">
                <a:moveTo>
                  <a:pt x="0" y="0"/>
                </a:moveTo>
                <a:cubicBezTo>
                  <a:pt x="9808" y="104115"/>
                  <a:pt x="19616" y="208230"/>
                  <a:pt x="45267" y="334978"/>
                </a:cubicBezTo>
                <a:cubicBezTo>
                  <a:pt x="70918" y="461726"/>
                  <a:pt x="105624" y="633743"/>
                  <a:pt x="153909" y="760491"/>
                </a:cubicBezTo>
                <a:cubicBezTo>
                  <a:pt x="202194" y="887240"/>
                  <a:pt x="270095" y="1000408"/>
                  <a:pt x="334978" y="1095469"/>
                </a:cubicBezTo>
                <a:cubicBezTo>
                  <a:pt x="399861" y="1190530"/>
                  <a:pt x="485869" y="1279557"/>
                  <a:pt x="543208" y="1330860"/>
                </a:cubicBezTo>
                <a:cubicBezTo>
                  <a:pt x="600547" y="1382163"/>
                  <a:pt x="639778" y="1392725"/>
                  <a:pt x="679010" y="1403287"/>
                </a:cubicBezTo>
              </a:path>
            </a:pathLst>
          </a:cu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842130" y="3733796"/>
            <a:ext cx="0" cy="147647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8850404" y="3734550"/>
            <a:ext cx="716003" cy="1231272"/>
          </a:xfrm>
          <a:custGeom>
            <a:avLst/>
            <a:gdLst>
              <a:gd name="connsiteX0" fmla="*/ 779 w 716003"/>
              <a:gd name="connsiteY0" fmla="*/ 0 h 1231272"/>
              <a:gd name="connsiteX1" fmla="*/ 18886 w 716003"/>
              <a:gd name="connsiteY1" fmla="*/ 235391 h 1231272"/>
              <a:gd name="connsiteX2" fmla="*/ 127527 w 716003"/>
              <a:gd name="connsiteY2" fmla="*/ 561315 h 1231272"/>
              <a:gd name="connsiteX3" fmla="*/ 245223 w 716003"/>
              <a:gd name="connsiteY3" fmla="*/ 851026 h 1231272"/>
              <a:gd name="connsiteX4" fmla="*/ 353864 w 716003"/>
              <a:gd name="connsiteY4" fmla="*/ 1032096 h 1231272"/>
              <a:gd name="connsiteX5" fmla="*/ 543987 w 716003"/>
              <a:gd name="connsiteY5" fmla="*/ 1176951 h 1231272"/>
              <a:gd name="connsiteX6" fmla="*/ 716003 w 716003"/>
              <a:gd name="connsiteY6" fmla="*/ 1231272 h 123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6003" h="1231272">
                <a:moveTo>
                  <a:pt x="779" y="0"/>
                </a:moveTo>
                <a:cubicBezTo>
                  <a:pt x="-730" y="70919"/>
                  <a:pt x="-2239" y="141839"/>
                  <a:pt x="18886" y="235391"/>
                </a:cubicBezTo>
                <a:cubicBezTo>
                  <a:pt x="40011" y="328944"/>
                  <a:pt x="89804" y="458709"/>
                  <a:pt x="127527" y="561315"/>
                </a:cubicBezTo>
                <a:cubicBezTo>
                  <a:pt x="165250" y="663921"/>
                  <a:pt x="207500" y="772563"/>
                  <a:pt x="245223" y="851026"/>
                </a:cubicBezTo>
                <a:cubicBezTo>
                  <a:pt x="282946" y="929489"/>
                  <a:pt x="304070" y="977775"/>
                  <a:pt x="353864" y="1032096"/>
                </a:cubicBezTo>
                <a:cubicBezTo>
                  <a:pt x="403658" y="1086417"/>
                  <a:pt x="483631" y="1143755"/>
                  <a:pt x="543987" y="1176951"/>
                </a:cubicBezTo>
                <a:cubicBezTo>
                  <a:pt x="604343" y="1210147"/>
                  <a:pt x="660173" y="1220709"/>
                  <a:pt x="716003" y="1231272"/>
                </a:cubicBezTo>
              </a:path>
            </a:pathLst>
          </a:cu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79925" y="4998263"/>
            <a:ext cx="76200" cy="76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65012" y="3047115"/>
            <a:ext cx="272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Increate failure rate due to side effect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2"/>
            <a:endCxn id="30" idx="2"/>
          </p:cNvCxnSpPr>
          <p:nvPr/>
        </p:nvCxnSpPr>
        <p:spPr>
          <a:xfrm flipH="1">
            <a:off x="8977931" y="3693446"/>
            <a:ext cx="1850575" cy="6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21314" y="3232143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67581" y="3581848"/>
            <a:ext cx="312344" cy="138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43999" y="5402158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Idealized Curve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572342" y="4516432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Curve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10381" y="6077864"/>
            <a:ext cx="470534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2400" dirty="0"/>
              <a:t>Software failure </a:t>
            </a:r>
            <a:r>
              <a:rPr lang="en-US" sz="2400" dirty="0" smtClean="0"/>
              <a:t>curve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115057" y="3480685"/>
            <a:ext cx="0" cy="312150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/>
      <p:bldP spid="34" grpId="0"/>
      <p:bldP spid="36" grpId="0"/>
      <p:bldP spid="37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Application Domains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84" y="820549"/>
            <a:ext cx="5638799" cy="54992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09809" y="1062032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System </a:t>
            </a:r>
            <a:r>
              <a:rPr lang="en-US" sz="2000" b="1" dirty="0" smtClean="0"/>
              <a:t>Software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82483" y="1976432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Application</a:t>
            </a:r>
          </a:p>
          <a:p>
            <a:pPr algn="r"/>
            <a:r>
              <a:rPr lang="en-US" sz="2000" b="1" dirty="0" smtClean="0"/>
              <a:t>Software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663483" y="3515778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Engineering 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/ Scientific Software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2883" y="5230946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Embedded </a:t>
            </a:r>
            <a:r>
              <a:rPr lang="en-US" sz="2000" b="1" dirty="0" smtClean="0">
                <a:solidFill>
                  <a:schemeClr val="bg1"/>
                </a:solidFill>
              </a:rPr>
              <a:t>Software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4083" y="5230946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Product line Software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8751" y="3630746"/>
            <a:ext cx="1469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Web 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6818" y="1824032"/>
            <a:ext cx="154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Artificial intelligence Software</a:t>
            </a:r>
          </a:p>
        </p:txBody>
      </p:sp>
      <p:sp>
        <p:nvSpPr>
          <p:cNvPr id="14" name="Oval 13"/>
          <p:cNvSpPr/>
          <p:nvPr/>
        </p:nvSpPr>
        <p:spPr>
          <a:xfrm>
            <a:off x="6631841" y="2764190"/>
            <a:ext cx="1650642" cy="16506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06083" y="2985903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Software Application Domains</a:t>
            </a:r>
          </a:p>
        </p:txBody>
      </p:sp>
      <p:pic>
        <p:nvPicPr>
          <p:cNvPr id="16" name="Picture 4" descr="Image result for windows 10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42" y="956338"/>
            <a:ext cx="1548677" cy="38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turbo c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683" y="844809"/>
            <a:ext cx="434446" cy="43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matlab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093" y="4603227"/>
            <a:ext cx="1351800" cy="51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autocad 2015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005" y="3181242"/>
            <a:ext cx="1387901" cy="125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linkedi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2" y="4694962"/>
            <a:ext cx="1213518" cy="32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acebook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51" y="4092664"/>
            <a:ext cx="993891" cy="34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siri logo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96" y="2399010"/>
            <a:ext cx="831168" cy="38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google self driving ca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51" y="1606135"/>
            <a:ext cx="1207086" cy="67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Keypad Control for a Microwave Ov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832" y="5845087"/>
            <a:ext cx="621940" cy="39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590" y="5633782"/>
            <a:ext cx="1626931" cy="61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8673009" y="1304921"/>
            <a:ext cx="3476168" cy="0"/>
          </a:xfrm>
          <a:prstGeom prst="line">
            <a:avLst/>
          </a:prstGeom>
          <a:ln>
            <a:solidFill>
              <a:srgbClr val="FF8C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033180" y="2967032"/>
            <a:ext cx="2115997" cy="0"/>
          </a:xfrm>
          <a:prstGeom prst="line">
            <a:avLst/>
          </a:prstGeom>
          <a:ln>
            <a:solidFill>
              <a:srgbClr val="FF8C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042706" y="3081328"/>
            <a:ext cx="2115997" cy="0"/>
          </a:xfrm>
          <a:prstGeom prst="line">
            <a:avLst/>
          </a:prstGeom>
          <a:ln>
            <a:solidFill>
              <a:srgbClr val="5A547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612977" y="5226178"/>
            <a:ext cx="2609152" cy="0"/>
          </a:xfrm>
          <a:prstGeom prst="line">
            <a:avLst/>
          </a:prstGeom>
          <a:ln>
            <a:solidFill>
              <a:srgbClr val="5A547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530499" y="5329232"/>
            <a:ext cx="2691630" cy="0"/>
          </a:xfrm>
          <a:prstGeom prst="line">
            <a:avLst/>
          </a:prstGeom>
          <a:ln>
            <a:solidFill>
              <a:srgbClr val="0570A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38551" y="5325113"/>
            <a:ext cx="2119101" cy="0"/>
          </a:xfrm>
          <a:prstGeom prst="line">
            <a:avLst/>
          </a:prstGeom>
          <a:ln>
            <a:solidFill>
              <a:srgbClr val="2590B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38551" y="5232437"/>
            <a:ext cx="2042901" cy="0"/>
          </a:xfrm>
          <a:prstGeom prst="line">
            <a:avLst/>
          </a:prstGeom>
          <a:ln>
            <a:solidFill>
              <a:srgbClr val="34BBD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38551" y="3090599"/>
            <a:ext cx="1600200" cy="0"/>
          </a:xfrm>
          <a:prstGeom prst="line">
            <a:avLst/>
          </a:prstGeom>
          <a:ln>
            <a:solidFill>
              <a:srgbClr val="34BBD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38551" y="2957093"/>
            <a:ext cx="162007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38551" y="1309398"/>
            <a:ext cx="298340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39" y="5470864"/>
            <a:ext cx="757524" cy="69692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392908" y="1662702"/>
            <a:ext cx="1441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Point of Sale,</a:t>
            </a:r>
          </a:p>
          <a:p>
            <a:pPr algn="ctr"/>
            <a:r>
              <a:rPr lang="en-US" b="1" dirty="0" smtClean="0"/>
              <a:t>Customized </a:t>
            </a:r>
          </a:p>
          <a:p>
            <a:pPr algn="ctr"/>
            <a:r>
              <a:rPr lang="en-US" b="1" dirty="0" smtClean="0"/>
              <a:t>Software</a:t>
            </a:r>
            <a:endParaRPr lang="en-US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50" y="3364633"/>
            <a:ext cx="605011" cy="44286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4B20E2A-F2D8-419C-9FD1-95D26342647C}"/>
              </a:ext>
            </a:extLst>
          </p:cNvPr>
          <p:cNvSpPr/>
          <p:nvPr/>
        </p:nvSpPr>
        <p:spPr>
          <a:xfrm flipH="1">
            <a:off x="0" y="711201"/>
            <a:ext cx="3300412" cy="492258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System </a:t>
            </a:r>
            <a:r>
              <a:rPr lang="en-US" sz="2400" dirty="0"/>
              <a:t>Software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Application Software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Engineering  / Scientific Software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Embedded Software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 line Software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Web Application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Artificial intelligence Software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290382" y="5605204"/>
            <a:ext cx="0" cy="99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4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37" grpId="0"/>
      <p:bldP spid="3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772900" cy="175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500" b="1" dirty="0" smtClean="0">
                <a:solidFill>
                  <a:schemeClr val="accent6"/>
                </a:solidFill>
              </a:rPr>
              <a:t>Software engineering</a:t>
            </a:r>
            <a:r>
              <a:rPr lang="en-US" sz="3500" dirty="0" smtClean="0">
                <a:solidFill>
                  <a:schemeClr val="accent2"/>
                </a:solidFill>
              </a:rPr>
              <a:t> </a:t>
            </a:r>
            <a:r>
              <a:rPr lang="en-US" sz="3500" dirty="0" smtClean="0"/>
              <a:t>is the establishment and use of </a:t>
            </a:r>
            <a:r>
              <a:rPr lang="en-US" sz="3500" b="1" dirty="0" smtClean="0">
                <a:solidFill>
                  <a:schemeClr val="accent6"/>
                </a:solidFill>
              </a:rPr>
              <a:t>sound engineering</a:t>
            </a:r>
            <a:r>
              <a:rPr lang="en-US" sz="3500" b="1" dirty="0" smtClean="0">
                <a:solidFill>
                  <a:schemeClr val="accent2"/>
                </a:solidFill>
              </a:rPr>
              <a:t> </a:t>
            </a:r>
            <a:r>
              <a:rPr lang="en-US" sz="3500" b="1" dirty="0" smtClean="0">
                <a:solidFill>
                  <a:schemeClr val="accent6"/>
                </a:solidFill>
              </a:rPr>
              <a:t>principles</a:t>
            </a:r>
            <a:r>
              <a:rPr lang="en-US" sz="3500" b="1" dirty="0" smtClean="0">
                <a:solidFill>
                  <a:schemeClr val="accent2"/>
                </a:solidFill>
              </a:rPr>
              <a:t> </a:t>
            </a:r>
            <a:r>
              <a:rPr lang="en-US" sz="3500" dirty="0" smtClean="0"/>
              <a:t>in order to obtain </a:t>
            </a:r>
            <a:r>
              <a:rPr lang="en-US" sz="3500" b="1" dirty="0" smtClean="0">
                <a:solidFill>
                  <a:schemeClr val="accent6"/>
                </a:solidFill>
              </a:rPr>
              <a:t>economically software</a:t>
            </a:r>
            <a:r>
              <a:rPr lang="en-US" sz="3500" dirty="0" smtClean="0">
                <a:solidFill>
                  <a:schemeClr val="accent2"/>
                </a:solidFill>
              </a:rPr>
              <a:t> </a:t>
            </a:r>
            <a:r>
              <a:rPr lang="en-US" sz="3500" dirty="0" smtClean="0"/>
              <a:t>that is </a:t>
            </a:r>
            <a:r>
              <a:rPr lang="en-US" sz="3500" b="1" dirty="0" smtClean="0">
                <a:solidFill>
                  <a:schemeClr val="accent6"/>
                </a:solidFill>
              </a:rPr>
              <a:t>reliable and</a:t>
            </a:r>
            <a:r>
              <a:rPr lang="en-US" sz="3500" b="1" dirty="0" smtClean="0">
                <a:solidFill>
                  <a:schemeClr val="accent2"/>
                </a:solidFill>
              </a:rPr>
              <a:t> </a:t>
            </a:r>
            <a:r>
              <a:rPr lang="en-US" sz="3500" b="1" dirty="0" smtClean="0">
                <a:solidFill>
                  <a:schemeClr val="accent6"/>
                </a:solidFill>
              </a:rPr>
              <a:t>works</a:t>
            </a:r>
            <a:r>
              <a:rPr lang="en-US" sz="3500" b="1" dirty="0" smtClean="0">
                <a:solidFill>
                  <a:schemeClr val="accent2"/>
                </a:solidFill>
              </a:rPr>
              <a:t> </a:t>
            </a:r>
            <a:r>
              <a:rPr lang="en-US" sz="3500" dirty="0" smtClean="0"/>
              <a:t>efficiently in </a:t>
            </a:r>
            <a:r>
              <a:rPr lang="en-US" sz="3500" b="1" dirty="0" smtClean="0">
                <a:solidFill>
                  <a:schemeClr val="accent6"/>
                </a:solidFill>
              </a:rPr>
              <a:t>real machines</a:t>
            </a:r>
            <a:r>
              <a:rPr lang="en-US" sz="35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200400"/>
            <a:ext cx="1165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Software Engineering is </a:t>
            </a:r>
            <a:r>
              <a:rPr lang="en-US" sz="2400" dirty="0"/>
              <a:t>the science and art of building (designing and writing programs) a software systems that are: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/>
              <a:t>on </a:t>
            </a:r>
            <a:r>
              <a:rPr lang="en-US" sz="2400" b="1" dirty="0">
                <a:solidFill>
                  <a:schemeClr val="accent6"/>
                </a:solidFill>
              </a:rPr>
              <a:t>time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/>
              <a:t>on </a:t>
            </a:r>
            <a:r>
              <a:rPr lang="en-US" sz="2400" b="1" dirty="0">
                <a:solidFill>
                  <a:schemeClr val="accent6"/>
                </a:solidFill>
              </a:rPr>
              <a:t>budget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/>
              <a:t>with </a:t>
            </a:r>
            <a:r>
              <a:rPr lang="en-US" sz="2400" dirty="0"/>
              <a:t>acceptable </a:t>
            </a:r>
            <a:r>
              <a:rPr lang="en-US" sz="2400" b="1" dirty="0">
                <a:solidFill>
                  <a:schemeClr val="accent6"/>
                </a:solidFill>
              </a:rPr>
              <a:t>performance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 smtClean="0"/>
              <a:t>with </a:t>
            </a:r>
            <a:r>
              <a:rPr lang="en-US" sz="2400" b="1" dirty="0">
                <a:solidFill>
                  <a:schemeClr val="accent6"/>
                </a:solidFill>
              </a:rPr>
              <a:t>correct </a:t>
            </a:r>
            <a:r>
              <a:rPr lang="en-US" sz="2400" b="1" dirty="0" smtClean="0">
                <a:solidFill>
                  <a:schemeClr val="accent6"/>
                </a:solidFill>
              </a:rPr>
              <a:t>operation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Engineering Layered </a:t>
            </a:r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r="3216"/>
          <a:stretch/>
        </p:blipFill>
        <p:spPr>
          <a:xfrm>
            <a:off x="114300" y="3448050"/>
            <a:ext cx="5867400" cy="18288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23850" y="6029293"/>
            <a:ext cx="8191500" cy="359920"/>
          </a:xfrm>
          <a:prstGeom prst="wedgeRectCallout">
            <a:avLst>
              <a:gd name="adj1" fmla="val -26317"/>
              <a:gd name="adj2" fmla="val -316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+mj-lt"/>
              </a:rPr>
              <a:t>Defines continuous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process improvement principles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286249" y="4781550"/>
            <a:ext cx="7639050" cy="990600"/>
          </a:xfrm>
          <a:prstGeom prst="wedgeRectCallout">
            <a:avLst>
              <a:gd name="adj1" fmla="val -62341"/>
              <a:gd name="adj2" fmla="val -6851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+mj-lt"/>
              </a:rPr>
              <a:t>It is a foundation of Software Engineering, It is the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glue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the holds the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technology layers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It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defines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framework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activities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324350" y="2930864"/>
            <a:ext cx="7600949" cy="1526467"/>
          </a:xfrm>
          <a:prstGeom prst="wedgeRectCallout">
            <a:avLst>
              <a:gd name="adj1" fmla="val -62993"/>
              <a:gd name="adj2" fmla="val 3182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+mj-lt"/>
              </a:rPr>
              <a:t>It provides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technical how-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to’s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for building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software, it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encompasses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many tasks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including communication, requirement analysis, design modeling, program construction, testing and support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23850" y="939801"/>
            <a:ext cx="8991600" cy="1717706"/>
          </a:xfrm>
          <a:prstGeom prst="wedgeRectCallout">
            <a:avLst>
              <a:gd name="adj1" fmla="val -21888"/>
              <a:gd name="adj2" fmla="val 10655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+mj-lt"/>
              </a:rPr>
              <a:t>Software Engineering Tools </a:t>
            </a:r>
            <a:r>
              <a:rPr lang="en-IN" sz="2400" b="1" dirty="0">
                <a:solidFill>
                  <a:schemeClr val="tx1"/>
                </a:solidFill>
                <a:latin typeface="+mj-lt"/>
              </a:rPr>
              <a:t>allows automation of activities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which helps to perform systematic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activities. A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system for the support of software development, called </a:t>
            </a:r>
            <a:r>
              <a:rPr lang="en-IN" sz="2400" b="1" dirty="0">
                <a:solidFill>
                  <a:schemeClr val="tx1"/>
                </a:solidFill>
                <a:latin typeface="+mj-lt"/>
              </a:rPr>
              <a:t>computer-aided software engineering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(CASE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). </a:t>
            </a:r>
            <a:r>
              <a:rPr lang="en-IN" sz="2400" b="1" dirty="0" smtClean="0">
                <a:solidFill>
                  <a:schemeClr val="accent6"/>
                </a:solidFill>
                <a:latin typeface="+mj-lt"/>
              </a:rPr>
              <a:t>Examples</a:t>
            </a:r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Testing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Tools, Bug/Issue Tracking Tools etc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Layered </a:t>
            </a:r>
            <a:r>
              <a:rPr lang="en-US" dirty="0" smtClean="0"/>
              <a:t>Approach Cont.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584" y="1400869"/>
            <a:ext cx="11696700" cy="2129971"/>
          </a:xfrm>
        </p:spPr>
        <p:txBody>
          <a:bodyPr>
            <a:normAutofit/>
          </a:bodyPr>
          <a:lstStyle/>
          <a:p>
            <a:r>
              <a:rPr lang="en-US" dirty="0" smtClean="0"/>
              <a:t>Main principle of Software Engineering is Quality Focus.</a:t>
            </a:r>
          </a:p>
          <a:p>
            <a:r>
              <a:rPr lang="en-US" dirty="0" smtClean="0"/>
              <a:t>An </a:t>
            </a:r>
            <a:r>
              <a:rPr lang="en-US" b="1" dirty="0">
                <a:solidFill>
                  <a:schemeClr val="accent6"/>
                </a:solidFill>
              </a:rPr>
              <a:t>engineering </a:t>
            </a:r>
            <a:r>
              <a:rPr lang="en-US" b="1" dirty="0" smtClean="0">
                <a:solidFill>
                  <a:schemeClr val="accent6"/>
                </a:solidFill>
              </a:rPr>
              <a:t>approach </a:t>
            </a:r>
            <a:r>
              <a:rPr lang="en-US" dirty="0"/>
              <a:t>must have a </a:t>
            </a:r>
            <a:r>
              <a:rPr lang="en-US" b="1" dirty="0"/>
              <a:t>focus on </a:t>
            </a:r>
            <a:r>
              <a:rPr lang="en-US" b="1" dirty="0" smtClean="0"/>
              <a:t>quality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Total Quality Management </a:t>
            </a:r>
            <a:r>
              <a:rPr lang="en-US" b="1" dirty="0" smtClean="0"/>
              <a:t>(TQM)</a:t>
            </a:r>
            <a:r>
              <a:rPr lang="en-US" dirty="0" smtClean="0"/>
              <a:t>, </a:t>
            </a:r>
            <a:r>
              <a:rPr lang="en-US" b="1" dirty="0" smtClean="0"/>
              <a:t>Six </a:t>
            </a:r>
            <a:r>
              <a:rPr lang="en-US" b="1" dirty="0"/>
              <a:t>Sigma</a:t>
            </a:r>
            <a:r>
              <a:rPr lang="en-US" dirty="0"/>
              <a:t>, </a:t>
            </a:r>
            <a:r>
              <a:rPr lang="en-US" b="1" dirty="0"/>
              <a:t>ISO </a:t>
            </a:r>
            <a:r>
              <a:rPr lang="en-US" dirty="0"/>
              <a:t>9001, </a:t>
            </a:r>
            <a:r>
              <a:rPr lang="en-US" dirty="0" smtClean="0"/>
              <a:t>ISO </a:t>
            </a:r>
            <a:r>
              <a:rPr lang="en-US" dirty="0"/>
              <a:t>9000-3, CAPABILITY MATURITY MODEL </a:t>
            </a:r>
            <a:r>
              <a:rPr lang="en-US" b="1" dirty="0"/>
              <a:t>(CMM)</a:t>
            </a:r>
            <a:r>
              <a:rPr lang="en-US" dirty="0"/>
              <a:t>, </a:t>
            </a:r>
            <a:r>
              <a:rPr lang="en-US" b="1" dirty="0"/>
              <a:t>CMMI</a:t>
            </a:r>
            <a:r>
              <a:rPr lang="en-US" dirty="0"/>
              <a:t> </a:t>
            </a:r>
            <a:r>
              <a:rPr lang="en-US" dirty="0" smtClean="0"/>
              <a:t>&amp; similar approaches encourages </a:t>
            </a:r>
            <a:r>
              <a:rPr lang="en-US" dirty="0"/>
              <a:t>a continuous process improvement </a:t>
            </a:r>
            <a:r>
              <a:rPr lang="en-US" dirty="0" smtClean="0"/>
              <a:t>culture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546" y="840256"/>
            <a:ext cx="22154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Quality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79496" y="1301921"/>
            <a:ext cx="699205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037964" y="391343"/>
            <a:ext cx="4422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Software Engineering is a layered technology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064" y="4066704"/>
            <a:ext cx="11667220" cy="1474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>
                <a:solidFill>
                  <a:srgbClr val="000000"/>
                </a:solidFill>
              </a:rPr>
              <a:t>It is a foundation of Software Engineering, It is the glue the holds the technology </a:t>
            </a:r>
            <a:r>
              <a:rPr lang="en-US" sz="2300" dirty="0">
                <a:solidFill>
                  <a:srgbClr val="000000"/>
                </a:solidFill>
              </a:rPr>
              <a:t>layers together and enables logical and timely development of computer software.</a:t>
            </a:r>
            <a:endParaRPr lang="en-US" sz="2300" dirty="0" smtClean="0">
              <a:solidFill>
                <a:srgbClr val="000000"/>
              </a:solidFill>
            </a:endParaRPr>
          </a:p>
          <a:p>
            <a:r>
              <a:rPr lang="en-US" sz="2300" dirty="0" smtClean="0"/>
              <a:t>It </a:t>
            </a:r>
            <a:r>
              <a:rPr lang="en-US" sz="2300" b="1" dirty="0" smtClean="0"/>
              <a:t>defines</a:t>
            </a:r>
            <a:r>
              <a:rPr lang="en-US" sz="2300" dirty="0" smtClean="0"/>
              <a:t> a </a:t>
            </a:r>
            <a:r>
              <a:rPr lang="en-US" sz="2300" b="1" dirty="0" smtClean="0"/>
              <a:t>framework </a:t>
            </a:r>
            <a:r>
              <a:rPr lang="en-US" sz="2300" dirty="0" smtClean="0"/>
              <a:t>with activities for effective delivery of software engineering technology</a:t>
            </a:r>
          </a:p>
          <a:p>
            <a:r>
              <a:rPr lang="en-US" sz="2300" dirty="0" smtClean="0"/>
              <a:t>It establish the context in which </a:t>
            </a:r>
            <a:r>
              <a:rPr lang="en-US" sz="2300" dirty="0"/>
              <a:t>technical methods are applied, work </a:t>
            </a:r>
            <a:r>
              <a:rPr lang="en-US" sz="2300" dirty="0" smtClean="0"/>
              <a:t>products (</a:t>
            </a:r>
            <a:r>
              <a:rPr lang="en-US" sz="2300" dirty="0"/>
              <a:t>models, documents, data, reports, forms, etc.) are produced, milestones are established</a:t>
            </a:r>
            <a:r>
              <a:rPr lang="en-US" sz="2300" dirty="0" smtClean="0"/>
              <a:t>, quality </a:t>
            </a:r>
            <a:r>
              <a:rPr lang="en-US" sz="2300" dirty="0"/>
              <a:t>is ensured, and change is properly managed.</a:t>
            </a:r>
            <a:endParaRPr lang="en-US" sz="23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307064" y="3475106"/>
            <a:ext cx="220390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Process Layer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91014" y="3936771"/>
            <a:ext cx="936715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3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Layered Approach Cont.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2099" y="1474984"/>
            <a:ext cx="11566072" cy="1375229"/>
          </a:xfrm>
        </p:spPr>
        <p:txBody>
          <a:bodyPr>
            <a:normAutofit/>
          </a:bodyPr>
          <a:lstStyle/>
          <a:p>
            <a:r>
              <a:rPr lang="en-US" dirty="0" smtClean="0"/>
              <a:t>It provides </a:t>
            </a:r>
            <a:r>
              <a:rPr lang="en-US" b="1" dirty="0">
                <a:solidFill>
                  <a:srgbClr val="C00000"/>
                </a:solidFill>
              </a:rPr>
              <a:t>technical </a:t>
            </a:r>
            <a:r>
              <a:rPr lang="en-US" b="1" dirty="0" smtClean="0">
                <a:solidFill>
                  <a:srgbClr val="C00000"/>
                </a:solidFill>
              </a:rPr>
              <a:t>how-</a:t>
            </a:r>
            <a:r>
              <a:rPr lang="en-US" b="1" dirty="0" err="1" smtClean="0">
                <a:solidFill>
                  <a:srgbClr val="C00000"/>
                </a:solidFill>
              </a:rPr>
              <a:t>to’s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dirty="0"/>
              <a:t>building software</a:t>
            </a:r>
          </a:p>
          <a:p>
            <a:r>
              <a:rPr lang="en-US" dirty="0" smtClean="0"/>
              <a:t>It </a:t>
            </a:r>
            <a:r>
              <a:rPr lang="en-US" b="1" dirty="0"/>
              <a:t>encompasses many tasks </a:t>
            </a:r>
            <a:r>
              <a:rPr lang="en-US" dirty="0"/>
              <a:t>including communication, requirement analysis, design modeling, program construction, testing and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099" y="3574893"/>
            <a:ext cx="11566072" cy="27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engineering tools provide automated or </a:t>
            </a:r>
            <a:r>
              <a:rPr lang="en-US" dirty="0" err="1"/>
              <a:t>semiautomated</a:t>
            </a:r>
            <a:r>
              <a:rPr lang="en-US" dirty="0"/>
              <a:t> support for the process and the methods</a:t>
            </a:r>
          </a:p>
          <a:p>
            <a:r>
              <a:rPr lang="en-US" dirty="0" smtClean="0"/>
              <a:t>Computer‐aided software engineering (</a:t>
            </a:r>
            <a:r>
              <a:rPr lang="en-US" b="1" dirty="0" smtClean="0">
                <a:solidFill>
                  <a:srgbClr val="C00000"/>
                </a:solidFill>
              </a:rPr>
              <a:t>CASE</a:t>
            </a:r>
            <a:r>
              <a:rPr lang="en-US" dirty="0" smtClean="0"/>
              <a:t>) is the scientific application of a </a:t>
            </a:r>
            <a:r>
              <a:rPr lang="en-US" b="1" dirty="0" smtClean="0">
                <a:solidFill>
                  <a:srgbClr val="C00000"/>
                </a:solidFill>
              </a:rPr>
              <a:t>set of tools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methods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a software system which is meant to </a:t>
            </a:r>
            <a:r>
              <a:rPr lang="en-US" b="1" dirty="0" smtClean="0"/>
              <a:t>result in high‐quality, defect‐free, and maintainable software products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CASE tools automate many of the activities involved in various life cycle phases.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546" y="885342"/>
            <a:ext cx="22154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Method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79496" y="1347007"/>
            <a:ext cx="682827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5546" y="2969900"/>
            <a:ext cx="22154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Tools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79496" y="3431565"/>
            <a:ext cx="93786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1180" y="909711"/>
            <a:ext cx="11929641" cy="565486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process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a collection of </a:t>
            </a:r>
            <a:r>
              <a:rPr lang="en-US" b="1" dirty="0" smtClean="0"/>
              <a:t>activities</a:t>
            </a:r>
            <a:r>
              <a:rPr lang="en-US" dirty="0" smtClean="0"/>
              <a:t>, </a:t>
            </a:r>
            <a:r>
              <a:rPr lang="en-US" b="1" dirty="0" smtClean="0"/>
              <a:t>actions </a:t>
            </a:r>
            <a:r>
              <a:rPr lang="en-US" dirty="0" smtClean="0"/>
              <a:t>and </a:t>
            </a:r>
            <a:r>
              <a:rPr lang="en-US" b="1" dirty="0" smtClean="0"/>
              <a:t>tasks</a:t>
            </a:r>
            <a:r>
              <a:rPr lang="en-US" dirty="0" smtClean="0"/>
              <a:t> that are performed when some work product is to be created</a:t>
            </a:r>
          </a:p>
          <a:p>
            <a:r>
              <a:rPr lang="en-US" dirty="0" smtClean="0"/>
              <a:t>A process is not a </a:t>
            </a:r>
            <a:r>
              <a:rPr lang="en-US" b="1" dirty="0" smtClean="0">
                <a:solidFill>
                  <a:srgbClr val="C00000"/>
                </a:solidFill>
              </a:rPr>
              <a:t>rigid prescription</a:t>
            </a:r>
            <a:r>
              <a:rPr lang="en-US" dirty="0" smtClean="0"/>
              <a:t> for how to build the software, rather it is </a:t>
            </a:r>
            <a:r>
              <a:rPr lang="en-US" b="1" dirty="0" smtClean="0">
                <a:solidFill>
                  <a:srgbClr val="C00000"/>
                </a:solidFill>
              </a:rPr>
              <a:t>adaptable approach</a:t>
            </a:r>
            <a:r>
              <a:rPr lang="en-US" dirty="0" smtClean="0"/>
              <a:t> that enables the people doing the work to </a:t>
            </a:r>
            <a:r>
              <a:rPr lang="en-US" b="1" dirty="0" smtClean="0">
                <a:solidFill>
                  <a:srgbClr val="C00000"/>
                </a:solidFill>
              </a:rPr>
              <a:t>pick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choose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appropriate set of work actions </a:t>
            </a:r>
            <a:r>
              <a:rPr lang="en-US" dirty="0" smtClean="0"/>
              <a:t>and tasks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6"/>
                </a:solidFill>
              </a:rPr>
              <a:t>activity</a:t>
            </a:r>
            <a:r>
              <a:rPr lang="en-US" dirty="0"/>
              <a:t> try to </a:t>
            </a:r>
            <a:r>
              <a:rPr lang="en-US" b="1" dirty="0">
                <a:solidFill>
                  <a:schemeClr val="accent6"/>
                </a:solidFill>
              </a:rPr>
              <a:t>achieve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6"/>
                </a:solidFill>
              </a:rPr>
              <a:t>broad objective</a:t>
            </a:r>
            <a:r>
              <a:rPr lang="en-US" dirty="0"/>
              <a:t> (e.g., communication with stakeholders) 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6"/>
                </a:solidFill>
              </a:rPr>
              <a:t>activity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6"/>
                </a:solidFill>
              </a:rPr>
              <a:t>applied</a:t>
            </a:r>
            <a:r>
              <a:rPr lang="en-US" dirty="0"/>
              <a:t> regardless of the </a:t>
            </a:r>
            <a:r>
              <a:rPr lang="en-US" b="1" dirty="0"/>
              <a:t>application domain</a:t>
            </a:r>
            <a:r>
              <a:rPr lang="en-US" dirty="0"/>
              <a:t>, </a:t>
            </a:r>
            <a:r>
              <a:rPr lang="en-US" b="1" dirty="0"/>
              <a:t>size of the project</a:t>
            </a:r>
            <a:r>
              <a:rPr lang="en-US" dirty="0"/>
              <a:t>, </a:t>
            </a:r>
            <a:r>
              <a:rPr lang="en-US" b="1" dirty="0"/>
              <a:t>complexity of the effort</a:t>
            </a:r>
            <a:r>
              <a:rPr lang="en-US" dirty="0"/>
              <a:t>, or </a:t>
            </a:r>
            <a:r>
              <a:rPr lang="en-US" b="1" dirty="0"/>
              <a:t>degree of accuracy</a:t>
            </a:r>
            <a:r>
              <a:rPr lang="en-US" dirty="0"/>
              <a:t> with which software engineering is to be applied.</a:t>
            </a:r>
          </a:p>
          <a:p>
            <a:r>
              <a:rPr lang="en-US" dirty="0" smtClean="0"/>
              <a:t>An </a:t>
            </a:r>
            <a:r>
              <a:rPr lang="en-US" b="1" dirty="0">
                <a:solidFill>
                  <a:schemeClr val="accent6"/>
                </a:solidFill>
              </a:rPr>
              <a:t>action</a:t>
            </a:r>
            <a:r>
              <a:rPr lang="en-US" dirty="0"/>
              <a:t> (e.g., architectural design) </a:t>
            </a:r>
            <a:r>
              <a:rPr lang="en-US" b="1" dirty="0">
                <a:solidFill>
                  <a:schemeClr val="accent6"/>
                </a:solidFill>
              </a:rPr>
              <a:t>encompasses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6"/>
                </a:solidFill>
              </a:rPr>
              <a:t>set of tasks</a:t>
            </a:r>
            <a:r>
              <a:rPr lang="en-US" dirty="0"/>
              <a:t> that </a:t>
            </a:r>
            <a:r>
              <a:rPr lang="en-US" b="1" dirty="0"/>
              <a:t>produce</a:t>
            </a:r>
            <a:r>
              <a:rPr lang="en-US" dirty="0"/>
              <a:t> a major </a:t>
            </a:r>
            <a:r>
              <a:rPr lang="en-US" b="1" dirty="0"/>
              <a:t>work product</a:t>
            </a:r>
            <a:r>
              <a:rPr lang="en-US" dirty="0"/>
              <a:t> (e.g., an architectural </a:t>
            </a:r>
            <a:r>
              <a:rPr lang="en-US" dirty="0" smtClean="0"/>
              <a:t>design model</a:t>
            </a:r>
            <a:r>
              <a:rPr lang="en-US" dirty="0"/>
              <a:t>).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task</a:t>
            </a:r>
            <a:r>
              <a:rPr lang="en-US" dirty="0"/>
              <a:t> </a:t>
            </a:r>
            <a:r>
              <a:rPr lang="en-US" b="1" dirty="0"/>
              <a:t>focuses</a:t>
            </a:r>
            <a:r>
              <a:rPr lang="en-US" dirty="0"/>
              <a:t> on a </a:t>
            </a:r>
            <a:r>
              <a:rPr lang="en-US" b="1" dirty="0">
                <a:solidFill>
                  <a:schemeClr val="accent6"/>
                </a:solidFill>
              </a:rPr>
              <a:t>small, but well-defined objective</a:t>
            </a:r>
            <a:r>
              <a:rPr lang="en-US" dirty="0"/>
              <a:t> (e.g., conducting a unit test) that </a:t>
            </a:r>
            <a:r>
              <a:rPr lang="en-US" b="1" dirty="0"/>
              <a:t>produces</a:t>
            </a:r>
            <a:r>
              <a:rPr lang="en-US" dirty="0"/>
              <a:t> a </a:t>
            </a:r>
            <a:r>
              <a:rPr lang="en-US" b="1" dirty="0"/>
              <a:t>noticeable outcome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Each of these </a:t>
            </a:r>
            <a:r>
              <a:rPr lang="en-US" dirty="0"/>
              <a:t>activities, actions &amp; tasks </a:t>
            </a:r>
            <a:r>
              <a:rPr lang="en-US" b="1" dirty="0">
                <a:solidFill>
                  <a:srgbClr val="C00000"/>
                </a:solidFill>
              </a:rPr>
              <a:t>reside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within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framework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2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9188" y="818314"/>
            <a:ext cx="5592127" cy="3005262"/>
          </a:xfrm>
        </p:spPr>
        <p:txBody>
          <a:bodyPr/>
          <a:lstStyle/>
          <a:p>
            <a:r>
              <a:rPr lang="en-US" dirty="0" smtClean="0"/>
              <a:t>Figure represents “The Software Process”</a:t>
            </a:r>
          </a:p>
          <a:p>
            <a:r>
              <a:rPr lang="en-US" dirty="0" smtClean="0"/>
              <a:t>Each framework </a:t>
            </a:r>
            <a:r>
              <a:rPr lang="en-US" b="1" dirty="0" smtClean="0">
                <a:solidFill>
                  <a:srgbClr val="C00000"/>
                </a:solidFill>
              </a:rPr>
              <a:t>activity is populated </a:t>
            </a:r>
            <a:r>
              <a:rPr lang="en-US" dirty="0" smtClean="0"/>
              <a:t>by </a:t>
            </a:r>
            <a:r>
              <a:rPr lang="en-US" b="1" dirty="0" smtClean="0">
                <a:solidFill>
                  <a:srgbClr val="C00000"/>
                </a:solidFill>
              </a:rPr>
              <a:t>set of</a:t>
            </a:r>
            <a:r>
              <a:rPr lang="en-US" dirty="0" smtClean="0"/>
              <a:t> software engineering </a:t>
            </a:r>
            <a:r>
              <a:rPr lang="en-US" b="1" dirty="0" smtClean="0">
                <a:solidFill>
                  <a:srgbClr val="C00000"/>
                </a:solidFill>
              </a:rPr>
              <a:t>actions</a:t>
            </a:r>
          </a:p>
          <a:p>
            <a:r>
              <a:rPr lang="en-US" dirty="0" smtClean="0"/>
              <a:t>Each software engineering </a:t>
            </a:r>
            <a:r>
              <a:rPr lang="en-US" b="1" dirty="0" smtClean="0">
                <a:solidFill>
                  <a:srgbClr val="C00000"/>
                </a:solidFill>
              </a:rPr>
              <a:t>action is defined by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C00000"/>
                </a:solidFill>
              </a:rPr>
              <a:t>task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set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that identifies work to be completed, product to be produced, quality assurance points &amp; milestones to indicate progress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6870" y="57697"/>
            <a:ext cx="576180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Software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Process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Framework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743424" y="863445"/>
            <a:ext cx="5143777" cy="48058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6377" y="1205255"/>
            <a:ext cx="4807133" cy="4372585"/>
          </a:xfrm>
          <a:prstGeom prst="rect">
            <a:avLst/>
          </a:prstGeom>
          <a:solidFill>
            <a:srgbClr val="EEEEEE"/>
          </a:solidFill>
          <a:ln w="1905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6870" y="2278541"/>
            <a:ext cx="553998" cy="22810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dirty="0" smtClean="0"/>
              <a:t>Software Process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43425" y="875112"/>
            <a:ext cx="200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Process framework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43275" y="1229986"/>
            <a:ext cx="19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Umbrella activities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123616" y="1625444"/>
            <a:ext cx="4445497" cy="2769326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06757" y="1648835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framework activity #1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83701" y="1941912"/>
            <a:ext cx="33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Engineering action #1.1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2892" y="3134986"/>
            <a:ext cx="32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Engineering action #1.k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27904" y="224671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Sets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5615" y="2551512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09415" y="345424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Sets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7126" y="3759044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04815" y="2282270"/>
            <a:ext cx="2417486" cy="841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dk1"/>
                </a:solidFill>
              </a:rPr>
              <a:t>Work tasks</a:t>
            </a:r>
          </a:p>
          <a:p>
            <a:r>
              <a:rPr lang="en-US" sz="1600" b="1" dirty="0">
                <a:solidFill>
                  <a:schemeClr val="dk1"/>
                </a:solidFill>
              </a:rPr>
              <a:t>Work products</a:t>
            </a:r>
          </a:p>
          <a:p>
            <a:r>
              <a:rPr lang="en-US" sz="1600" b="1" dirty="0">
                <a:solidFill>
                  <a:schemeClr val="dk1"/>
                </a:solidFill>
              </a:rPr>
              <a:t>Quality assurance points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04815" y="3491255"/>
            <a:ext cx="2417486" cy="841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dk1"/>
                </a:solidFill>
              </a:rPr>
              <a:t>Work tasks</a:t>
            </a:r>
          </a:p>
          <a:p>
            <a:r>
              <a:rPr lang="en-US" sz="1600" b="1" dirty="0">
                <a:solidFill>
                  <a:schemeClr val="dk1"/>
                </a:solidFill>
              </a:rPr>
              <a:t>Work products</a:t>
            </a:r>
          </a:p>
          <a:p>
            <a:r>
              <a:rPr lang="en-US" sz="1600" b="1" dirty="0">
                <a:solidFill>
                  <a:schemeClr val="dk1"/>
                </a:solidFill>
              </a:rPr>
              <a:t>Quality assurance points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23615" y="4488384"/>
            <a:ext cx="4445498" cy="893510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06756" y="457709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framework activity #n</a:t>
            </a:r>
            <a:endParaRPr lang="en-US" b="1" dirty="0"/>
          </a:p>
        </p:txBody>
      </p:sp>
      <p:cxnSp>
        <p:nvCxnSpPr>
          <p:cNvPr id="24" name="Straight Connector 23"/>
          <p:cNvCxnSpPr>
            <a:stCxn id="2" idx="0"/>
          </p:cNvCxnSpPr>
          <p:nvPr/>
        </p:nvCxnSpPr>
        <p:spPr>
          <a:xfrm>
            <a:off x="6096000" y="1"/>
            <a:ext cx="43543" cy="6609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88" y="4032025"/>
            <a:ext cx="559212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chemeClr val="accent6"/>
                </a:solidFill>
              </a:rPr>
              <a:t>purpose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of software process is 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99189" y="4668848"/>
            <a:ext cx="5592126" cy="1940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</a:t>
            </a:r>
            <a:r>
              <a:rPr lang="en-US" b="1" dirty="0"/>
              <a:t>deliver</a:t>
            </a:r>
            <a:r>
              <a:rPr lang="en-US" dirty="0"/>
              <a:t> software in </a:t>
            </a:r>
            <a:r>
              <a:rPr lang="en-US" b="1" dirty="0"/>
              <a:t>timely</a:t>
            </a:r>
            <a:r>
              <a:rPr lang="en-US" dirty="0"/>
              <a:t> manner and</a:t>
            </a:r>
            <a:endParaRPr lang="en-US" dirty="0" smtClean="0"/>
          </a:p>
          <a:p>
            <a:r>
              <a:rPr lang="en-US" dirty="0"/>
              <a:t>within sufficient </a:t>
            </a:r>
            <a:r>
              <a:rPr lang="en-US" b="1" dirty="0"/>
              <a:t>quality to satisfy </a:t>
            </a:r>
            <a:r>
              <a:rPr lang="en-US" dirty="0" smtClean="0"/>
              <a:t>those</a:t>
            </a:r>
          </a:p>
          <a:p>
            <a:pPr lvl="1"/>
            <a:r>
              <a:rPr lang="en-US" dirty="0"/>
              <a:t>Who has given proposal for software development </a:t>
            </a:r>
            <a:r>
              <a:rPr lang="en-US" dirty="0" smtClean="0"/>
              <a:t>and</a:t>
            </a:r>
          </a:p>
          <a:p>
            <a:pPr lvl="1"/>
            <a:r>
              <a:rPr lang="en-US" dirty="0"/>
              <a:t>Those who will use software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9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Framework </a:t>
            </a:r>
            <a:r>
              <a:rPr lang="en-US" dirty="0" smtClean="0"/>
              <a:t>Activities (</a:t>
            </a:r>
            <a:r>
              <a:rPr lang="en-US" dirty="0" smtClean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2"/>
                </a:solidFill>
              </a:rPr>
              <a:t>M</a:t>
            </a:r>
            <a:r>
              <a:rPr lang="en-US" dirty="0" smtClean="0">
                <a:solidFill>
                  <a:schemeClr val="accent3"/>
                </a:solidFill>
              </a:rPr>
              <a:t>C</a:t>
            </a:r>
            <a:r>
              <a:rPr lang="en-US" dirty="0" smtClean="0">
                <a:solidFill>
                  <a:schemeClr val="accent4"/>
                </a:solidFill>
              </a:rPr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701314"/>
            <a:ext cx="2207783" cy="1549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244937"/>
            <a:ext cx="220778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Communication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7" y="1819638"/>
            <a:ext cx="1244762" cy="124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36383" y="1244936"/>
            <a:ext cx="3316717" cy="2006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Communication with </a:t>
            </a:r>
            <a:r>
              <a:rPr lang="en-US" sz="2400" dirty="0" smtClean="0"/>
              <a:t>Customers </a:t>
            </a:r>
            <a:r>
              <a:rPr lang="en-US" sz="2400" dirty="0"/>
              <a:t>/ </a:t>
            </a:r>
            <a:r>
              <a:rPr lang="en-US" sz="2400" dirty="0" smtClean="0"/>
              <a:t>stockholders </a:t>
            </a:r>
            <a:r>
              <a:rPr lang="en-US" sz="2400" dirty="0"/>
              <a:t>to understand project requirements </a:t>
            </a:r>
            <a:r>
              <a:rPr lang="en-US" sz="2400" dirty="0" smtClean="0"/>
              <a:t>for defining </a:t>
            </a:r>
            <a:r>
              <a:rPr lang="en-US" sz="2400" dirty="0"/>
              <a:t>software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6450" y="1717960"/>
            <a:ext cx="1828801" cy="1549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86451" y="1256295"/>
            <a:ext cx="1828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Planning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36154" y="1941146"/>
            <a:ext cx="1098096" cy="10980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15251" y="1261582"/>
            <a:ext cx="4305299" cy="2006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Software Project Plan which defines </a:t>
            </a:r>
            <a:r>
              <a:rPr lang="en-US" sz="2400" dirty="0"/>
              <a:t>workflow that is to </a:t>
            </a:r>
            <a:r>
              <a:rPr lang="en-US" sz="2400" dirty="0" smtClean="0"/>
              <a:t>follow.</a:t>
            </a:r>
            <a:endParaRPr lang="en-US" sz="2400" dirty="0"/>
          </a:p>
          <a:p>
            <a:pPr algn="ctr"/>
            <a:r>
              <a:rPr lang="en-US" sz="2400" dirty="0" smtClean="0"/>
              <a:t>It describes </a:t>
            </a:r>
            <a:r>
              <a:rPr lang="en-US" sz="2400" dirty="0"/>
              <a:t>technical task, </a:t>
            </a:r>
            <a:r>
              <a:rPr lang="en-US" sz="2400" dirty="0" smtClean="0"/>
              <a:t>risks, resources, product to be produced &amp; work </a:t>
            </a:r>
            <a:r>
              <a:rPr lang="en-US" sz="2400" dirty="0"/>
              <a:t>schedule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3825896"/>
            <a:ext cx="2207783" cy="1549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3364231"/>
            <a:ext cx="220778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Modeling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0" y="4064693"/>
            <a:ext cx="1091503" cy="109150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36383" y="3368353"/>
            <a:ext cx="3316717" cy="2006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Creating models to understand requirements and shows design of software to achieve requirements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5886450" y="3817142"/>
            <a:ext cx="1828801" cy="15487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91187" y="3355477"/>
            <a:ext cx="182406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Construction</a:t>
            </a:r>
            <a:endParaRPr lang="en-US" sz="24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0" y="3994014"/>
            <a:ext cx="1148921" cy="114892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715252" y="3359145"/>
            <a:ext cx="4305298" cy="2006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Code Generation</a:t>
            </a:r>
          </a:p>
          <a:p>
            <a:pPr algn="ctr"/>
            <a:r>
              <a:rPr lang="en-US" sz="2400" dirty="0" smtClean="0"/>
              <a:t>(manual or automated)</a:t>
            </a:r>
          </a:p>
          <a:p>
            <a:pPr algn="ctr"/>
            <a:r>
              <a:rPr lang="en-US" sz="2400" dirty="0" smtClean="0"/>
              <a:t>&amp;</a:t>
            </a:r>
          </a:p>
          <a:p>
            <a:pPr algn="ctr"/>
            <a:r>
              <a:rPr lang="en-US" sz="2400" dirty="0" smtClean="0"/>
              <a:t>Testing</a:t>
            </a:r>
          </a:p>
          <a:p>
            <a:pPr algn="ctr"/>
            <a:r>
              <a:rPr lang="en-US" sz="2400" dirty="0" smtClean="0"/>
              <a:t>(to uncover errors in the code)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2057400" y="5458763"/>
            <a:ext cx="1705707" cy="10690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89" y="5524465"/>
            <a:ext cx="1300711" cy="94001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28600" y="5458763"/>
            <a:ext cx="1828800" cy="106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Deployment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3763107" y="5458763"/>
            <a:ext cx="8257443" cy="106903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Deliver Software to Customer</a:t>
            </a:r>
          </a:p>
          <a:p>
            <a:r>
              <a:rPr lang="en-US" sz="2400" dirty="0" smtClean="0"/>
              <a:t>Collect feedback from customer based on evaluation</a:t>
            </a:r>
          </a:p>
          <a:p>
            <a:r>
              <a:rPr lang="en-US" sz="2400" dirty="0" smtClean="0"/>
              <a:t>Software Support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74170" y="785674"/>
            <a:ext cx="119044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A process framework establishes the foundation for complete software engineering process, it encompasses five activities</a:t>
            </a:r>
          </a:p>
        </p:txBody>
      </p:sp>
    </p:spTree>
    <p:extLst>
      <p:ext uri="{BB962C8B-B14F-4D97-AF65-F5344CB8AC3E}">
        <p14:creationId xmlns:p14="http://schemas.microsoft.com/office/powerpoint/2010/main" val="415268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Activities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2757" y="850033"/>
            <a:ext cx="8523632" cy="1188517"/>
          </a:xfrm>
        </p:spPr>
        <p:txBody>
          <a:bodyPr>
            <a:normAutofit/>
          </a:bodyPr>
          <a:lstStyle/>
          <a:p>
            <a:r>
              <a:rPr lang="en-US" b="1" dirty="0" smtClean="0"/>
              <a:t>Umbrella </a:t>
            </a:r>
            <a:r>
              <a:rPr lang="en-US" b="1" dirty="0"/>
              <a:t>activities </a:t>
            </a:r>
            <a:r>
              <a:rPr lang="en-US" dirty="0"/>
              <a:t>applied </a:t>
            </a:r>
            <a:r>
              <a:rPr lang="en-US" dirty="0" smtClean="0"/>
              <a:t>throughout </a:t>
            </a:r>
            <a:r>
              <a:rPr lang="en-US" dirty="0"/>
              <a:t>the software </a:t>
            </a:r>
            <a:r>
              <a:rPr lang="en-US" dirty="0" smtClean="0"/>
              <a:t>project &amp; </a:t>
            </a:r>
            <a:r>
              <a:rPr lang="en-US" b="1" dirty="0" smtClean="0"/>
              <a:t>help </a:t>
            </a:r>
            <a:r>
              <a:rPr lang="en-US" b="1" dirty="0"/>
              <a:t>a software team to manage and </a:t>
            </a:r>
            <a:r>
              <a:rPr lang="en-US" b="1" dirty="0">
                <a:solidFill>
                  <a:srgbClr val="C00000"/>
                </a:solidFill>
              </a:rPr>
              <a:t>control progress, quality, change &amp; </a:t>
            </a:r>
            <a:r>
              <a:rPr lang="en-US" b="1" dirty="0" smtClean="0">
                <a:solidFill>
                  <a:srgbClr val="C00000"/>
                </a:solidFill>
              </a:rPr>
              <a:t>risks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8" b="14647"/>
          <a:stretch/>
        </p:blipFill>
        <p:spPr>
          <a:xfrm>
            <a:off x="6610755" y="2819402"/>
            <a:ext cx="5202371" cy="3809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8" b="66112"/>
          <a:stretch/>
        </p:blipFill>
        <p:spPr>
          <a:xfrm>
            <a:off x="5274342" y="1208816"/>
            <a:ext cx="6934200" cy="1762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62565" y="3559791"/>
            <a:ext cx="2245653" cy="26776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 </a:t>
            </a:r>
            <a:r>
              <a:rPr lang="en-US" sz="2800" b="1" dirty="0">
                <a:solidFill>
                  <a:schemeClr val="accent6"/>
                </a:solidFill>
              </a:rPr>
              <a:t>establish</a:t>
            </a:r>
            <a:r>
              <a:rPr lang="en-US" sz="2800" dirty="0">
                <a:solidFill>
                  <a:schemeClr val="accent6"/>
                </a:solidFill>
              </a:rPr>
              <a:t> a </a:t>
            </a:r>
            <a:r>
              <a:rPr lang="en-US" sz="2800" b="1" dirty="0">
                <a:solidFill>
                  <a:schemeClr val="accent6"/>
                </a:solidFill>
              </a:rPr>
              <a:t>skeleton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architecture</a:t>
            </a:r>
            <a:r>
              <a:rPr lang="en-US" sz="2800" dirty="0"/>
              <a:t> for </a:t>
            </a:r>
            <a:r>
              <a:rPr lang="en-US" sz="2800" b="1" dirty="0">
                <a:solidFill>
                  <a:schemeClr val="accent6"/>
                </a:solidFill>
              </a:rPr>
              <a:t>software engineering 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5863" y="1998210"/>
            <a:ext cx="5128137" cy="1236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Umbrella activities are those which keep running in the background throughout the software development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354" y="3417236"/>
            <a:ext cx="2916195" cy="8763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Software project Tracking &amp; Control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3658791" y="3417236"/>
            <a:ext cx="2444580" cy="8382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Risk Management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658078" y="4373494"/>
            <a:ext cx="2444580" cy="63106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Measurement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48354" y="4373494"/>
            <a:ext cx="2901780" cy="63106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Technical Reviews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48354" y="5081294"/>
            <a:ext cx="5435439" cy="623554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Software Configuration Management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6217989" y="3417236"/>
            <a:ext cx="2444580" cy="8763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Software quality assurance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6211809" y="4373494"/>
            <a:ext cx="2444580" cy="1331354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Reusability Management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36492" y="5777753"/>
            <a:ext cx="8019897" cy="623554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dk1"/>
                </a:solidFill>
              </a:rPr>
              <a:t>Work product preparation and production</a:t>
            </a:r>
          </a:p>
        </p:txBody>
      </p:sp>
    </p:spTree>
    <p:extLst>
      <p:ext uri="{BB962C8B-B14F-4D97-AF65-F5344CB8AC3E}">
        <p14:creationId xmlns:p14="http://schemas.microsoft.com/office/powerpoint/2010/main" val="36837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Software, Characteristics of Software, Software Application Domains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Engineering, Software Engineering Layered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Process, Process Framework Activities , Umbrella Activities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Myths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Management Myth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Customer Myth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Practitioner's/Developer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Myth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Process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Waterfall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Incremental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Process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Prototyping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Model, Spiral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Spiral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Rapid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 Development Model (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RAD)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Component based Development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8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</a:t>
            </a:r>
            <a:r>
              <a:rPr lang="en-US" dirty="0" smtClean="0"/>
              <a:t>Activities Cont.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589124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Software project tracking and </a:t>
            </a:r>
            <a:r>
              <a:rPr lang="en-US" b="1" dirty="0" smtClean="0">
                <a:solidFill>
                  <a:srgbClr val="C00000"/>
                </a:solidFill>
              </a:rPr>
              <a:t>control: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allows </a:t>
            </a:r>
            <a:r>
              <a:rPr lang="en-US" dirty="0"/>
              <a:t>the software team to </a:t>
            </a:r>
            <a:r>
              <a:rPr lang="en-US" b="1" dirty="0"/>
              <a:t>assess progress against the project plan </a:t>
            </a:r>
            <a:r>
              <a:rPr lang="en-US" dirty="0"/>
              <a:t>and take any necessary action to maintain the schedule.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Risk </a:t>
            </a:r>
            <a:r>
              <a:rPr lang="en-US" b="1" dirty="0" smtClean="0">
                <a:solidFill>
                  <a:srgbClr val="C00000"/>
                </a:solidFill>
              </a:rPr>
              <a:t>management:</a:t>
            </a:r>
            <a:r>
              <a:rPr lang="en-US" dirty="0" smtClean="0"/>
              <a:t> assesses </a:t>
            </a:r>
            <a:r>
              <a:rPr lang="en-US" dirty="0"/>
              <a:t>(</a:t>
            </a:r>
            <a:r>
              <a:rPr lang="en-US" b="1" dirty="0"/>
              <a:t>evaluates</a:t>
            </a:r>
            <a:r>
              <a:rPr lang="en-US" dirty="0"/>
              <a:t>) </a:t>
            </a:r>
            <a:r>
              <a:rPr lang="en-US" b="1" dirty="0"/>
              <a:t>risks</a:t>
            </a:r>
            <a:r>
              <a:rPr lang="en-US" dirty="0"/>
              <a:t> that may affect the outcome of the project or the quality of the product.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Software quality </a:t>
            </a:r>
            <a:r>
              <a:rPr lang="en-US" b="1" dirty="0" smtClean="0">
                <a:solidFill>
                  <a:srgbClr val="C00000"/>
                </a:solidFill>
              </a:rPr>
              <a:t>assurance:</a:t>
            </a:r>
            <a:r>
              <a:rPr lang="en-US" b="1" dirty="0" smtClean="0"/>
              <a:t> </a:t>
            </a:r>
            <a:r>
              <a:rPr lang="en-US" dirty="0" smtClean="0"/>
              <a:t>defines </a:t>
            </a:r>
            <a:r>
              <a:rPr lang="en-US" dirty="0"/>
              <a:t>and conducts the activities required to </a:t>
            </a:r>
            <a:r>
              <a:rPr lang="en-US" b="1" dirty="0"/>
              <a:t>ensure software quality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Technical </a:t>
            </a:r>
            <a:r>
              <a:rPr lang="en-US" b="1" dirty="0" smtClean="0">
                <a:solidFill>
                  <a:srgbClr val="C00000"/>
                </a:solidFill>
              </a:rPr>
              <a:t>reviews:</a:t>
            </a:r>
            <a:r>
              <a:rPr lang="en-US" dirty="0" smtClean="0"/>
              <a:t> </a:t>
            </a:r>
            <a:r>
              <a:rPr lang="en-US" b="1" dirty="0" smtClean="0"/>
              <a:t>assesses</a:t>
            </a:r>
            <a:r>
              <a:rPr lang="en-US" dirty="0" smtClean="0"/>
              <a:t> </a:t>
            </a:r>
            <a:r>
              <a:rPr lang="en-US" dirty="0"/>
              <a:t>software engineering </a:t>
            </a:r>
            <a:r>
              <a:rPr lang="en-US" b="1" dirty="0"/>
              <a:t>work</a:t>
            </a:r>
            <a:r>
              <a:rPr lang="en-US" dirty="0"/>
              <a:t> products in an effort </a:t>
            </a:r>
            <a:r>
              <a:rPr lang="en-US" b="1" dirty="0"/>
              <a:t>to uncover </a:t>
            </a:r>
            <a:r>
              <a:rPr lang="en-US" dirty="0"/>
              <a:t>and remove </a:t>
            </a:r>
            <a:r>
              <a:rPr lang="en-US" b="1" dirty="0"/>
              <a:t>errors</a:t>
            </a:r>
            <a:r>
              <a:rPr lang="en-US" dirty="0"/>
              <a:t> before they are propagated to the next activity.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Measurement: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defines </a:t>
            </a:r>
            <a:r>
              <a:rPr lang="en-US" dirty="0"/>
              <a:t>and collects process, project and product measures that assist the team in delivering software that meets stakeholders’ needs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Software configuration management: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 manages the effects of change throughout the software process.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Activities Cont.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6967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Reusability management: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it defines </a:t>
            </a:r>
            <a:r>
              <a:rPr lang="en-US" dirty="0"/>
              <a:t>criteria for work product reuse (including software components) and establishes </a:t>
            </a:r>
            <a:r>
              <a:rPr lang="en-US" b="1" dirty="0"/>
              <a:t>mechanisms to achieve reusable components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Work product preparation and </a:t>
            </a:r>
            <a:r>
              <a:rPr lang="en-US" b="1" dirty="0" smtClean="0">
                <a:solidFill>
                  <a:srgbClr val="C00000"/>
                </a:solidFill>
              </a:rPr>
              <a:t>production: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it encompasses </a:t>
            </a:r>
            <a:r>
              <a:rPr lang="en-US" dirty="0"/>
              <a:t>(includes) the activities required to create work products such as </a:t>
            </a:r>
            <a:r>
              <a:rPr lang="en-US" b="1" dirty="0"/>
              <a:t>models, documents, logs, forms and lists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Myths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23" y="899244"/>
            <a:ext cx="1526802" cy="1526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1" y="1060637"/>
            <a:ext cx="4533355" cy="27200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176586" y="113411"/>
            <a:ext cx="6883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Beliefs about software and the process used to build it.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880221" y="4131928"/>
            <a:ext cx="4673414" cy="2215082"/>
          </a:xfrm>
          <a:prstGeom prst="wedgeRoundRectCallout">
            <a:avLst>
              <a:gd name="adj1" fmla="val 10342"/>
              <a:gd name="adj2" fmla="val -7409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</a:t>
            </a:r>
            <a:r>
              <a:rPr lang="en-US" sz="3600" b="1" dirty="0">
                <a:solidFill>
                  <a:srgbClr val="C00000"/>
                </a:solidFill>
              </a:rPr>
              <a:t>Misleading Attitudes that cause serious problem</a:t>
            </a:r>
            <a:r>
              <a:rPr lang="en-US" sz="3600" dirty="0"/>
              <a:t>” are myths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84" y="2854990"/>
            <a:ext cx="1534386" cy="15343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22" y="4749223"/>
            <a:ext cx="1534386" cy="1534386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8404412" y="1308261"/>
            <a:ext cx="3636555" cy="1117785"/>
          </a:xfrm>
          <a:prstGeom prst="wedgeEllipseCallout">
            <a:avLst>
              <a:gd name="adj1" fmla="val -71097"/>
              <a:gd name="adj2" fmla="val -662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Management Myths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8624047" y="3063290"/>
            <a:ext cx="3416920" cy="1117785"/>
          </a:xfrm>
          <a:prstGeom prst="wedgeEllipseCallout">
            <a:avLst>
              <a:gd name="adj1" fmla="val -86839"/>
              <a:gd name="adj2" fmla="val -494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dk1"/>
                </a:solidFill>
              </a:rPr>
              <a:t>Customer </a:t>
            </a:r>
            <a:r>
              <a:rPr lang="en-US" sz="2400" dirty="0">
                <a:solidFill>
                  <a:schemeClr val="dk1"/>
                </a:solidFill>
              </a:rPr>
              <a:t>Myths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624047" y="4599895"/>
            <a:ext cx="3416920" cy="1117785"/>
          </a:xfrm>
          <a:prstGeom prst="wedgeEllipseCallout">
            <a:avLst>
              <a:gd name="adj1" fmla="val -83297"/>
              <a:gd name="adj2" fmla="val -37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Practitioner's (Developer) Myths</a:t>
            </a:r>
          </a:p>
        </p:txBody>
      </p:sp>
    </p:spTree>
    <p:extLst>
      <p:ext uri="{BB962C8B-B14F-4D97-AF65-F5344CB8AC3E}">
        <p14:creationId xmlns:p14="http://schemas.microsoft.com/office/powerpoint/2010/main" val="13325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</a:t>
            </a:r>
            <a:r>
              <a:rPr lang="en-US" dirty="0" smtClean="0"/>
              <a:t>myth - 1 &amp;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7" y="856511"/>
            <a:ext cx="1016022" cy="101602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61925" y="893713"/>
            <a:ext cx="4847093" cy="1045863"/>
          </a:xfrm>
          <a:prstGeom prst="wedgeRoundRectCallout">
            <a:avLst>
              <a:gd name="adj1" fmla="val 64395"/>
              <a:gd name="adj2" fmla="val -301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</a:t>
            </a:r>
            <a:r>
              <a:rPr lang="en-US" sz="2400" b="1" dirty="0">
                <a:solidFill>
                  <a:srgbClr val="C00000"/>
                </a:solidFill>
              </a:rPr>
              <a:t>have standards and procedures </a:t>
            </a:r>
            <a:r>
              <a:rPr lang="en-US" sz="2400" dirty="0"/>
              <a:t>to build a system, which is enough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25" y="2765940"/>
            <a:ext cx="5773727" cy="3693600"/>
          </a:xfrm>
        </p:spPr>
        <p:txBody>
          <a:bodyPr/>
          <a:lstStyle/>
          <a:p>
            <a:r>
              <a:rPr lang="en-US" dirty="0" smtClean="0"/>
              <a:t>Are </a:t>
            </a:r>
            <a:r>
              <a:rPr lang="en-US" dirty="0"/>
              <a:t>software </a:t>
            </a:r>
            <a:r>
              <a:rPr lang="en-US" b="1" dirty="0"/>
              <a:t>practitioners aware </a:t>
            </a:r>
            <a:r>
              <a:rPr lang="en-US" dirty="0"/>
              <a:t>of standard’s existence? </a:t>
            </a:r>
          </a:p>
          <a:p>
            <a:r>
              <a:rPr lang="en-US" dirty="0"/>
              <a:t>Does it </a:t>
            </a:r>
            <a:r>
              <a:rPr lang="en-US" b="1" dirty="0"/>
              <a:t>reflect modern software engineering </a:t>
            </a:r>
            <a:r>
              <a:rPr lang="en-US" dirty="0"/>
              <a:t>practice? </a:t>
            </a:r>
          </a:p>
          <a:p>
            <a:r>
              <a:rPr lang="en-US" dirty="0"/>
              <a:t>Is it </a:t>
            </a:r>
            <a:r>
              <a:rPr lang="en-US" b="1" dirty="0"/>
              <a:t>complete</a:t>
            </a:r>
            <a:r>
              <a:rPr lang="en-US" dirty="0"/>
              <a:t>? </a:t>
            </a:r>
          </a:p>
          <a:p>
            <a:r>
              <a:rPr lang="en-US" dirty="0"/>
              <a:t>Is it streamlined to </a:t>
            </a:r>
            <a:r>
              <a:rPr lang="en-US" b="1" dirty="0"/>
              <a:t>improve time to delivery </a:t>
            </a:r>
            <a:r>
              <a:rPr lang="en-US" dirty="0"/>
              <a:t>while </a:t>
            </a:r>
            <a:r>
              <a:rPr lang="en-US" b="1" dirty="0"/>
              <a:t>still maintaining a focus on quality</a:t>
            </a:r>
            <a:r>
              <a:rPr lang="en-US" dirty="0"/>
              <a:t>? </a:t>
            </a:r>
          </a:p>
          <a:p>
            <a:r>
              <a:rPr lang="en-US" dirty="0"/>
              <a:t>In many cases, the answer to all of these questions is "no.“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57300" y="2611376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7387771" y="976073"/>
            <a:ext cx="4613729" cy="963503"/>
          </a:xfrm>
          <a:prstGeom prst="wedgeRoundRectCallout">
            <a:avLst>
              <a:gd name="adj1" fmla="val -65852"/>
              <a:gd name="adj2" fmla="val -422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have </a:t>
            </a:r>
            <a:r>
              <a:rPr lang="en-US" sz="2400" b="1" dirty="0">
                <a:solidFill>
                  <a:srgbClr val="C00000"/>
                </a:solidFill>
              </a:rPr>
              <a:t>the newest computers and development tools</a:t>
            </a:r>
            <a:r>
              <a:rPr lang="en-US" sz="2400" dirty="0"/>
              <a:t>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75311" y="2765940"/>
            <a:ext cx="5426189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</a:t>
            </a:r>
            <a:r>
              <a:rPr lang="en-US" b="1" dirty="0" smtClean="0"/>
              <a:t>takes much more than the latest model </a:t>
            </a:r>
            <a:r>
              <a:rPr lang="en-US" dirty="0" smtClean="0"/>
              <a:t>computers to do high-quality software development. </a:t>
            </a:r>
          </a:p>
          <a:p>
            <a:r>
              <a:rPr lang="en-US" b="1" dirty="0" smtClean="0"/>
              <a:t>Computer-aided software engineering (CASE) </a:t>
            </a:r>
            <a:r>
              <a:rPr lang="en-US" dirty="0" smtClean="0"/>
              <a:t>tools are more important than hardware.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061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75311" y="2611595"/>
            <a:ext cx="43231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0791" y="2149705"/>
            <a:ext cx="29381" cy="4460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6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7" grpId="0" animBg="1"/>
      <p:bldP spid="10" grpId="0" animBg="1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</a:t>
            </a:r>
            <a:r>
              <a:rPr lang="en-US" dirty="0" smtClean="0"/>
              <a:t>myth - 3 &amp;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7" y="856511"/>
            <a:ext cx="1016022" cy="101602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61925" y="893713"/>
            <a:ext cx="4847093" cy="1045863"/>
          </a:xfrm>
          <a:prstGeom prst="wedgeRoundRectCallout">
            <a:avLst>
              <a:gd name="adj1" fmla="val 64395"/>
              <a:gd name="adj2" fmla="val -301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</a:t>
            </a:r>
            <a:r>
              <a:rPr lang="en-US" sz="2400" b="1" dirty="0">
                <a:solidFill>
                  <a:srgbClr val="C00000"/>
                </a:solidFill>
              </a:rPr>
              <a:t>can add more programmers </a:t>
            </a:r>
            <a:r>
              <a:rPr lang="en-US" sz="2400" dirty="0"/>
              <a:t>and can catch up the schedule.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25" y="2765940"/>
            <a:ext cx="5773727" cy="3693600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b="1" dirty="0"/>
              <a:t>development is not a mechanistic process </a:t>
            </a:r>
            <a:r>
              <a:rPr lang="en-US" dirty="0"/>
              <a:t>like manufacturing. </a:t>
            </a:r>
          </a:p>
          <a:p>
            <a:r>
              <a:rPr lang="en-US" dirty="0"/>
              <a:t>In the words of Fred Brooks : "</a:t>
            </a:r>
            <a:r>
              <a:rPr lang="en-US" b="1" dirty="0"/>
              <a:t>adding people to a late software project makes it later.</a:t>
            </a:r>
            <a:r>
              <a:rPr lang="en-US" dirty="0"/>
              <a:t>" </a:t>
            </a:r>
          </a:p>
          <a:p>
            <a:r>
              <a:rPr lang="en-US" b="1" dirty="0"/>
              <a:t>People</a:t>
            </a:r>
            <a:r>
              <a:rPr lang="en-US" dirty="0"/>
              <a:t> who were </a:t>
            </a:r>
            <a:r>
              <a:rPr lang="en-US" b="1" dirty="0"/>
              <a:t>working</a:t>
            </a:r>
            <a:r>
              <a:rPr lang="en-US" dirty="0"/>
              <a:t> must </a:t>
            </a:r>
            <a:r>
              <a:rPr lang="en-US" b="1" dirty="0"/>
              <a:t>spend time educating </a:t>
            </a:r>
            <a:r>
              <a:rPr lang="en-US" dirty="0"/>
              <a:t>the newcomers.</a:t>
            </a:r>
          </a:p>
          <a:p>
            <a:r>
              <a:rPr lang="en-US" dirty="0"/>
              <a:t>People can be added but only </a:t>
            </a:r>
            <a:r>
              <a:rPr lang="en-US" b="1" dirty="0"/>
              <a:t>in a planned and well-coordinated </a:t>
            </a:r>
            <a:r>
              <a:rPr lang="en-US" dirty="0"/>
              <a:t>manner.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57300" y="2611376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7039429" y="856511"/>
            <a:ext cx="4962071" cy="1191596"/>
          </a:xfrm>
          <a:prstGeom prst="wedgeRoundRectCallout">
            <a:avLst>
              <a:gd name="adj1" fmla="val -56700"/>
              <a:gd name="adj2" fmla="val -3647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 </a:t>
            </a:r>
            <a:r>
              <a:rPr lang="en-US" sz="2400" b="1" dirty="0">
                <a:solidFill>
                  <a:srgbClr val="C00000"/>
                </a:solidFill>
              </a:rPr>
              <a:t>outsourced the development </a:t>
            </a:r>
            <a:r>
              <a:rPr lang="en-US" sz="2400" dirty="0"/>
              <a:t>activity, now I </a:t>
            </a:r>
            <a:r>
              <a:rPr lang="en-US" sz="2400" b="1" dirty="0">
                <a:solidFill>
                  <a:srgbClr val="C00000"/>
                </a:solidFill>
              </a:rPr>
              <a:t>can relax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can wait </a:t>
            </a:r>
            <a:r>
              <a:rPr lang="en-US" sz="2400" dirty="0"/>
              <a:t>for the </a:t>
            </a:r>
            <a:r>
              <a:rPr lang="en-US" sz="2400" b="1" dirty="0">
                <a:solidFill>
                  <a:srgbClr val="C00000"/>
                </a:solidFill>
              </a:rPr>
              <a:t>final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working </a:t>
            </a:r>
            <a:r>
              <a:rPr lang="en-US" sz="2400" b="1" dirty="0">
                <a:solidFill>
                  <a:srgbClr val="C00000"/>
                </a:solidFill>
              </a:rPr>
              <a:t>product</a:t>
            </a:r>
            <a:r>
              <a:rPr lang="en-US" sz="2400" dirty="0"/>
              <a:t>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75311" y="2765940"/>
            <a:ext cx="5426189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an </a:t>
            </a:r>
            <a:r>
              <a:rPr lang="en-US" b="1" dirty="0"/>
              <a:t>organization</a:t>
            </a:r>
            <a:r>
              <a:rPr lang="en-US" dirty="0"/>
              <a:t> does </a:t>
            </a:r>
            <a:r>
              <a:rPr lang="en-US" b="1" dirty="0">
                <a:solidFill>
                  <a:schemeClr val="accent6"/>
                </a:solidFill>
              </a:rPr>
              <a:t>not understand </a:t>
            </a:r>
            <a:r>
              <a:rPr lang="en-US" b="1" dirty="0"/>
              <a:t>how to manage </a:t>
            </a:r>
            <a:r>
              <a:rPr lang="en-US" dirty="0"/>
              <a:t>and </a:t>
            </a:r>
            <a:r>
              <a:rPr lang="en-US" b="1" dirty="0"/>
              <a:t>control</a:t>
            </a:r>
            <a:r>
              <a:rPr lang="en-US" dirty="0"/>
              <a:t> software projects internally, it will invariably struggle when it outsources software projects.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061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75311" y="2611595"/>
            <a:ext cx="43231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0791" y="2149705"/>
            <a:ext cx="29381" cy="4460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0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7" grpId="0" animBg="1"/>
      <p:bldP spid="10" grpId="0" animBg="1"/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myth - 1 &amp; 2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61925" y="893713"/>
            <a:ext cx="4847093" cy="1045863"/>
          </a:xfrm>
          <a:prstGeom prst="wedgeRoundRectCallout">
            <a:avLst>
              <a:gd name="adj1" fmla="val 64395"/>
              <a:gd name="adj2" fmla="val -301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general statement of objectives </a:t>
            </a:r>
            <a:r>
              <a:rPr lang="en-US" sz="2400" dirty="0"/>
              <a:t>(requirements) is </a:t>
            </a:r>
            <a:r>
              <a:rPr lang="en-US" sz="2400" b="1" dirty="0">
                <a:solidFill>
                  <a:srgbClr val="C00000"/>
                </a:solidFill>
              </a:rPr>
              <a:t>sufficient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start a development.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25" y="2765940"/>
            <a:ext cx="5773727" cy="3693600"/>
          </a:xfrm>
        </p:spPr>
        <p:txBody>
          <a:bodyPr/>
          <a:lstStyle/>
          <a:p>
            <a:r>
              <a:rPr lang="en-US" dirty="0"/>
              <a:t>Comprehensive (</a:t>
            </a:r>
            <a:r>
              <a:rPr lang="en-US" b="1" dirty="0"/>
              <a:t>detailed</a:t>
            </a:r>
            <a:r>
              <a:rPr lang="en-US" dirty="0"/>
              <a:t>) </a:t>
            </a:r>
            <a:r>
              <a:rPr lang="en-US" b="1" dirty="0"/>
              <a:t>statements</a:t>
            </a:r>
            <a:r>
              <a:rPr lang="en-US" dirty="0"/>
              <a:t> of requirements is not always possible, an </a:t>
            </a:r>
            <a:r>
              <a:rPr lang="en-US" b="1" dirty="0"/>
              <a:t>ambiguous</a:t>
            </a:r>
            <a:r>
              <a:rPr lang="en-US" dirty="0"/>
              <a:t> (unclear) “</a:t>
            </a:r>
            <a:r>
              <a:rPr lang="en-US" b="1" dirty="0"/>
              <a:t>statement of objectives</a:t>
            </a:r>
            <a:r>
              <a:rPr lang="en-US" dirty="0"/>
              <a:t>” can lead to disaster. 	</a:t>
            </a:r>
          </a:p>
          <a:p>
            <a:r>
              <a:rPr lang="en-US" dirty="0"/>
              <a:t>Unambiguous (clear) requirements can be gathered only through effective and continuous communication between customer and developer.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57300" y="2611376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7039429" y="856511"/>
            <a:ext cx="4962071" cy="1191596"/>
          </a:xfrm>
          <a:prstGeom prst="wedgeRoundRectCallout">
            <a:avLst>
              <a:gd name="adj1" fmla="val -60035"/>
              <a:gd name="adj2" fmla="val -333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Requirement Changes</a:t>
            </a:r>
            <a:r>
              <a:rPr lang="en-US" sz="2400" dirty="0"/>
              <a:t> can be </a:t>
            </a:r>
            <a:r>
              <a:rPr lang="en-US" sz="2400" b="1" dirty="0">
                <a:solidFill>
                  <a:srgbClr val="C00000"/>
                </a:solidFill>
              </a:rPr>
              <a:t>easily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accommodated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because software is very flexible.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75311" y="2765940"/>
            <a:ext cx="5426189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true that software </a:t>
            </a:r>
            <a:r>
              <a:rPr lang="en-US" b="1" dirty="0"/>
              <a:t>requirements change</a:t>
            </a:r>
            <a:r>
              <a:rPr lang="en-US" dirty="0"/>
              <a:t>, but the </a:t>
            </a:r>
            <a:r>
              <a:rPr lang="en-US" b="1" dirty="0"/>
              <a:t>impact</a:t>
            </a:r>
            <a:r>
              <a:rPr lang="en-US" dirty="0"/>
              <a:t> of change </a:t>
            </a:r>
            <a:r>
              <a:rPr lang="en-US" b="1" dirty="0"/>
              <a:t>varies with the time</a:t>
            </a:r>
            <a:r>
              <a:rPr lang="en-US" dirty="0"/>
              <a:t> at which it is </a:t>
            </a:r>
            <a:r>
              <a:rPr lang="en-US" dirty="0" smtClean="0"/>
              <a:t>introduced.</a:t>
            </a:r>
          </a:p>
          <a:p>
            <a:r>
              <a:rPr lang="en-US" dirty="0" smtClean="0"/>
              <a:t>When </a:t>
            </a:r>
            <a:r>
              <a:rPr lang="en-US" dirty="0"/>
              <a:t>requirements changes are requested early the cost impact is relatively small.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061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75311" y="2611595"/>
            <a:ext cx="43231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21283" y="2144615"/>
            <a:ext cx="52051" cy="4460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29" y="791831"/>
            <a:ext cx="1101713" cy="11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7" grpId="0" animBg="1"/>
      <p:bldP spid="10" grpId="0" animBg="1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Practitioner's (Developer) </a:t>
            </a:r>
            <a:r>
              <a:rPr lang="en-US" dirty="0" smtClean="0"/>
              <a:t>myth – 1 &amp; 2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61925" y="893713"/>
            <a:ext cx="4847093" cy="1045863"/>
          </a:xfrm>
          <a:prstGeom prst="wedgeRoundRectCallout">
            <a:avLst>
              <a:gd name="adj1" fmla="val 67389"/>
              <a:gd name="adj2" fmla="val -135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Once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we </a:t>
            </a:r>
            <a:r>
              <a:rPr lang="en-US" sz="2400" b="1" dirty="0">
                <a:solidFill>
                  <a:srgbClr val="C00000"/>
                </a:solidFill>
              </a:rPr>
              <a:t>write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program</a:t>
            </a:r>
            <a:r>
              <a:rPr lang="en-US" sz="2400" dirty="0"/>
              <a:t>, our </a:t>
            </a:r>
            <a:r>
              <a:rPr lang="en-US" sz="2400" b="1" dirty="0">
                <a:solidFill>
                  <a:srgbClr val="C00000"/>
                </a:solidFill>
              </a:rPr>
              <a:t>job is done</a:t>
            </a:r>
            <a:r>
              <a:rPr lang="en-US" sz="2400" dirty="0"/>
              <a:t>.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1925" y="2765940"/>
            <a:ext cx="5773727" cy="3693600"/>
          </a:xfrm>
        </p:spPr>
        <p:txBody>
          <a:bodyPr/>
          <a:lstStyle/>
          <a:p>
            <a:r>
              <a:rPr lang="en-US" dirty="0"/>
              <a:t>Experts say "</a:t>
            </a:r>
            <a:r>
              <a:rPr lang="en-US" b="1" dirty="0"/>
              <a:t>the sooner you begin 'writing code', the longer it will take you to get done.</a:t>
            </a:r>
            <a:r>
              <a:rPr lang="en-US" dirty="0"/>
              <a:t>" </a:t>
            </a:r>
          </a:p>
          <a:p>
            <a:r>
              <a:rPr lang="en-US" dirty="0"/>
              <a:t>Industry data indicates that 60 to 80 % effort expended on software will be after it is delivered to the customer for the first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9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57300" y="2611376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7039429" y="893713"/>
            <a:ext cx="4962071" cy="1045863"/>
          </a:xfrm>
          <a:prstGeom prst="wedgeRoundRectCallout">
            <a:avLst>
              <a:gd name="adj1" fmla="val -63135"/>
              <a:gd name="adj2" fmla="val -26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</a:t>
            </a:r>
            <a:r>
              <a:rPr lang="en-US" sz="2400" b="1" dirty="0">
                <a:solidFill>
                  <a:srgbClr val="C00000"/>
                </a:solidFill>
              </a:rPr>
              <a:t> can’t </a:t>
            </a:r>
            <a:r>
              <a:rPr lang="en-US" sz="2400" dirty="0"/>
              <a:t>access </a:t>
            </a:r>
            <a:r>
              <a:rPr lang="en-US" sz="2400" b="1" dirty="0">
                <a:solidFill>
                  <a:srgbClr val="C00000"/>
                </a:solidFill>
              </a:rPr>
              <a:t>quality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until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it is </a:t>
            </a:r>
            <a:r>
              <a:rPr lang="en-US" sz="2400" b="1" dirty="0">
                <a:solidFill>
                  <a:srgbClr val="C00000"/>
                </a:solidFill>
              </a:rPr>
              <a:t>running</a:t>
            </a:r>
            <a:r>
              <a:rPr lang="en-US" sz="2400" dirty="0"/>
              <a:t>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75311" y="2765940"/>
            <a:ext cx="5426189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of the most effective software </a:t>
            </a:r>
            <a:r>
              <a:rPr lang="en-US" b="1" dirty="0"/>
              <a:t>quality assurance mechanisms </a:t>
            </a:r>
            <a:r>
              <a:rPr lang="en-US" dirty="0"/>
              <a:t>can be </a:t>
            </a:r>
            <a:r>
              <a:rPr lang="en-US" b="1" dirty="0"/>
              <a:t>applied from</a:t>
            </a:r>
            <a:r>
              <a:rPr lang="en-US" dirty="0"/>
              <a:t> the </a:t>
            </a:r>
            <a:r>
              <a:rPr lang="en-US" b="1" dirty="0"/>
              <a:t>beginning</a:t>
            </a:r>
            <a:r>
              <a:rPr lang="en-US" dirty="0"/>
              <a:t> of a project - </a:t>
            </a:r>
            <a:r>
              <a:rPr lang="en-US" b="1" dirty="0"/>
              <a:t>the technical review</a:t>
            </a:r>
            <a:r>
              <a:rPr lang="en-US" dirty="0"/>
              <a:t>. </a:t>
            </a:r>
          </a:p>
          <a:p>
            <a:r>
              <a:rPr lang="en-US" dirty="0"/>
              <a:t>Software reviews are more effective “quality filter” than testing for finding software defects.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061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5311" y="2611595"/>
            <a:ext cx="43231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34" y="863194"/>
            <a:ext cx="1221526" cy="122152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160472" y="2143107"/>
            <a:ext cx="52051" cy="4460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6" grpId="0" animBg="1"/>
      <p:bldP spid="8" grpId="0" animBg="1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Practitioner's (Developer) </a:t>
            </a:r>
            <a:r>
              <a:rPr lang="en-US" dirty="0" smtClean="0"/>
              <a:t>myth – 3 &amp; 4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61925" y="893713"/>
            <a:ext cx="4847093" cy="1045863"/>
          </a:xfrm>
          <a:prstGeom prst="wedgeRoundRectCallout">
            <a:avLst>
              <a:gd name="adj1" fmla="val 67389"/>
              <a:gd name="adj2" fmla="val -135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Working </a:t>
            </a:r>
            <a:r>
              <a:rPr lang="en-US" sz="2400" b="1" dirty="0">
                <a:solidFill>
                  <a:srgbClr val="C00000"/>
                </a:solidFill>
              </a:rPr>
              <a:t>program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C00000"/>
                </a:solidFill>
              </a:rPr>
              <a:t>only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deliverable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work </a:t>
            </a:r>
            <a:r>
              <a:rPr lang="en-US" sz="2400" b="1" dirty="0">
                <a:solidFill>
                  <a:srgbClr val="C00000"/>
                </a:solidFill>
              </a:rPr>
              <a:t>product</a:t>
            </a:r>
            <a:r>
              <a:rPr lang="en-US" sz="2400" dirty="0"/>
              <a:t>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1925" y="2765940"/>
            <a:ext cx="5773727" cy="3693600"/>
          </a:xfrm>
        </p:spPr>
        <p:txBody>
          <a:bodyPr/>
          <a:lstStyle/>
          <a:p>
            <a:r>
              <a:rPr lang="en-US" b="1" dirty="0"/>
              <a:t>A working program </a:t>
            </a:r>
            <a:r>
              <a:rPr lang="en-US" dirty="0"/>
              <a:t>is only one </a:t>
            </a:r>
            <a:r>
              <a:rPr lang="en-US" b="1" dirty="0"/>
              <a:t>part of </a:t>
            </a:r>
            <a:r>
              <a:rPr lang="en-US" dirty="0"/>
              <a:t>a </a:t>
            </a:r>
            <a:r>
              <a:rPr lang="en-US" b="1" dirty="0"/>
              <a:t>software configuration</a:t>
            </a:r>
            <a:r>
              <a:rPr lang="en-US" dirty="0"/>
              <a:t>. </a:t>
            </a:r>
          </a:p>
          <a:p>
            <a:r>
              <a:rPr lang="en-US" dirty="0"/>
              <a:t>A variety of work products (e.g., </a:t>
            </a:r>
            <a:r>
              <a:rPr lang="en-US" b="1" dirty="0"/>
              <a:t>models, documents, plans</a:t>
            </a:r>
            <a:r>
              <a:rPr lang="en-US" dirty="0"/>
              <a:t>) provide a foundation for successful engineering and, more important, guidance for software support.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9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57300" y="2611376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7039429" y="893713"/>
            <a:ext cx="4962071" cy="1045863"/>
          </a:xfrm>
          <a:prstGeom prst="wedgeRoundRectCallout">
            <a:avLst>
              <a:gd name="adj1" fmla="val -63135"/>
              <a:gd name="adj2" fmla="val -26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Software engineering</a:t>
            </a:r>
            <a:r>
              <a:rPr lang="en-US" sz="2400" dirty="0"/>
              <a:t> is about </a:t>
            </a:r>
            <a:r>
              <a:rPr lang="en-US" sz="2400" b="1" dirty="0">
                <a:solidFill>
                  <a:srgbClr val="C00000"/>
                </a:solidFill>
              </a:rPr>
              <a:t>unnecessary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documentation.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75311" y="2765940"/>
            <a:ext cx="5426189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engineering is not about creating documents. It is about </a:t>
            </a:r>
            <a:r>
              <a:rPr lang="en-US" b="1" dirty="0"/>
              <a:t>creating a quality product</a:t>
            </a:r>
            <a:r>
              <a:rPr lang="en-US" dirty="0"/>
              <a:t>. </a:t>
            </a:r>
          </a:p>
          <a:p>
            <a:r>
              <a:rPr lang="en-US" dirty="0"/>
              <a:t>Better quality leads to reduced rework. And reduced rework results in faster delivery times.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061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5311" y="2611595"/>
            <a:ext cx="43231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1283" y="2143107"/>
            <a:ext cx="52051" cy="4460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34" y="863194"/>
            <a:ext cx="1221526" cy="12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6" grpId="0" animBg="1"/>
      <p:bldP spid="8" grpId="0" animBg="1"/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7221" y="874033"/>
            <a:ext cx="6481357" cy="5334000"/>
          </a:xfrm>
        </p:spPr>
        <p:txBody>
          <a:bodyPr/>
          <a:lstStyle/>
          <a:p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C00000"/>
                </a:solidFill>
              </a:rPr>
              <a:t>Software development life cycle (SDLC) </a:t>
            </a:r>
            <a:r>
              <a:rPr lang="en-US" dirty="0" smtClean="0"/>
              <a:t>or Application development life cycle Models</a:t>
            </a:r>
          </a:p>
          <a:p>
            <a:r>
              <a:rPr lang="en-US" dirty="0" smtClean="0"/>
              <a:t>Process models </a:t>
            </a:r>
            <a:r>
              <a:rPr lang="en-US" b="1" dirty="0" smtClean="0">
                <a:solidFill>
                  <a:srgbClr val="C00000"/>
                </a:solidFill>
              </a:rPr>
              <a:t>prescribe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 distinct set of </a:t>
            </a:r>
            <a:r>
              <a:rPr lang="en-US" b="1" dirty="0" smtClean="0">
                <a:solidFill>
                  <a:srgbClr val="C00000"/>
                </a:solidFill>
              </a:rPr>
              <a:t>activities, actions, tasks and milestones (deliverables)</a:t>
            </a:r>
            <a:r>
              <a:rPr lang="en-US" dirty="0" smtClean="0"/>
              <a:t> required to engineer high quality software.</a:t>
            </a:r>
          </a:p>
          <a:p>
            <a:r>
              <a:rPr lang="en-US" dirty="0" smtClean="0"/>
              <a:t>Process </a:t>
            </a:r>
            <a:r>
              <a:rPr lang="en-US" b="1" dirty="0" smtClean="0">
                <a:solidFill>
                  <a:srgbClr val="C00000"/>
                </a:solidFill>
              </a:rPr>
              <a:t>models are not perfect, </a:t>
            </a:r>
            <a:r>
              <a:rPr lang="en-US" dirty="0" smtClean="0"/>
              <a:t>but </a:t>
            </a:r>
            <a:r>
              <a:rPr lang="en-US" b="1" dirty="0" smtClean="0">
                <a:solidFill>
                  <a:srgbClr val="C00000"/>
                </a:solidFill>
              </a:rPr>
              <a:t>provide roadmap</a:t>
            </a:r>
            <a:r>
              <a:rPr lang="en-US" dirty="0" smtClean="0"/>
              <a:t> for software engineering work.</a:t>
            </a:r>
          </a:p>
          <a:p>
            <a:r>
              <a:rPr lang="en-US" dirty="0" smtClean="0"/>
              <a:t>Software models provide stability, control and organization to a process that if not managed can easily get out of control.</a:t>
            </a:r>
          </a:p>
          <a:p>
            <a:r>
              <a:rPr lang="en-US" dirty="0" smtClean="0"/>
              <a:t>Software process models are adapted (adjusted) to meet the needs of software engineers and managers for a specific project.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619221" y="1495205"/>
            <a:ext cx="3936013" cy="3936014"/>
          </a:xfrm>
          <a:prstGeom prst="ellipse">
            <a:avLst/>
          </a:prstGeom>
          <a:noFill/>
          <a:ln w="1905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58593" y="992583"/>
            <a:ext cx="1469362" cy="14693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39342" y="1529021"/>
            <a:ext cx="1553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b="1" dirty="0" smtClean="0">
                <a:solidFill>
                  <a:schemeClr val="bg1"/>
                </a:solidFill>
              </a:rPr>
              <a:t>Communication</a:t>
            </a:r>
            <a:endParaRPr lang="en-US" sz="17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623020" y="2166482"/>
            <a:ext cx="1469362" cy="14693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99232" y="2702919"/>
            <a:ext cx="918366" cy="33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982293" y="4326372"/>
            <a:ext cx="1469362" cy="14693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90711" y="4915927"/>
            <a:ext cx="990998" cy="33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>
                <a:solidFill>
                  <a:schemeClr val="bg1"/>
                </a:solidFill>
              </a:rPr>
              <a:t>Modeling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65443" y="4307121"/>
            <a:ext cx="1469362" cy="14693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52403" y="4843558"/>
            <a:ext cx="1274846" cy="33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Construction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43967" y="2166482"/>
            <a:ext cx="1469362" cy="14693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23643" y="2702919"/>
            <a:ext cx="1233359" cy="33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Deployment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2910" y="2530998"/>
            <a:ext cx="1116043" cy="64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SDLC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683314" y="3180149"/>
            <a:ext cx="1732547" cy="1422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Software</a:t>
            </a:r>
          </a:p>
          <a:p>
            <a:pPr algn="ctr"/>
            <a:r>
              <a:rPr lang="en-US" sz="2400" dirty="0" smtClean="0"/>
              <a:t>Development</a:t>
            </a:r>
          </a:p>
          <a:p>
            <a:pPr algn="ctr"/>
            <a:r>
              <a:rPr lang="en-US" sz="2400" dirty="0" smtClean="0"/>
              <a:t>Life</a:t>
            </a:r>
          </a:p>
          <a:p>
            <a:pPr algn="ctr"/>
            <a:r>
              <a:rPr lang="en-US" sz="2400" dirty="0" smtClean="0"/>
              <a:t>Cycle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954554" y="3172488"/>
            <a:ext cx="12361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84029" y="295893"/>
            <a:ext cx="575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process model </a:t>
            </a:r>
            <a:r>
              <a:rPr lang="en-US" dirty="0"/>
              <a:t>is the abstract representation of process.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930032" y="986230"/>
            <a:ext cx="1288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SDLC Phases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774089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9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7181" y="1463213"/>
            <a:ext cx="5598108" cy="2931808"/>
          </a:xfrm>
        </p:spPr>
        <p:txBody>
          <a:bodyPr/>
          <a:lstStyle/>
          <a:p>
            <a:r>
              <a:rPr lang="en-US" dirty="0"/>
              <a:t>Waterfall Model (Linear Sequential Model)</a:t>
            </a:r>
          </a:p>
          <a:p>
            <a:r>
              <a:rPr lang="en-US" dirty="0"/>
              <a:t>Incremental Process Model</a:t>
            </a:r>
          </a:p>
          <a:p>
            <a:r>
              <a:rPr lang="en-US" dirty="0"/>
              <a:t>Prototyping Model</a:t>
            </a:r>
          </a:p>
          <a:p>
            <a:r>
              <a:rPr lang="en-US" dirty="0"/>
              <a:t>The Spiral Model</a:t>
            </a:r>
          </a:p>
          <a:p>
            <a:r>
              <a:rPr lang="en-US" dirty="0"/>
              <a:t>Rapid Application Development Model</a:t>
            </a:r>
          </a:p>
          <a:p>
            <a:r>
              <a:rPr lang="en-US" dirty="0"/>
              <a:t>Agile Model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4419" y="809368"/>
            <a:ext cx="5340471" cy="293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Process model is selected based on different parameters</a:t>
            </a:r>
          </a:p>
          <a:p>
            <a:pPr lvl="1"/>
            <a:r>
              <a:rPr lang="en-US" dirty="0" smtClean="0"/>
              <a:t>Type of the project &amp; people</a:t>
            </a:r>
          </a:p>
          <a:p>
            <a:pPr lvl="1"/>
            <a:r>
              <a:rPr lang="en-US" dirty="0" smtClean="0"/>
              <a:t>Complexity of the project</a:t>
            </a:r>
          </a:p>
          <a:p>
            <a:pPr lvl="1"/>
            <a:r>
              <a:rPr lang="en-US" dirty="0" smtClean="0"/>
              <a:t>Size of team</a:t>
            </a:r>
          </a:p>
          <a:p>
            <a:pPr lvl="1"/>
            <a:r>
              <a:rPr lang="en-US" dirty="0" smtClean="0"/>
              <a:t>Expertise of people in team</a:t>
            </a:r>
          </a:p>
          <a:p>
            <a:pPr lvl="1"/>
            <a:r>
              <a:rPr lang="en-US" dirty="0" smtClean="0"/>
              <a:t>Working environment of team</a:t>
            </a:r>
          </a:p>
          <a:p>
            <a:pPr lvl="1"/>
            <a:r>
              <a:rPr lang="en-US" dirty="0" smtClean="0"/>
              <a:t>Software delivery deadline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27181" y="881615"/>
            <a:ext cx="21794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Process Models</a:t>
            </a:r>
            <a:endParaRPr lang="en-US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322555" y="1343280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32202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1" r="28537"/>
          <a:stretch/>
        </p:blipFill>
        <p:spPr>
          <a:xfrm>
            <a:off x="1426457" y="3839343"/>
            <a:ext cx="2741203" cy="27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Study Software Engineering?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4"/>
          <a:stretch/>
        </p:blipFill>
        <p:spPr>
          <a:xfrm>
            <a:off x="546100" y="1828800"/>
            <a:ext cx="16637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001161"/>
            <a:ext cx="162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How the Customer</a:t>
            </a:r>
          </a:p>
          <a:p>
            <a:pPr algn="ctr"/>
            <a:r>
              <a:rPr lang="en-US" sz="2000" b="1" dirty="0" smtClean="0"/>
              <a:t>Explains Requirement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283" y="955357"/>
            <a:ext cx="925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Software Development Life Cycle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without</a:t>
            </a:r>
            <a:r>
              <a:rPr lang="en-US" sz="2800" b="1" dirty="0" smtClean="0">
                <a:latin typeface="+mj-lt"/>
              </a:rPr>
              <a:t> Software Engineering</a:t>
            </a:r>
            <a:endParaRPr lang="en-US" sz="2800" b="1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9528" y="1524000"/>
            <a:ext cx="911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57281" y="4924961"/>
            <a:ext cx="160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How the Project Leader</a:t>
            </a:r>
          </a:p>
          <a:p>
            <a:pPr algn="ctr"/>
            <a:r>
              <a:rPr lang="en-US" sz="2000" b="1" dirty="0" smtClean="0"/>
              <a:t>understand it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4"/>
          <a:stretch/>
        </p:blipFill>
        <p:spPr>
          <a:xfrm>
            <a:off x="2881080" y="1835150"/>
            <a:ext cx="1676400" cy="2736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6"/>
          <a:stretch/>
        </p:blipFill>
        <p:spPr>
          <a:xfrm>
            <a:off x="5199742" y="1828800"/>
            <a:ext cx="16764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75942" y="4924961"/>
            <a:ext cx="1523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/>
              <a:t>How the System Analyst</a:t>
            </a:r>
          </a:p>
          <a:p>
            <a:pPr algn="ctr"/>
            <a:r>
              <a:rPr lang="en-US" sz="2100" b="1" dirty="0" smtClean="0"/>
              <a:t>design it</a:t>
            </a:r>
            <a:endParaRPr lang="en-US" sz="21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6"/>
          <a:stretch/>
        </p:blipFill>
        <p:spPr>
          <a:xfrm>
            <a:off x="7565574" y="1828800"/>
            <a:ext cx="16764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67175" y="4924961"/>
            <a:ext cx="157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/>
              <a:t>How the Programmer Works</a:t>
            </a:r>
          </a:p>
          <a:p>
            <a:pPr algn="ctr"/>
            <a:r>
              <a:rPr lang="en-US" sz="2100" b="1" dirty="0" smtClean="0"/>
              <a:t>on it</a:t>
            </a:r>
            <a:endParaRPr lang="en-US" sz="21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29112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74984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20862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66800" y="4365246"/>
            <a:ext cx="587753" cy="587753"/>
            <a:chOff x="914400" y="4365246"/>
            <a:chExt cx="587753" cy="587753"/>
          </a:xfrm>
        </p:grpSpPr>
        <p:sp>
          <p:nvSpPr>
            <p:cNvPr id="19" name="Oval 18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8700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90680" y="4343400"/>
            <a:ext cx="587753" cy="587753"/>
            <a:chOff x="914400" y="4365246"/>
            <a:chExt cx="587753" cy="587753"/>
          </a:xfrm>
        </p:grpSpPr>
        <p:sp>
          <p:nvSpPr>
            <p:cNvPr id="22" name="Oval 21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54989" y="4343400"/>
            <a:ext cx="587753" cy="587753"/>
            <a:chOff x="914400" y="4365246"/>
            <a:chExt cx="587753" cy="587753"/>
          </a:xfrm>
        </p:grpSpPr>
        <p:sp>
          <p:nvSpPr>
            <p:cNvPr id="25" name="Oval 24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4375" y="4365247"/>
            <a:ext cx="587753" cy="587753"/>
            <a:chOff x="914400" y="4365246"/>
            <a:chExt cx="587753" cy="587753"/>
          </a:xfrm>
        </p:grpSpPr>
        <p:sp>
          <p:nvSpPr>
            <p:cNvPr id="28" name="Oval 27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015083" y="4986517"/>
            <a:ext cx="162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How the Business</a:t>
            </a:r>
          </a:p>
          <a:p>
            <a:pPr algn="ctr"/>
            <a:r>
              <a:rPr lang="en-US" sz="2000" b="1" dirty="0" smtClean="0"/>
              <a:t>Consultant describe it</a:t>
            </a:r>
            <a:endParaRPr lang="en-US" sz="20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4"/>
          <a:stretch/>
        </p:blipFill>
        <p:spPr>
          <a:xfrm>
            <a:off x="9964282" y="1769706"/>
            <a:ext cx="1676400" cy="273685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0508605" y="4376003"/>
            <a:ext cx="587753" cy="587753"/>
            <a:chOff x="914400" y="4365246"/>
            <a:chExt cx="587753" cy="587753"/>
          </a:xfrm>
        </p:grpSpPr>
        <p:sp>
          <p:nvSpPr>
            <p:cNvPr id="33" name="Oval 32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9591674" y="1661756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14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887831"/>
              </p:ext>
            </p:extLst>
          </p:nvPr>
        </p:nvGraphicFramePr>
        <p:xfrm>
          <a:off x="204787" y="926817"/>
          <a:ext cx="11773853" cy="43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467600" y="273085"/>
            <a:ext cx="472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Classic </a:t>
            </a:r>
            <a:r>
              <a:rPr lang="en-US" sz="2000" b="1" dirty="0">
                <a:solidFill>
                  <a:schemeClr val="accent6"/>
                </a:solidFill>
              </a:rPr>
              <a:t>life cycle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6"/>
                </a:solidFill>
              </a:rPr>
              <a:t>linear sequential </a:t>
            </a:r>
            <a:r>
              <a:rPr lang="en-US" sz="2000" b="1" dirty="0" smtClean="0">
                <a:solidFill>
                  <a:schemeClr val="accent6"/>
                </a:solidFill>
              </a:rPr>
              <a:t>model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04786" y="5446871"/>
            <a:ext cx="11773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When </a:t>
            </a:r>
            <a:r>
              <a:rPr lang="en-US" sz="2800" b="1" dirty="0">
                <a:solidFill>
                  <a:schemeClr val="accent6"/>
                </a:solidFill>
              </a:rPr>
              <a:t>requirements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for a problems are </a:t>
            </a:r>
            <a:r>
              <a:rPr lang="en-US" sz="2800" b="1" dirty="0">
                <a:solidFill>
                  <a:schemeClr val="accent6"/>
                </a:solidFill>
              </a:rPr>
              <a:t>well understood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then this model is used in which </a:t>
            </a:r>
            <a:r>
              <a:rPr lang="en-US" sz="2800" b="1" dirty="0">
                <a:solidFill>
                  <a:schemeClr val="accent6"/>
                </a:solidFill>
              </a:rPr>
              <a:t>work flow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from communication to deployment is </a:t>
            </a:r>
            <a:r>
              <a:rPr lang="en-US" sz="2800" b="1" dirty="0" smtClean="0">
                <a:solidFill>
                  <a:schemeClr val="accent6"/>
                </a:solidFill>
              </a:rPr>
              <a:t>linear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4787" y="5339736"/>
            <a:ext cx="11773853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1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Model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14327" y="1501771"/>
            <a:ext cx="5773726" cy="45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6"/>
                </a:solidFill>
              </a:rPr>
              <a:t>Simple to implement</a:t>
            </a:r>
            <a:r>
              <a:rPr lang="en-US" dirty="0" smtClean="0"/>
              <a:t> and manage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9700" y="1501771"/>
            <a:ext cx="5651500" cy="391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6"/>
                </a:solidFill>
              </a:rPr>
              <a:t>Requirements</a:t>
            </a:r>
            <a:r>
              <a:rPr lang="en-US" dirty="0" smtClean="0"/>
              <a:t> </a:t>
            </a:r>
            <a:r>
              <a:rPr lang="en-US" dirty="0"/>
              <a:t>are very well </a:t>
            </a:r>
            <a:r>
              <a:rPr lang="en-US" b="1" dirty="0">
                <a:solidFill>
                  <a:schemeClr val="accent6"/>
                </a:solidFill>
              </a:rPr>
              <a:t>known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fixed</a:t>
            </a:r>
          </a:p>
          <a:p>
            <a:r>
              <a:rPr lang="en-US" dirty="0"/>
              <a:t>Product </a:t>
            </a:r>
            <a:r>
              <a:rPr lang="en-US" b="1" dirty="0">
                <a:solidFill>
                  <a:schemeClr val="accent6"/>
                </a:solidFill>
              </a:rPr>
              <a:t>definition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6"/>
                </a:solidFill>
              </a:rPr>
              <a:t>stable</a:t>
            </a:r>
          </a:p>
          <a:p>
            <a:r>
              <a:rPr lang="en-US" b="1" dirty="0">
                <a:solidFill>
                  <a:schemeClr val="accent6"/>
                </a:solidFill>
              </a:rPr>
              <a:t>Technology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6"/>
                </a:solidFill>
              </a:rPr>
              <a:t>understood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chemeClr val="accent6"/>
                </a:solidFill>
              </a:rPr>
              <a:t>no ambiguous</a:t>
            </a:r>
            <a:r>
              <a:rPr lang="en-US" dirty="0"/>
              <a:t> (unclear) </a:t>
            </a:r>
            <a:r>
              <a:rPr lang="en-US" b="1" dirty="0">
                <a:solidFill>
                  <a:schemeClr val="accent6"/>
                </a:solidFill>
              </a:rPr>
              <a:t>requirements</a:t>
            </a:r>
          </a:p>
          <a:p>
            <a:r>
              <a:rPr lang="en-US" dirty="0"/>
              <a:t>Ample (</a:t>
            </a:r>
            <a:r>
              <a:rPr lang="en-US" b="1" dirty="0">
                <a:solidFill>
                  <a:schemeClr val="accent6"/>
                </a:solidFill>
              </a:rPr>
              <a:t>sufficient</a:t>
            </a:r>
            <a:r>
              <a:rPr lang="en-US" dirty="0"/>
              <a:t>) </a:t>
            </a:r>
            <a:r>
              <a:rPr lang="en-US" b="1" dirty="0">
                <a:solidFill>
                  <a:schemeClr val="accent6"/>
                </a:solidFill>
              </a:rPr>
              <a:t>resources</a:t>
            </a:r>
            <a:r>
              <a:rPr lang="en-US" dirty="0"/>
              <a:t> with required </a:t>
            </a:r>
            <a:r>
              <a:rPr lang="en-US" b="1" dirty="0">
                <a:solidFill>
                  <a:schemeClr val="accent6"/>
                </a:solidFill>
              </a:rPr>
              <a:t>expertise</a:t>
            </a:r>
            <a:r>
              <a:rPr lang="en-US" dirty="0"/>
              <a:t> are </a:t>
            </a:r>
            <a:r>
              <a:rPr lang="en-US" b="1" dirty="0">
                <a:solidFill>
                  <a:schemeClr val="accent6"/>
                </a:solidFill>
              </a:rPr>
              <a:t>available</a:t>
            </a:r>
            <a:r>
              <a:rPr lang="en-US" dirty="0"/>
              <a:t> freely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project</a:t>
            </a:r>
            <a:r>
              <a:rPr lang="en-US" dirty="0"/>
              <a:t> is </a:t>
            </a:r>
            <a:r>
              <a:rPr lang="en-US" b="1" dirty="0" smtClean="0">
                <a:solidFill>
                  <a:schemeClr val="accent6"/>
                </a:solidFill>
              </a:rPr>
              <a:t>short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3727" y="937568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When to use ?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39101" y="1399233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14327" y="899467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Advantages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309701" y="1361132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14327" y="2138656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Drawbacks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09701" y="2600321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6214327" y="2710674"/>
            <a:ext cx="5773726" cy="381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Unable to accommodate changes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/>
              <a:t>later stages</a:t>
            </a:r>
            <a:r>
              <a:rPr lang="en-US" dirty="0"/>
              <a:t>, that is required in most of the cases.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Working version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6"/>
                </a:solidFill>
              </a:rPr>
              <a:t>not available</a:t>
            </a:r>
            <a:r>
              <a:rPr lang="en-US" dirty="0"/>
              <a:t> during development. Which can lead the development with major mistakes.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Deadlock can occur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due to delay in any step.</a:t>
            </a:r>
          </a:p>
          <a:p>
            <a:r>
              <a:rPr lang="en-US" b="1" dirty="0">
                <a:solidFill>
                  <a:schemeClr val="accent6"/>
                </a:solidFill>
              </a:rPr>
              <a:t>Not suitable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6"/>
                </a:solidFill>
              </a:rPr>
              <a:t>large projects</a:t>
            </a:r>
            <a:r>
              <a:rPr lang="en-US" dirty="0"/>
              <a:t>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12089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52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4" grpId="0" animBg="1"/>
      <p:bldP spid="17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Incremental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situations in which </a:t>
            </a:r>
            <a:r>
              <a:rPr lang="en-US" b="1" dirty="0">
                <a:solidFill>
                  <a:schemeClr val="accent6"/>
                </a:solidFill>
              </a:rPr>
              <a:t>initial software requirements</a:t>
            </a:r>
            <a:r>
              <a:rPr lang="en-US" dirty="0"/>
              <a:t> are reasonably </a:t>
            </a:r>
            <a:r>
              <a:rPr lang="en-US" b="1" dirty="0">
                <a:solidFill>
                  <a:schemeClr val="accent6"/>
                </a:solidFill>
              </a:rPr>
              <a:t>well defined</a:t>
            </a:r>
            <a:r>
              <a:rPr lang="en-US" dirty="0"/>
              <a:t>, but the </a:t>
            </a:r>
            <a:r>
              <a:rPr lang="en-US" b="1" dirty="0">
                <a:solidFill>
                  <a:schemeClr val="accent6"/>
                </a:solidFill>
              </a:rPr>
              <a:t>overall scope of the development</a:t>
            </a:r>
            <a:r>
              <a:rPr lang="en-US" dirty="0"/>
              <a:t> effort </a:t>
            </a:r>
            <a:r>
              <a:rPr lang="en-US" dirty="0" smtClean="0"/>
              <a:t>prevent </a:t>
            </a:r>
            <a:r>
              <a:rPr lang="en-US" dirty="0"/>
              <a:t>a purely </a:t>
            </a:r>
            <a:r>
              <a:rPr lang="en-US" dirty="0" smtClean="0"/>
              <a:t>linear process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there may be a </a:t>
            </a:r>
            <a:r>
              <a:rPr lang="en-US" b="1" dirty="0">
                <a:solidFill>
                  <a:schemeClr val="accent6"/>
                </a:solidFill>
              </a:rPr>
              <a:t>compelling need</a:t>
            </a:r>
            <a:r>
              <a:rPr lang="en-US" dirty="0"/>
              <a:t> to provide a </a:t>
            </a:r>
            <a:r>
              <a:rPr lang="en-US" b="1" dirty="0">
                <a:solidFill>
                  <a:schemeClr val="accent6"/>
                </a:solidFill>
              </a:rPr>
              <a:t>limited set of software functionality</a:t>
            </a:r>
            <a:r>
              <a:rPr lang="en-US" dirty="0"/>
              <a:t> to users </a:t>
            </a:r>
            <a:r>
              <a:rPr lang="en-US" b="1" dirty="0">
                <a:solidFill>
                  <a:schemeClr val="accent6"/>
                </a:solidFill>
              </a:rPr>
              <a:t>quickly</a:t>
            </a:r>
            <a:r>
              <a:rPr lang="en-US" dirty="0"/>
              <a:t> and then</a:t>
            </a:r>
            <a:r>
              <a:rPr lang="en-US" b="1" dirty="0">
                <a:solidFill>
                  <a:schemeClr val="accent6"/>
                </a:solidFill>
              </a:rPr>
              <a:t> refine and expand on that functionality </a:t>
            </a:r>
            <a:r>
              <a:rPr lang="en-US" dirty="0"/>
              <a:t>in later software releases.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such cases, </a:t>
            </a:r>
            <a:r>
              <a:rPr lang="en-US" dirty="0" smtClean="0"/>
              <a:t>there is a need of a </a:t>
            </a:r>
            <a:r>
              <a:rPr lang="en-US" dirty="0"/>
              <a:t>process model that is designed to produce the software in increments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2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Incremental Process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995765"/>
            <a:ext cx="2667000" cy="1826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2755900"/>
            <a:ext cx="4310570" cy="1066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05" y="2070101"/>
            <a:ext cx="4402341" cy="1077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55" y="757880"/>
            <a:ext cx="4229100" cy="1695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11805" y="3486516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Calendar 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032" y="743860"/>
            <a:ext cx="461665" cy="31604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Software Functionality &amp; Features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5351" y="846781"/>
            <a:ext cx="0" cy="3026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500" y="3873500"/>
            <a:ext cx="815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04705" y="4321826"/>
            <a:ext cx="11482495" cy="1979431"/>
          </a:xfrm>
        </p:spPr>
        <p:txBody>
          <a:bodyPr>
            <a:normAutofit/>
          </a:bodyPr>
          <a:lstStyle/>
          <a:p>
            <a:r>
              <a:rPr lang="en-US" dirty="0" smtClean="0"/>
              <a:t>The incremental model </a:t>
            </a:r>
            <a:r>
              <a:rPr lang="en-US" b="1" dirty="0" smtClean="0">
                <a:solidFill>
                  <a:schemeClr val="accent6"/>
                </a:solidFill>
              </a:rPr>
              <a:t>combines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elements of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linear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6"/>
                </a:solidFill>
              </a:rPr>
              <a:t>parallel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process flows.</a:t>
            </a:r>
          </a:p>
          <a:p>
            <a:r>
              <a:rPr lang="en-US" dirty="0" smtClean="0"/>
              <a:t>This model applies linear sequence in a </a:t>
            </a:r>
            <a:r>
              <a:rPr lang="en-US" dirty="0"/>
              <a:t>iterative manner</a:t>
            </a:r>
            <a:r>
              <a:rPr lang="en-US" dirty="0" smtClean="0"/>
              <a:t>.</a:t>
            </a:r>
          </a:p>
          <a:p>
            <a:r>
              <a:rPr lang="en-US" dirty="0"/>
              <a:t>Initially </a:t>
            </a:r>
            <a:r>
              <a:rPr lang="en-US" b="1" dirty="0">
                <a:solidFill>
                  <a:schemeClr val="accent6"/>
                </a:solidFill>
              </a:rPr>
              <a:t>core working product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6"/>
                </a:solidFill>
              </a:rPr>
              <a:t>delivered</a:t>
            </a:r>
            <a:r>
              <a:rPr lang="en-US" dirty="0"/>
              <a:t>.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Each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linear </a:t>
            </a:r>
            <a:r>
              <a:rPr lang="en-US" b="1" dirty="0" smtClean="0">
                <a:solidFill>
                  <a:schemeClr val="accent6"/>
                </a:solidFill>
              </a:rPr>
              <a:t>sequence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produces deliverable </a:t>
            </a:r>
            <a:r>
              <a:rPr lang="en-US" b="1" dirty="0" smtClean="0">
                <a:solidFill>
                  <a:schemeClr val="accent6"/>
                </a:solidFill>
              </a:rPr>
              <a:t>“increments”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the software.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Incremental Process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" y="4137968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When to use 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85874" y="4599633"/>
            <a:ext cx="533082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90500" y="4832052"/>
            <a:ext cx="6426200" cy="1517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the </a:t>
            </a:r>
            <a:r>
              <a:rPr lang="en-US" b="1" dirty="0">
                <a:solidFill>
                  <a:schemeClr val="accent6"/>
                </a:solidFill>
              </a:rPr>
              <a:t>requirements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chemeClr val="accent6"/>
                </a:solidFill>
              </a:rPr>
              <a:t>complete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system are clearly </a:t>
            </a:r>
            <a:r>
              <a:rPr lang="en-US" b="1" dirty="0">
                <a:solidFill>
                  <a:schemeClr val="accent6"/>
                </a:solidFill>
              </a:rPr>
              <a:t>defined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understood but </a:t>
            </a:r>
            <a:r>
              <a:rPr lang="en-US" b="1" dirty="0">
                <a:solidFill>
                  <a:schemeClr val="accent6"/>
                </a:solidFill>
              </a:rPr>
              <a:t>staffing is unavailable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for a </a:t>
            </a:r>
            <a:r>
              <a:rPr lang="en-US" b="1" dirty="0">
                <a:solidFill>
                  <a:schemeClr val="accent6"/>
                </a:solidFill>
              </a:rPr>
              <a:t>complete implementation</a:t>
            </a:r>
            <a:r>
              <a:rPr lang="en-US" dirty="0"/>
              <a:t> by the business deadline.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56800" y="1953969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Advantages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200900" y="2415634"/>
            <a:ext cx="477042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7086600" y="2482998"/>
            <a:ext cx="4978400" cy="3994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Generates </a:t>
            </a:r>
            <a:r>
              <a:rPr lang="en-US" b="1" dirty="0">
                <a:solidFill>
                  <a:schemeClr val="accent6"/>
                </a:solidFill>
              </a:rPr>
              <a:t>working software quickly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and early during the software life cycle.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accent6"/>
                </a:solidFill>
              </a:rPr>
              <a:t>easier to test </a:t>
            </a:r>
            <a:r>
              <a:rPr lang="en-US" dirty="0"/>
              <a:t>and debug during a smaller iteration.</a:t>
            </a:r>
          </a:p>
          <a:p>
            <a:r>
              <a:rPr lang="en-US" b="1" dirty="0">
                <a:solidFill>
                  <a:schemeClr val="accent6"/>
                </a:solidFill>
              </a:rPr>
              <a:t>Customer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chemeClr val="accent6"/>
                </a:solidFill>
              </a:rPr>
              <a:t>respond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to each built.</a:t>
            </a:r>
          </a:p>
          <a:p>
            <a:r>
              <a:rPr lang="en-US" b="1" dirty="0">
                <a:solidFill>
                  <a:schemeClr val="accent6"/>
                </a:solidFill>
              </a:rPr>
              <a:t>Lowers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initial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delivery </a:t>
            </a:r>
            <a:r>
              <a:rPr lang="en-US" b="1" dirty="0">
                <a:solidFill>
                  <a:schemeClr val="accent6"/>
                </a:solidFill>
              </a:rPr>
              <a:t>cost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Easier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6"/>
                </a:solidFill>
              </a:rPr>
              <a:t>manage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risk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because risky pieces are identified and handled during iteration.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" y="819204"/>
            <a:ext cx="930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e.g. </a:t>
            </a:r>
            <a:r>
              <a:rPr lang="en-US" sz="2400" b="1" dirty="0"/>
              <a:t>word-processing software</a:t>
            </a:r>
            <a:r>
              <a:rPr lang="en-US" sz="2400" dirty="0"/>
              <a:t> developed </a:t>
            </a:r>
            <a:r>
              <a:rPr lang="en-US" sz="2400" b="1" dirty="0"/>
              <a:t>using</a:t>
            </a:r>
            <a:r>
              <a:rPr lang="en-US" sz="2400" dirty="0"/>
              <a:t> the </a:t>
            </a:r>
            <a:r>
              <a:rPr lang="en-US" sz="2400" b="1" dirty="0"/>
              <a:t>incremental model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90500" y="1355375"/>
            <a:ext cx="6718300" cy="2623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It might deliver basic file management, editing and document production functions in the first increment</a:t>
            </a:r>
          </a:p>
          <a:p>
            <a:r>
              <a:rPr lang="en-US" sz="2300" dirty="0"/>
              <a:t>more sophisticated editing in the second increment; </a:t>
            </a:r>
          </a:p>
          <a:p>
            <a:r>
              <a:rPr lang="en-US" sz="2300" dirty="0"/>
              <a:t>spelling and grammar checking in the third increment; and </a:t>
            </a:r>
          </a:p>
          <a:p>
            <a:r>
              <a:rPr lang="en-US" sz="2300" dirty="0"/>
              <a:t>advanced page layout capability in the fourth increment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59407" y="1355375"/>
            <a:ext cx="61253" cy="52486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Process Models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set of </a:t>
            </a:r>
            <a:r>
              <a:rPr lang="en-US" b="1" dirty="0" smtClean="0">
                <a:solidFill>
                  <a:srgbClr val="C00000"/>
                </a:solidFill>
              </a:rPr>
              <a:t>core product </a:t>
            </a:r>
            <a:r>
              <a:rPr lang="en-US" dirty="0" smtClean="0"/>
              <a:t>or system requirements is </a:t>
            </a:r>
            <a:r>
              <a:rPr lang="en-US" b="1" dirty="0" smtClean="0">
                <a:solidFill>
                  <a:srgbClr val="C00000"/>
                </a:solidFill>
              </a:rPr>
              <a:t>well understood</a:t>
            </a:r>
            <a:r>
              <a:rPr lang="en-US" dirty="0" smtClean="0"/>
              <a:t> but the </a:t>
            </a:r>
            <a:r>
              <a:rPr lang="en-US" b="1" dirty="0" smtClean="0">
                <a:solidFill>
                  <a:srgbClr val="C00000"/>
                </a:solidFill>
              </a:rPr>
              <a:t>details of product </a:t>
            </a:r>
            <a:r>
              <a:rPr lang="en-US" dirty="0" smtClean="0"/>
              <a:t>or system extensions have </a:t>
            </a:r>
            <a:r>
              <a:rPr lang="en-US" b="1" dirty="0" smtClean="0">
                <a:solidFill>
                  <a:srgbClr val="C00000"/>
                </a:solidFill>
              </a:rPr>
              <a:t>yet to be defined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situation there is </a:t>
            </a:r>
            <a:r>
              <a:rPr lang="en-US" b="1" dirty="0" smtClean="0"/>
              <a:t>a need of process model </a:t>
            </a:r>
            <a:r>
              <a:rPr lang="en-US" dirty="0" smtClean="0"/>
              <a:t>which specially designed to accommodate </a:t>
            </a:r>
            <a:r>
              <a:rPr lang="en-US" b="1" dirty="0" smtClean="0">
                <a:solidFill>
                  <a:srgbClr val="C00000"/>
                </a:solidFill>
              </a:rPr>
              <a:t>product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that </a:t>
            </a:r>
            <a:r>
              <a:rPr lang="en-US" b="1" dirty="0" smtClean="0">
                <a:solidFill>
                  <a:srgbClr val="C00000"/>
                </a:solidFill>
              </a:rPr>
              <a:t>evolve with time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Evolutionary Process Models </a:t>
            </a:r>
            <a:r>
              <a:rPr lang="en-US" dirty="0" smtClean="0"/>
              <a:t>are specially meant for that which produce </a:t>
            </a:r>
            <a:r>
              <a:rPr lang="en-US" dirty="0"/>
              <a:t>an increasingly more complete version of the software with each iteration.</a:t>
            </a:r>
          </a:p>
          <a:p>
            <a:r>
              <a:rPr lang="en-US" dirty="0"/>
              <a:t>Evolutionary Models are </a:t>
            </a:r>
            <a:r>
              <a:rPr lang="en-US" b="1" dirty="0">
                <a:solidFill>
                  <a:srgbClr val="C00000"/>
                </a:solidFill>
              </a:rPr>
              <a:t>iterative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They are characterized in a manner that enables you to develop </a:t>
            </a:r>
            <a:r>
              <a:rPr lang="en-US" b="1" dirty="0"/>
              <a:t>increasingly more complete versions of the software</a:t>
            </a:r>
            <a:r>
              <a:rPr lang="en-US" dirty="0"/>
              <a:t>.</a:t>
            </a:r>
          </a:p>
          <a:p>
            <a:r>
              <a:rPr lang="en-US" dirty="0"/>
              <a:t>Evolutionary </a:t>
            </a:r>
            <a:r>
              <a:rPr lang="en-US" dirty="0" smtClean="0"/>
              <a:t>models are</a:t>
            </a:r>
            <a:endParaRPr lang="en-US" dirty="0"/>
          </a:p>
          <a:p>
            <a:pPr lvl="1"/>
            <a:r>
              <a:rPr lang="en-US" b="1" dirty="0"/>
              <a:t>Prototyping Model</a:t>
            </a:r>
          </a:p>
          <a:p>
            <a:pPr lvl="1"/>
            <a:r>
              <a:rPr lang="en-US" b="1" dirty="0"/>
              <a:t>Spiral </a:t>
            </a:r>
            <a:r>
              <a:rPr lang="en-US" b="1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2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model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0934" y="1465308"/>
            <a:ext cx="11535925" cy="1398916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Customers have </a:t>
            </a:r>
            <a:r>
              <a:rPr lang="en-US" dirty="0" smtClean="0"/>
              <a:t>general </a:t>
            </a:r>
            <a:r>
              <a:rPr lang="en-US" b="1" dirty="0" smtClean="0">
                <a:solidFill>
                  <a:srgbClr val="C00000"/>
                </a:solidFill>
              </a:rPr>
              <a:t>objectives of software</a:t>
            </a:r>
            <a:r>
              <a:rPr lang="en-US" dirty="0" smtClean="0"/>
              <a:t> but </a:t>
            </a:r>
            <a:r>
              <a:rPr lang="en-US" b="1" dirty="0" smtClean="0">
                <a:solidFill>
                  <a:srgbClr val="C00000"/>
                </a:solidFill>
              </a:rPr>
              <a:t>do not have detailed requirements</a:t>
            </a:r>
            <a:r>
              <a:rPr lang="en-US" dirty="0" smtClean="0"/>
              <a:t> for functions &amp; features.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Developers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rgbClr val="C00000"/>
                </a:solidFill>
              </a:rPr>
              <a:t>not sure </a:t>
            </a:r>
            <a:r>
              <a:rPr lang="en-US" dirty="0" smtClean="0"/>
              <a:t>about </a:t>
            </a:r>
            <a:r>
              <a:rPr lang="en-US" b="1" dirty="0" smtClean="0"/>
              <a:t>efficiency of </a:t>
            </a:r>
            <a:r>
              <a:rPr lang="en-US" b="1" dirty="0"/>
              <a:t>an algorithm </a:t>
            </a:r>
            <a:r>
              <a:rPr lang="en-US" dirty="0"/>
              <a:t>&amp; </a:t>
            </a:r>
            <a:r>
              <a:rPr lang="en-US" b="1" dirty="0"/>
              <a:t>technical feasibilities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92733" y="3221121"/>
            <a:ext cx="11554126" cy="2251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serves as a </a:t>
            </a:r>
            <a:r>
              <a:rPr lang="en-US" b="1" dirty="0" smtClean="0"/>
              <a:t>mechanism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C00000"/>
                </a:solidFill>
              </a:rPr>
              <a:t>identifying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software requirements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Prototype can be serve as “</a:t>
            </a:r>
            <a:r>
              <a:rPr lang="en-US" b="1" dirty="0" smtClean="0">
                <a:solidFill>
                  <a:srgbClr val="C00000"/>
                </a:solidFill>
              </a:rPr>
              <a:t>the first system</a:t>
            </a:r>
            <a:r>
              <a:rPr lang="en-US" dirty="0" smtClean="0"/>
              <a:t>”.</a:t>
            </a:r>
          </a:p>
          <a:p>
            <a:r>
              <a:rPr lang="en-US" dirty="0"/>
              <a:t>Both stakeholders and software engineers like prototyping model</a:t>
            </a:r>
          </a:p>
          <a:p>
            <a:pPr lvl="1"/>
            <a:r>
              <a:rPr lang="en-US" dirty="0"/>
              <a:t>Users get feel for the actual system</a:t>
            </a:r>
          </a:p>
          <a:p>
            <a:pPr lvl="1"/>
            <a:r>
              <a:rPr lang="en-US" dirty="0"/>
              <a:t>Developers get to build something immediately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2733" y="849558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When to use ?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388107" y="1311223"/>
            <a:ext cx="104587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00" y="2920939"/>
            <a:ext cx="114831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</a:t>
            </a:r>
            <a:r>
              <a:rPr lang="en-US" dirty="0" smtClean="0"/>
              <a:t>model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733" y="849558"/>
            <a:ext cx="24101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It works as follow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88107" y="1311223"/>
            <a:ext cx="104453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693066" y="2158357"/>
            <a:ext cx="2308946" cy="511097"/>
          </a:xfrm>
          <a:custGeom>
            <a:avLst/>
            <a:gdLst>
              <a:gd name="connsiteX0" fmla="*/ 0 w 2308946"/>
              <a:gd name="connsiteY0" fmla="*/ 0 h 511097"/>
              <a:gd name="connsiteX1" fmla="*/ 2308946 w 2308946"/>
              <a:gd name="connsiteY1" fmla="*/ 0 h 511097"/>
              <a:gd name="connsiteX2" fmla="*/ 2308946 w 2308946"/>
              <a:gd name="connsiteY2" fmla="*/ 511097 h 511097"/>
              <a:gd name="connsiteX3" fmla="*/ 0 w 2308946"/>
              <a:gd name="connsiteY3" fmla="*/ 511097 h 511097"/>
              <a:gd name="connsiteX4" fmla="*/ 0 w 2308946"/>
              <a:gd name="connsiteY4" fmla="*/ 0 h 51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946" h="511097">
                <a:moveTo>
                  <a:pt x="0" y="0"/>
                </a:moveTo>
                <a:lnTo>
                  <a:pt x="2308946" y="0"/>
                </a:lnTo>
                <a:lnTo>
                  <a:pt x="2308946" y="511097"/>
                </a:lnTo>
                <a:lnTo>
                  <a:pt x="0" y="5110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Communication</a:t>
            </a:r>
            <a:endParaRPr lang="en-US" sz="2400" b="1" kern="1200" dirty="0"/>
          </a:p>
        </p:txBody>
      </p:sp>
      <p:sp>
        <p:nvSpPr>
          <p:cNvPr id="7" name="Circular Arrow 6"/>
          <p:cNvSpPr/>
          <p:nvPr/>
        </p:nvSpPr>
        <p:spPr>
          <a:xfrm>
            <a:off x="840264" y="1386150"/>
            <a:ext cx="4787267" cy="4787267"/>
          </a:xfrm>
          <a:prstGeom prst="circularArrow">
            <a:avLst>
              <a:gd name="adj1" fmla="val 5201"/>
              <a:gd name="adj2" fmla="val 336003"/>
              <a:gd name="adj3" fmla="val 664695"/>
              <a:gd name="adj4" fmla="val 1970884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/>
          <p:cNvSpPr/>
          <p:nvPr/>
        </p:nvSpPr>
        <p:spPr>
          <a:xfrm>
            <a:off x="4350041" y="4389332"/>
            <a:ext cx="1692003" cy="490627"/>
          </a:xfrm>
          <a:custGeom>
            <a:avLst/>
            <a:gdLst>
              <a:gd name="connsiteX0" fmla="*/ 0 w 1692003"/>
              <a:gd name="connsiteY0" fmla="*/ 0 h 490627"/>
              <a:gd name="connsiteX1" fmla="*/ 1692003 w 1692003"/>
              <a:gd name="connsiteY1" fmla="*/ 0 h 490627"/>
              <a:gd name="connsiteX2" fmla="*/ 1692003 w 1692003"/>
              <a:gd name="connsiteY2" fmla="*/ 490627 h 490627"/>
              <a:gd name="connsiteX3" fmla="*/ 0 w 1692003"/>
              <a:gd name="connsiteY3" fmla="*/ 490627 h 490627"/>
              <a:gd name="connsiteX4" fmla="*/ 0 w 1692003"/>
              <a:gd name="connsiteY4" fmla="*/ 0 h 49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003" h="490627">
                <a:moveTo>
                  <a:pt x="0" y="0"/>
                </a:moveTo>
                <a:lnTo>
                  <a:pt x="1692003" y="0"/>
                </a:lnTo>
                <a:lnTo>
                  <a:pt x="1692003" y="490627"/>
                </a:lnTo>
                <a:lnTo>
                  <a:pt x="0" y="4906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dk1"/>
                </a:solidFill>
              </a:rPr>
              <a:t>Quick Plan</a:t>
            </a:r>
          </a:p>
        </p:txBody>
      </p:sp>
      <p:sp>
        <p:nvSpPr>
          <p:cNvPr id="9" name="Circular Arrow 8"/>
          <p:cNvSpPr/>
          <p:nvPr/>
        </p:nvSpPr>
        <p:spPr>
          <a:xfrm>
            <a:off x="843845" y="1447158"/>
            <a:ext cx="4787267" cy="4787267"/>
          </a:xfrm>
          <a:prstGeom prst="circularArrow">
            <a:avLst>
              <a:gd name="adj1" fmla="val 5201"/>
              <a:gd name="adj2" fmla="val 336003"/>
              <a:gd name="adj3" fmla="val 3294539"/>
              <a:gd name="adj4" fmla="val 1757590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069221" y="5642407"/>
            <a:ext cx="2213814" cy="725100"/>
          </a:xfrm>
          <a:custGeom>
            <a:avLst/>
            <a:gdLst>
              <a:gd name="connsiteX0" fmla="*/ 0 w 2213814"/>
              <a:gd name="connsiteY0" fmla="*/ 0 h 725100"/>
              <a:gd name="connsiteX1" fmla="*/ 2213814 w 2213814"/>
              <a:gd name="connsiteY1" fmla="*/ 0 h 725100"/>
              <a:gd name="connsiteX2" fmla="*/ 2213814 w 2213814"/>
              <a:gd name="connsiteY2" fmla="*/ 725100 h 725100"/>
              <a:gd name="connsiteX3" fmla="*/ 0 w 2213814"/>
              <a:gd name="connsiteY3" fmla="*/ 725100 h 725100"/>
              <a:gd name="connsiteX4" fmla="*/ 0 w 2213814"/>
              <a:gd name="connsiteY4" fmla="*/ 0 h 72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3814" h="725100">
                <a:moveTo>
                  <a:pt x="0" y="0"/>
                </a:moveTo>
                <a:lnTo>
                  <a:pt x="2213814" y="0"/>
                </a:lnTo>
                <a:lnTo>
                  <a:pt x="2213814" y="725100"/>
                </a:lnTo>
                <a:lnTo>
                  <a:pt x="0" y="725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dk1"/>
                </a:solidFill>
              </a:rPr>
              <a:t>Modeling Quick Design</a:t>
            </a:r>
          </a:p>
        </p:txBody>
      </p:sp>
      <p:sp>
        <p:nvSpPr>
          <p:cNvPr id="11" name="Circular Arrow 10"/>
          <p:cNvSpPr/>
          <p:nvPr/>
        </p:nvSpPr>
        <p:spPr>
          <a:xfrm>
            <a:off x="725414" y="1449580"/>
            <a:ext cx="4787267" cy="4787267"/>
          </a:xfrm>
          <a:prstGeom prst="circularArrow">
            <a:avLst>
              <a:gd name="adj1" fmla="val 5201"/>
              <a:gd name="adj2" fmla="val 336003"/>
              <a:gd name="adj3" fmla="val 8662662"/>
              <a:gd name="adj4" fmla="val 717740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 11"/>
          <p:cNvSpPr/>
          <p:nvPr/>
        </p:nvSpPr>
        <p:spPr>
          <a:xfrm>
            <a:off x="125237" y="4117941"/>
            <a:ext cx="1989365" cy="787926"/>
          </a:xfrm>
          <a:custGeom>
            <a:avLst/>
            <a:gdLst>
              <a:gd name="connsiteX0" fmla="*/ 0 w 1989365"/>
              <a:gd name="connsiteY0" fmla="*/ 0 h 787926"/>
              <a:gd name="connsiteX1" fmla="*/ 1989365 w 1989365"/>
              <a:gd name="connsiteY1" fmla="*/ 0 h 787926"/>
              <a:gd name="connsiteX2" fmla="*/ 1989365 w 1989365"/>
              <a:gd name="connsiteY2" fmla="*/ 787926 h 787926"/>
              <a:gd name="connsiteX3" fmla="*/ 0 w 1989365"/>
              <a:gd name="connsiteY3" fmla="*/ 787926 h 787926"/>
              <a:gd name="connsiteX4" fmla="*/ 0 w 1989365"/>
              <a:gd name="connsiteY4" fmla="*/ 0 h 78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9365" h="787926">
                <a:moveTo>
                  <a:pt x="0" y="0"/>
                </a:moveTo>
                <a:lnTo>
                  <a:pt x="1989365" y="0"/>
                </a:lnTo>
                <a:lnTo>
                  <a:pt x="1989365" y="787926"/>
                </a:lnTo>
                <a:lnTo>
                  <a:pt x="0" y="7879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Construction of Prototype</a:t>
            </a:r>
            <a:endParaRPr lang="en-US" sz="2400" b="1" kern="1200" dirty="0"/>
          </a:p>
        </p:txBody>
      </p:sp>
      <p:sp>
        <p:nvSpPr>
          <p:cNvPr id="13" name="Circular Arrow 12"/>
          <p:cNvSpPr/>
          <p:nvPr/>
        </p:nvSpPr>
        <p:spPr>
          <a:xfrm>
            <a:off x="750236" y="1413346"/>
            <a:ext cx="4787267" cy="4787267"/>
          </a:xfrm>
          <a:prstGeom prst="circularArrow">
            <a:avLst>
              <a:gd name="adj1" fmla="val 5201"/>
              <a:gd name="adj2" fmla="val 336003"/>
              <a:gd name="adj3" fmla="val 12036943"/>
              <a:gd name="adj4" fmla="val 10294857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358046" y="2060342"/>
            <a:ext cx="2317591" cy="808408"/>
          </a:xfrm>
          <a:custGeom>
            <a:avLst/>
            <a:gdLst>
              <a:gd name="connsiteX0" fmla="*/ 0 w 2317591"/>
              <a:gd name="connsiteY0" fmla="*/ 0 h 808408"/>
              <a:gd name="connsiteX1" fmla="*/ 2317591 w 2317591"/>
              <a:gd name="connsiteY1" fmla="*/ 0 h 808408"/>
              <a:gd name="connsiteX2" fmla="*/ 2317591 w 2317591"/>
              <a:gd name="connsiteY2" fmla="*/ 808408 h 808408"/>
              <a:gd name="connsiteX3" fmla="*/ 0 w 2317591"/>
              <a:gd name="connsiteY3" fmla="*/ 808408 h 808408"/>
              <a:gd name="connsiteX4" fmla="*/ 0 w 2317591"/>
              <a:gd name="connsiteY4" fmla="*/ 0 h 80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591" h="808408">
                <a:moveTo>
                  <a:pt x="0" y="0"/>
                </a:moveTo>
                <a:lnTo>
                  <a:pt x="2317591" y="0"/>
                </a:lnTo>
                <a:lnTo>
                  <a:pt x="2317591" y="808408"/>
                </a:lnTo>
                <a:lnTo>
                  <a:pt x="0" y="8084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Deployment &amp; Feedback</a:t>
            </a:r>
            <a:endParaRPr lang="en-US" sz="2400" b="1" kern="1200" dirty="0"/>
          </a:p>
        </p:txBody>
      </p:sp>
      <p:sp>
        <p:nvSpPr>
          <p:cNvPr id="15" name="Circular Arrow 14"/>
          <p:cNvSpPr/>
          <p:nvPr/>
        </p:nvSpPr>
        <p:spPr>
          <a:xfrm>
            <a:off x="823281" y="1394909"/>
            <a:ext cx="4787267" cy="4787267"/>
          </a:xfrm>
          <a:prstGeom prst="circularArrow">
            <a:avLst>
              <a:gd name="adj1" fmla="val 5201"/>
              <a:gd name="adj2" fmla="val 336003"/>
              <a:gd name="adj3" fmla="val 18255926"/>
              <a:gd name="adj4" fmla="val 1406754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360457" y="1394030"/>
            <a:ext cx="5486400" cy="814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Communicate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with stockholders &amp; </a:t>
            </a:r>
            <a:r>
              <a:rPr lang="en-US" b="1" dirty="0">
                <a:solidFill>
                  <a:srgbClr val="C00000"/>
                </a:solidFill>
              </a:rPr>
              <a:t>define objective </a:t>
            </a:r>
            <a:r>
              <a:rPr lang="en-US" dirty="0"/>
              <a:t>of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360457" y="5353113"/>
            <a:ext cx="5647767" cy="82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Iteration occurs and </a:t>
            </a:r>
            <a:r>
              <a:rPr lang="en-US" b="1" dirty="0" smtClean="0">
                <a:solidFill>
                  <a:srgbClr val="C00000"/>
                </a:solidFill>
              </a:rPr>
              <a:t>prototype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tuned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based on </a:t>
            </a:r>
            <a:r>
              <a:rPr lang="en-US" b="1" dirty="0" smtClean="0">
                <a:solidFill>
                  <a:srgbClr val="C00000"/>
                </a:solidFill>
              </a:rPr>
              <a:t>feedback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60457" y="2329127"/>
            <a:ext cx="5647767" cy="46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Identify requirements </a:t>
            </a:r>
            <a:r>
              <a:rPr lang="en-US" dirty="0" smtClean="0"/>
              <a:t>&amp; design </a:t>
            </a:r>
            <a:r>
              <a:rPr lang="en-US" b="1" dirty="0" smtClean="0">
                <a:solidFill>
                  <a:srgbClr val="C00000"/>
                </a:solidFill>
              </a:rPr>
              <a:t>quick plan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60457" y="2913124"/>
            <a:ext cx="5647767" cy="83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Model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 quick </a:t>
            </a:r>
            <a:r>
              <a:rPr lang="en-US" b="1" dirty="0" smtClean="0">
                <a:solidFill>
                  <a:srgbClr val="C00000"/>
                </a:solidFill>
              </a:rPr>
              <a:t>design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(focuses on visible part of software)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360457" y="3869670"/>
            <a:ext cx="5647767" cy="47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Construct Prototype</a:t>
            </a:r>
            <a:r>
              <a:rPr lang="en-US" dirty="0" smtClean="0"/>
              <a:t> &amp; deploy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360457" y="4468401"/>
            <a:ext cx="5647767" cy="76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Stakeholders </a:t>
            </a:r>
            <a:r>
              <a:rPr lang="en-US" b="1" dirty="0" smtClean="0">
                <a:solidFill>
                  <a:srgbClr val="C00000"/>
                </a:solidFill>
              </a:rPr>
              <a:t>evaluate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this </a:t>
            </a:r>
            <a:r>
              <a:rPr lang="en-US" b="1" dirty="0" smtClean="0">
                <a:solidFill>
                  <a:srgbClr val="C00000"/>
                </a:solidFill>
              </a:rPr>
              <a:t>prototype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provides </a:t>
            </a:r>
            <a:r>
              <a:rPr lang="en-US" b="1" dirty="0" smtClean="0">
                <a:solidFill>
                  <a:srgbClr val="C00000"/>
                </a:solidFill>
              </a:rPr>
              <a:t>feedback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164117" y="1338117"/>
            <a:ext cx="61253" cy="52486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build="p"/>
      <p:bldP spid="18" grpId="0"/>
      <p:bldP spid="19" grpId="0"/>
      <p:bldP spid="20" grpId="0"/>
      <p:bldP spid="22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model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733" y="849558"/>
            <a:ext cx="24101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Problem Areas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88107" y="1311223"/>
            <a:ext cx="104453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2733" y="1378458"/>
            <a:ext cx="11540679" cy="1714365"/>
          </a:xfrm>
        </p:spPr>
        <p:txBody>
          <a:bodyPr>
            <a:normAutofit/>
          </a:bodyPr>
          <a:lstStyle/>
          <a:p>
            <a:r>
              <a:rPr lang="en-US" b="1" dirty="0" smtClean="0"/>
              <a:t>Customer </a:t>
            </a:r>
            <a:r>
              <a:rPr lang="en-US" b="1" dirty="0"/>
              <a:t>demand</a:t>
            </a:r>
            <a:r>
              <a:rPr lang="en-US" dirty="0"/>
              <a:t> that “</a:t>
            </a:r>
            <a:r>
              <a:rPr lang="en-US" b="1" dirty="0">
                <a:solidFill>
                  <a:srgbClr val="C00000"/>
                </a:solidFill>
              </a:rPr>
              <a:t>a few fixes</a:t>
            </a:r>
            <a:r>
              <a:rPr lang="en-US" dirty="0"/>
              <a:t>” be applied to </a:t>
            </a:r>
            <a:r>
              <a:rPr lang="en-US" b="1" dirty="0"/>
              <a:t>make</a:t>
            </a:r>
            <a:r>
              <a:rPr lang="en-US" dirty="0"/>
              <a:t> the </a:t>
            </a:r>
            <a:r>
              <a:rPr lang="en-US" b="1" dirty="0"/>
              <a:t>prototype a working product</a:t>
            </a:r>
            <a:r>
              <a:rPr lang="en-US" dirty="0"/>
              <a:t>, due to that software quality suffers as a </a:t>
            </a:r>
            <a:r>
              <a:rPr lang="en-US" dirty="0" smtClean="0"/>
              <a:t>result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Developer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often makes </a:t>
            </a:r>
            <a:r>
              <a:rPr lang="en-US" b="1" dirty="0">
                <a:solidFill>
                  <a:srgbClr val="C00000"/>
                </a:solidFill>
              </a:rPr>
              <a:t>implementation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order to get a prototype working quickly; </a:t>
            </a:r>
            <a:r>
              <a:rPr lang="en-US" b="1" dirty="0">
                <a:solidFill>
                  <a:srgbClr val="C00000"/>
                </a:solidFill>
              </a:rPr>
              <a:t>without considering other factors</a:t>
            </a:r>
            <a:r>
              <a:rPr lang="en-US" dirty="0"/>
              <a:t> in mind like OS, Programming language, etc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2733" y="3092823"/>
            <a:ext cx="24101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Advantages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8107" y="3554488"/>
            <a:ext cx="104453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92733" y="3648617"/>
            <a:ext cx="11540679" cy="1714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Users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actively </a:t>
            </a:r>
            <a:r>
              <a:rPr lang="en-US" b="1" dirty="0">
                <a:solidFill>
                  <a:srgbClr val="C00000"/>
                </a:solidFill>
              </a:rPr>
              <a:t>involved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development</a:t>
            </a:r>
          </a:p>
          <a:p>
            <a:r>
              <a:rPr lang="en-US" dirty="0"/>
              <a:t>Since in this methodology a working model of the system is provided, the </a:t>
            </a:r>
            <a:r>
              <a:rPr lang="en-US" b="1" dirty="0">
                <a:solidFill>
                  <a:srgbClr val="C00000"/>
                </a:solidFill>
              </a:rPr>
              <a:t>users get a better understanding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system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being developed</a:t>
            </a:r>
          </a:p>
          <a:p>
            <a:r>
              <a:rPr lang="en-US" b="1" dirty="0">
                <a:solidFill>
                  <a:srgbClr val="C00000"/>
                </a:solidFill>
              </a:rPr>
              <a:t>Errors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be </a:t>
            </a:r>
            <a:r>
              <a:rPr lang="en-US" b="1" dirty="0">
                <a:solidFill>
                  <a:srgbClr val="C00000"/>
                </a:solidFill>
              </a:rPr>
              <a:t>detected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much </a:t>
            </a:r>
            <a:r>
              <a:rPr lang="en-US" b="1" dirty="0">
                <a:solidFill>
                  <a:srgbClr val="C00000"/>
                </a:solidFill>
              </a:rPr>
              <a:t>earlier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9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Spiral Model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2918" y="1075763"/>
            <a:ext cx="6212541" cy="5136778"/>
          </a:xfrm>
        </p:spPr>
        <p:txBody>
          <a:bodyPr/>
          <a:lstStyle/>
          <a:p>
            <a:r>
              <a:rPr lang="en-US" dirty="0" smtClean="0"/>
              <a:t>It provides the </a:t>
            </a:r>
            <a:r>
              <a:rPr lang="en-US" b="1" dirty="0" smtClean="0">
                <a:solidFill>
                  <a:srgbClr val="C00000"/>
                </a:solidFill>
              </a:rPr>
              <a:t>potential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C00000"/>
                </a:solidFill>
              </a:rPr>
              <a:t>rapid development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Software is developed </a:t>
            </a:r>
            <a:r>
              <a:rPr lang="en-US" dirty="0"/>
              <a:t>in a series of evolutionary </a:t>
            </a:r>
            <a:r>
              <a:rPr lang="en-US" dirty="0" smtClean="0"/>
              <a:t>releases.</a:t>
            </a:r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Early iteration </a:t>
            </a:r>
            <a:r>
              <a:rPr lang="en-US" dirty="0"/>
              <a:t>release might be </a:t>
            </a:r>
            <a:r>
              <a:rPr lang="en-US" b="1" dirty="0" smtClean="0">
                <a:solidFill>
                  <a:srgbClr val="C00000"/>
                </a:solidFill>
              </a:rPr>
              <a:t>prototype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but </a:t>
            </a:r>
            <a:r>
              <a:rPr lang="en-US" b="1" dirty="0" smtClean="0">
                <a:solidFill>
                  <a:srgbClr val="C00000"/>
                </a:solidFill>
              </a:rPr>
              <a:t>later iterations</a:t>
            </a:r>
            <a:r>
              <a:rPr lang="en-US" dirty="0" smtClean="0"/>
              <a:t> provides </a:t>
            </a:r>
            <a:r>
              <a:rPr lang="en-US" dirty="0"/>
              <a:t>more </a:t>
            </a:r>
            <a:r>
              <a:rPr lang="en-US" b="1" dirty="0">
                <a:solidFill>
                  <a:srgbClr val="C00000"/>
                </a:solidFill>
              </a:rPr>
              <a:t>complete version of software</a:t>
            </a:r>
            <a:r>
              <a:rPr lang="en-US" dirty="0"/>
              <a:t>.</a:t>
            </a:r>
          </a:p>
          <a:p>
            <a:r>
              <a:rPr lang="en-US" dirty="0" smtClean="0"/>
              <a:t>It is divided </a:t>
            </a:r>
            <a:r>
              <a:rPr lang="en-US" dirty="0"/>
              <a:t>into framework activities (C,P,M,C,D). Each activity represent one </a:t>
            </a:r>
            <a:r>
              <a:rPr lang="en-US" dirty="0" smtClean="0"/>
              <a:t>segment of the spiral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Each pass</a:t>
            </a:r>
            <a:r>
              <a:rPr lang="en-US" dirty="0" smtClean="0"/>
              <a:t> through the </a:t>
            </a:r>
            <a:r>
              <a:rPr lang="en-US" b="1" dirty="0" smtClean="0">
                <a:solidFill>
                  <a:srgbClr val="C00000"/>
                </a:solidFill>
              </a:rPr>
              <a:t>planning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region results in  </a:t>
            </a:r>
            <a:r>
              <a:rPr lang="en-US" b="1" dirty="0" smtClean="0">
                <a:solidFill>
                  <a:srgbClr val="C00000"/>
                </a:solidFill>
              </a:rPr>
              <a:t>adjustments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project plan</a:t>
            </a:r>
          </a:p>
          <a:p>
            <a:pPr lvl="1"/>
            <a:r>
              <a:rPr lang="en-US" b="1" dirty="0" smtClean="0"/>
              <a:t>Cost</a:t>
            </a:r>
            <a:r>
              <a:rPr lang="en-US" dirty="0" smtClean="0"/>
              <a:t> &amp; </a:t>
            </a:r>
            <a:r>
              <a:rPr lang="en-US" b="1" dirty="0" smtClean="0"/>
              <a:t>schedule </a:t>
            </a:r>
            <a:r>
              <a:rPr lang="en-US" dirty="0" smtClean="0"/>
              <a:t>based on feedback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1" y="1586752"/>
            <a:ext cx="5200491" cy="344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568338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1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Study Software Engineering?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283" y="955357"/>
            <a:ext cx="925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Software Development Life Cycle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without</a:t>
            </a:r>
            <a:r>
              <a:rPr lang="en-US" sz="2800" b="1" dirty="0">
                <a:latin typeface="+mj-lt"/>
              </a:rPr>
              <a:t> Software Engineering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9528" y="1524000"/>
            <a:ext cx="9185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395" y="5105400"/>
            <a:ext cx="1600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How the Project </a:t>
            </a:r>
          </a:p>
          <a:p>
            <a:pPr algn="ctr"/>
            <a:r>
              <a:rPr lang="en-US" sz="2000" b="1" dirty="0" smtClean="0"/>
              <a:t>documented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57276" y="5105400"/>
            <a:ext cx="1523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/>
              <a:t>What</a:t>
            </a:r>
          </a:p>
          <a:p>
            <a:pPr algn="ctr"/>
            <a:r>
              <a:rPr lang="en-US" sz="2100" b="1" dirty="0" smtClean="0"/>
              <a:t>Operations Installed</a:t>
            </a:r>
            <a:endParaRPr lang="en-US" sz="2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41244" y="5105400"/>
            <a:ext cx="15747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/>
              <a:t>How the Customer</a:t>
            </a:r>
          </a:p>
          <a:p>
            <a:pPr algn="ctr"/>
            <a:r>
              <a:rPr lang="en-US" sz="2100" b="1" dirty="0" smtClean="0"/>
              <a:t>billed</a:t>
            </a:r>
            <a:endParaRPr lang="en-US" sz="21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94634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03827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44"/>
          <a:stretch/>
        </p:blipFill>
        <p:spPr>
          <a:xfrm>
            <a:off x="507994" y="1828800"/>
            <a:ext cx="1676400" cy="274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4"/>
          <a:stretch/>
        </p:blipFill>
        <p:spPr>
          <a:xfrm>
            <a:off x="2893775" y="1835150"/>
            <a:ext cx="1663700" cy="2736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4"/>
          <a:stretch/>
        </p:blipFill>
        <p:spPr>
          <a:xfrm>
            <a:off x="5283187" y="1835150"/>
            <a:ext cx="1651000" cy="273685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01518" y="4385369"/>
            <a:ext cx="587753" cy="587753"/>
            <a:chOff x="914400" y="4365246"/>
            <a:chExt cx="587753" cy="587753"/>
          </a:xfrm>
        </p:grpSpPr>
        <p:sp>
          <p:nvSpPr>
            <p:cNvPr id="22" name="Oval 21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63030" y="4354324"/>
            <a:ext cx="587753" cy="587753"/>
            <a:chOff x="914400" y="4365246"/>
            <a:chExt cx="587753" cy="587753"/>
          </a:xfrm>
        </p:grpSpPr>
        <p:sp>
          <p:nvSpPr>
            <p:cNvPr id="25" name="Oval 24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7</a:t>
              </a:r>
              <a:endParaRPr lang="en-US" sz="24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16588" y="4365247"/>
            <a:ext cx="587753" cy="587753"/>
            <a:chOff x="914400" y="4365246"/>
            <a:chExt cx="587753" cy="587753"/>
          </a:xfrm>
        </p:grpSpPr>
        <p:sp>
          <p:nvSpPr>
            <p:cNvPr id="28" name="Oval 27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8</a:t>
              </a:r>
              <a:endParaRPr lang="en-US" sz="2400" b="1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5"/>
          <a:stretch/>
        </p:blipFill>
        <p:spPr>
          <a:xfrm>
            <a:off x="10057969" y="1835150"/>
            <a:ext cx="1663700" cy="27241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6"/>
          <a:stretch/>
        </p:blipFill>
        <p:spPr>
          <a:xfrm>
            <a:off x="7670285" y="1816100"/>
            <a:ext cx="1676400" cy="2743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690241" y="5105400"/>
            <a:ext cx="16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How it</a:t>
            </a:r>
          </a:p>
          <a:p>
            <a:pPr algn="ctr"/>
            <a:r>
              <a:rPr lang="en-US" sz="2000" b="1" dirty="0" smtClean="0"/>
              <a:t>was supported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045269" y="5105400"/>
            <a:ext cx="1816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What the</a:t>
            </a:r>
          </a:p>
          <a:p>
            <a:pPr algn="ctr"/>
            <a:r>
              <a:rPr lang="en-US" sz="2000" b="1" dirty="0" smtClean="0"/>
              <a:t>customer</a:t>
            </a:r>
          </a:p>
          <a:p>
            <a:pPr algn="ctr"/>
            <a:r>
              <a:rPr lang="en-US" sz="2000" b="1" dirty="0"/>
              <a:t>r</a:t>
            </a:r>
            <a:r>
              <a:rPr lang="en-US" sz="2000" b="1" dirty="0" smtClean="0"/>
              <a:t>eally needed</a:t>
            </a:r>
            <a:endParaRPr lang="en-US" sz="20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8194688" y="4416047"/>
            <a:ext cx="587753" cy="587753"/>
            <a:chOff x="914400" y="4365246"/>
            <a:chExt cx="587753" cy="587753"/>
          </a:xfrm>
        </p:grpSpPr>
        <p:sp>
          <p:nvSpPr>
            <p:cNvPr id="36" name="Oval 35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9</a:t>
              </a:r>
              <a:endParaRPr lang="en-US" sz="24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589593" y="4359969"/>
            <a:ext cx="587753" cy="587753"/>
            <a:chOff x="914400" y="4365246"/>
            <a:chExt cx="587753" cy="587753"/>
          </a:xfrm>
        </p:grpSpPr>
        <p:sp>
          <p:nvSpPr>
            <p:cNvPr id="39" name="Oval 38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3927" y="4419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10</a:t>
              </a:r>
              <a:endParaRPr lang="en-US" sz="2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9686284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84165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33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Spiral </a:t>
            </a:r>
            <a:r>
              <a:rPr lang="en-US" dirty="0" smtClean="0"/>
              <a:t>Model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732" y="849558"/>
            <a:ext cx="367414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When to use Spiral Model?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88107" y="1311223"/>
            <a:ext cx="32471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286" y="1391905"/>
            <a:ext cx="4451690" cy="4363436"/>
          </a:xfrm>
        </p:spPr>
        <p:txBody>
          <a:bodyPr>
            <a:normAutofit/>
          </a:bodyPr>
          <a:lstStyle/>
          <a:p>
            <a:r>
              <a:rPr lang="en-US" dirty="0"/>
              <a:t>For development of </a:t>
            </a:r>
            <a:r>
              <a:rPr lang="en-US" b="1" dirty="0">
                <a:solidFill>
                  <a:srgbClr val="C00000"/>
                </a:solidFill>
              </a:rPr>
              <a:t>large scale /  high-risk projects</a:t>
            </a:r>
            <a:r>
              <a:rPr lang="en-US" dirty="0"/>
              <a:t>.</a:t>
            </a:r>
          </a:p>
          <a:p>
            <a:r>
              <a:rPr lang="en-US" dirty="0"/>
              <a:t>When costs and </a:t>
            </a:r>
            <a:r>
              <a:rPr lang="en-US" b="1" dirty="0">
                <a:solidFill>
                  <a:srgbClr val="C00000"/>
                </a:solidFill>
              </a:rPr>
              <a:t>risk evaluation is important</a:t>
            </a:r>
            <a:r>
              <a:rPr lang="en-US" dirty="0"/>
              <a:t>.</a:t>
            </a:r>
          </a:p>
          <a:p>
            <a:r>
              <a:rPr lang="en-US" dirty="0"/>
              <a:t>Users are </a:t>
            </a:r>
            <a:r>
              <a:rPr lang="en-US" b="1" dirty="0">
                <a:solidFill>
                  <a:srgbClr val="C00000"/>
                </a:solidFill>
              </a:rPr>
              <a:t>unsure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their </a:t>
            </a:r>
            <a:r>
              <a:rPr lang="en-US" b="1" dirty="0">
                <a:solidFill>
                  <a:srgbClr val="C00000"/>
                </a:solidFill>
              </a:rPr>
              <a:t>needs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Requirements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complex</a:t>
            </a:r>
            <a:r>
              <a:rPr lang="en-US" dirty="0"/>
              <a:t>.</a:t>
            </a:r>
          </a:p>
          <a:p>
            <a:r>
              <a:rPr lang="en-US" dirty="0"/>
              <a:t>New product line.</a:t>
            </a:r>
          </a:p>
          <a:p>
            <a:r>
              <a:rPr lang="en-US" dirty="0"/>
              <a:t>Significant (</a:t>
            </a:r>
            <a:r>
              <a:rPr lang="en-US" b="1" dirty="0">
                <a:solidFill>
                  <a:srgbClr val="C00000"/>
                </a:solidFill>
              </a:rPr>
              <a:t>considerable</a:t>
            </a:r>
            <a:r>
              <a:rPr lang="en-US" dirty="0"/>
              <a:t>) </a:t>
            </a:r>
            <a:r>
              <a:rPr lang="en-US" b="1" dirty="0">
                <a:solidFill>
                  <a:srgbClr val="C00000"/>
                </a:solidFill>
              </a:rPr>
              <a:t>changes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expected.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852425" y="718059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38316" y="849558"/>
            <a:ext cx="19886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Advantages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42645" y="1378458"/>
            <a:ext cx="6992471" cy="2297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amount of risk analysis hence, </a:t>
            </a:r>
            <a:r>
              <a:rPr lang="en-US" b="1" dirty="0">
                <a:solidFill>
                  <a:srgbClr val="C00000"/>
                </a:solidFill>
              </a:rPr>
              <a:t>avoidance of Risk</a:t>
            </a:r>
            <a:r>
              <a:rPr lang="en-US" dirty="0"/>
              <a:t> is enhanced.</a:t>
            </a:r>
          </a:p>
          <a:p>
            <a:r>
              <a:rPr lang="en-US" b="1" dirty="0"/>
              <a:t>Strong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approval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documentation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control.</a:t>
            </a:r>
          </a:p>
          <a:p>
            <a:r>
              <a:rPr lang="en-US" b="1" dirty="0">
                <a:solidFill>
                  <a:srgbClr val="C00000"/>
                </a:solidFill>
              </a:rPr>
              <a:t>Additional functionality </a:t>
            </a:r>
            <a:r>
              <a:rPr lang="en-US" dirty="0"/>
              <a:t>can be </a:t>
            </a:r>
            <a:r>
              <a:rPr lang="en-US" b="1" dirty="0">
                <a:solidFill>
                  <a:srgbClr val="C00000"/>
                </a:solidFill>
              </a:rPr>
              <a:t>added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at a later date.</a:t>
            </a:r>
          </a:p>
          <a:p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produced early </a:t>
            </a:r>
            <a:r>
              <a:rPr lang="en-US" dirty="0"/>
              <a:t>in the Software Life Cycle.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115827" y="1307324"/>
            <a:ext cx="486236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34818" y="3681796"/>
            <a:ext cx="19886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Disadvantages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123447" y="4147182"/>
            <a:ext cx="466962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5095187" y="4279593"/>
            <a:ext cx="6890627" cy="2924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be </a:t>
            </a:r>
            <a:r>
              <a:rPr lang="en-US" b="1" dirty="0">
                <a:solidFill>
                  <a:srgbClr val="C00000"/>
                </a:solidFill>
              </a:rPr>
              <a:t>a costly model</a:t>
            </a:r>
            <a:r>
              <a:rPr lang="en-US" dirty="0"/>
              <a:t> to use.</a:t>
            </a:r>
          </a:p>
          <a:p>
            <a:r>
              <a:rPr lang="en-US" dirty="0"/>
              <a:t>Risk analysis </a:t>
            </a:r>
            <a:r>
              <a:rPr lang="en-US" b="1" dirty="0">
                <a:solidFill>
                  <a:srgbClr val="C00000"/>
                </a:solidFill>
              </a:rPr>
              <a:t>requires highly specific expertise</a:t>
            </a:r>
            <a:r>
              <a:rPr lang="en-US" dirty="0"/>
              <a:t>.</a:t>
            </a:r>
          </a:p>
          <a:p>
            <a:r>
              <a:rPr lang="en-US" dirty="0"/>
              <a:t>Project’s success is highly dependent on the risk analysis phase.</a:t>
            </a:r>
          </a:p>
          <a:p>
            <a:r>
              <a:rPr lang="en-US" dirty="0"/>
              <a:t>Doesn’t work well for smaller projects.</a:t>
            </a:r>
          </a:p>
        </p:txBody>
      </p:sp>
    </p:spTree>
    <p:extLst>
      <p:ext uri="{BB962C8B-B14F-4D97-AF65-F5344CB8AC3E}">
        <p14:creationId xmlns:p14="http://schemas.microsoft.com/office/powerpoint/2010/main" val="219670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Application Development </a:t>
            </a:r>
            <a:r>
              <a:rPr lang="en-US" dirty="0" smtClean="0"/>
              <a:t>Model (RAD)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612" y="1229886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Communication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40612" y="2220486"/>
            <a:ext cx="18994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Planning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171765" y="356213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Deployment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752165" y="934034"/>
            <a:ext cx="4038600" cy="541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04565" y="1048871"/>
            <a:ext cx="3733800" cy="1691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4565" y="1050181"/>
            <a:ext cx="3733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Team - 1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168045" y="1621713"/>
            <a:ext cx="13335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97223" y="2130428"/>
            <a:ext cx="14859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Construction</a:t>
            </a:r>
          </a:p>
        </p:txBody>
      </p:sp>
      <p:sp>
        <p:nvSpPr>
          <p:cNvPr id="12" name="Bent-Up Arrow 11"/>
          <p:cNvSpPr/>
          <p:nvPr/>
        </p:nvSpPr>
        <p:spPr>
          <a:xfrm rot="5400000">
            <a:off x="4029183" y="1692949"/>
            <a:ext cx="403001" cy="1081557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26412" y="1763286"/>
            <a:ext cx="2286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009573" y="2332545"/>
            <a:ext cx="742592" cy="3433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4565" y="2816228"/>
            <a:ext cx="3733800" cy="1691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04565" y="2817538"/>
            <a:ext cx="3733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Team - 2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168045" y="3389070"/>
            <a:ext cx="13335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97223" y="3897785"/>
            <a:ext cx="14859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Construction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4029183" y="3460306"/>
            <a:ext cx="403001" cy="1081557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04565" y="4552761"/>
            <a:ext cx="3733800" cy="1691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04565" y="4567518"/>
            <a:ext cx="3733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Team - 3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168045" y="5112156"/>
            <a:ext cx="13335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97223" y="5620871"/>
            <a:ext cx="14859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Construction</a:t>
            </a:r>
          </a:p>
        </p:txBody>
      </p:sp>
      <p:sp>
        <p:nvSpPr>
          <p:cNvPr id="24" name="Bent-Up Arrow 23"/>
          <p:cNvSpPr/>
          <p:nvPr/>
        </p:nvSpPr>
        <p:spPr>
          <a:xfrm rot="5400000">
            <a:off x="4029183" y="5183392"/>
            <a:ext cx="403001" cy="1081557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376517" y="3317831"/>
            <a:ext cx="1957813" cy="1555398"/>
          </a:xfrm>
          <a:prstGeom prst="wedgeRoundRectCallout">
            <a:avLst>
              <a:gd name="adj1" fmla="val 96921"/>
              <a:gd name="adj2" fmla="val 75663"/>
              <a:gd name="adj3" fmla="val 16667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Business </a:t>
            </a:r>
            <a:r>
              <a:rPr lang="en-IN" b="1" dirty="0" err="1">
                <a:solidFill>
                  <a:schemeClr val="tx1"/>
                </a:solidFill>
              </a:rPr>
              <a:t>Modeling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Data </a:t>
            </a:r>
            <a:r>
              <a:rPr lang="en-IN" b="1" dirty="0" err="1">
                <a:solidFill>
                  <a:schemeClr val="tx1"/>
                </a:solidFill>
              </a:rPr>
              <a:t>Modeling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Process </a:t>
            </a:r>
            <a:r>
              <a:rPr lang="en-IN" b="1" dirty="0" err="1" smtClean="0">
                <a:solidFill>
                  <a:schemeClr val="tx1"/>
                </a:solidFill>
              </a:rPr>
              <a:t>Modeling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6901846" y="4917632"/>
            <a:ext cx="2073972" cy="1421369"/>
          </a:xfrm>
          <a:prstGeom prst="wedgeRoundRectCallout">
            <a:avLst>
              <a:gd name="adj1" fmla="val -78945"/>
              <a:gd name="adj2" fmla="val 13014"/>
              <a:gd name="adj3" fmla="val 16667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Component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Automatic Code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Testing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7206546" y="2335685"/>
            <a:ext cx="1614725" cy="914169"/>
          </a:xfrm>
          <a:prstGeom prst="wedgeRoundRectCallout">
            <a:avLst>
              <a:gd name="adj1" fmla="val -28477"/>
              <a:gd name="adj2" fmla="val 97834"/>
              <a:gd name="adj3" fmla="val 16667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Integration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Delivery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Feedback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6" idx="1"/>
          </p:cNvCxnSpPr>
          <p:nvPr/>
        </p:nvCxnSpPr>
        <p:spPr>
          <a:xfrm>
            <a:off x="6283123" y="2335685"/>
            <a:ext cx="888642" cy="1493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6" idx="1"/>
          </p:cNvCxnSpPr>
          <p:nvPr/>
        </p:nvCxnSpPr>
        <p:spPr>
          <a:xfrm flipV="1">
            <a:off x="6283123" y="3828830"/>
            <a:ext cx="888642" cy="274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6" idx="1"/>
          </p:cNvCxnSpPr>
          <p:nvPr/>
        </p:nvCxnSpPr>
        <p:spPr>
          <a:xfrm flipV="1">
            <a:off x="6638365" y="3828830"/>
            <a:ext cx="533400" cy="156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8975818" y="190204"/>
            <a:ext cx="3095221" cy="2015115"/>
          </a:xfrm>
          <a:prstGeom prst="wedgeRoundRectCallout">
            <a:avLst>
              <a:gd name="adj1" fmla="val -82904"/>
              <a:gd name="adj2" fmla="val -375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 type of </a:t>
            </a:r>
            <a:r>
              <a:rPr lang="en-US" sz="2400" b="1" dirty="0">
                <a:solidFill>
                  <a:srgbClr val="C00000"/>
                </a:solidFill>
              </a:rPr>
              <a:t>incremental model</a:t>
            </a:r>
            <a:r>
              <a:rPr lang="en-US" sz="2400" dirty="0"/>
              <a:t> in which; </a:t>
            </a:r>
            <a:r>
              <a:rPr lang="en-US" sz="2400" b="1" dirty="0">
                <a:solidFill>
                  <a:srgbClr val="C00000"/>
                </a:solidFill>
              </a:rPr>
              <a:t>components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or functions are </a:t>
            </a:r>
            <a:r>
              <a:rPr lang="en-US" sz="2400" b="1" dirty="0">
                <a:solidFill>
                  <a:srgbClr val="C00000"/>
                </a:solidFill>
              </a:rPr>
              <a:t>developed in parallel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9305365" y="2331726"/>
            <a:ext cx="2765674" cy="18691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Rapid development is </a:t>
            </a:r>
            <a:r>
              <a:rPr lang="en-US" sz="2400" b="1" dirty="0">
                <a:solidFill>
                  <a:srgbClr val="C00000"/>
                </a:solidFill>
              </a:rPr>
              <a:t>achieved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by </a:t>
            </a:r>
            <a:r>
              <a:rPr lang="en-US" sz="2400" b="1" dirty="0"/>
              <a:t>component based </a:t>
            </a:r>
            <a:r>
              <a:rPr lang="en-US" sz="2400" b="1" dirty="0" smtClean="0"/>
              <a:t>construction</a:t>
            </a:r>
            <a:endParaRPr lang="en-US" sz="24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9308585" y="4327273"/>
            <a:ext cx="2766936" cy="2094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can </a:t>
            </a:r>
            <a:r>
              <a:rPr lang="en-US" sz="2400" b="1" dirty="0">
                <a:solidFill>
                  <a:srgbClr val="C00000"/>
                </a:solidFill>
              </a:rPr>
              <a:t>quickly give</a:t>
            </a:r>
            <a:r>
              <a:rPr lang="en-US" sz="2400" dirty="0"/>
              <a:t> the customer </a:t>
            </a:r>
            <a:r>
              <a:rPr lang="en-US" sz="2400" b="1" dirty="0">
                <a:solidFill>
                  <a:srgbClr val="C00000"/>
                </a:solidFill>
              </a:rPr>
              <a:t>something to see</a:t>
            </a:r>
            <a:r>
              <a:rPr lang="en-US" sz="2400" dirty="0"/>
              <a:t> and use and to provide feedback.</a:t>
            </a:r>
          </a:p>
        </p:txBody>
      </p:sp>
    </p:spTree>
    <p:extLst>
      <p:ext uri="{BB962C8B-B14F-4D97-AF65-F5344CB8AC3E}">
        <p14:creationId xmlns:p14="http://schemas.microsoft.com/office/powerpoint/2010/main" val="11866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Application Development Model (RAD</a:t>
            </a:r>
            <a:r>
              <a:rPr lang="en-US" dirty="0" smtClean="0"/>
              <a:t>) Cont.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822" y="847170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Communication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7588" y="914432"/>
            <a:ext cx="6839878" cy="54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phase is used to understand business problem.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0822" y="1526654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Planning</a:t>
            </a:r>
            <a:endParaRPr lang="en-US" sz="2400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631622" y="1587028"/>
            <a:ext cx="9386272" cy="516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software teams work in parallel on different systems/modules.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0822" y="2236914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Modeling</a:t>
            </a:r>
            <a:endParaRPr lang="en-US" sz="2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20471" y="2698579"/>
            <a:ext cx="462265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63205" y="2811468"/>
            <a:ext cx="6482369" cy="3784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Business Modeling: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Information flow </a:t>
            </a:r>
            <a:r>
              <a:rPr lang="en-US" dirty="0"/>
              <a:t>among the business.</a:t>
            </a:r>
          </a:p>
          <a:p>
            <a:pPr lvl="1"/>
            <a:r>
              <a:rPr lang="en-US" dirty="0"/>
              <a:t>Ex.  What kind of information drives (moves)?</a:t>
            </a:r>
          </a:p>
          <a:p>
            <a:pPr lvl="1"/>
            <a:r>
              <a:rPr lang="en-US" dirty="0"/>
              <a:t>Who is going to generate information?</a:t>
            </a:r>
          </a:p>
          <a:p>
            <a:pPr lvl="1"/>
            <a:r>
              <a:rPr lang="en-US" dirty="0"/>
              <a:t>From where information comes and goes? </a:t>
            </a:r>
          </a:p>
          <a:p>
            <a:r>
              <a:rPr lang="en-US" b="1" dirty="0"/>
              <a:t>Data Modeling: </a:t>
            </a:r>
            <a:r>
              <a:rPr lang="en-US" dirty="0"/>
              <a:t>Information refine into set of </a:t>
            </a:r>
            <a:r>
              <a:rPr lang="en-US" i="1" dirty="0">
                <a:solidFill>
                  <a:srgbClr val="C00000"/>
                </a:solidFill>
              </a:rPr>
              <a:t>data objects </a:t>
            </a:r>
            <a:r>
              <a:rPr lang="en-US" dirty="0"/>
              <a:t>that are </a:t>
            </a:r>
            <a:r>
              <a:rPr lang="en-US" i="1" dirty="0">
                <a:solidFill>
                  <a:srgbClr val="C00000"/>
                </a:solidFill>
              </a:rPr>
              <a:t>needed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support business.</a:t>
            </a:r>
          </a:p>
          <a:p>
            <a:r>
              <a:rPr lang="en-US" b="1" dirty="0"/>
              <a:t>Process Modeling: </a:t>
            </a:r>
            <a:r>
              <a:rPr lang="en-US" i="1" dirty="0"/>
              <a:t>Data object </a:t>
            </a:r>
            <a:r>
              <a:rPr lang="en-US" dirty="0"/>
              <a:t>transforms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i="1" dirty="0"/>
              <a:t>information flow</a:t>
            </a:r>
            <a:r>
              <a:rPr lang="en-US" dirty="0"/>
              <a:t> necessary to implement business.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38580" y="2201829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Construction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755805" y="2656861"/>
            <a:ext cx="21755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484997" y="2782059"/>
            <a:ext cx="4446384" cy="875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highlighting the </a:t>
            </a:r>
            <a:r>
              <a:rPr lang="en-US" i="1" dirty="0">
                <a:solidFill>
                  <a:srgbClr val="C00000"/>
                </a:solidFill>
              </a:rPr>
              <a:t>use of pre-existing software component</a:t>
            </a:r>
            <a:r>
              <a:rPr lang="en-US" dirty="0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38580" y="3782797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Deployment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755805" y="4244462"/>
            <a:ext cx="21755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7484997" y="4369660"/>
            <a:ext cx="4446384" cy="875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Integration of modules</a:t>
            </a:r>
            <a:r>
              <a:rPr lang="en-US" dirty="0"/>
              <a:t> developed by parallel teams,  </a:t>
            </a:r>
            <a:r>
              <a:rPr lang="en-US" b="1" dirty="0">
                <a:solidFill>
                  <a:srgbClr val="C00000"/>
                </a:solidFill>
              </a:rPr>
              <a:t>delivery</a:t>
            </a:r>
            <a:r>
              <a:rPr lang="en-US" dirty="0"/>
              <a:t> of integrated software and </a:t>
            </a:r>
            <a:r>
              <a:rPr lang="en-US" b="1" dirty="0">
                <a:solidFill>
                  <a:srgbClr val="C00000"/>
                </a:solidFill>
              </a:rPr>
              <a:t>feedback</a:t>
            </a:r>
            <a:r>
              <a:rPr lang="en-US" dirty="0"/>
              <a:t> comes under deployment phase.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242731" y="2236914"/>
            <a:ext cx="0" cy="4367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20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Application Development Model (RAD)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697" y="891440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When to Use?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94346" y="1353105"/>
            <a:ext cx="699784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4697" y="1431483"/>
            <a:ext cx="11615565" cy="1830977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is a need to create a </a:t>
            </a:r>
            <a:r>
              <a:rPr lang="en-US" b="1" dirty="0">
                <a:solidFill>
                  <a:srgbClr val="C00000"/>
                </a:solidFill>
              </a:rPr>
              <a:t>system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be </a:t>
            </a:r>
            <a:r>
              <a:rPr lang="en-US" b="1" dirty="0">
                <a:solidFill>
                  <a:srgbClr val="C00000"/>
                </a:solidFill>
              </a:rPr>
              <a:t>modularized in 2-3 months</a:t>
            </a:r>
            <a:r>
              <a:rPr lang="en-US" dirty="0"/>
              <a:t> of time.</a:t>
            </a:r>
          </a:p>
          <a:p>
            <a:r>
              <a:rPr lang="en-US" b="1" dirty="0">
                <a:solidFill>
                  <a:srgbClr val="C00000"/>
                </a:solidFill>
              </a:rPr>
              <a:t>High availability</a:t>
            </a:r>
            <a:r>
              <a:rPr lang="en-US" dirty="0"/>
              <a:t> of </a:t>
            </a:r>
            <a:r>
              <a:rPr lang="en-US" b="1" dirty="0"/>
              <a:t>designers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budget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modeling along with the cost of automated code generating tools.</a:t>
            </a:r>
          </a:p>
          <a:p>
            <a:r>
              <a:rPr lang="en-US" b="1" dirty="0">
                <a:solidFill>
                  <a:srgbClr val="C00000"/>
                </a:solidFill>
              </a:rPr>
              <a:t>Resources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rgbClr val="C00000"/>
                </a:solidFill>
              </a:rPr>
              <a:t>high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business </a:t>
            </a:r>
            <a:r>
              <a:rPr lang="en-US" b="1" dirty="0">
                <a:solidFill>
                  <a:srgbClr val="C00000"/>
                </a:solidFill>
              </a:rPr>
              <a:t>knowledge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available</a:t>
            </a:r>
            <a:r>
              <a:rPr lang="en-US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697" y="3223270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Advantages</a:t>
            </a:r>
            <a:endParaRPr lang="en-US" sz="24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4697" y="3763313"/>
            <a:ext cx="5175577" cy="1830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Reduced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development </a:t>
            </a:r>
            <a:r>
              <a:rPr lang="en-US" b="1" dirty="0">
                <a:solidFill>
                  <a:srgbClr val="C00000"/>
                </a:solidFill>
              </a:rPr>
              <a:t>time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Increases reusability </a:t>
            </a:r>
            <a:r>
              <a:rPr lang="en-US" dirty="0"/>
              <a:t>of components.</a:t>
            </a:r>
          </a:p>
          <a:p>
            <a:r>
              <a:rPr lang="en-US" b="1" dirty="0">
                <a:solidFill>
                  <a:srgbClr val="C00000"/>
                </a:solidFill>
              </a:rPr>
              <a:t>Quick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initial </a:t>
            </a:r>
            <a:r>
              <a:rPr lang="en-US" b="1" dirty="0">
                <a:solidFill>
                  <a:srgbClr val="C00000"/>
                </a:solidFill>
              </a:rPr>
              <a:t>reviews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occur.</a:t>
            </a:r>
          </a:p>
          <a:p>
            <a:r>
              <a:rPr lang="en-US" b="1" dirty="0">
                <a:solidFill>
                  <a:srgbClr val="C00000"/>
                </a:solidFill>
              </a:rPr>
              <a:t>Encourages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customer </a:t>
            </a:r>
            <a:r>
              <a:rPr lang="en-US" b="1" dirty="0">
                <a:solidFill>
                  <a:srgbClr val="C00000"/>
                </a:solidFill>
              </a:rPr>
              <a:t>feedback</a:t>
            </a:r>
            <a:r>
              <a:rPr lang="en-US" dirty="0"/>
              <a:t>.</a:t>
            </a:r>
          </a:p>
          <a:p>
            <a:r>
              <a:rPr lang="en-US" dirty="0"/>
              <a:t>Integration from very beginning </a:t>
            </a:r>
            <a:r>
              <a:rPr lang="en-US" b="1" dirty="0">
                <a:solidFill>
                  <a:srgbClr val="C00000"/>
                </a:solidFill>
              </a:rPr>
              <a:t>solves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lot </a:t>
            </a:r>
            <a:r>
              <a:rPr lang="en-US" b="1" dirty="0">
                <a:solidFill>
                  <a:srgbClr val="C00000"/>
                </a:solidFill>
              </a:rPr>
              <a:t>of integration issues</a:t>
            </a:r>
            <a:r>
              <a:rPr lang="en-US" dirty="0"/>
              <a:t>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01922" y="3684935"/>
            <a:ext cx="280159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82345" y="3144892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Drawback</a:t>
            </a:r>
            <a:endParaRPr lang="en-US" sz="24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643154" y="3684935"/>
            <a:ext cx="6257108" cy="1830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</a:t>
            </a:r>
            <a:r>
              <a:rPr lang="en-US" b="1" dirty="0"/>
              <a:t>large</a:t>
            </a:r>
            <a:r>
              <a:rPr lang="en-US" dirty="0"/>
              <a:t> but scalable </a:t>
            </a:r>
            <a:r>
              <a:rPr lang="en-US" b="1" dirty="0"/>
              <a:t>projects</a:t>
            </a:r>
            <a:r>
              <a:rPr lang="en-US" dirty="0"/>
              <a:t>, RAD </a:t>
            </a:r>
            <a:r>
              <a:rPr lang="en-US" b="1" dirty="0">
                <a:solidFill>
                  <a:srgbClr val="C00000"/>
                </a:solidFill>
              </a:rPr>
              <a:t>requires sufficient human resources</a:t>
            </a:r>
            <a:r>
              <a:rPr lang="en-US" dirty="0"/>
              <a:t>.</a:t>
            </a:r>
          </a:p>
          <a:p>
            <a:r>
              <a:rPr lang="en-US" dirty="0"/>
              <a:t>Projects </a:t>
            </a:r>
            <a:r>
              <a:rPr lang="en-US" b="1" dirty="0">
                <a:solidFill>
                  <a:srgbClr val="C00000"/>
                </a:solidFill>
              </a:rPr>
              <a:t>fail if </a:t>
            </a:r>
            <a:r>
              <a:rPr lang="en-US" b="1" dirty="0"/>
              <a:t>developers</a:t>
            </a:r>
            <a:r>
              <a:rPr lang="en-US" dirty="0"/>
              <a:t> and </a:t>
            </a:r>
            <a:r>
              <a:rPr lang="en-US" b="1" dirty="0"/>
              <a:t>customers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not committed</a:t>
            </a:r>
            <a:r>
              <a:rPr lang="en-US" dirty="0"/>
              <a:t> in a much shortened time-frame.</a:t>
            </a:r>
          </a:p>
          <a:p>
            <a:r>
              <a:rPr lang="en-US" b="1" dirty="0">
                <a:solidFill>
                  <a:srgbClr val="C00000"/>
                </a:solidFill>
              </a:rPr>
              <a:t>Problematic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if system </a:t>
            </a:r>
            <a:r>
              <a:rPr lang="en-US" b="1" dirty="0"/>
              <a:t>can not be modularized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b="1" dirty="0"/>
              <a:t> appropriate </a:t>
            </a:r>
            <a:r>
              <a:rPr lang="en-US" b="1" dirty="0">
                <a:solidFill>
                  <a:srgbClr val="C00000"/>
                </a:solidFill>
              </a:rPr>
              <a:t>when technical risks are high </a:t>
            </a:r>
            <a:r>
              <a:rPr lang="en-US" dirty="0"/>
              <a:t>(heavy use of new technology).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899570" y="3593110"/>
            <a:ext cx="425157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18433" y="3144892"/>
            <a:ext cx="0" cy="345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8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based Development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Commercial off the shelf (COTS) </a:t>
            </a:r>
            <a:r>
              <a:rPr lang="en-US" dirty="0" smtClean="0"/>
              <a:t>software </a:t>
            </a:r>
            <a:r>
              <a:rPr lang="en-US" b="1" dirty="0" smtClean="0">
                <a:solidFill>
                  <a:srgbClr val="C00000"/>
                </a:solidFill>
              </a:rPr>
              <a:t>components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are offered </a:t>
            </a:r>
            <a:r>
              <a:rPr lang="en-US" b="1" dirty="0" smtClean="0">
                <a:solidFill>
                  <a:srgbClr val="C00000"/>
                </a:solidFill>
              </a:rPr>
              <a:t>as product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COTS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provides </a:t>
            </a:r>
            <a:r>
              <a:rPr lang="en-US" b="1" dirty="0" smtClean="0">
                <a:solidFill>
                  <a:srgbClr val="C00000"/>
                </a:solidFill>
              </a:rPr>
              <a:t>set of functionality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rgbClr val="C00000"/>
                </a:solidFill>
              </a:rPr>
              <a:t>well defined interfaces</a:t>
            </a:r>
            <a:r>
              <a:rPr lang="en-US" dirty="0" smtClean="0"/>
              <a:t> that enables component to be integrated into software.</a:t>
            </a:r>
          </a:p>
          <a:p>
            <a:r>
              <a:rPr lang="en-US" dirty="0" smtClean="0"/>
              <a:t>The component based development model </a:t>
            </a:r>
            <a:r>
              <a:rPr lang="en-US" b="1" dirty="0" smtClean="0">
                <a:solidFill>
                  <a:srgbClr val="C00000"/>
                </a:solidFill>
              </a:rPr>
              <a:t>incorporates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many </a:t>
            </a:r>
            <a:r>
              <a:rPr lang="en-US" b="1" dirty="0" smtClean="0">
                <a:solidFill>
                  <a:srgbClr val="C00000"/>
                </a:solidFill>
              </a:rPr>
              <a:t>characteristics</a:t>
            </a:r>
            <a:r>
              <a:rPr lang="en-US" dirty="0" smtClean="0"/>
              <a:t> of the </a:t>
            </a:r>
            <a:r>
              <a:rPr lang="en-US" b="1" dirty="0" smtClean="0">
                <a:solidFill>
                  <a:srgbClr val="C00000"/>
                </a:solidFill>
              </a:rPr>
              <a:t>spiral model</a:t>
            </a:r>
            <a:r>
              <a:rPr lang="en-US" dirty="0" smtClean="0"/>
              <a:t>.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It is </a:t>
            </a:r>
            <a:r>
              <a:rPr lang="en-US" b="1" dirty="0" smtClean="0">
                <a:solidFill>
                  <a:srgbClr val="C00000"/>
                </a:solidFill>
              </a:rPr>
              <a:t>evolutionary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nature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Component based development model </a:t>
            </a:r>
            <a:r>
              <a:rPr lang="en-US" b="1" dirty="0" smtClean="0">
                <a:solidFill>
                  <a:srgbClr val="C00000"/>
                </a:solidFill>
              </a:rPr>
              <a:t>constructs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applications from </a:t>
            </a:r>
            <a:r>
              <a:rPr lang="en-US" b="1" dirty="0" smtClean="0">
                <a:solidFill>
                  <a:srgbClr val="C00000"/>
                </a:solidFill>
              </a:rPr>
              <a:t>prepackaged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software </a:t>
            </a:r>
            <a:r>
              <a:rPr lang="en-US" b="1" dirty="0" smtClean="0">
                <a:solidFill>
                  <a:srgbClr val="C00000"/>
                </a:solidFill>
              </a:rPr>
              <a:t>components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Modeling</a:t>
            </a:r>
            <a:r>
              <a:rPr lang="en-US" dirty="0" smtClean="0"/>
              <a:t> and </a:t>
            </a:r>
            <a:r>
              <a:rPr lang="en-US" b="1" dirty="0" smtClean="0"/>
              <a:t>construction</a:t>
            </a:r>
            <a:r>
              <a:rPr lang="en-US" dirty="0" smtClean="0"/>
              <a:t> activities begin with the </a:t>
            </a:r>
            <a:r>
              <a:rPr lang="en-US" b="1" dirty="0" smtClean="0">
                <a:solidFill>
                  <a:srgbClr val="C00000"/>
                </a:solidFill>
              </a:rPr>
              <a:t>identification of components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based Development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1488139"/>
            <a:ext cx="11777382" cy="2774576"/>
          </a:xfrm>
        </p:spPr>
        <p:txBody>
          <a:bodyPr/>
          <a:lstStyle/>
          <a:p>
            <a:pPr marL="274638" indent="-457200">
              <a:buFont typeface="+mj-lt"/>
              <a:buAutoNum type="arabicPeriod"/>
            </a:pPr>
            <a:r>
              <a:rPr lang="en-US" dirty="0" smtClean="0"/>
              <a:t>Available </a:t>
            </a:r>
            <a:r>
              <a:rPr lang="en-US" b="1" dirty="0" smtClean="0">
                <a:solidFill>
                  <a:srgbClr val="C00000"/>
                </a:solidFill>
              </a:rPr>
              <a:t>component-based products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C00000"/>
                </a:solidFill>
              </a:rPr>
              <a:t>researched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rgbClr val="C00000"/>
                </a:solidFill>
              </a:rPr>
              <a:t>evaluated</a:t>
            </a:r>
            <a:r>
              <a:rPr lang="en-US" dirty="0" smtClean="0"/>
              <a:t>  for software development.</a:t>
            </a:r>
          </a:p>
          <a:p>
            <a:pPr marL="274638" indent="-457200">
              <a:buFont typeface="+mj-lt"/>
              <a:buAutoNum type="arabicPeriod"/>
            </a:pPr>
            <a:r>
              <a:rPr lang="en-US" dirty="0" smtClean="0"/>
              <a:t>Component</a:t>
            </a:r>
            <a:r>
              <a:rPr lang="en-US" b="1" dirty="0" smtClean="0">
                <a:solidFill>
                  <a:srgbClr val="C00000"/>
                </a:solidFill>
              </a:rPr>
              <a:t> integration issues</a:t>
            </a:r>
            <a:r>
              <a:rPr lang="en-US" dirty="0" smtClean="0"/>
              <a:t> are </a:t>
            </a:r>
            <a:r>
              <a:rPr lang="en-US" b="1" dirty="0" smtClean="0">
                <a:solidFill>
                  <a:srgbClr val="C00000"/>
                </a:solidFill>
              </a:rPr>
              <a:t>considered</a:t>
            </a:r>
            <a:r>
              <a:rPr lang="en-US" dirty="0" smtClean="0"/>
              <a:t>.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274638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software architecture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designed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accommodate the components.</a:t>
            </a:r>
          </a:p>
          <a:p>
            <a:pPr marL="274638" indent="-457200">
              <a:buFont typeface="+mj-lt"/>
              <a:buAutoNum type="arabicPeriod"/>
            </a:pPr>
            <a:r>
              <a:rPr lang="en-US" dirty="0" smtClean="0"/>
              <a:t>Components are </a:t>
            </a:r>
            <a:r>
              <a:rPr lang="en-US" b="1" dirty="0" smtClean="0">
                <a:solidFill>
                  <a:srgbClr val="C00000"/>
                </a:solidFill>
              </a:rPr>
              <a:t>integrated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into the </a:t>
            </a:r>
            <a:r>
              <a:rPr lang="en-US" b="1" dirty="0" smtClean="0">
                <a:solidFill>
                  <a:srgbClr val="C00000"/>
                </a:solidFill>
              </a:rPr>
              <a:t>architecture</a:t>
            </a:r>
            <a:r>
              <a:rPr lang="en-US" dirty="0" smtClean="0"/>
              <a:t>.</a:t>
            </a:r>
          </a:p>
          <a:p>
            <a:pPr marL="274638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Testing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conducted to insure proper functionality.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499" y="841045"/>
            <a:ext cx="116563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Component based development incorporates the following 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4309644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Advantages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07725" y="4771309"/>
            <a:ext cx="943913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90500" y="4942397"/>
            <a:ext cx="11548782" cy="1458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 leads to </a:t>
            </a:r>
            <a:r>
              <a:rPr lang="en-US" b="1" dirty="0" smtClean="0">
                <a:solidFill>
                  <a:srgbClr val="C00000"/>
                </a:solidFill>
              </a:rPr>
              <a:t>software reuse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b="1" dirty="0" smtClean="0">
                <a:solidFill>
                  <a:srgbClr val="C00000"/>
                </a:solidFill>
              </a:rPr>
              <a:t>reduces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development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cycle </a:t>
            </a:r>
            <a:r>
              <a:rPr lang="en-US" b="1" dirty="0" smtClean="0">
                <a:solidFill>
                  <a:srgbClr val="C00000"/>
                </a:solidFill>
              </a:rPr>
              <a:t>time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Reduction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 project </a:t>
            </a:r>
            <a:r>
              <a:rPr lang="en-US" b="1" dirty="0" smtClean="0">
                <a:solidFill>
                  <a:srgbClr val="C00000"/>
                </a:solidFill>
              </a:rPr>
              <a:t>cost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4125" y="1366351"/>
            <a:ext cx="115458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1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&amp; Process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817724" cy="5334000"/>
          </a:xfrm>
        </p:spPr>
        <p:txBody>
          <a:bodyPr/>
          <a:lstStyle/>
          <a:p>
            <a:r>
              <a:rPr lang="en-US" dirty="0"/>
              <a:t>If the </a:t>
            </a:r>
            <a:r>
              <a:rPr lang="en-US" b="1" dirty="0">
                <a:solidFill>
                  <a:srgbClr val="C00000"/>
                </a:solidFill>
              </a:rPr>
              <a:t>process is weak</a:t>
            </a:r>
            <a:r>
              <a:rPr lang="en-US" dirty="0"/>
              <a:t>, the end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will </a:t>
            </a:r>
            <a:r>
              <a:rPr lang="en-US" b="1" dirty="0">
                <a:solidFill>
                  <a:srgbClr val="C00000"/>
                </a:solidFill>
              </a:rPr>
              <a:t>suffer</a:t>
            </a:r>
            <a:r>
              <a:rPr lang="en-US" dirty="0"/>
              <a:t>. But </a:t>
            </a:r>
            <a:r>
              <a:rPr lang="en-US" b="1" dirty="0" smtClean="0">
                <a:solidFill>
                  <a:srgbClr val="C00000"/>
                </a:solidFill>
              </a:rPr>
              <a:t>more confidence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also </a:t>
            </a:r>
            <a:r>
              <a:rPr lang="en-US" b="1" dirty="0">
                <a:solidFill>
                  <a:srgbClr val="C00000"/>
                </a:solidFill>
              </a:rPr>
              <a:t>dangerous</a:t>
            </a:r>
            <a:r>
              <a:rPr lang="en-US" dirty="0"/>
              <a:t>.</a:t>
            </a:r>
          </a:p>
          <a:p>
            <a:r>
              <a:rPr lang="en-US" dirty="0"/>
              <a:t>People </a:t>
            </a:r>
            <a:r>
              <a:rPr lang="en-US" b="1" dirty="0" smtClean="0">
                <a:solidFill>
                  <a:srgbClr val="C00000"/>
                </a:solidFill>
              </a:rPr>
              <a:t>gain more </a:t>
            </a:r>
            <a:r>
              <a:rPr lang="en-US" b="1" dirty="0">
                <a:solidFill>
                  <a:srgbClr val="C00000"/>
                </a:solidFill>
              </a:rPr>
              <a:t>satisfaction</a:t>
            </a:r>
            <a:r>
              <a:rPr lang="en-US" dirty="0"/>
              <a:t> from the </a:t>
            </a:r>
            <a:r>
              <a:rPr lang="en-US" b="1" dirty="0">
                <a:solidFill>
                  <a:srgbClr val="C00000"/>
                </a:solidFill>
              </a:rPr>
              <a:t>creative process</a:t>
            </a:r>
            <a:r>
              <a:rPr lang="en-US" dirty="0"/>
              <a:t> as they do from the end product. </a:t>
            </a:r>
          </a:p>
          <a:p>
            <a:pPr lvl="1"/>
            <a:r>
              <a:rPr lang="en-US" dirty="0"/>
              <a:t>Like an artist enjoys the brush strokes as much as the framed result.</a:t>
            </a:r>
          </a:p>
          <a:p>
            <a:pPr lvl="1"/>
            <a:r>
              <a:rPr lang="en-US" dirty="0"/>
              <a:t>A writer enjoys the search for the proper metaphor (comparison) as much as the finished book.</a:t>
            </a:r>
          </a:p>
          <a:p>
            <a:r>
              <a:rPr lang="en-US" dirty="0"/>
              <a:t>As </a:t>
            </a:r>
            <a:r>
              <a:rPr lang="en-US" b="1" dirty="0" smtClean="0">
                <a:solidFill>
                  <a:srgbClr val="C00000"/>
                </a:solidFill>
              </a:rPr>
              <a:t>software </a:t>
            </a:r>
            <a:r>
              <a:rPr lang="en-US" b="1" dirty="0">
                <a:solidFill>
                  <a:srgbClr val="C00000"/>
                </a:solidFill>
              </a:rPr>
              <a:t>professional</a:t>
            </a:r>
            <a:r>
              <a:rPr lang="en-US" dirty="0"/>
              <a:t>, you should also </a:t>
            </a:r>
            <a:r>
              <a:rPr lang="en-US" b="1" dirty="0">
                <a:solidFill>
                  <a:srgbClr val="C00000"/>
                </a:solidFill>
              </a:rPr>
              <a:t>derive</a:t>
            </a:r>
            <a:r>
              <a:rPr lang="en-US" dirty="0"/>
              <a:t> as much </a:t>
            </a:r>
            <a:r>
              <a:rPr lang="en-US" b="1" dirty="0">
                <a:solidFill>
                  <a:srgbClr val="C00000"/>
                </a:solidFill>
              </a:rPr>
              <a:t>satisfaction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the end product.</a:t>
            </a:r>
          </a:p>
          <a:p>
            <a:r>
              <a:rPr lang="en-US" dirty="0"/>
              <a:t>The duality (contrast) of product and process is one important element in keeping creative people engaged as software engineering continues to evolve.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1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 smtClean="0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9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SDLC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20379" y="1058683"/>
            <a:ext cx="36049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software development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process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needs to be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engineered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800" dirty="0" smtClean="0"/>
              <a:t>to avoid the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communication gap</a:t>
            </a:r>
          </a:p>
          <a:p>
            <a:pPr algn="ctr"/>
            <a:r>
              <a:rPr lang="en-US" sz="2800" dirty="0" smtClean="0"/>
              <a:t> &amp; to </a:t>
            </a:r>
            <a:r>
              <a:rPr lang="en-US" sz="2800" b="1" dirty="0" smtClean="0">
                <a:solidFill>
                  <a:srgbClr val="C00000"/>
                </a:solidFill>
              </a:rPr>
              <a:t>meet  the actual</a:t>
            </a:r>
            <a:r>
              <a:rPr lang="en-US" sz="2800" b="1" dirty="0" smtClean="0"/>
              <a:t>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requirements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of customer </a:t>
            </a:r>
          </a:p>
          <a:p>
            <a:pPr algn="ctr"/>
            <a:r>
              <a:rPr lang="en-US" sz="2800" dirty="0" smtClean="0"/>
              <a:t>within </a:t>
            </a:r>
            <a:r>
              <a:rPr lang="en-US" sz="2800" b="1" dirty="0" smtClean="0">
                <a:solidFill>
                  <a:srgbClr val="C00000"/>
                </a:solidFill>
              </a:rPr>
              <a:t>stipulated budget </a:t>
            </a:r>
          </a:p>
          <a:p>
            <a:pPr algn="ctr"/>
            <a:r>
              <a:rPr lang="en-US" sz="2800" dirty="0" smtClean="0"/>
              <a:t>&amp; </a:t>
            </a:r>
            <a:r>
              <a:rPr lang="en-US" sz="2800" b="1" dirty="0" smtClean="0">
                <a:solidFill>
                  <a:srgbClr val="C00000"/>
                </a:solidFill>
              </a:rPr>
              <a:t>time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632" y="1058683"/>
            <a:ext cx="338533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Customer Requirement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1632" y="1668283"/>
            <a:ext cx="3385339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Have one trunk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Have four legs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Should carry load both passenger &amp; cargo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Black in 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Should be herbivorous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632" y="3798346"/>
            <a:ext cx="3385339" cy="2595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3" y="3898610"/>
            <a:ext cx="2486372" cy="24006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39584" y="1058683"/>
            <a:ext cx="411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Solution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39584" y="1668283"/>
            <a:ext cx="41148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Have one trunk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Have four legs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Should carry load both passenger &amp; cargo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Black in 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Should be herbivorous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9584" y="3798347"/>
            <a:ext cx="4114800" cy="2595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84" y="3904390"/>
            <a:ext cx="1981200" cy="2387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47784" y="4140652"/>
            <a:ext cx="198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Our value </a:t>
            </a:r>
            <a:r>
              <a:rPr lang="en-US" sz="3200" dirty="0" smtClean="0"/>
              <a:t>added,</a:t>
            </a:r>
            <a:endParaRPr lang="en-US" sz="3200" dirty="0"/>
          </a:p>
          <a:p>
            <a:pPr algn="ctr"/>
            <a:r>
              <a:rPr lang="en-US" sz="3200" dirty="0" smtClean="0"/>
              <a:t>also </a:t>
            </a:r>
            <a:r>
              <a:rPr lang="en-US" sz="3200" dirty="0"/>
              <a:t>gives milk</a:t>
            </a:r>
          </a:p>
        </p:txBody>
      </p:sp>
    </p:spTree>
    <p:extLst>
      <p:ext uri="{BB962C8B-B14F-4D97-AF65-F5344CB8AC3E}">
        <p14:creationId xmlns:p14="http://schemas.microsoft.com/office/powerpoint/2010/main" val="33972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12" y="1133475"/>
            <a:ext cx="2219325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9" y="1066800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110" y="1283625"/>
            <a:ext cx="2232911" cy="1485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62" y="4114800"/>
            <a:ext cx="2466975" cy="1857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60" y="3919537"/>
            <a:ext cx="2724150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r="7868"/>
          <a:stretch/>
        </p:blipFill>
        <p:spPr>
          <a:xfrm>
            <a:off x="8949573" y="4298288"/>
            <a:ext cx="2403685" cy="1492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7937" y="3352800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Design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30860" y="3352800"/>
            <a:ext cx="81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Build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528621" y="3352800"/>
            <a:ext cx="116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28" y="1066800"/>
            <a:ext cx="553998" cy="1878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Engineering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4828" y="3362325"/>
            <a:ext cx="553998" cy="3038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Software Engineering</a:t>
            </a:r>
            <a:endParaRPr lang="en-US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46649" y="3352800"/>
            <a:ext cx="10206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46649" y="3810000"/>
            <a:ext cx="10206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17146" y="1066800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20307" y="1066800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0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Software is dead…..!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7647214" cy="533400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chemeClr val="accent6"/>
                </a:solidFill>
              </a:rPr>
              <a:t>old School view of Software</a:t>
            </a:r>
          </a:p>
          <a:p>
            <a:pPr lvl="1"/>
            <a:r>
              <a:rPr lang="en-US" sz="2400" dirty="0" smtClean="0"/>
              <a:t>You buy it</a:t>
            </a:r>
          </a:p>
          <a:p>
            <a:pPr lvl="1"/>
            <a:r>
              <a:rPr lang="en-US" sz="2400" dirty="0" smtClean="0"/>
              <a:t>You own it &amp;</a:t>
            </a:r>
          </a:p>
          <a:p>
            <a:pPr lvl="1"/>
            <a:r>
              <a:rPr lang="en-US" sz="2400" dirty="0" smtClean="0"/>
              <a:t>It’s your job to manage it </a:t>
            </a:r>
          </a:p>
          <a:p>
            <a:pPr lvl="1"/>
            <a:r>
              <a:rPr lang="en-US" sz="2400" dirty="0" smtClean="0"/>
              <a:t>That is coming to an end</a:t>
            </a:r>
          </a:p>
          <a:p>
            <a:pPr marL="361950" lvl="1" indent="0">
              <a:buNone/>
            </a:pPr>
            <a:endParaRPr lang="en-US" dirty="0" smtClean="0"/>
          </a:p>
          <a:p>
            <a:r>
              <a:rPr lang="en-US" sz="2800" dirty="0" smtClean="0"/>
              <a:t>Because of </a:t>
            </a:r>
            <a:r>
              <a:rPr lang="en-US" sz="2800" b="1" dirty="0" smtClean="0">
                <a:solidFill>
                  <a:schemeClr val="accent6"/>
                </a:solidFill>
              </a:rPr>
              <a:t>web 2.0 </a:t>
            </a:r>
            <a:r>
              <a:rPr lang="en-US" sz="2800" dirty="0" smtClean="0"/>
              <a:t>&amp; extensive </a:t>
            </a:r>
            <a:r>
              <a:rPr lang="en-US" sz="2800" b="1" dirty="0" smtClean="0">
                <a:solidFill>
                  <a:schemeClr val="accent6"/>
                </a:solidFill>
              </a:rPr>
              <a:t>computing power</a:t>
            </a:r>
            <a:r>
              <a:rPr lang="en-US" sz="2800" dirty="0" smtClean="0"/>
              <a:t>, there is a different generation of software</a:t>
            </a:r>
          </a:p>
          <a:p>
            <a:pPr lvl="1"/>
            <a:r>
              <a:rPr lang="en-US" sz="2400" dirty="0" smtClean="0"/>
              <a:t>It is delivered via Internet</a:t>
            </a:r>
          </a:p>
          <a:p>
            <a:pPr lvl="1"/>
            <a:r>
              <a:rPr lang="en-US" sz="2400" dirty="0" smtClean="0"/>
              <a:t>It looks exactly like it’s residing on each user’s computing device</a:t>
            </a:r>
          </a:p>
          <a:p>
            <a:pPr lvl="1"/>
            <a:r>
              <a:rPr lang="en-US" sz="2400" dirty="0" smtClean="0"/>
              <a:t>Actually it reside on far away server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r="7895"/>
          <a:stretch/>
        </p:blipFill>
        <p:spPr>
          <a:xfrm>
            <a:off x="8407395" y="1117600"/>
            <a:ext cx="3200400" cy="19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901" y="5340444"/>
            <a:ext cx="3118694" cy="10603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145" y="3271742"/>
            <a:ext cx="2628900" cy="183365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364676" y="3200400"/>
            <a:ext cx="1143543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53455" y="5130800"/>
            <a:ext cx="3086100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Software?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34042" y="1701792"/>
            <a:ext cx="11783786" cy="1723577"/>
          </a:xfrm>
        </p:spPr>
        <p:txBody>
          <a:bodyPr/>
          <a:lstStyle/>
          <a:p>
            <a:pPr marL="274638" indent="-457200">
              <a:buFont typeface="+mj-lt"/>
              <a:buAutoNum type="arabicParenR"/>
            </a:pPr>
            <a:r>
              <a:rPr lang="en-US" b="1" dirty="0" smtClean="0"/>
              <a:t>Computer program</a:t>
            </a:r>
            <a:r>
              <a:rPr lang="en-US" dirty="0" smtClean="0"/>
              <a:t> that when executed provide desired features, function &amp; performance</a:t>
            </a:r>
          </a:p>
          <a:p>
            <a:pPr marL="274638" indent="-457200">
              <a:buFont typeface="+mj-lt"/>
              <a:buAutoNum type="arabicParenR"/>
            </a:pPr>
            <a:r>
              <a:rPr lang="en-US" b="1" dirty="0" smtClean="0"/>
              <a:t>Data Structure</a:t>
            </a:r>
            <a:r>
              <a:rPr lang="en-US" dirty="0" smtClean="0"/>
              <a:t> that enable programs to easily manipulate information</a:t>
            </a:r>
          </a:p>
          <a:p>
            <a:pPr marL="274638" indent="-457200">
              <a:buFont typeface="+mj-lt"/>
              <a:buAutoNum type="arabicParenR"/>
            </a:pPr>
            <a:r>
              <a:rPr lang="en-US" b="1" dirty="0" smtClean="0"/>
              <a:t>Descriptive information</a:t>
            </a:r>
            <a:r>
              <a:rPr lang="en-US" dirty="0" smtClean="0"/>
              <a:t> in both hard and soft copy that describes the operation and use of programs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43" y="4048920"/>
            <a:ext cx="1219200" cy="1219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88" y="4048920"/>
            <a:ext cx="1181842" cy="118184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10551" y="378822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+</a:t>
            </a:r>
            <a:endParaRPr lang="en-US" sz="96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11419" y="4048920"/>
            <a:ext cx="1182583" cy="118258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08188" y="3788226"/>
            <a:ext cx="30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+</a:t>
            </a:r>
            <a:endParaRPr lang="en-US" sz="9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486143" y="5471829"/>
            <a:ext cx="1461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Computer</a:t>
            </a:r>
          </a:p>
          <a:p>
            <a:pPr algn="ctr"/>
            <a:r>
              <a:rPr lang="en-US" sz="2400" b="1" dirty="0" smtClean="0"/>
              <a:t>Program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939592" y="5530627"/>
            <a:ext cx="1373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Data</a:t>
            </a:r>
          </a:p>
          <a:p>
            <a:pPr algn="ctr"/>
            <a:r>
              <a:rPr lang="en-US" sz="2400" b="1" dirty="0" smtClean="0"/>
              <a:t>Structure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753700" y="5567656"/>
            <a:ext cx="1671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Documents</a:t>
            </a:r>
          </a:p>
          <a:p>
            <a:pPr algn="ctr"/>
            <a:r>
              <a:rPr lang="en-US" sz="2400" b="1" dirty="0" smtClean="0"/>
              <a:t>Soft &amp; Hard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286474" y="1091779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Software is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107567" y="1553444"/>
            <a:ext cx="748637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  <p:bldP spid="43" grpId="0"/>
      <p:bldP spid="44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 of d</a:t>
            </a:r>
            <a:r>
              <a:rPr lang="en-US" sz="3600" dirty="0" smtClean="0"/>
              <a:t>ocumentation &amp; manuals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55226"/>
              </p:ext>
            </p:extLst>
          </p:nvPr>
        </p:nvGraphicFramePr>
        <p:xfrm>
          <a:off x="-321812" y="812617"/>
          <a:ext cx="7597823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116725"/>
              </p:ext>
            </p:extLst>
          </p:nvPr>
        </p:nvGraphicFramePr>
        <p:xfrm>
          <a:off x="7293120" y="1065304"/>
          <a:ext cx="5247223" cy="534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7276011" y="698138"/>
            <a:ext cx="0" cy="59247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3978</Words>
  <Application>Microsoft Office PowerPoint</Application>
  <PresentationFormat>Widescreen</PresentationFormat>
  <Paragraphs>584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Roboto Condensed Light</vt:lpstr>
      <vt:lpstr>Segoe UI Black</vt:lpstr>
      <vt:lpstr>Calibri</vt:lpstr>
      <vt:lpstr>Wingdings 2</vt:lpstr>
      <vt:lpstr>Wingdings</vt:lpstr>
      <vt:lpstr>Arial</vt:lpstr>
      <vt:lpstr>Roboto Condensed</vt:lpstr>
      <vt:lpstr>Wingdings 3</vt:lpstr>
      <vt:lpstr>Office Theme</vt:lpstr>
      <vt:lpstr>PowerPoint Presentation</vt:lpstr>
      <vt:lpstr>PowerPoint Presentation</vt:lpstr>
      <vt:lpstr>Why to Study Software Engineering?</vt:lpstr>
      <vt:lpstr>Why to Study Software Engineering?</vt:lpstr>
      <vt:lpstr>SDLC without Software Engineering</vt:lpstr>
      <vt:lpstr>Software Engineering</vt:lpstr>
      <vt:lpstr>Software is dead…..!</vt:lpstr>
      <vt:lpstr>What is Software?</vt:lpstr>
      <vt:lpstr>List of documentation &amp; manuals</vt:lpstr>
      <vt:lpstr>Characteristics of Software</vt:lpstr>
      <vt:lpstr>Software Application Domains</vt:lpstr>
      <vt:lpstr>Software Engineering</vt:lpstr>
      <vt:lpstr>Software Engineering Layered Approach</vt:lpstr>
      <vt:lpstr>Software Engineering Layered Approach Cont.</vt:lpstr>
      <vt:lpstr>Software Engineering Layered Approach Cont.</vt:lpstr>
      <vt:lpstr>Software Process</vt:lpstr>
      <vt:lpstr>Software Process</vt:lpstr>
      <vt:lpstr>Process Framework Activities (CPMCD)</vt:lpstr>
      <vt:lpstr>Umbrella Activities</vt:lpstr>
      <vt:lpstr>Umbrella Activities Cont.</vt:lpstr>
      <vt:lpstr>Umbrella Activities Cont.</vt:lpstr>
      <vt:lpstr>Software Myths</vt:lpstr>
      <vt:lpstr>Management myth - 1 &amp; 2</vt:lpstr>
      <vt:lpstr>Management myth - 3 &amp; 4</vt:lpstr>
      <vt:lpstr>Customer myth - 1 &amp; 2</vt:lpstr>
      <vt:lpstr>Practitioner's (Developer) myth – 1 &amp; 2</vt:lpstr>
      <vt:lpstr>Practitioner's (Developer) myth – 3 &amp; 4</vt:lpstr>
      <vt:lpstr>Software Process Models</vt:lpstr>
      <vt:lpstr>Different Process Models</vt:lpstr>
      <vt:lpstr>The Waterfall Model</vt:lpstr>
      <vt:lpstr>The Waterfall Model</vt:lpstr>
      <vt:lpstr>Incremental Process Model</vt:lpstr>
      <vt:lpstr>Incremental Process Model</vt:lpstr>
      <vt:lpstr>Incremental Process Model</vt:lpstr>
      <vt:lpstr>Evolutionary Process Models</vt:lpstr>
      <vt:lpstr>Prototyping model</vt:lpstr>
      <vt:lpstr>Prototyping model cont.</vt:lpstr>
      <vt:lpstr>Prototyping model cont.</vt:lpstr>
      <vt:lpstr>The Spiral Model</vt:lpstr>
      <vt:lpstr>The Spiral Model Cont.</vt:lpstr>
      <vt:lpstr>Rapid Application Development Model (RAD)</vt:lpstr>
      <vt:lpstr>Rapid Application Development Model (RAD) Cont.</vt:lpstr>
      <vt:lpstr>Rapid Application Development Model (RAD) Cont.</vt:lpstr>
      <vt:lpstr>Component based Development</vt:lpstr>
      <vt:lpstr>Component based Development</vt:lpstr>
      <vt:lpstr>Product &amp; Process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1416</cp:revision>
  <dcterms:created xsi:type="dcterms:W3CDTF">2020-05-01T05:09:15Z</dcterms:created>
  <dcterms:modified xsi:type="dcterms:W3CDTF">2020-08-11T06:32:09Z</dcterms:modified>
</cp:coreProperties>
</file>