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3"/>
  </p:notesMasterIdLst>
  <p:sldIdLst>
    <p:sldId id="275" r:id="rId5"/>
    <p:sldId id="282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E7F57-860E-4652-9BBA-9B2699C42636}" v="1" dt="2022-08-16T05:39:29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CE008 SHRUTI BHIMANI" userId="S::19ce008@edu.charusat.org::cd66ba50-6636-4bf5-8241-8160a7af0769" providerId="AD" clId="Web-{33DE7F57-860E-4652-9BBA-9B2699C42636}"/>
    <pc:docChg chg="modSld">
      <pc:chgData name="19CE008 SHRUTI BHIMANI" userId="S::19ce008@edu.charusat.org::cd66ba50-6636-4bf5-8241-8160a7af0769" providerId="AD" clId="Web-{33DE7F57-860E-4652-9BBA-9B2699C42636}" dt="2022-08-16T05:39:29.354" v="0" actId="1076"/>
      <pc:docMkLst>
        <pc:docMk/>
      </pc:docMkLst>
      <pc:sldChg chg="modSp">
        <pc:chgData name="19CE008 SHRUTI BHIMANI" userId="S::19ce008@edu.charusat.org::cd66ba50-6636-4bf5-8241-8160a7af0769" providerId="AD" clId="Web-{33DE7F57-860E-4652-9BBA-9B2699C42636}" dt="2022-08-16T05:39:29.354" v="0" actId="1076"/>
        <pc:sldMkLst>
          <pc:docMk/>
          <pc:sldMk cId="1493778585" sldId="276"/>
        </pc:sldMkLst>
        <pc:spChg chg="mod">
          <ac:chgData name="19CE008 SHRUTI BHIMANI" userId="S::19ce008@edu.charusat.org::cd66ba50-6636-4bf5-8241-8160a7af0769" providerId="AD" clId="Web-{33DE7F57-860E-4652-9BBA-9B2699C42636}" dt="2022-08-16T05:39:29.354" v="0" actId="1076"/>
          <ac:spMkLst>
            <pc:docMk/>
            <pc:sldMk cId="1493778585" sldId="276"/>
            <ac:spMk id="3" creationId="{9EA8BCFB-E751-43BF-B82F-C90F2E1705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6D866-B2B7-4C47-AE6D-A7916A6E83F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ED583-B816-44DE-B840-9794BEE8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86E534-68D2-4209-917E-95CBFEE05B24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78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6D0D-2A3B-478B-A814-E553BC9B36D0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1142-1987-4681-8533-43472FAD7070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B20A-F344-42AB-97F6-92C9EF503FD2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8910-546D-4686-AF0D-B36EAD853645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0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28F-A270-4EC2-A6C4-56F2BCD21316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50-2F27-472D-9308-C6E45FEA7BBB}" type="datetime1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4AF2-7329-416D-BB87-E0594347FB3B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20E4-2738-4233-9F6E-74F16020937D}" type="datetime1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05C1-0FE0-42CE-97FD-40E16FEF1E66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2DCB-D921-4ED9-BCD2-2A5C96A5E2A1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BD41F4-C001-46D3-9EFA-9465911A89E6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EBF0E5F-46C9-4A92-8549-BDB13633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70" y="2709070"/>
            <a:ext cx="11832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>
              <a:solidFill>
                <a:schemeClr val="bg1"/>
              </a:solidFill>
            </a:endParaRPr>
          </a:p>
          <a:p>
            <a:pPr algn="ctr"/>
            <a:r>
              <a:rPr lang="en-IN" sz="2200" cap="all" spc="500"/>
              <a:t>Ce443 : Cloud computing</a:t>
            </a:r>
          </a:p>
          <a:p>
            <a:pPr algn="ctr"/>
            <a:endParaRPr lang="en-IN" sz="2200" cap="all" spc="500"/>
          </a:p>
          <a:p>
            <a:pPr algn="ctr"/>
            <a:r>
              <a:rPr lang="en-IN" sz="2200" cap="all" spc="500"/>
              <a:t>Introduction to cloud computing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0" y="189388"/>
            <a:ext cx="4804581" cy="965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589" y="189388"/>
            <a:ext cx="1438020" cy="12236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02441" y="3659851"/>
            <a:ext cx="11832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>
              <a:solidFill>
                <a:schemeClr val="bg1"/>
              </a:solidFill>
            </a:endParaRPr>
          </a:p>
          <a:p>
            <a:pPr algn="ctr"/>
            <a:endParaRPr lang="en-IN" sz="2200" cap="all" spc="5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EF8EC-31F3-457E-978B-5B9EC2F3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6BF6-5EA4-4957-9BEE-38D2E2BE4A0C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DC86-4B9C-4B56-9185-FC25947A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F7F14-E196-4A20-80BE-FE2BA37E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B20A-F344-42AB-97F6-92C9EF503FD2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8A1D-16D1-4EDD-AC53-8E911E61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26BFE-6DE0-4F80-87D8-34D12A6FD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37645"/>
              </p:ext>
            </p:extLst>
          </p:nvPr>
        </p:nvGraphicFramePr>
        <p:xfrm>
          <a:off x="1733943" y="2047240"/>
          <a:ext cx="708306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14">
                  <a:extLst>
                    <a:ext uri="{9D8B030D-6E8A-4147-A177-3AD203B41FA5}">
                      <a16:colId xmlns:a16="http://schemas.microsoft.com/office/drawing/2014/main" val="308851466"/>
                    </a:ext>
                  </a:extLst>
                </a:gridCol>
                <a:gridCol w="1208612">
                  <a:extLst>
                    <a:ext uri="{9D8B030D-6E8A-4147-A177-3AD203B41FA5}">
                      <a16:colId xmlns:a16="http://schemas.microsoft.com/office/drawing/2014/main" val="2114714868"/>
                    </a:ext>
                  </a:extLst>
                </a:gridCol>
                <a:gridCol w="1416613">
                  <a:extLst>
                    <a:ext uri="{9D8B030D-6E8A-4147-A177-3AD203B41FA5}">
                      <a16:colId xmlns:a16="http://schemas.microsoft.com/office/drawing/2014/main" val="2545170555"/>
                    </a:ext>
                  </a:extLst>
                </a:gridCol>
                <a:gridCol w="1416613">
                  <a:extLst>
                    <a:ext uri="{9D8B030D-6E8A-4147-A177-3AD203B41FA5}">
                      <a16:colId xmlns:a16="http://schemas.microsoft.com/office/drawing/2014/main" val="3043970398"/>
                    </a:ext>
                  </a:extLst>
                </a:gridCol>
                <a:gridCol w="1416613">
                  <a:extLst>
                    <a:ext uri="{9D8B030D-6E8A-4147-A177-3AD203B41FA5}">
                      <a16:colId xmlns:a16="http://schemas.microsoft.com/office/drawing/2014/main" val="402374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Teaching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Hours/week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922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AD7D6-5D71-4B81-8599-3BCBB3C7F456}"/>
              </a:ext>
            </a:extLst>
          </p:cNvPr>
          <p:cNvSpPr txBox="1"/>
          <p:nvPr/>
        </p:nvSpPr>
        <p:spPr>
          <a:xfrm>
            <a:off x="4048216" y="140878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Credits and Hours: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D6093-D8BD-4C82-B9EB-983C11877C52}"/>
              </a:ext>
            </a:extLst>
          </p:cNvPr>
          <p:cNvSpPr txBox="1"/>
          <p:nvPr/>
        </p:nvSpPr>
        <p:spPr>
          <a:xfrm>
            <a:off x="4048217" y="4067452"/>
            <a:ext cx="2975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Pre-requisites Courses: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62631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8BCFB-E751-43BF-B82F-C90F2E17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82693"/>
            <a:ext cx="9692640" cy="1325562"/>
          </a:xfrm>
        </p:spPr>
        <p:txBody>
          <a:bodyPr/>
          <a:lstStyle/>
          <a:p>
            <a:r>
              <a:rPr lang="en-US"/>
              <a:t>Cloud Computing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EB52A-30B8-42F8-870C-7329F3EBB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/>
              <a:t>The cloud</a:t>
            </a:r>
            <a:r>
              <a:rPr lang="en-US"/>
              <a:t> refers to servers that are accessed over the Internet, and the software and databases that run on those servers. Cloud servers are located in data centers all over the world</a:t>
            </a:r>
          </a:p>
          <a:p>
            <a:pPr algn="just"/>
            <a:r>
              <a:rPr lang="en-US" b="1"/>
              <a:t>Cloud computing</a:t>
            </a:r>
            <a:r>
              <a:rPr lang="en-US"/>
              <a:t> is the on-demand availability of computer system resources, especially data storage (cloud storage) and computing power, without direct active management by the user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CDE7-AD9A-41D0-9C40-A7EBD9E576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6" name="Picture 2" descr="Cloud Computing – Network Encyclopedia">
            <a:extLst>
              <a:ext uri="{FF2B5EF4-FFF2-40B4-BE49-F238E27FC236}">
                <a16:creationId xmlns:a16="http://schemas.microsoft.com/office/drawing/2014/main" id="{38C31604-37E4-4F73-911F-65E25BE5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50" y="1722762"/>
            <a:ext cx="4506521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ACC5-1994-4A99-989B-C8325F6C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7BD9-4CA7-4556-8722-433D53B26CA0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AE5E-3726-47AD-B86C-552C95B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7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atures of Cloud Computing - 10 Major Characteristics of Cloud ...">
            <a:extLst>
              <a:ext uri="{FF2B5EF4-FFF2-40B4-BE49-F238E27FC236}">
                <a16:creationId xmlns:a16="http://schemas.microsoft.com/office/drawing/2014/main" id="{E6D5517F-B3CA-4DA9-846B-9BE7B60A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0804864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F913E-BF3F-4BF8-8C25-A422D76A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E65-EFDE-4392-990A-4D7BBE4CD043}" type="datetime1">
              <a:rPr lang="en-US" smtClean="0"/>
              <a:t>8/15/2022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6F480-5DBB-4872-8DA6-B8900C3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06613B-8068-4820-AB3A-87315CDA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61" y="1821672"/>
            <a:ext cx="5930521" cy="4655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D6DCF3-2247-4D94-9CF9-990B16CE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Cloud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FA48A-B9F1-47FC-BDDA-E66311E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56B-B4E6-408A-BBB5-D4AA1B766783}" type="datetime1">
              <a:rPr lang="en-US" smtClean="0"/>
              <a:t>8/15/2022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232EB-8DDE-43D5-886B-3BF88628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9A41-6C92-4A44-A053-6E417708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Cloud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F0EEA-1709-468E-B13E-AE32F645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916112"/>
            <a:ext cx="9031058" cy="41671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705F-CC61-4C63-87F7-94605B4C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C3DF-F56D-4247-BC71-776F64872457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C0FB8-D2E2-4AC7-B310-7BD7B939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FDE-7742-4632-9CE8-923B0E2F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Cloud Services</a:t>
            </a:r>
          </a:p>
        </p:txBody>
      </p:sp>
      <p:pic>
        <p:nvPicPr>
          <p:cNvPr id="3074" name="Picture 2" descr="Introduction to Cloud Computing">
            <a:extLst>
              <a:ext uri="{FF2B5EF4-FFF2-40B4-BE49-F238E27FC236}">
                <a16:creationId xmlns:a16="http://schemas.microsoft.com/office/drawing/2014/main" id="{0A19456C-B1E4-48DC-BCD2-034793BA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51" y="172974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AC80A-EFCA-4D9C-8C80-B7644953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E439-F04F-4291-8121-D34369473942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3332-69FA-4A29-981D-25930B9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9DBA92-E07C-43C1-B6E0-0ACF0D7C4B6F}"/>
              </a:ext>
            </a:extLst>
          </p:cNvPr>
          <p:cNvSpPr/>
          <p:nvPr/>
        </p:nvSpPr>
        <p:spPr>
          <a:xfrm>
            <a:off x="4038386" y="2967335"/>
            <a:ext cx="4115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9CC2-28F4-4E12-B19F-DD629D0F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B6EE-525C-488D-8AE3-BE9809B2E0C8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46732-67A6-47AB-8ED8-270BE726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EBF0E5F-46C9-4A92-8549-BDB136337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9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13" ma:contentTypeDescription="Create a new document." ma:contentTypeScope="" ma:versionID="8a8432e528721fb15016a3755d38764c">
  <xsd:schema xmlns:xsd="http://www.w3.org/2001/XMLSchema" xmlns:xs="http://www.w3.org/2001/XMLSchema" xmlns:p="http://schemas.microsoft.com/office/2006/metadata/properties" xmlns:ns2="1be02e1d-55a3-47c1-8852-08b687a90336" xmlns:ns3="8e326e45-8c81-4648-a134-8a9291077e85" targetNamespace="http://schemas.microsoft.com/office/2006/metadata/properties" ma:root="true" ma:fieldsID="4df5e3c98f36cf04991364ba2876365b" ns2:_="" ns3:_="">
    <xsd:import namespace="1be02e1d-55a3-47c1-8852-08b687a90336"/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02e1d-55a3-47c1-8852-08b687a903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3999c714-6be7-4503-9946-e0e46d1959de}" ma:internalName="TaxCatchAll" ma:showField="CatchAllData" ma:web="1be02e1d-55a3-47c1-8852-08b687a903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fa586b3-da55-41c2-ae5c-bacd60f04a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326e45-8c81-4648-a134-8a9291077e85">
      <Terms xmlns="http://schemas.microsoft.com/office/infopath/2007/PartnerControls"/>
    </lcf76f155ced4ddcb4097134ff3c332f>
    <TaxCatchAll xmlns="1be02e1d-55a3-47c1-8852-08b687a90336" xsi:nil="true"/>
  </documentManagement>
</p:properties>
</file>

<file path=customXml/itemProps1.xml><?xml version="1.0" encoding="utf-8"?>
<ds:datastoreItem xmlns:ds="http://schemas.openxmlformats.org/officeDocument/2006/customXml" ds:itemID="{A043691D-A7F5-469C-88EE-F490F90D9D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24250-C5B1-4CD8-B161-E6A557EE7076}">
  <ds:schemaRefs>
    <ds:schemaRef ds:uri="1be02e1d-55a3-47c1-8852-08b687a90336"/>
    <ds:schemaRef ds:uri="8e326e45-8c81-4648-a134-8a9291077e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A1C1E7-153F-4AD3-82CE-E67DCC2C9C36}">
  <ds:schemaRefs>
    <ds:schemaRef ds:uri="1be02e1d-55a3-47c1-8852-08b687a90336"/>
    <ds:schemaRef ds:uri="8e326e45-8c81-4648-a134-8a9291077e8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PowerPoint Presentation</vt:lpstr>
      <vt:lpstr>PowerPoint Presentation</vt:lpstr>
      <vt:lpstr>Cloud Computing</vt:lpstr>
      <vt:lpstr>PowerPoint Presentation</vt:lpstr>
      <vt:lpstr>Types of Cloud</vt:lpstr>
      <vt:lpstr>Types of Cloud Services</vt:lpstr>
      <vt:lpstr>Types of Cloud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ANIRUDDHKUMAR FATANIYA</dc:creator>
  <cp:revision>1</cp:revision>
  <dcterms:created xsi:type="dcterms:W3CDTF">2021-07-12T07:08:48Z</dcterms:created>
  <dcterms:modified xsi:type="dcterms:W3CDTF">2022-08-16T05:39:29Z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0x0101001B19A8D2623D574DB070066EAC07119C</vt:lpwstr>
  </property>
  <property fmtid="{D5CDD505-2E9C-101B-9397-08002B2CF9AE}" pid="3" name="MediaServiceImageTags">
    <vt:lpwstr/>
  </property>
</Properties>
</file>