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46"/>
  </p:notesMasterIdLst>
  <p:sldIdLst>
    <p:sldId id="256" r:id="rId5"/>
    <p:sldId id="323" r:id="rId6"/>
    <p:sldId id="324" r:id="rId7"/>
    <p:sldId id="325" r:id="rId8"/>
    <p:sldId id="326" r:id="rId9"/>
    <p:sldId id="327" r:id="rId10"/>
    <p:sldId id="328" r:id="rId11"/>
    <p:sldId id="257" r:id="rId12"/>
    <p:sldId id="265" r:id="rId13"/>
    <p:sldId id="330" r:id="rId14"/>
    <p:sldId id="321" r:id="rId15"/>
    <p:sldId id="322" r:id="rId16"/>
    <p:sldId id="286" r:id="rId17"/>
    <p:sldId id="331" r:id="rId18"/>
    <p:sldId id="329" r:id="rId19"/>
    <p:sldId id="258" r:id="rId20"/>
    <p:sldId id="333" r:id="rId21"/>
    <p:sldId id="304" r:id="rId22"/>
    <p:sldId id="332" r:id="rId23"/>
    <p:sldId id="287" r:id="rId24"/>
    <p:sldId id="305" r:id="rId25"/>
    <p:sldId id="311" r:id="rId26"/>
    <p:sldId id="312" r:id="rId27"/>
    <p:sldId id="313" r:id="rId28"/>
    <p:sldId id="334" r:id="rId29"/>
    <p:sldId id="259" r:id="rId30"/>
    <p:sldId id="306" r:id="rId31"/>
    <p:sldId id="307" r:id="rId32"/>
    <p:sldId id="308" r:id="rId33"/>
    <p:sldId id="318" r:id="rId34"/>
    <p:sldId id="320" r:id="rId35"/>
    <p:sldId id="319" r:id="rId36"/>
    <p:sldId id="260" r:id="rId37"/>
    <p:sldId id="261" r:id="rId38"/>
    <p:sldId id="288" r:id="rId39"/>
    <p:sldId id="296" r:id="rId40"/>
    <p:sldId id="309" r:id="rId41"/>
    <p:sldId id="310" r:id="rId42"/>
    <p:sldId id="314" r:id="rId43"/>
    <p:sldId id="315" r:id="rId44"/>
    <p:sldId id="31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4D515-03CA-4264-846A-258D089316EE}" v="17" dt="2022-09-02T06:05:05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CE086 MEET PAREKH" userId="S::19ce086@edu.charusat.org::4bb58a26-3680-451c-8f14-6a9b6aae7232" providerId="AD" clId="Web-{E044D515-03CA-4264-846A-258D089316EE}"/>
    <pc:docChg chg="modSld sldOrd">
      <pc:chgData name="19CE086 MEET PAREKH" userId="S::19ce086@edu.charusat.org::4bb58a26-3680-451c-8f14-6a9b6aae7232" providerId="AD" clId="Web-{E044D515-03CA-4264-846A-258D089316EE}" dt="2022-09-02T06:05:05.316" v="15" actId="20577"/>
      <pc:docMkLst>
        <pc:docMk/>
      </pc:docMkLst>
      <pc:sldChg chg="ord">
        <pc:chgData name="19CE086 MEET PAREKH" userId="S::19ce086@edu.charusat.org::4bb58a26-3680-451c-8f14-6a9b6aae7232" providerId="AD" clId="Web-{E044D515-03CA-4264-846A-258D089316EE}" dt="2022-09-02T05:40:15.858" v="6"/>
        <pc:sldMkLst>
          <pc:docMk/>
          <pc:sldMk cId="0" sldId="311"/>
        </pc:sldMkLst>
      </pc:sldChg>
      <pc:sldChg chg="ord">
        <pc:chgData name="19CE086 MEET PAREKH" userId="S::19ce086@edu.charusat.org::4bb58a26-3680-451c-8f14-6a9b6aae7232" providerId="AD" clId="Web-{E044D515-03CA-4264-846A-258D089316EE}" dt="2022-09-02T05:40:15.858" v="5"/>
        <pc:sldMkLst>
          <pc:docMk/>
          <pc:sldMk cId="0" sldId="312"/>
        </pc:sldMkLst>
      </pc:sldChg>
      <pc:sldChg chg="ord">
        <pc:chgData name="19CE086 MEET PAREKH" userId="S::19ce086@edu.charusat.org::4bb58a26-3680-451c-8f14-6a9b6aae7232" providerId="AD" clId="Web-{E044D515-03CA-4264-846A-258D089316EE}" dt="2022-09-02T05:40:15.858" v="4"/>
        <pc:sldMkLst>
          <pc:docMk/>
          <pc:sldMk cId="0" sldId="313"/>
        </pc:sldMkLst>
      </pc:sldChg>
      <pc:sldChg chg="modSp">
        <pc:chgData name="19CE086 MEET PAREKH" userId="S::19ce086@edu.charusat.org::4bb58a26-3680-451c-8f14-6a9b6aae7232" providerId="AD" clId="Web-{E044D515-03CA-4264-846A-258D089316EE}" dt="2022-09-02T06:05:05.316" v="15" actId="20577"/>
        <pc:sldMkLst>
          <pc:docMk/>
          <pc:sldMk cId="0" sldId="315"/>
        </pc:sldMkLst>
        <pc:spChg chg="mod">
          <ac:chgData name="19CE086 MEET PAREKH" userId="S::19ce086@edu.charusat.org::4bb58a26-3680-451c-8f14-6a9b6aae7232" providerId="AD" clId="Web-{E044D515-03CA-4264-846A-258D089316EE}" dt="2022-09-02T06:05:05.316" v="15" actId="20577"/>
          <ac:spMkLst>
            <pc:docMk/>
            <pc:sldMk cId="0" sldId="315"/>
            <ac:spMk id="2" creationId="{00000000-0000-0000-0000-000000000000}"/>
          </ac:spMkLst>
        </pc:spChg>
      </pc:sldChg>
      <pc:sldChg chg="ord">
        <pc:chgData name="19CE086 MEET PAREKH" userId="S::19ce086@edu.charusat.org::4bb58a26-3680-451c-8f14-6a9b6aae7232" providerId="AD" clId="Web-{E044D515-03CA-4264-846A-258D089316EE}" dt="2022-09-02T05:39:31.857" v="3"/>
        <pc:sldMkLst>
          <pc:docMk/>
          <pc:sldMk cId="0" sldId="318"/>
        </pc:sldMkLst>
      </pc:sldChg>
      <pc:sldChg chg="ord">
        <pc:chgData name="19CE086 MEET PAREKH" userId="S::19ce086@edu.charusat.org::4bb58a26-3680-451c-8f14-6a9b6aae7232" providerId="AD" clId="Web-{E044D515-03CA-4264-846A-258D089316EE}" dt="2022-09-02T05:39:31.857" v="1"/>
        <pc:sldMkLst>
          <pc:docMk/>
          <pc:sldMk cId="0" sldId="319"/>
        </pc:sldMkLst>
      </pc:sldChg>
      <pc:sldChg chg="modSp ord">
        <pc:chgData name="19CE086 MEET PAREKH" userId="S::19ce086@edu.charusat.org::4bb58a26-3680-451c-8f14-6a9b6aae7232" providerId="AD" clId="Web-{E044D515-03CA-4264-846A-258D089316EE}" dt="2022-09-02T05:52:22.321" v="8" actId="20577"/>
        <pc:sldMkLst>
          <pc:docMk/>
          <pc:sldMk cId="0" sldId="320"/>
        </pc:sldMkLst>
        <pc:spChg chg="mod">
          <ac:chgData name="19CE086 MEET PAREKH" userId="S::19ce086@edu.charusat.org::4bb58a26-3680-451c-8f14-6a9b6aae7232" providerId="AD" clId="Web-{E044D515-03CA-4264-846A-258D089316EE}" dt="2022-09-02T05:52:22.321" v="8" actId="20577"/>
          <ac:spMkLst>
            <pc:docMk/>
            <pc:sldMk cId="0" sldId="320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2E16B-8440-414E-9535-AD0EEB9FDCB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DD9883-6C17-3549-B683-43A74F733F05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6D9970F6-19EC-864A-A2A8-87CF9E385204}" type="parTrans" cxnId="{C0DBCD2B-BEE9-A54E-8E8F-BC9B4AAD09DE}">
      <dgm:prSet/>
      <dgm:spPr/>
      <dgm:t>
        <a:bodyPr/>
        <a:lstStyle/>
        <a:p>
          <a:endParaRPr lang="en-US"/>
        </a:p>
      </dgm:t>
    </dgm:pt>
    <dgm:pt modelId="{5472A7B1-27C2-0D45-A6B5-8CBB733F230B}" type="sibTrans" cxnId="{C0DBCD2B-BEE9-A54E-8E8F-BC9B4AAD09DE}">
      <dgm:prSet/>
      <dgm:spPr/>
      <dgm:t>
        <a:bodyPr/>
        <a:lstStyle/>
        <a:p>
          <a:endParaRPr lang="en-US"/>
        </a:p>
      </dgm:t>
    </dgm:pt>
    <dgm:pt modelId="{EAB795D0-2C1A-6B44-AA1E-515293C2AE40}">
      <dgm:prSet phldrT="[Text]"/>
      <dgm:spPr/>
      <dgm:t>
        <a:bodyPr/>
        <a:lstStyle/>
        <a:p>
          <a:r>
            <a:rPr lang="en-US" dirty="0"/>
            <a:t>Google Docs</a:t>
          </a:r>
        </a:p>
      </dgm:t>
    </dgm:pt>
    <dgm:pt modelId="{48A796E4-3E07-4F47-BD6A-38F1D810B85E}" type="parTrans" cxnId="{2CD2E4DE-5BD6-FF4E-B579-F2AA3D5526F7}">
      <dgm:prSet/>
      <dgm:spPr/>
      <dgm:t>
        <a:bodyPr/>
        <a:lstStyle/>
        <a:p>
          <a:endParaRPr lang="en-US"/>
        </a:p>
      </dgm:t>
    </dgm:pt>
    <dgm:pt modelId="{34E040C9-5D1C-7341-AA38-E9A160AE1ECD}" type="sibTrans" cxnId="{2CD2E4DE-5BD6-FF4E-B579-F2AA3D5526F7}">
      <dgm:prSet/>
      <dgm:spPr/>
      <dgm:t>
        <a:bodyPr/>
        <a:lstStyle/>
        <a:p>
          <a:endParaRPr lang="en-US"/>
        </a:p>
      </dgm:t>
    </dgm:pt>
    <dgm:pt modelId="{262AC711-07CC-0E42-9027-E2AFEDD5BD3E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6BEB3608-F3A8-3240-9C61-CFC634F7F605}" type="parTrans" cxnId="{D141EEB2-C296-8146-BF72-75C4F7406AF2}">
      <dgm:prSet/>
      <dgm:spPr/>
      <dgm:t>
        <a:bodyPr/>
        <a:lstStyle/>
        <a:p>
          <a:endParaRPr lang="en-US"/>
        </a:p>
      </dgm:t>
    </dgm:pt>
    <dgm:pt modelId="{0C4F6036-B074-4646-8860-94E20A2B2BF5}" type="sibTrans" cxnId="{D141EEB2-C296-8146-BF72-75C4F7406AF2}">
      <dgm:prSet/>
      <dgm:spPr/>
      <dgm:t>
        <a:bodyPr/>
        <a:lstStyle/>
        <a:p>
          <a:endParaRPr lang="en-US"/>
        </a:p>
      </dgm:t>
    </dgm:pt>
    <dgm:pt modelId="{CD160534-AFBF-F14F-A071-6158BAB2885E}">
      <dgm:prSet phldrT="[Text]"/>
      <dgm:spPr/>
      <dgm:t>
        <a:bodyPr/>
        <a:lstStyle/>
        <a:p>
          <a:r>
            <a:rPr lang="en-US" dirty="0" err="1"/>
            <a:t>Javascript</a:t>
          </a:r>
          <a:endParaRPr lang="en-US" dirty="0"/>
        </a:p>
      </dgm:t>
    </dgm:pt>
    <dgm:pt modelId="{32138E43-4E43-B847-AD0C-DCD855C44629}" type="parTrans" cxnId="{D705B55B-DC07-8248-BEC5-5CFCBA28046C}">
      <dgm:prSet/>
      <dgm:spPr/>
      <dgm:t>
        <a:bodyPr/>
        <a:lstStyle/>
        <a:p>
          <a:endParaRPr lang="en-US"/>
        </a:p>
      </dgm:t>
    </dgm:pt>
    <dgm:pt modelId="{119C5FA0-B19C-C949-B63F-59B8926FFF60}" type="sibTrans" cxnId="{D705B55B-DC07-8248-BEC5-5CFCBA28046C}">
      <dgm:prSet/>
      <dgm:spPr/>
      <dgm:t>
        <a:bodyPr/>
        <a:lstStyle/>
        <a:p>
          <a:endParaRPr lang="en-US"/>
        </a:p>
      </dgm:t>
    </dgm:pt>
    <dgm:pt modelId="{66A8FEBF-8BE4-C540-B491-BA7D877EF495}">
      <dgm:prSet phldrT="[Text]"/>
      <dgm:spPr/>
      <dgm:t>
        <a:bodyPr/>
        <a:lstStyle/>
        <a:p>
          <a:r>
            <a:rPr lang="en-US" dirty="0"/>
            <a:t>Infrastructure</a:t>
          </a:r>
        </a:p>
      </dgm:t>
    </dgm:pt>
    <dgm:pt modelId="{7A372F10-44F5-8D45-BA4F-FF0A2212BC73}" type="parTrans" cxnId="{4B83EA36-197C-AC42-B9B7-5BFD0AA66591}">
      <dgm:prSet/>
      <dgm:spPr/>
      <dgm:t>
        <a:bodyPr/>
        <a:lstStyle/>
        <a:p>
          <a:endParaRPr lang="en-US"/>
        </a:p>
      </dgm:t>
    </dgm:pt>
    <dgm:pt modelId="{79D96959-978F-544D-9451-8FDCBCB22ED1}" type="sibTrans" cxnId="{4B83EA36-197C-AC42-B9B7-5BFD0AA66591}">
      <dgm:prSet/>
      <dgm:spPr/>
      <dgm:t>
        <a:bodyPr/>
        <a:lstStyle/>
        <a:p>
          <a:endParaRPr lang="en-US"/>
        </a:p>
      </dgm:t>
    </dgm:pt>
    <dgm:pt modelId="{223EE437-CC46-AB4D-9A88-877C24CE6A8E}">
      <dgm:prSet phldrT="[Text]"/>
      <dgm:spPr/>
      <dgm:t>
        <a:bodyPr/>
        <a:lstStyle/>
        <a:p>
          <a:r>
            <a:rPr lang="en-US" dirty="0"/>
            <a:t>Servers</a:t>
          </a:r>
        </a:p>
      </dgm:t>
    </dgm:pt>
    <dgm:pt modelId="{AD894245-B29E-1744-9179-5D7437E431BF}" type="parTrans" cxnId="{424B25D5-53F7-C249-8F98-1E10FE70524A}">
      <dgm:prSet/>
      <dgm:spPr/>
      <dgm:t>
        <a:bodyPr/>
        <a:lstStyle/>
        <a:p>
          <a:endParaRPr lang="en-US"/>
        </a:p>
      </dgm:t>
    </dgm:pt>
    <dgm:pt modelId="{4C610874-4C23-DC44-B968-DE2A38B28596}" type="sibTrans" cxnId="{424B25D5-53F7-C249-8F98-1E10FE70524A}">
      <dgm:prSet/>
      <dgm:spPr/>
      <dgm:t>
        <a:bodyPr/>
        <a:lstStyle/>
        <a:p>
          <a:endParaRPr lang="en-US"/>
        </a:p>
      </dgm:t>
    </dgm:pt>
    <dgm:pt modelId="{A82F9550-0B55-9B4B-97D8-ECE33B32F274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E1F67331-9526-D34D-86A3-E14BFA9B8AB4}" type="parTrans" cxnId="{7B8F5235-D3E0-0E46-9F3C-0A9F8511CB8F}">
      <dgm:prSet/>
      <dgm:spPr/>
      <dgm:t>
        <a:bodyPr/>
        <a:lstStyle/>
        <a:p>
          <a:endParaRPr lang="en-US"/>
        </a:p>
      </dgm:t>
    </dgm:pt>
    <dgm:pt modelId="{4F42DBD8-E879-6948-A218-85FAC9E6FC9E}" type="sibTrans" cxnId="{7B8F5235-D3E0-0E46-9F3C-0A9F8511CB8F}">
      <dgm:prSet/>
      <dgm:spPr/>
      <dgm:t>
        <a:bodyPr/>
        <a:lstStyle/>
        <a:p>
          <a:endParaRPr lang="en-US"/>
        </a:p>
      </dgm:t>
    </dgm:pt>
    <dgm:pt modelId="{8D8943A6-D8DD-3E4E-9F83-149044225C31}">
      <dgm:prSet phldrT="[Text]"/>
      <dgm:spPr/>
      <dgm:t>
        <a:bodyPr/>
        <a:lstStyle/>
        <a:p>
          <a:r>
            <a:rPr lang="en-US" dirty="0"/>
            <a:t>Network Connection</a:t>
          </a:r>
        </a:p>
      </dgm:t>
    </dgm:pt>
    <dgm:pt modelId="{C391507A-0087-1C41-ADDE-6D9DB74D7232}" type="parTrans" cxnId="{8FC60A45-5266-5C4A-AE10-F7BA2483D481}">
      <dgm:prSet/>
      <dgm:spPr/>
      <dgm:t>
        <a:bodyPr/>
        <a:lstStyle/>
        <a:p>
          <a:endParaRPr lang="en-US"/>
        </a:p>
      </dgm:t>
    </dgm:pt>
    <dgm:pt modelId="{DB7AC9FF-6EFA-9443-9652-0D38A9B480A1}" type="sibTrans" cxnId="{8FC60A45-5266-5C4A-AE10-F7BA2483D481}">
      <dgm:prSet/>
      <dgm:spPr/>
      <dgm:t>
        <a:bodyPr/>
        <a:lstStyle/>
        <a:p>
          <a:endParaRPr lang="en-US"/>
        </a:p>
      </dgm:t>
    </dgm:pt>
    <dgm:pt modelId="{20A23C0D-3330-DF4F-9D31-514735F6FD16}" type="pres">
      <dgm:prSet presAssocID="{30E2E16B-8440-414E-9535-AD0EEB9FDCBA}" presName="theList" presStyleCnt="0">
        <dgm:presLayoutVars>
          <dgm:dir/>
          <dgm:animLvl val="lvl"/>
          <dgm:resizeHandles val="exact"/>
        </dgm:presLayoutVars>
      </dgm:prSet>
      <dgm:spPr/>
    </dgm:pt>
    <dgm:pt modelId="{F57ADC89-346E-0544-8DEC-C63D3C334AD0}" type="pres">
      <dgm:prSet presAssocID="{7BDD9883-6C17-3549-B683-43A74F733F05}" presName="compNode" presStyleCnt="0"/>
      <dgm:spPr/>
    </dgm:pt>
    <dgm:pt modelId="{6ABC66FD-47B0-AA4B-B330-0100FA8AA1AB}" type="pres">
      <dgm:prSet presAssocID="{7BDD9883-6C17-3549-B683-43A74F733F05}" presName="aNode" presStyleLbl="bgShp" presStyleIdx="0" presStyleCnt="3" custLinFactNeighborX="3667" custLinFactNeighborY="-10256"/>
      <dgm:spPr/>
    </dgm:pt>
    <dgm:pt modelId="{4553F57A-EB29-704B-BF10-D5C03B54D832}" type="pres">
      <dgm:prSet presAssocID="{7BDD9883-6C17-3549-B683-43A74F733F05}" presName="textNode" presStyleLbl="bgShp" presStyleIdx="0" presStyleCnt="3"/>
      <dgm:spPr/>
    </dgm:pt>
    <dgm:pt modelId="{357AAD72-9746-8F41-BD50-7FF720C87B29}" type="pres">
      <dgm:prSet presAssocID="{7BDD9883-6C17-3549-B683-43A74F733F05}" presName="compChildNode" presStyleCnt="0"/>
      <dgm:spPr/>
    </dgm:pt>
    <dgm:pt modelId="{CE130AAA-7DA0-1846-9909-8229D120C939}" type="pres">
      <dgm:prSet presAssocID="{7BDD9883-6C17-3549-B683-43A74F733F05}" presName="theInnerList" presStyleCnt="0"/>
      <dgm:spPr/>
    </dgm:pt>
    <dgm:pt modelId="{2F4DCC0F-F2C3-4245-9962-EB552FAE8E84}" type="pres">
      <dgm:prSet presAssocID="{EAB795D0-2C1A-6B44-AA1E-515293C2AE40}" presName="childNode" presStyleLbl="node1" presStyleIdx="0" presStyleCnt="5">
        <dgm:presLayoutVars>
          <dgm:bulletEnabled val="1"/>
        </dgm:presLayoutVars>
      </dgm:prSet>
      <dgm:spPr/>
    </dgm:pt>
    <dgm:pt modelId="{D85DA2A0-4802-964E-ACCF-D91902438580}" type="pres">
      <dgm:prSet presAssocID="{7BDD9883-6C17-3549-B683-43A74F733F05}" presName="aSpace" presStyleCnt="0"/>
      <dgm:spPr/>
    </dgm:pt>
    <dgm:pt modelId="{CE49C717-E161-4793-85C2-30821C8C97EA}" type="pres">
      <dgm:prSet presAssocID="{262AC711-07CC-0E42-9027-E2AFEDD5BD3E}" presName="compNode" presStyleCnt="0"/>
      <dgm:spPr/>
    </dgm:pt>
    <dgm:pt modelId="{862A3BBE-45EF-4B1C-A9C7-5FCA571DC13D}" type="pres">
      <dgm:prSet presAssocID="{262AC711-07CC-0E42-9027-E2AFEDD5BD3E}" presName="aNode" presStyleLbl="bgShp" presStyleIdx="1" presStyleCnt="3"/>
      <dgm:spPr/>
    </dgm:pt>
    <dgm:pt modelId="{F7AF32A4-D7B0-4B39-A3F4-6FD5B4F9FB82}" type="pres">
      <dgm:prSet presAssocID="{262AC711-07CC-0E42-9027-E2AFEDD5BD3E}" presName="textNode" presStyleLbl="bgShp" presStyleIdx="1" presStyleCnt="3"/>
      <dgm:spPr/>
    </dgm:pt>
    <dgm:pt modelId="{AD4986CB-5701-4C11-A041-DB4BE36B9D70}" type="pres">
      <dgm:prSet presAssocID="{262AC711-07CC-0E42-9027-E2AFEDD5BD3E}" presName="compChildNode" presStyleCnt="0"/>
      <dgm:spPr/>
    </dgm:pt>
    <dgm:pt modelId="{40F79B88-E687-4DB0-8DC3-B727B10F4CC7}" type="pres">
      <dgm:prSet presAssocID="{262AC711-07CC-0E42-9027-E2AFEDD5BD3E}" presName="theInnerList" presStyleCnt="0"/>
      <dgm:spPr/>
    </dgm:pt>
    <dgm:pt modelId="{72D7BEBC-834E-4F42-80D3-0474641D8286}" type="pres">
      <dgm:prSet presAssocID="{CD160534-AFBF-F14F-A071-6158BAB2885E}" presName="childNode" presStyleLbl="node1" presStyleIdx="1" presStyleCnt="5">
        <dgm:presLayoutVars>
          <dgm:bulletEnabled val="1"/>
        </dgm:presLayoutVars>
      </dgm:prSet>
      <dgm:spPr/>
    </dgm:pt>
    <dgm:pt modelId="{D84ADA90-5571-E84F-A7EA-32356FA086F5}" type="pres">
      <dgm:prSet presAssocID="{CD160534-AFBF-F14F-A071-6158BAB2885E}" presName="aSpace2" presStyleCnt="0"/>
      <dgm:spPr/>
    </dgm:pt>
    <dgm:pt modelId="{61D69F96-4A41-D04D-A7A2-4200FF6B666E}" type="pres">
      <dgm:prSet presAssocID="{A82F9550-0B55-9B4B-97D8-ECE33B32F274}" presName="childNode" presStyleLbl="node1" presStyleIdx="2" presStyleCnt="5">
        <dgm:presLayoutVars>
          <dgm:bulletEnabled val="1"/>
        </dgm:presLayoutVars>
      </dgm:prSet>
      <dgm:spPr/>
    </dgm:pt>
    <dgm:pt modelId="{49F393D7-F7F4-427C-B5F4-69AAD7A940BA}" type="pres">
      <dgm:prSet presAssocID="{262AC711-07CC-0E42-9027-E2AFEDD5BD3E}" presName="aSpace" presStyleCnt="0"/>
      <dgm:spPr/>
    </dgm:pt>
    <dgm:pt modelId="{3E6BFA73-423C-1748-B817-A45BF9B30FBA}" type="pres">
      <dgm:prSet presAssocID="{66A8FEBF-8BE4-C540-B491-BA7D877EF495}" presName="compNode" presStyleCnt="0"/>
      <dgm:spPr/>
    </dgm:pt>
    <dgm:pt modelId="{C24755C1-0960-CB4B-B01F-189139B6B57E}" type="pres">
      <dgm:prSet presAssocID="{66A8FEBF-8BE4-C540-B491-BA7D877EF495}" presName="aNode" presStyleLbl="bgShp" presStyleIdx="2" presStyleCnt="3"/>
      <dgm:spPr/>
    </dgm:pt>
    <dgm:pt modelId="{0CFC31B8-38BE-1F49-A600-8A110482AA5E}" type="pres">
      <dgm:prSet presAssocID="{66A8FEBF-8BE4-C540-B491-BA7D877EF495}" presName="textNode" presStyleLbl="bgShp" presStyleIdx="2" presStyleCnt="3"/>
      <dgm:spPr/>
    </dgm:pt>
    <dgm:pt modelId="{3E1B84B1-025F-7840-94E8-5AF1B5753C66}" type="pres">
      <dgm:prSet presAssocID="{66A8FEBF-8BE4-C540-B491-BA7D877EF495}" presName="compChildNode" presStyleCnt="0"/>
      <dgm:spPr/>
    </dgm:pt>
    <dgm:pt modelId="{18D6B7E4-CBE5-324B-950D-1825A77DCDC6}" type="pres">
      <dgm:prSet presAssocID="{66A8FEBF-8BE4-C540-B491-BA7D877EF495}" presName="theInnerList" presStyleCnt="0"/>
      <dgm:spPr/>
    </dgm:pt>
    <dgm:pt modelId="{35217CF1-8057-AB4E-968E-F13C422BF748}" type="pres">
      <dgm:prSet presAssocID="{223EE437-CC46-AB4D-9A88-877C24CE6A8E}" presName="childNode" presStyleLbl="node1" presStyleIdx="3" presStyleCnt="5">
        <dgm:presLayoutVars>
          <dgm:bulletEnabled val="1"/>
        </dgm:presLayoutVars>
      </dgm:prSet>
      <dgm:spPr/>
    </dgm:pt>
    <dgm:pt modelId="{B95F8999-405D-1148-B039-D9044BCEC499}" type="pres">
      <dgm:prSet presAssocID="{223EE437-CC46-AB4D-9A88-877C24CE6A8E}" presName="aSpace2" presStyleCnt="0"/>
      <dgm:spPr/>
    </dgm:pt>
    <dgm:pt modelId="{216AA640-E7CB-BF44-8A36-47783134FC6D}" type="pres">
      <dgm:prSet presAssocID="{8D8943A6-D8DD-3E4E-9F83-149044225C31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46639903-8514-4DAB-8DAF-2CD4206E94EB}" type="presOf" srcId="{262AC711-07CC-0E42-9027-E2AFEDD5BD3E}" destId="{F7AF32A4-D7B0-4B39-A3F4-6FD5B4F9FB82}" srcOrd="1" destOrd="0" presId="urn:microsoft.com/office/officeart/2005/8/layout/lProcess2"/>
    <dgm:cxn modelId="{BCE92F0B-DA3D-498F-A95C-D59BBEEEE7F8}" type="presOf" srcId="{7BDD9883-6C17-3549-B683-43A74F733F05}" destId="{6ABC66FD-47B0-AA4B-B330-0100FA8AA1AB}" srcOrd="0" destOrd="0" presId="urn:microsoft.com/office/officeart/2005/8/layout/lProcess2"/>
    <dgm:cxn modelId="{B3075618-F239-4ED4-8B77-D888E26CB71A}" type="presOf" srcId="{262AC711-07CC-0E42-9027-E2AFEDD5BD3E}" destId="{862A3BBE-45EF-4B1C-A9C7-5FCA571DC13D}" srcOrd="0" destOrd="0" presId="urn:microsoft.com/office/officeart/2005/8/layout/lProcess2"/>
    <dgm:cxn modelId="{BA9AD921-2FA4-4687-9425-578BBBD24336}" type="presOf" srcId="{30E2E16B-8440-414E-9535-AD0EEB9FDCBA}" destId="{20A23C0D-3330-DF4F-9D31-514735F6FD16}" srcOrd="0" destOrd="0" presId="urn:microsoft.com/office/officeart/2005/8/layout/lProcess2"/>
    <dgm:cxn modelId="{C0DBCD2B-BEE9-A54E-8E8F-BC9B4AAD09DE}" srcId="{30E2E16B-8440-414E-9535-AD0EEB9FDCBA}" destId="{7BDD9883-6C17-3549-B683-43A74F733F05}" srcOrd="0" destOrd="0" parTransId="{6D9970F6-19EC-864A-A2A8-87CF9E385204}" sibTransId="{5472A7B1-27C2-0D45-A6B5-8CBB733F230B}"/>
    <dgm:cxn modelId="{795F412D-AEDC-402F-925C-E99D0D33C107}" type="presOf" srcId="{EAB795D0-2C1A-6B44-AA1E-515293C2AE40}" destId="{2F4DCC0F-F2C3-4245-9962-EB552FAE8E84}" srcOrd="0" destOrd="0" presId="urn:microsoft.com/office/officeart/2005/8/layout/lProcess2"/>
    <dgm:cxn modelId="{60582B32-785A-4B8E-AE22-B987C6AD0347}" type="presOf" srcId="{8D8943A6-D8DD-3E4E-9F83-149044225C31}" destId="{216AA640-E7CB-BF44-8A36-47783134FC6D}" srcOrd="0" destOrd="0" presId="urn:microsoft.com/office/officeart/2005/8/layout/lProcess2"/>
    <dgm:cxn modelId="{7B8F5235-D3E0-0E46-9F3C-0A9F8511CB8F}" srcId="{262AC711-07CC-0E42-9027-E2AFEDD5BD3E}" destId="{A82F9550-0B55-9B4B-97D8-ECE33B32F274}" srcOrd="1" destOrd="0" parTransId="{E1F67331-9526-D34D-86A3-E14BFA9B8AB4}" sibTransId="{4F42DBD8-E879-6948-A218-85FAC9E6FC9E}"/>
    <dgm:cxn modelId="{4B83EA36-197C-AC42-B9B7-5BFD0AA66591}" srcId="{30E2E16B-8440-414E-9535-AD0EEB9FDCBA}" destId="{66A8FEBF-8BE4-C540-B491-BA7D877EF495}" srcOrd="2" destOrd="0" parTransId="{7A372F10-44F5-8D45-BA4F-FF0A2212BC73}" sibTransId="{79D96959-978F-544D-9451-8FDCBCB22ED1}"/>
    <dgm:cxn modelId="{D705B55B-DC07-8248-BEC5-5CFCBA28046C}" srcId="{262AC711-07CC-0E42-9027-E2AFEDD5BD3E}" destId="{CD160534-AFBF-F14F-A071-6158BAB2885E}" srcOrd="0" destOrd="0" parTransId="{32138E43-4E43-B847-AD0C-DCD855C44629}" sibTransId="{119C5FA0-B19C-C949-B63F-59B8926FFF60}"/>
    <dgm:cxn modelId="{8FC60A45-5266-5C4A-AE10-F7BA2483D481}" srcId="{66A8FEBF-8BE4-C540-B491-BA7D877EF495}" destId="{8D8943A6-D8DD-3E4E-9F83-149044225C31}" srcOrd="1" destOrd="0" parTransId="{C391507A-0087-1C41-ADDE-6D9DB74D7232}" sibTransId="{DB7AC9FF-6EFA-9443-9652-0D38A9B480A1}"/>
    <dgm:cxn modelId="{E199504F-6A64-4CF4-96B5-27A35D6CCC3F}" type="presOf" srcId="{66A8FEBF-8BE4-C540-B491-BA7D877EF495}" destId="{0CFC31B8-38BE-1F49-A600-8A110482AA5E}" srcOrd="1" destOrd="0" presId="urn:microsoft.com/office/officeart/2005/8/layout/lProcess2"/>
    <dgm:cxn modelId="{720E0751-D464-40FF-BD42-8A9444C720D5}" type="presOf" srcId="{223EE437-CC46-AB4D-9A88-877C24CE6A8E}" destId="{35217CF1-8057-AB4E-968E-F13C422BF748}" srcOrd="0" destOrd="0" presId="urn:microsoft.com/office/officeart/2005/8/layout/lProcess2"/>
    <dgm:cxn modelId="{E21FF578-8B6E-4BA5-A343-0F3A61B17711}" type="presOf" srcId="{CD160534-AFBF-F14F-A071-6158BAB2885E}" destId="{72D7BEBC-834E-4F42-80D3-0474641D8286}" srcOrd="0" destOrd="0" presId="urn:microsoft.com/office/officeart/2005/8/layout/lProcess2"/>
    <dgm:cxn modelId="{43B293AD-7501-42CD-B558-8E0D48F4F9A3}" type="presOf" srcId="{7BDD9883-6C17-3549-B683-43A74F733F05}" destId="{4553F57A-EB29-704B-BF10-D5C03B54D832}" srcOrd="1" destOrd="0" presId="urn:microsoft.com/office/officeart/2005/8/layout/lProcess2"/>
    <dgm:cxn modelId="{D141EEB2-C296-8146-BF72-75C4F7406AF2}" srcId="{30E2E16B-8440-414E-9535-AD0EEB9FDCBA}" destId="{262AC711-07CC-0E42-9027-E2AFEDD5BD3E}" srcOrd="1" destOrd="0" parTransId="{6BEB3608-F3A8-3240-9C61-CFC634F7F605}" sibTransId="{0C4F6036-B074-4646-8860-94E20A2B2BF5}"/>
    <dgm:cxn modelId="{4CBC71D4-E65E-4842-9397-DD0F0AE38E6A}" type="presOf" srcId="{66A8FEBF-8BE4-C540-B491-BA7D877EF495}" destId="{C24755C1-0960-CB4B-B01F-189139B6B57E}" srcOrd="0" destOrd="0" presId="urn:microsoft.com/office/officeart/2005/8/layout/lProcess2"/>
    <dgm:cxn modelId="{424B25D5-53F7-C249-8F98-1E10FE70524A}" srcId="{66A8FEBF-8BE4-C540-B491-BA7D877EF495}" destId="{223EE437-CC46-AB4D-9A88-877C24CE6A8E}" srcOrd="0" destOrd="0" parTransId="{AD894245-B29E-1744-9179-5D7437E431BF}" sibTransId="{4C610874-4C23-DC44-B968-DE2A38B28596}"/>
    <dgm:cxn modelId="{2CD2E4DE-5BD6-FF4E-B579-F2AA3D5526F7}" srcId="{7BDD9883-6C17-3549-B683-43A74F733F05}" destId="{EAB795D0-2C1A-6B44-AA1E-515293C2AE40}" srcOrd="0" destOrd="0" parTransId="{48A796E4-3E07-4F47-BD6A-38F1D810B85E}" sibTransId="{34E040C9-5D1C-7341-AA38-E9A160AE1ECD}"/>
    <dgm:cxn modelId="{77EDB8FA-C118-4CD6-8D68-5E7EB696E2D6}" type="presOf" srcId="{A82F9550-0B55-9B4B-97D8-ECE33B32F274}" destId="{61D69F96-4A41-D04D-A7A2-4200FF6B666E}" srcOrd="0" destOrd="0" presId="urn:microsoft.com/office/officeart/2005/8/layout/lProcess2"/>
    <dgm:cxn modelId="{94504A4B-CB4F-41C2-949F-085FEBF9D8B8}" type="presParOf" srcId="{20A23C0D-3330-DF4F-9D31-514735F6FD16}" destId="{F57ADC89-346E-0544-8DEC-C63D3C334AD0}" srcOrd="0" destOrd="0" presId="urn:microsoft.com/office/officeart/2005/8/layout/lProcess2"/>
    <dgm:cxn modelId="{C38C77FF-000D-4564-AE4F-DFE46F9491C5}" type="presParOf" srcId="{F57ADC89-346E-0544-8DEC-C63D3C334AD0}" destId="{6ABC66FD-47B0-AA4B-B330-0100FA8AA1AB}" srcOrd="0" destOrd="0" presId="urn:microsoft.com/office/officeart/2005/8/layout/lProcess2"/>
    <dgm:cxn modelId="{66EE1FA3-E98F-4C7C-8F30-B6676CA00ACD}" type="presParOf" srcId="{F57ADC89-346E-0544-8DEC-C63D3C334AD0}" destId="{4553F57A-EB29-704B-BF10-D5C03B54D832}" srcOrd="1" destOrd="0" presId="urn:microsoft.com/office/officeart/2005/8/layout/lProcess2"/>
    <dgm:cxn modelId="{94752489-B51F-45DC-9B7C-A4A940AB82D2}" type="presParOf" srcId="{F57ADC89-346E-0544-8DEC-C63D3C334AD0}" destId="{357AAD72-9746-8F41-BD50-7FF720C87B29}" srcOrd="2" destOrd="0" presId="urn:microsoft.com/office/officeart/2005/8/layout/lProcess2"/>
    <dgm:cxn modelId="{F134DCD1-852A-4776-9E73-056FE3565BD7}" type="presParOf" srcId="{357AAD72-9746-8F41-BD50-7FF720C87B29}" destId="{CE130AAA-7DA0-1846-9909-8229D120C939}" srcOrd="0" destOrd="0" presId="urn:microsoft.com/office/officeart/2005/8/layout/lProcess2"/>
    <dgm:cxn modelId="{C8CB06E6-B606-42A8-92E2-1A2D29D663BF}" type="presParOf" srcId="{CE130AAA-7DA0-1846-9909-8229D120C939}" destId="{2F4DCC0F-F2C3-4245-9962-EB552FAE8E84}" srcOrd="0" destOrd="0" presId="urn:microsoft.com/office/officeart/2005/8/layout/lProcess2"/>
    <dgm:cxn modelId="{2DC87961-3D4D-478C-BD7B-D1FCF457F911}" type="presParOf" srcId="{20A23C0D-3330-DF4F-9D31-514735F6FD16}" destId="{D85DA2A0-4802-964E-ACCF-D91902438580}" srcOrd="1" destOrd="0" presId="urn:microsoft.com/office/officeart/2005/8/layout/lProcess2"/>
    <dgm:cxn modelId="{5232B05B-A5B5-45CD-A047-20900B534E0B}" type="presParOf" srcId="{20A23C0D-3330-DF4F-9D31-514735F6FD16}" destId="{CE49C717-E161-4793-85C2-30821C8C97EA}" srcOrd="2" destOrd="0" presId="urn:microsoft.com/office/officeart/2005/8/layout/lProcess2"/>
    <dgm:cxn modelId="{FA145C12-B841-41AE-98FD-155FA0600893}" type="presParOf" srcId="{CE49C717-E161-4793-85C2-30821C8C97EA}" destId="{862A3BBE-45EF-4B1C-A9C7-5FCA571DC13D}" srcOrd="0" destOrd="0" presId="urn:microsoft.com/office/officeart/2005/8/layout/lProcess2"/>
    <dgm:cxn modelId="{6ADF45AB-E1E1-4FEE-8647-E156A38A9783}" type="presParOf" srcId="{CE49C717-E161-4793-85C2-30821C8C97EA}" destId="{F7AF32A4-D7B0-4B39-A3F4-6FD5B4F9FB82}" srcOrd="1" destOrd="0" presId="urn:microsoft.com/office/officeart/2005/8/layout/lProcess2"/>
    <dgm:cxn modelId="{15BFC897-4DB5-4FE9-A883-7ECAE2878A68}" type="presParOf" srcId="{CE49C717-E161-4793-85C2-30821C8C97EA}" destId="{AD4986CB-5701-4C11-A041-DB4BE36B9D70}" srcOrd="2" destOrd="0" presId="urn:microsoft.com/office/officeart/2005/8/layout/lProcess2"/>
    <dgm:cxn modelId="{183DA6A7-3D67-4653-9BB7-09DEE075EC28}" type="presParOf" srcId="{AD4986CB-5701-4C11-A041-DB4BE36B9D70}" destId="{40F79B88-E687-4DB0-8DC3-B727B10F4CC7}" srcOrd="0" destOrd="0" presId="urn:microsoft.com/office/officeart/2005/8/layout/lProcess2"/>
    <dgm:cxn modelId="{703D649D-110D-40CD-A365-CCD8C3FEEFF4}" type="presParOf" srcId="{40F79B88-E687-4DB0-8DC3-B727B10F4CC7}" destId="{72D7BEBC-834E-4F42-80D3-0474641D8286}" srcOrd="0" destOrd="0" presId="urn:microsoft.com/office/officeart/2005/8/layout/lProcess2"/>
    <dgm:cxn modelId="{15CC7748-E3E2-4203-8245-5ABA9E27DBB7}" type="presParOf" srcId="{40F79B88-E687-4DB0-8DC3-B727B10F4CC7}" destId="{D84ADA90-5571-E84F-A7EA-32356FA086F5}" srcOrd="1" destOrd="0" presId="urn:microsoft.com/office/officeart/2005/8/layout/lProcess2"/>
    <dgm:cxn modelId="{670161AC-516B-4F27-9D7C-0C4FE3304C1A}" type="presParOf" srcId="{40F79B88-E687-4DB0-8DC3-B727B10F4CC7}" destId="{61D69F96-4A41-D04D-A7A2-4200FF6B666E}" srcOrd="2" destOrd="0" presId="urn:microsoft.com/office/officeart/2005/8/layout/lProcess2"/>
    <dgm:cxn modelId="{15B3A760-851A-4BB0-9697-A49D753091F3}" type="presParOf" srcId="{20A23C0D-3330-DF4F-9D31-514735F6FD16}" destId="{49F393D7-F7F4-427C-B5F4-69AAD7A940BA}" srcOrd="3" destOrd="0" presId="urn:microsoft.com/office/officeart/2005/8/layout/lProcess2"/>
    <dgm:cxn modelId="{D8A92CDF-53AA-4CCB-9193-B2060A6C98BE}" type="presParOf" srcId="{20A23C0D-3330-DF4F-9D31-514735F6FD16}" destId="{3E6BFA73-423C-1748-B817-A45BF9B30FBA}" srcOrd="4" destOrd="0" presId="urn:microsoft.com/office/officeart/2005/8/layout/lProcess2"/>
    <dgm:cxn modelId="{1B89EF1B-EA2D-4FFD-A427-69BC8D681DD8}" type="presParOf" srcId="{3E6BFA73-423C-1748-B817-A45BF9B30FBA}" destId="{C24755C1-0960-CB4B-B01F-189139B6B57E}" srcOrd="0" destOrd="0" presId="urn:microsoft.com/office/officeart/2005/8/layout/lProcess2"/>
    <dgm:cxn modelId="{CE0B0361-44DB-4A64-A842-9C36902BCEBD}" type="presParOf" srcId="{3E6BFA73-423C-1748-B817-A45BF9B30FBA}" destId="{0CFC31B8-38BE-1F49-A600-8A110482AA5E}" srcOrd="1" destOrd="0" presId="urn:microsoft.com/office/officeart/2005/8/layout/lProcess2"/>
    <dgm:cxn modelId="{35D72B4D-18C4-4315-A7FD-C1D7A7AEEDBB}" type="presParOf" srcId="{3E6BFA73-423C-1748-B817-A45BF9B30FBA}" destId="{3E1B84B1-025F-7840-94E8-5AF1B5753C66}" srcOrd="2" destOrd="0" presId="urn:microsoft.com/office/officeart/2005/8/layout/lProcess2"/>
    <dgm:cxn modelId="{D09C88C1-0203-49A2-9247-91FA73BFAD84}" type="presParOf" srcId="{3E1B84B1-025F-7840-94E8-5AF1B5753C66}" destId="{18D6B7E4-CBE5-324B-950D-1825A77DCDC6}" srcOrd="0" destOrd="0" presId="urn:microsoft.com/office/officeart/2005/8/layout/lProcess2"/>
    <dgm:cxn modelId="{D37415CA-5369-4D5F-8DB5-BD7C295DC70E}" type="presParOf" srcId="{18D6B7E4-CBE5-324B-950D-1825A77DCDC6}" destId="{35217CF1-8057-AB4E-968E-F13C422BF748}" srcOrd="0" destOrd="0" presId="urn:microsoft.com/office/officeart/2005/8/layout/lProcess2"/>
    <dgm:cxn modelId="{2DC58A89-DF07-4F40-B5C0-95F0F00E21C7}" type="presParOf" srcId="{18D6B7E4-CBE5-324B-950D-1825A77DCDC6}" destId="{B95F8999-405D-1148-B039-D9044BCEC499}" srcOrd="1" destOrd="0" presId="urn:microsoft.com/office/officeart/2005/8/layout/lProcess2"/>
    <dgm:cxn modelId="{7EFD3573-C507-47F7-ADD0-1587DDC9EE5D}" type="presParOf" srcId="{18D6B7E4-CBE5-324B-950D-1825A77DCDC6}" destId="{216AA640-E7CB-BF44-8A36-47783134FC6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E2E16B-8440-414E-9535-AD0EEB9FDCB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DD9883-6C17-3549-B683-43A74F733F05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6D9970F6-19EC-864A-A2A8-87CF9E385204}" type="parTrans" cxnId="{C0DBCD2B-BEE9-A54E-8E8F-BC9B4AAD09DE}">
      <dgm:prSet/>
      <dgm:spPr/>
      <dgm:t>
        <a:bodyPr/>
        <a:lstStyle/>
        <a:p>
          <a:endParaRPr lang="en-US"/>
        </a:p>
      </dgm:t>
    </dgm:pt>
    <dgm:pt modelId="{5472A7B1-27C2-0D45-A6B5-8CBB733F230B}" type="sibTrans" cxnId="{C0DBCD2B-BEE9-A54E-8E8F-BC9B4AAD09DE}">
      <dgm:prSet/>
      <dgm:spPr/>
      <dgm:t>
        <a:bodyPr/>
        <a:lstStyle/>
        <a:p>
          <a:endParaRPr lang="en-US"/>
        </a:p>
      </dgm:t>
    </dgm:pt>
    <dgm:pt modelId="{430FFAFE-2BC4-1D47-9CA0-7295FA69C904}">
      <dgm:prSet phldrT="[Text]"/>
      <dgm:spPr/>
      <dgm:t>
        <a:bodyPr/>
        <a:lstStyle/>
        <a:p>
          <a:r>
            <a:rPr lang="en-US" dirty="0"/>
            <a:t>Platform</a:t>
          </a:r>
        </a:p>
      </dgm:t>
    </dgm:pt>
    <dgm:pt modelId="{2C7B81F9-6EF2-1D43-8FEF-CA90E27DF1BB}" type="parTrans" cxnId="{0FB9B304-124F-C243-8CB1-D0184827C8CC}">
      <dgm:prSet/>
      <dgm:spPr/>
      <dgm:t>
        <a:bodyPr/>
        <a:lstStyle/>
        <a:p>
          <a:endParaRPr lang="en-US"/>
        </a:p>
      </dgm:t>
    </dgm:pt>
    <dgm:pt modelId="{D9FFF8E6-1B2D-CD46-94EB-378EDAB4C261}" type="sibTrans" cxnId="{0FB9B304-124F-C243-8CB1-D0184827C8CC}">
      <dgm:prSet/>
      <dgm:spPr/>
      <dgm:t>
        <a:bodyPr/>
        <a:lstStyle/>
        <a:p>
          <a:endParaRPr lang="en-US"/>
        </a:p>
      </dgm:t>
    </dgm:pt>
    <dgm:pt modelId="{262AC711-07CC-0E42-9027-E2AFEDD5BD3E}">
      <dgm:prSet phldrT="[Text]"/>
      <dgm:spPr/>
      <dgm:t>
        <a:bodyPr/>
        <a:lstStyle/>
        <a:p>
          <a:r>
            <a:rPr lang="en-US" dirty="0"/>
            <a:t>Ruby on Rails</a:t>
          </a:r>
        </a:p>
      </dgm:t>
    </dgm:pt>
    <dgm:pt modelId="{6BEB3608-F3A8-3240-9C61-CFC634F7F605}" type="parTrans" cxnId="{D141EEB2-C296-8146-BF72-75C4F7406AF2}">
      <dgm:prSet/>
      <dgm:spPr/>
      <dgm:t>
        <a:bodyPr/>
        <a:lstStyle/>
        <a:p>
          <a:endParaRPr lang="en-US"/>
        </a:p>
      </dgm:t>
    </dgm:pt>
    <dgm:pt modelId="{0C4F6036-B074-4646-8860-94E20A2B2BF5}" type="sibTrans" cxnId="{D141EEB2-C296-8146-BF72-75C4F7406AF2}">
      <dgm:prSet/>
      <dgm:spPr/>
      <dgm:t>
        <a:bodyPr/>
        <a:lstStyle/>
        <a:p>
          <a:endParaRPr lang="en-US"/>
        </a:p>
      </dgm:t>
    </dgm:pt>
    <dgm:pt modelId="{CD160534-AFBF-F14F-A071-6158BAB2885E}">
      <dgm:prSet phldrT="[Text]"/>
      <dgm:spPr/>
      <dgm:t>
        <a:bodyPr/>
        <a:lstStyle/>
        <a:p>
          <a:r>
            <a:rPr lang="en-US" dirty="0" err="1"/>
            <a:t>Debian</a:t>
          </a:r>
          <a:r>
            <a:rPr lang="en-US" dirty="0"/>
            <a:t> Linux</a:t>
          </a:r>
        </a:p>
      </dgm:t>
    </dgm:pt>
    <dgm:pt modelId="{32138E43-4E43-B847-AD0C-DCD855C44629}" type="parTrans" cxnId="{D705B55B-DC07-8248-BEC5-5CFCBA28046C}">
      <dgm:prSet/>
      <dgm:spPr/>
      <dgm:t>
        <a:bodyPr/>
        <a:lstStyle/>
        <a:p>
          <a:endParaRPr lang="en-US"/>
        </a:p>
      </dgm:t>
    </dgm:pt>
    <dgm:pt modelId="{119C5FA0-B19C-C949-B63F-59B8926FFF60}" type="sibTrans" cxnId="{D705B55B-DC07-8248-BEC5-5CFCBA28046C}">
      <dgm:prSet/>
      <dgm:spPr/>
      <dgm:t>
        <a:bodyPr/>
        <a:lstStyle/>
        <a:p>
          <a:endParaRPr lang="en-US"/>
        </a:p>
      </dgm:t>
    </dgm:pt>
    <dgm:pt modelId="{66A8FEBF-8BE4-C540-B491-BA7D877EF495}">
      <dgm:prSet phldrT="[Text]"/>
      <dgm:spPr/>
      <dgm:t>
        <a:bodyPr/>
        <a:lstStyle/>
        <a:p>
          <a:r>
            <a:rPr lang="en-US" dirty="0"/>
            <a:t>Infrastructure</a:t>
          </a:r>
        </a:p>
      </dgm:t>
    </dgm:pt>
    <dgm:pt modelId="{7A372F10-44F5-8D45-BA4F-FF0A2212BC73}" type="parTrans" cxnId="{4B83EA36-197C-AC42-B9B7-5BFD0AA66591}">
      <dgm:prSet/>
      <dgm:spPr/>
      <dgm:t>
        <a:bodyPr/>
        <a:lstStyle/>
        <a:p>
          <a:endParaRPr lang="en-US"/>
        </a:p>
      </dgm:t>
    </dgm:pt>
    <dgm:pt modelId="{79D96959-978F-544D-9451-8FDCBCB22ED1}" type="sibTrans" cxnId="{4B83EA36-197C-AC42-B9B7-5BFD0AA66591}">
      <dgm:prSet/>
      <dgm:spPr/>
      <dgm:t>
        <a:bodyPr/>
        <a:lstStyle/>
        <a:p>
          <a:endParaRPr lang="en-US"/>
        </a:p>
      </dgm:t>
    </dgm:pt>
    <dgm:pt modelId="{223EE437-CC46-AB4D-9A88-877C24CE6A8E}">
      <dgm:prSet phldrT="[Text]"/>
      <dgm:spPr/>
      <dgm:t>
        <a:bodyPr/>
        <a:lstStyle/>
        <a:p>
          <a:r>
            <a:rPr lang="en-US" dirty="0"/>
            <a:t>Servers</a:t>
          </a:r>
        </a:p>
      </dgm:t>
    </dgm:pt>
    <dgm:pt modelId="{AD894245-B29E-1744-9179-5D7437E431BF}" type="parTrans" cxnId="{424B25D5-53F7-C249-8F98-1E10FE70524A}">
      <dgm:prSet/>
      <dgm:spPr/>
      <dgm:t>
        <a:bodyPr/>
        <a:lstStyle/>
        <a:p>
          <a:endParaRPr lang="en-US"/>
        </a:p>
      </dgm:t>
    </dgm:pt>
    <dgm:pt modelId="{4C610874-4C23-DC44-B968-DE2A38B28596}" type="sibTrans" cxnId="{424B25D5-53F7-C249-8F98-1E10FE70524A}">
      <dgm:prSet/>
      <dgm:spPr/>
      <dgm:t>
        <a:bodyPr/>
        <a:lstStyle/>
        <a:p>
          <a:endParaRPr lang="en-US"/>
        </a:p>
      </dgm:t>
    </dgm:pt>
    <dgm:pt modelId="{A82F9550-0B55-9B4B-97D8-ECE33B32F274}">
      <dgm:prSet phldrT="[Text]"/>
      <dgm:spPr/>
      <dgm:t>
        <a:bodyPr/>
        <a:lstStyle/>
        <a:p>
          <a:r>
            <a:rPr lang="en-US" dirty="0"/>
            <a:t>Thin</a:t>
          </a:r>
        </a:p>
      </dgm:t>
    </dgm:pt>
    <dgm:pt modelId="{E1F67331-9526-D34D-86A3-E14BFA9B8AB4}" type="parTrans" cxnId="{7B8F5235-D3E0-0E46-9F3C-0A9F8511CB8F}">
      <dgm:prSet/>
      <dgm:spPr/>
      <dgm:t>
        <a:bodyPr/>
        <a:lstStyle/>
        <a:p>
          <a:endParaRPr lang="en-US"/>
        </a:p>
      </dgm:t>
    </dgm:pt>
    <dgm:pt modelId="{4F42DBD8-E879-6948-A218-85FAC9E6FC9E}" type="sibTrans" cxnId="{7B8F5235-D3E0-0E46-9F3C-0A9F8511CB8F}">
      <dgm:prSet/>
      <dgm:spPr/>
      <dgm:t>
        <a:bodyPr/>
        <a:lstStyle/>
        <a:p>
          <a:endParaRPr lang="en-US"/>
        </a:p>
      </dgm:t>
    </dgm:pt>
    <dgm:pt modelId="{5A2EF80A-926F-8F4A-B347-7B6A328D7311}">
      <dgm:prSet phldrT="[Text]"/>
      <dgm:spPr/>
      <dgm:t>
        <a:bodyPr/>
        <a:lstStyle/>
        <a:p>
          <a:r>
            <a:rPr lang="en-US" dirty="0" err="1"/>
            <a:t>PostgresSQL</a:t>
          </a:r>
          <a:endParaRPr lang="en-US" dirty="0"/>
        </a:p>
      </dgm:t>
    </dgm:pt>
    <dgm:pt modelId="{AEADE8B3-8B02-0443-B5C8-6CA7679BFEA9}" type="parTrans" cxnId="{FAF5445E-3443-7947-98F9-055B81FEC226}">
      <dgm:prSet/>
      <dgm:spPr/>
      <dgm:t>
        <a:bodyPr/>
        <a:lstStyle/>
        <a:p>
          <a:endParaRPr lang="en-US"/>
        </a:p>
      </dgm:t>
    </dgm:pt>
    <dgm:pt modelId="{B0BD1177-BF55-CA4D-97B8-C0C023A75138}" type="sibTrans" cxnId="{FAF5445E-3443-7947-98F9-055B81FEC226}">
      <dgm:prSet/>
      <dgm:spPr/>
      <dgm:t>
        <a:bodyPr/>
        <a:lstStyle/>
        <a:p>
          <a:endParaRPr lang="en-US"/>
        </a:p>
      </dgm:t>
    </dgm:pt>
    <dgm:pt modelId="{35B666A6-EC59-BA41-9E0D-56A3A2509704}">
      <dgm:prSet phldrT="[Text]"/>
      <dgm:spPr/>
      <dgm:t>
        <a:bodyPr/>
        <a:lstStyle/>
        <a:p>
          <a:r>
            <a:rPr lang="en-US" dirty="0"/>
            <a:t>Network Connection</a:t>
          </a:r>
        </a:p>
      </dgm:t>
    </dgm:pt>
    <dgm:pt modelId="{C6DBE0EA-44B2-9D4E-9559-04061D3A74C8}" type="parTrans" cxnId="{D29E559C-159F-A340-BD1E-FEA1E3E7D7A3}">
      <dgm:prSet/>
      <dgm:spPr/>
      <dgm:t>
        <a:bodyPr/>
        <a:lstStyle/>
        <a:p>
          <a:endParaRPr lang="en-US"/>
        </a:p>
      </dgm:t>
    </dgm:pt>
    <dgm:pt modelId="{054F90E3-5512-5B4A-BFD4-B53464034B12}" type="sibTrans" cxnId="{D29E559C-159F-A340-BD1E-FEA1E3E7D7A3}">
      <dgm:prSet/>
      <dgm:spPr/>
      <dgm:t>
        <a:bodyPr/>
        <a:lstStyle/>
        <a:p>
          <a:endParaRPr lang="en-US"/>
        </a:p>
      </dgm:t>
    </dgm:pt>
    <dgm:pt modelId="{1EB9645A-707A-3B42-92D8-881BA29FE5EE}">
      <dgm:prSet phldrT="[Text]"/>
      <dgm:spPr/>
      <dgm:t>
        <a:bodyPr/>
        <a:lstStyle/>
        <a:p>
          <a:r>
            <a:rPr lang="en-US" dirty="0"/>
            <a:t>Your Application</a:t>
          </a:r>
        </a:p>
      </dgm:t>
    </dgm:pt>
    <dgm:pt modelId="{E7B0C7CC-99BA-F546-851F-A9C577234FE2}" type="parTrans" cxnId="{B21F01C5-28F0-184E-9AD2-DFEE6C96635C}">
      <dgm:prSet/>
      <dgm:spPr/>
      <dgm:t>
        <a:bodyPr/>
        <a:lstStyle/>
        <a:p>
          <a:endParaRPr lang="en-US"/>
        </a:p>
      </dgm:t>
    </dgm:pt>
    <dgm:pt modelId="{C464BA18-08B9-444B-8E9F-B81D829FCF60}" type="sibTrans" cxnId="{B21F01C5-28F0-184E-9AD2-DFEE6C96635C}">
      <dgm:prSet/>
      <dgm:spPr/>
      <dgm:t>
        <a:bodyPr/>
        <a:lstStyle/>
        <a:p>
          <a:endParaRPr lang="en-US"/>
        </a:p>
      </dgm:t>
    </dgm:pt>
    <dgm:pt modelId="{20A23C0D-3330-DF4F-9D31-514735F6FD16}" type="pres">
      <dgm:prSet presAssocID="{30E2E16B-8440-414E-9535-AD0EEB9FDCBA}" presName="theList" presStyleCnt="0">
        <dgm:presLayoutVars>
          <dgm:dir/>
          <dgm:animLvl val="lvl"/>
          <dgm:resizeHandles val="exact"/>
        </dgm:presLayoutVars>
      </dgm:prSet>
      <dgm:spPr/>
    </dgm:pt>
    <dgm:pt modelId="{F57ADC89-346E-0544-8DEC-C63D3C334AD0}" type="pres">
      <dgm:prSet presAssocID="{7BDD9883-6C17-3549-B683-43A74F733F05}" presName="compNode" presStyleCnt="0"/>
      <dgm:spPr/>
    </dgm:pt>
    <dgm:pt modelId="{6ABC66FD-47B0-AA4B-B330-0100FA8AA1AB}" type="pres">
      <dgm:prSet presAssocID="{7BDD9883-6C17-3549-B683-43A74F733F05}" presName="aNode" presStyleLbl="bgShp" presStyleIdx="0" presStyleCnt="3"/>
      <dgm:spPr/>
    </dgm:pt>
    <dgm:pt modelId="{4553F57A-EB29-704B-BF10-D5C03B54D832}" type="pres">
      <dgm:prSet presAssocID="{7BDD9883-6C17-3549-B683-43A74F733F05}" presName="textNode" presStyleLbl="bgShp" presStyleIdx="0" presStyleCnt="3"/>
      <dgm:spPr/>
    </dgm:pt>
    <dgm:pt modelId="{357AAD72-9746-8F41-BD50-7FF720C87B29}" type="pres">
      <dgm:prSet presAssocID="{7BDD9883-6C17-3549-B683-43A74F733F05}" presName="compChildNode" presStyleCnt="0"/>
      <dgm:spPr/>
    </dgm:pt>
    <dgm:pt modelId="{CE130AAA-7DA0-1846-9909-8229D120C939}" type="pres">
      <dgm:prSet presAssocID="{7BDD9883-6C17-3549-B683-43A74F733F05}" presName="theInnerList" presStyleCnt="0"/>
      <dgm:spPr/>
    </dgm:pt>
    <dgm:pt modelId="{D77A6FFE-B25A-F24D-8E36-62DAA762AB34}" type="pres">
      <dgm:prSet presAssocID="{1EB9645A-707A-3B42-92D8-881BA29FE5EE}" presName="childNode" presStyleLbl="node1" presStyleIdx="0" presStyleCnt="7">
        <dgm:presLayoutVars>
          <dgm:bulletEnabled val="1"/>
        </dgm:presLayoutVars>
      </dgm:prSet>
      <dgm:spPr/>
    </dgm:pt>
    <dgm:pt modelId="{D85DA2A0-4802-964E-ACCF-D91902438580}" type="pres">
      <dgm:prSet presAssocID="{7BDD9883-6C17-3549-B683-43A74F733F05}" presName="aSpace" presStyleCnt="0"/>
      <dgm:spPr/>
    </dgm:pt>
    <dgm:pt modelId="{DBBFF2D3-1A1C-3A4B-8295-1BD6CF4D68A9}" type="pres">
      <dgm:prSet presAssocID="{430FFAFE-2BC4-1D47-9CA0-7295FA69C904}" presName="compNode" presStyleCnt="0"/>
      <dgm:spPr/>
    </dgm:pt>
    <dgm:pt modelId="{7EBDDAE3-5A88-114C-BFC2-152495F53504}" type="pres">
      <dgm:prSet presAssocID="{430FFAFE-2BC4-1D47-9CA0-7295FA69C904}" presName="aNode" presStyleLbl="bgShp" presStyleIdx="1" presStyleCnt="3"/>
      <dgm:spPr/>
    </dgm:pt>
    <dgm:pt modelId="{C5C2FB6F-D743-0742-811C-D6EDC4247769}" type="pres">
      <dgm:prSet presAssocID="{430FFAFE-2BC4-1D47-9CA0-7295FA69C904}" presName="textNode" presStyleLbl="bgShp" presStyleIdx="1" presStyleCnt="3"/>
      <dgm:spPr/>
    </dgm:pt>
    <dgm:pt modelId="{AFAE53AC-1F99-F541-A95D-507FA25AFB97}" type="pres">
      <dgm:prSet presAssocID="{430FFAFE-2BC4-1D47-9CA0-7295FA69C904}" presName="compChildNode" presStyleCnt="0"/>
      <dgm:spPr/>
    </dgm:pt>
    <dgm:pt modelId="{95DA2375-C190-D741-9F94-2FC300A3F348}" type="pres">
      <dgm:prSet presAssocID="{430FFAFE-2BC4-1D47-9CA0-7295FA69C904}" presName="theInnerList" presStyleCnt="0"/>
      <dgm:spPr/>
    </dgm:pt>
    <dgm:pt modelId="{80383D4C-093E-FB4A-9BD5-3FA843529AC0}" type="pres">
      <dgm:prSet presAssocID="{262AC711-07CC-0E42-9027-E2AFEDD5BD3E}" presName="childNode" presStyleLbl="node1" presStyleIdx="1" presStyleCnt="7">
        <dgm:presLayoutVars>
          <dgm:bulletEnabled val="1"/>
        </dgm:presLayoutVars>
      </dgm:prSet>
      <dgm:spPr/>
    </dgm:pt>
    <dgm:pt modelId="{344ECD96-DACF-B34F-9D0A-AB4F8CCE75B7}" type="pres">
      <dgm:prSet presAssocID="{262AC711-07CC-0E42-9027-E2AFEDD5BD3E}" presName="aSpace2" presStyleCnt="0"/>
      <dgm:spPr/>
    </dgm:pt>
    <dgm:pt modelId="{72D7BEBC-834E-4F42-80D3-0474641D8286}" type="pres">
      <dgm:prSet presAssocID="{CD160534-AFBF-F14F-A071-6158BAB2885E}" presName="childNode" presStyleLbl="node1" presStyleIdx="2" presStyleCnt="7">
        <dgm:presLayoutVars>
          <dgm:bulletEnabled val="1"/>
        </dgm:presLayoutVars>
      </dgm:prSet>
      <dgm:spPr/>
    </dgm:pt>
    <dgm:pt modelId="{D84ADA90-5571-E84F-A7EA-32356FA086F5}" type="pres">
      <dgm:prSet presAssocID="{CD160534-AFBF-F14F-A071-6158BAB2885E}" presName="aSpace2" presStyleCnt="0"/>
      <dgm:spPr/>
    </dgm:pt>
    <dgm:pt modelId="{804695BE-C145-114C-B121-74D69D805ED2}" type="pres">
      <dgm:prSet presAssocID="{5A2EF80A-926F-8F4A-B347-7B6A328D7311}" presName="childNode" presStyleLbl="node1" presStyleIdx="3" presStyleCnt="7">
        <dgm:presLayoutVars>
          <dgm:bulletEnabled val="1"/>
        </dgm:presLayoutVars>
      </dgm:prSet>
      <dgm:spPr/>
    </dgm:pt>
    <dgm:pt modelId="{1F627C14-D9CA-B140-AE15-74847FCA883B}" type="pres">
      <dgm:prSet presAssocID="{5A2EF80A-926F-8F4A-B347-7B6A328D7311}" presName="aSpace2" presStyleCnt="0"/>
      <dgm:spPr/>
    </dgm:pt>
    <dgm:pt modelId="{61D69F96-4A41-D04D-A7A2-4200FF6B666E}" type="pres">
      <dgm:prSet presAssocID="{A82F9550-0B55-9B4B-97D8-ECE33B32F274}" presName="childNode" presStyleLbl="node1" presStyleIdx="4" presStyleCnt="7">
        <dgm:presLayoutVars>
          <dgm:bulletEnabled val="1"/>
        </dgm:presLayoutVars>
      </dgm:prSet>
      <dgm:spPr/>
    </dgm:pt>
    <dgm:pt modelId="{9B23D401-A401-354C-AAD9-1A668378365A}" type="pres">
      <dgm:prSet presAssocID="{430FFAFE-2BC4-1D47-9CA0-7295FA69C904}" presName="aSpace" presStyleCnt="0"/>
      <dgm:spPr/>
    </dgm:pt>
    <dgm:pt modelId="{3E6BFA73-423C-1748-B817-A45BF9B30FBA}" type="pres">
      <dgm:prSet presAssocID="{66A8FEBF-8BE4-C540-B491-BA7D877EF495}" presName="compNode" presStyleCnt="0"/>
      <dgm:spPr/>
    </dgm:pt>
    <dgm:pt modelId="{C24755C1-0960-CB4B-B01F-189139B6B57E}" type="pres">
      <dgm:prSet presAssocID="{66A8FEBF-8BE4-C540-B491-BA7D877EF495}" presName="aNode" presStyleLbl="bgShp" presStyleIdx="2" presStyleCnt="3"/>
      <dgm:spPr/>
    </dgm:pt>
    <dgm:pt modelId="{0CFC31B8-38BE-1F49-A600-8A110482AA5E}" type="pres">
      <dgm:prSet presAssocID="{66A8FEBF-8BE4-C540-B491-BA7D877EF495}" presName="textNode" presStyleLbl="bgShp" presStyleIdx="2" presStyleCnt="3"/>
      <dgm:spPr/>
    </dgm:pt>
    <dgm:pt modelId="{3E1B84B1-025F-7840-94E8-5AF1B5753C66}" type="pres">
      <dgm:prSet presAssocID="{66A8FEBF-8BE4-C540-B491-BA7D877EF495}" presName="compChildNode" presStyleCnt="0"/>
      <dgm:spPr/>
    </dgm:pt>
    <dgm:pt modelId="{18D6B7E4-CBE5-324B-950D-1825A77DCDC6}" type="pres">
      <dgm:prSet presAssocID="{66A8FEBF-8BE4-C540-B491-BA7D877EF495}" presName="theInnerList" presStyleCnt="0"/>
      <dgm:spPr/>
    </dgm:pt>
    <dgm:pt modelId="{35217CF1-8057-AB4E-968E-F13C422BF748}" type="pres">
      <dgm:prSet presAssocID="{223EE437-CC46-AB4D-9A88-877C24CE6A8E}" presName="childNode" presStyleLbl="node1" presStyleIdx="5" presStyleCnt="7">
        <dgm:presLayoutVars>
          <dgm:bulletEnabled val="1"/>
        </dgm:presLayoutVars>
      </dgm:prSet>
      <dgm:spPr/>
    </dgm:pt>
    <dgm:pt modelId="{B95F8999-405D-1148-B039-D9044BCEC499}" type="pres">
      <dgm:prSet presAssocID="{223EE437-CC46-AB4D-9A88-877C24CE6A8E}" presName="aSpace2" presStyleCnt="0"/>
      <dgm:spPr/>
    </dgm:pt>
    <dgm:pt modelId="{B401D91A-E9F4-BA49-A8EE-5AC72DF093B6}" type="pres">
      <dgm:prSet presAssocID="{35B666A6-EC59-BA41-9E0D-56A3A2509704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0FB9B304-124F-C243-8CB1-D0184827C8CC}" srcId="{30E2E16B-8440-414E-9535-AD0EEB9FDCBA}" destId="{430FFAFE-2BC4-1D47-9CA0-7295FA69C904}" srcOrd="1" destOrd="0" parTransId="{2C7B81F9-6EF2-1D43-8FEF-CA90E27DF1BB}" sibTransId="{D9FFF8E6-1B2D-CD46-94EB-378EDAB4C261}"/>
    <dgm:cxn modelId="{E7B7FA1D-49FC-4207-8D34-E575CEC0FB79}" type="presOf" srcId="{7BDD9883-6C17-3549-B683-43A74F733F05}" destId="{4553F57A-EB29-704B-BF10-D5C03B54D832}" srcOrd="1" destOrd="0" presId="urn:microsoft.com/office/officeart/2005/8/layout/lProcess2"/>
    <dgm:cxn modelId="{C0DBCD2B-BEE9-A54E-8E8F-BC9B4AAD09DE}" srcId="{30E2E16B-8440-414E-9535-AD0EEB9FDCBA}" destId="{7BDD9883-6C17-3549-B683-43A74F733F05}" srcOrd="0" destOrd="0" parTransId="{6D9970F6-19EC-864A-A2A8-87CF9E385204}" sibTransId="{5472A7B1-27C2-0D45-A6B5-8CBB733F230B}"/>
    <dgm:cxn modelId="{7B8F5235-D3E0-0E46-9F3C-0A9F8511CB8F}" srcId="{430FFAFE-2BC4-1D47-9CA0-7295FA69C904}" destId="{A82F9550-0B55-9B4B-97D8-ECE33B32F274}" srcOrd="3" destOrd="0" parTransId="{E1F67331-9526-D34D-86A3-E14BFA9B8AB4}" sibTransId="{4F42DBD8-E879-6948-A218-85FAC9E6FC9E}"/>
    <dgm:cxn modelId="{4B83EA36-197C-AC42-B9B7-5BFD0AA66591}" srcId="{30E2E16B-8440-414E-9535-AD0EEB9FDCBA}" destId="{66A8FEBF-8BE4-C540-B491-BA7D877EF495}" srcOrd="2" destOrd="0" parTransId="{7A372F10-44F5-8D45-BA4F-FF0A2212BC73}" sibTransId="{79D96959-978F-544D-9451-8FDCBCB22ED1}"/>
    <dgm:cxn modelId="{40F7B73A-55C6-46C5-9BC7-1F0FCDDACBEA}" type="presOf" srcId="{CD160534-AFBF-F14F-A071-6158BAB2885E}" destId="{72D7BEBC-834E-4F42-80D3-0474641D8286}" srcOrd="0" destOrd="0" presId="urn:microsoft.com/office/officeart/2005/8/layout/lProcess2"/>
    <dgm:cxn modelId="{FCB2293D-C368-4C00-BA47-DDFCC61716AC}" type="presOf" srcId="{5A2EF80A-926F-8F4A-B347-7B6A328D7311}" destId="{804695BE-C145-114C-B121-74D69D805ED2}" srcOrd="0" destOrd="0" presId="urn:microsoft.com/office/officeart/2005/8/layout/lProcess2"/>
    <dgm:cxn modelId="{D705B55B-DC07-8248-BEC5-5CFCBA28046C}" srcId="{430FFAFE-2BC4-1D47-9CA0-7295FA69C904}" destId="{CD160534-AFBF-F14F-A071-6158BAB2885E}" srcOrd="1" destOrd="0" parTransId="{32138E43-4E43-B847-AD0C-DCD855C44629}" sibTransId="{119C5FA0-B19C-C949-B63F-59B8926FFF60}"/>
    <dgm:cxn modelId="{FAF5445E-3443-7947-98F9-055B81FEC226}" srcId="{430FFAFE-2BC4-1D47-9CA0-7295FA69C904}" destId="{5A2EF80A-926F-8F4A-B347-7B6A328D7311}" srcOrd="2" destOrd="0" parTransId="{AEADE8B3-8B02-0443-B5C8-6CA7679BFEA9}" sibTransId="{B0BD1177-BF55-CA4D-97B8-C0C023A75138}"/>
    <dgm:cxn modelId="{1302F961-540F-4760-AE7E-6B26CA459223}" type="presOf" srcId="{7BDD9883-6C17-3549-B683-43A74F733F05}" destId="{6ABC66FD-47B0-AA4B-B330-0100FA8AA1AB}" srcOrd="0" destOrd="0" presId="urn:microsoft.com/office/officeart/2005/8/layout/lProcess2"/>
    <dgm:cxn modelId="{206D3C67-2C65-44F3-9D24-76F163B3553A}" type="presOf" srcId="{430FFAFE-2BC4-1D47-9CA0-7295FA69C904}" destId="{C5C2FB6F-D743-0742-811C-D6EDC4247769}" srcOrd="1" destOrd="0" presId="urn:microsoft.com/office/officeart/2005/8/layout/lProcess2"/>
    <dgm:cxn modelId="{49128D47-2455-4975-B149-DBED8D0F2D76}" type="presOf" srcId="{A82F9550-0B55-9B4B-97D8-ECE33B32F274}" destId="{61D69F96-4A41-D04D-A7A2-4200FF6B666E}" srcOrd="0" destOrd="0" presId="urn:microsoft.com/office/officeart/2005/8/layout/lProcess2"/>
    <dgm:cxn modelId="{FBC76250-EA80-4809-B035-B8DE34BBC0C7}" type="presOf" srcId="{1EB9645A-707A-3B42-92D8-881BA29FE5EE}" destId="{D77A6FFE-B25A-F24D-8E36-62DAA762AB34}" srcOrd="0" destOrd="0" presId="urn:microsoft.com/office/officeart/2005/8/layout/lProcess2"/>
    <dgm:cxn modelId="{F7481B5A-273B-4FAE-A579-18B9FD1BB9AB}" type="presOf" srcId="{223EE437-CC46-AB4D-9A88-877C24CE6A8E}" destId="{35217CF1-8057-AB4E-968E-F13C422BF748}" srcOrd="0" destOrd="0" presId="urn:microsoft.com/office/officeart/2005/8/layout/lProcess2"/>
    <dgm:cxn modelId="{4E592E83-24DA-4B74-AF65-3DF22E05DB38}" type="presOf" srcId="{30E2E16B-8440-414E-9535-AD0EEB9FDCBA}" destId="{20A23C0D-3330-DF4F-9D31-514735F6FD16}" srcOrd="0" destOrd="0" presId="urn:microsoft.com/office/officeart/2005/8/layout/lProcess2"/>
    <dgm:cxn modelId="{D35AB09B-946F-46EA-8DD6-ABC4BE74DAC6}" type="presOf" srcId="{35B666A6-EC59-BA41-9E0D-56A3A2509704}" destId="{B401D91A-E9F4-BA49-A8EE-5AC72DF093B6}" srcOrd="0" destOrd="0" presId="urn:microsoft.com/office/officeart/2005/8/layout/lProcess2"/>
    <dgm:cxn modelId="{D29E559C-159F-A340-BD1E-FEA1E3E7D7A3}" srcId="{66A8FEBF-8BE4-C540-B491-BA7D877EF495}" destId="{35B666A6-EC59-BA41-9E0D-56A3A2509704}" srcOrd="1" destOrd="0" parTransId="{C6DBE0EA-44B2-9D4E-9559-04061D3A74C8}" sibTransId="{054F90E3-5512-5B4A-BFD4-B53464034B12}"/>
    <dgm:cxn modelId="{D141EEB2-C296-8146-BF72-75C4F7406AF2}" srcId="{430FFAFE-2BC4-1D47-9CA0-7295FA69C904}" destId="{262AC711-07CC-0E42-9027-E2AFEDD5BD3E}" srcOrd="0" destOrd="0" parTransId="{6BEB3608-F3A8-3240-9C61-CFC634F7F605}" sibTransId="{0C4F6036-B074-4646-8860-94E20A2B2BF5}"/>
    <dgm:cxn modelId="{B21F01C5-28F0-184E-9AD2-DFEE6C96635C}" srcId="{7BDD9883-6C17-3549-B683-43A74F733F05}" destId="{1EB9645A-707A-3B42-92D8-881BA29FE5EE}" srcOrd="0" destOrd="0" parTransId="{E7B0C7CC-99BA-F546-851F-A9C577234FE2}" sibTransId="{C464BA18-08B9-444B-8E9F-B81D829FCF60}"/>
    <dgm:cxn modelId="{3A5219D2-4B61-4D3F-A0C3-9603CB66B966}" type="presOf" srcId="{66A8FEBF-8BE4-C540-B491-BA7D877EF495}" destId="{C24755C1-0960-CB4B-B01F-189139B6B57E}" srcOrd="0" destOrd="0" presId="urn:microsoft.com/office/officeart/2005/8/layout/lProcess2"/>
    <dgm:cxn modelId="{424B25D5-53F7-C249-8F98-1E10FE70524A}" srcId="{66A8FEBF-8BE4-C540-B491-BA7D877EF495}" destId="{223EE437-CC46-AB4D-9A88-877C24CE6A8E}" srcOrd="0" destOrd="0" parTransId="{AD894245-B29E-1744-9179-5D7437E431BF}" sibTransId="{4C610874-4C23-DC44-B968-DE2A38B28596}"/>
    <dgm:cxn modelId="{A3F0FBD6-D162-429C-990A-272EA2F959D1}" type="presOf" srcId="{262AC711-07CC-0E42-9027-E2AFEDD5BD3E}" destId="{80383D4C-093E-FB4A-9BD5-3FA843529AC0}" srcOrd="0" destOrd="0" presId="urn:microsoft.com/office/officeart/2005/8/layout/lProcess2"/>
    <dgm:cxn modelId="{99ACA5EA-C262-42B9-940B-D55041946ACE}" type="presOf" srcId="{66A8FEBF-8BE4-C540-B491-BA7D877EF495}" destId="{0CFC31B8-38BE-1F49-A600-8A110482AA5E}" srcOrd="1" destOrd="0" presId="urn:microsoft.com/office/officeart/2005/8/layout/lProcess2"/>
    <dgm:cxn modelId="{E259F6F8-E70A-4A3E-9F34-701EEA4D7017}" type="presOf" srcId="{430FFAFE-2BC4-1D47-9CA0-7295FA69C904}" destId="{7EBDDAE3-5A88-114C-BFC2-152495F53504}" srcOrd="0" destOrd="0" presId="urn:microsoft.com/office/officeart/2005/8/layout/lProcess2"/>
    <dgm:cxn modelId="{48A78E4F-7191-464A-A0DE-5B120F150C15}" type="presParOf" srcId="{20A23C0D-3330-DF4F-9D31-514735F6FD16}" destId="{F57ADC89-346E-0544-8DEC-C63D3C334AD0}" srcOrd="0" destOrd="0" presId="urn:microsoft.com/office/officeart/2005/8/layout/lProcess2"/>
    <dgm:cxn modelId="{975DC1FA-4E89-4BAB-A4DD-16224FA343FF}" type="presParOf" srcId="{F57ADC89-346E-0544-8DEC-C63D3C334AD0}" destId="{6ABC66FD-47B0-AA4B-B330-0100FA8AA1AB}" srcOrd="0" destOrd="0" presId="urn:microsoft.com/office/officeart/2005/8/layout/lProcess2"/>
    <dgm:cxn modelId="{A5EFABD2-171F-4FF2-AC10-16D76B0FAB41}" type="presParOf" srcId="{F57ADC89-346E-0544-8DEC-C63D3C334AD0}" destId="{4553F57A-EB29-704B-BF10-D5C03B54D832}" srcOrd="1" destOrd="0" presId="urn:microsoft.com/office/officeart/2005/8/layout/lProcess2"/>
    <dgm:cxn modelId="{29F8E93F-8396-4849-ACA2-122856535EA5}" type="presParOf" srcId="{F57ADC89-346E-0544-8DEC-C63D3C334AD0}" destId="{357AAD72-9746-8F41-BD50-7FF720C87B29}" srcOrd="2" destOrd="0" presId="urn:microsoft.com/office/officeart/2005/8/layout/lProcess2"/>
    <dgm:cxn modelId="{8E43B0D6-7203-45A9-AF10-477D3EC139E4}" type="presParOf" srcId="{357AAD72-9746-8F41-BD50-7FF720C87B29}" destId="{CE130AAA-7DA0-1846-9909-8229D120C939}" srcOrd="0" destOrd="0" presId="urn:microsoft.com/office/officeart/2005/8/layout/lProcess2"/>
    <dgm:cxn modelId="{FB5A6758-0D32-496E-AE09-039BD8EF5EEB}" type="presParOf" srcId="{CE130AAA-7DA0-1846-9909-8229D120C939}" destId="{D77A6FFE-B25A-F24D-8E36-62DAA762AB34}" srcOrd="0" destOrd="0" presId="urn:microsoft.com/office/officeart/2005/8/layout/lProcess2"/>
    <dgm:cxn modelId="{CA3DD722-42B2-4104-A40C-5A009D655CB2}" type="presParOf" srcId="{20A23C0D-3330-DF4F-9D31-514735F6FD16}" destId="{D85DA2A0-4802-964E-ACCF-D91902438580}" srcOrd="1" destOrd="0" presId="urn:microsoft.com/office/officeart/2005/8/layout/lProcess2"/>
    <dgm:cxn modelId="{D0D25496-8420-4D05-B1B3-12B8A421D82D}" type="presParOf" srcId="{20A23C0D-3330-DF4F-9D31-514735F6FD16}" destId="{DBBFF2D3-1A1C-3A4B-8295-1BD6CF4D68A9}" srcOrd="2" destOrd="0" presId="urn:microsoft.com/office/officeart/2005/8/layout/lProcess2"/>
    <dgm:cxn modelId="{E6F314B0-60BB-4321-B0AA-7163186F3A19}" type="presParOf" srcId="{DBBFF2D3-1A1C-3A4B-8295-1BD6CF4D68A9}" destId="{7EBDDAE3-5A88-114C-BFC2-152495F53504}" srcOrd="0" destOrd="0" presId="urn:microsoft.com/office/officeart/2005/8/layout/lProcess2"/>
    <dgm:cxn modelId="{FD8E1503-7E93-4018-A0E0-BC9F3B460823}" type="presParOf" srcId="{DBBFF2D3-1A1C-3A4B-8295-1BD6CF4D68A9}" destId="{C5C2FB6F-D743-0742-811C-D6EDC4247769}" srcOrd="1" destOrd="0" presId="urn:microsoft.com/office/officeart/2005/8/layout/lProcess2"/>
    <dgm:cxn modelId="{70264AC5-BB63-4B51-A3E6-5BF0838BF94A}" type="presParOf" srcId="{DBBFF2D3-1A1C-3A4B-8295-1BD6CF4D68A9}" destId="{AFAE53AC-1F99-F541-A95D-507FA25AFB97}" srcOrd="2" destOrd="0" presId="urn:microsoft.com/office/officeart/2005/8/layout/lProcess2"/>
    <dgm:cxn modelId="{01E0EC72-8430-44A4-8112-7BC81272A797}" type="presParOf" srcId="{AFAE53AC-1F99-F541-A95D-507FA25AFB97}" destId="{95DA2375-C190-D741-9F94-2FC300A3F348}" srcOrd="0" destOrd="0" presId="urn:microsoft.com/office/officeart/2005/8/layout/lProcess2"/>
    <dgm:cxn modelId="{25D6F0D6-9CBF-45B6-B909-1229384A309D}" type="presParOf" srcId="{95DA2375-C190-D741-9F94-2FC300A3F348}" destId="{80383D4C-093E-FB4A-9BD5-3FA843529AC0}" srcOrd="0" destOrd="0" presId="urn:microsoft.com/office/officeart/2005/8/layout/lProcess2"/>
    <dgm:cxn modelId="{9D452EED-4D3B-4EFB-B237-C9CF29E4B551}" type="presParOf" srcId="{95DA2375-C190-D741-9F94-2FC300A3F348}" destId="{344ECD96-DACF-B34F-9D0A-AB4F8CCE75B7}" srcOrd="1" destOrd="0" presId="urn:microsoft.com/office/officeart/2005/8/layout/lProcess2"/>
    <dgm:cxn modelId="{E9055B7F-29A0-495C-B77C-F1B419C8EB60}" type="presParOf" srcId="{95DA2375-C190-D741-9F94-2FC300A3F348}" destId="{72D7BEBC-834E-4F42-80D3-0474641D8286}" srcOrd="2" destOrd="0" presId="urn:microsoft.com/office/officeart/2005/8/layout/lProcess2"/>
    <dgm:cxn modelId="{E28073A2-03CA-44E8-B1A0-5D25466AAC68}" type="presParOf" srcId="{95DA2375-C190-D741-9F94-2FC300A3F348}" destId="{D84ADA90-5571-E84F-A7EA-32356FA086F5}" srcOrd="3" destOrd="0" presId="urn:microsoft.com/office/officeart/2005/8/layout/lProcess2"/>
    <dgm:cxn modelId="{68ED05E7-07E5-41DF-9171-B1E2D345D967}" type="presParOf" srcId="{95DA2375-C190-D741-9F94-2FC300A3F348}" destId="{804695BE-C145-114C-B121-74D69D805ED2}" srcOrd="4" destOrd="0" presId="urn:microsoft.com/office/officeart/2005/8/layout/lProcess2"/>
    <dgm:cxn modelId="{9ECB777A-29F6-4906-8128-17CDCABE3B29}" type="presParOf" srcId="{95DA2375-C190-D741-9F94-2FC300A3F348}" destId="{1F627C14-D9CA-B140-AE15-74847FCA883B}" srcOrd="5" destOrd="0" presId="urn:microsoft.com/office/officeart/2005/8/layout/lProcess2"/>
    <dgm:cxn modelId="{1085A9F1-97AB-45D2-A9A5-D8ABDC71C459}" type="presParOf" srcId="{95DA2375-C190-D741-9F94-2FC300A3F348}" destId="{61D69F96-4A41-D04D-A7A2-4200FF6B666E}" srcOrd="6" destOrd="0" presId="urn:microsoft.com/office/officeart/2005/8/layout/lProcess2"/>
    <dgm:cxn modelId="{2A10F0E4-16B2-448E-A7BF-FE1592E126C0}" type="presParOf" srcId="{20A23C0D-3330-DF4F-9D31-514735F6FD16}" destId="{9B23D401-A401-354C-AAD9-1A668378365A}" srcOrd="3" destOrd="0" presId="urn:microsoft.com/office/officeart/2005/8/layout/lProcess2"/>
    <dgm:cxn modelId="{C1006841-B8BF-4D5A-98B6-F2AFBD70851D}" type="presParOf" srcId="{20A23C0D-3330-DF4F-9D31-514735F6FD16}" destId="{3E6BFA73-423C-1748-B817-A45BF9B30FBA}" srcOrd="4" destOrd="0" presId="urn:microsoft.com/office/officeart/2005/8/layout/lProcess2"/>
    <dgm:cxn modelId="{7CB773E9-9ABB-46D7-BC75-DAE39A829C6A}" type="presParOf" srcId="{3E6BFA73-423C-1748-B817-A45BF9B30FBA}" destId="{C24755C1-0960-CB4B-B01F-189139B6B57E}" srcOrd="0" destOrd="0" presId="urn:microsoft.com/office/officeart/2005/8/layout/lProcess2"/>
    <dgm:cxn modelId="{A6CC97E5-CA2A-4440-8F0C-3C7910693569}" type="presParOf" srcId="{3E6BFA73-423C-1748-B817-A45BF9B30FBA}" destId="{0CFC31B8-38BE-1F49-A600-8A110482AA5E}" srcOrd="1" destOrd="0" presId="urn:microsoft.com/office/officeart/2005/8/layout/lProcess2"/>
    <dgm:cxn modelId="{3C8DBFD8-1C46-4ECD-BAE3-375587CDBAE7}" type="presParOf" srcId="{3E6BFA73-423C-1748-B817-A45BF9B30FBA}" destId="{3E1B84B1-025F-7840-94E8-5AF1B5753C66}" srcOrd="2" destOrd="0" presId="urn:microsoft.com/office/officeart/2005/8/layout/lProcess2"/>
    <dgm:cxn modelId="{54D7D8E4-86F1-4280-813E-F0C9253E3E9D}" type="presParOf" srcId="{3E1B84B1-025F-7840-94E8-5AF1B5753C66}" destId="{18D6B7E4-CBE5-324B-950D-1825A77DCDC6}" srcOrd="0" destOrd="0" presId="urn:microsoft.com/office/officeart/2005/8/layout/lProcess2"/>
    <dgm:cxn modelId="{D4DA2079-47C2-4A2D-A896-65BC3D97A33B}" type="presParOf" srcId="{18D6B7E4-CBE5-324B-950D-1825A77DCDC6}" destId="{35217CF1-8057-AB4E-968E-F13C422BF748}" srcOrd="0" destOrd="0" presId="urn:microsoft.com/office/officeart/2005/8/layout/lProcess2"/>
    <dgm:cxn modelId="{A01B0D52-A691-4C80-947B-D8B73B1F6A27}" type="presParOf" srcId="{18D6B7E4-CBE5-324B-950D-1825A77DCDC6}" destId="{B95F8999-405D-1148-B039-D9044BCEC499}" srcOrd="1" destOrd="0" presId="urn:microsoft.com/office/officeart/2005/8/layout/lProcess2"/>
    <dgm:cxn modelId="{12882BCA-1549-4793-A3BD-6BE25A8E03DF}" type="presParOf" srcId="{18D6B7E4-CBE5-324B-950D-1825A77DCDC6}" destId="{B401D91A-E9F4-BA49-A8EE-5AC72DF093B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E2E16B-8440-414E-9535-AD0EEB9FDCB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DD9883-6C17-3549-B683-43A74F733F05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6D9970F6-19EC-864A-A2A8-87CF9E385204}" type="parTrans" cxnId="{C0DBCD2B-BEE9-A54E-8E8F-BC9B4AAD09DE}">
      <dgm:prSet/>
      <dgm:spPr/>
      <dgm:t>
        <a:bodyPr/>
        <a:lstStyle/>
        <a:p>
          <a:endParaRPr lang="en-US"/>
        </a:p>
      </dgm:t>
    </dgm:pt>
    <dgm:pt modelId="{5472A7B1-27C2-0D45-A6B5-8CBB733F230B}" type="sibTrans" cxnId="{C0DBCD2B-BEE9-A54E-8E8F-BC9B4AAD09DE}">
      <dgm:prSet/>
      <dgm:spPr/>
      <dgm:t>
        <a:bodyPr/>
        <a:lstStyle/>
        <a:p>
          <a:endParaRPr lang="en-US"/>
        </a:p>
      </dgm:t>
    </dgm:pt>
    <dgm:pt modelId="{430FFAFE-2BC4-1D47-9CA0-7295FA69C904}">
      <dgm:prSet phldrT="[Text]"/>
      <dgm:spPr/>
      <dgm:t>
        <a:bodyPr/>
        <a:lstStyle/>
        <a:p>
          <a:r>
            <a:rPr lang="en-US" dirty="0"/>
            <a:t>Platform</a:t>
          </a:r>
        </a:p>
      </dgm:t>
    </dgm:pt>
    <dgm:pt modelId="{2C7B81F9-6EF2-1D43-8FEF-CA90E27DF1BB}" type="parTrans" cxnId="{0FB9B304-124F-C243-8CB1-D0184827C8CC}">
      <dgm:prSet/>
      <dgm:spPr/>
      <dgm:t>
        <a:bodyPr/>
        <a:lstStyle/>
        <a:p>
          <a:endParaRPr lang="en-US"/>
        </a:p>
      </dgm:t>
    </dgm:pt>
    <dgm:pt modelId="{D9FFF8E6-1B2D-CD46-94EB-378EDAB4C261}" type="sibTrans" cxnId="{0FB9B304-124F-C243-8CB1-D0184827C8CC}">
      <dgm:prSet/>
      <dgm:spPr/>
      <dgm:t>
        <a:bodyPr/>
        <a:lstStyle/>
        <a:p>
          <a:endParaRPr lang="en-US"/>
        </a:p>
      </dgm:t>
    </dgm:pt>
    <dgm:pt modelId="{262AC711-07CC-0E42-9027-E2AFEDD5BD3E}">
      <dgm:prSet phldrT="[Text]"/>
      <dgm:spPr/>
      <dgm:t>
        <a:bodyPr/>
        <a:lstStyle/>
        <a:p>
          <a:r>
            <a:rPr lang="en-US" dirty="0"/>
            <a:t>Your Programming Language</a:t>
          </a:r>
        </a:p>
      </dgm:t>
    </dgm:pt>
    <dgm:pt modelId="{6BEB3608-F3A8-3240-9C61-CFC634F7F605}" type="parTrans" cxnId="{D141EEB2-C296-8146-BF72-75C4F7406AF2}">
      <dgm:prSet/>
      <dgm:spPr/>
      <dgm:t>
        <a:bodyPr/>
        <a:lstStyle/>
        <a:p>
          <a:endParaRPr lang="en-US"/>
        </a:p>
      </dgm:t>
    </dgm:pt>
    <dgm:pt modelId="{0C4F6036-B074-4646-8860-94E20A2B2BF5}" type="sibTrans" cxnId="{D141EEB2-C296-8146-BF72-75C4F7406AF2}">
      <dgm:prSet/>
      <dgm:spPr/>
      <dgm:t>
        <a:bodyPr/>
        <a:lstStyle/>
        <a:p>
          <a:endParaRPr lang="en-US"/>
        </a:p>
      </dgm:t>
    </dgm:pt>
    <dgm:pt modelId="{CD160534-AFBF-F14F-A071-6158BAB2885E}">
      <dgm:prSet phldrT="[Text]"/>
      <dgm:spPr/>
      <dgm:t>
        <a:bodyPr/>
        <a:lstStyle/>
        <a:p>
          <a:r>
            <a:rPr lang="en-US" dirty="0"/>
            <a:t>Your Operating System</a:t>
          </a:r>
        </a:p>
      </dgm:t>
    </dgm:pt>
    <dgm:pt modelId="{32138E43-4E43-B847-AD0C-DCD855C44629}" type="parTrans" cxnId="{D705B55B-DC07-8248-BEC5-5CFCBA28046C}">
      <dgm:prSet/>
      <dgm:spPr/>
      <dgm:t>
        <a:bodyPr/>
        <a:lstStyle/>
        <a:p>
          <a:endParaRPr lang="en-US"/>
        </a:p>
      </dgm:t>
    </dgm:pt>
    <dgm:pt modelId="{119C5FA0-B19C-C949-B63F-59B8926FFF60}" type="sibTrans" cxnId="{D705B55B-DC07-8248-BEC5-5CFCBA28046C}">
      <dgm:prSet/>
      <dgm:spPr/>
      <dgm:t>
        <a:bodyPr/>
        <a:lstStyle/>
        <a:p>
          <a:endParaRPr lang="en-US"/>
        </a:p>
      </dgm:t>
    </dgm:pt>
    <dgm:pt modelId="{66A8FEBF-8BE4-C540-B491-BA7D877EF495}">
      <dgm:prSet phldrT="[Text]"/>
      <dgm:spPr/>
      <dgm:t>
        <a:bodyPr/>
        <a:lstStyle/>
        <a:p>
          <a:r>
            <a:rPr lang="en-US" dirty="0"/>
            <a:t>Infrastructure</a:t>
          </a:r>
        </a:p>
      </dgm:t>
    </dgm:pt>
    <dgm:pt modelId="{7A372F10-44F5-8D45-BA4F-FF0A2212BC73}" type="parTrans" cxnId="{4B83EA36-197C-AC42-B9B7-5BFD0AA66591}">
      <dgm:prSet/>
      <dgm:spPr/>
      <dgm:t>
        <a:bodyPr/>
        <a:lstStyle/>
        <a:p>
          <a:endParaRPr lang="en-US"/>
        </a:p>
      </dgm:t>
    </dgm:pt>
    <dgm:pt modelId="{79D96959-978F-544D-9451-8FDCBCB22ED1}" type="sibTrans" cxnId="{4B83EA36-197C-AC42-B9B7-5BFD0AA66591}">
      <dgm:prSet/>
      <dgm:spPr/>
      <dgm:t>
        <a:bodyPr/>
        <a:lstStyle/>
        <a:p>
          <a:endParaRPr lang="en-US"/>
        </a:p>
      </dgm:t>
    </dgm:pt>
    <dgm:pt modelId="{223EE437-CC46-AB4D-9A88-877C24CE6A8E}">
      <dgm:prSet phldrT="[Text]"/>
      <dgm:spPr/>
      <dgm:t>
        <a:bodyPr/>
        <a:lstStyle/>
        <a:p>
          <a:r>
            <a:rPr lang="en-US" dirty="0"/>
            <a:t>Servers</a:t>
          </a:r>
        </a:p>
      </dgm:t>
    </dgm:pt>
    <dgm:pt modelId="{AD894245-B29E-1744-9179-5D7437E431BF}" type="parTrans" cxnId="{424B25D5-53F7-C249-8F98-1E10FE70524A}">
      <dgm:prSet/>
      <dgm:spPr/>
      <dgm:t>
        <a:bodyPr/>
        <a:lstStyle/>
        <a:p>
          <a:endParaRPr lang="en-US"/>
        </a:p>
      </dgm:t>
    </dgm:pt>
    <dgm:pt modelId="{4C610874-4C23-DC44-B968-DE2A38B28596}" type="sibTrans" cxnId="{424B25D5-53F7-C249-8F98-1E10FE70524A}">
      <dgm:prSet/>
      <dgm:spPr/>
      <dgm:t>
        <a:bodyPr/>
        <a:lstStyle/>
        <a:p>
          <a:endParaRPr lang="en-US"/>
        </a:p>
      </dgm:t>
    </dgm:pt>
    <dgm:pt modelId="{5A2EF80A-926F-8F4A-B347-7B6A328D7311}">
      <dgm:prSet phldrT="[Text]"/>
      <dgm:spPr/>
      <dgm:t>
        <a:bodyPr/>
        <a:lstStyle/>
        <a:p>
          <a:r>
            <a:rPr lang="en-US" dirty="0"/>
            <a:t>Your Database</a:t>
          </a:r>
        </a:p>
      </dgm:t>
    </dgm:pt>
    <dgm:pt modelId="{AEADE8B3-8B02-0443-B5C8-6CA7679BFEA9}" type="parTrans" cxnId="{FAF5445E-3443-7947-98F9-055B81FEC226}">
      <dgm:prSet/>
      <dgm:spPr/>
      <dgm:t>
        <a:bodyPr/>
        <a:lstStyle/>
        <a:p>
          <a:endParaRPr lang="en-US"/>
        </a:p>
      </dgm:t>
    </dgm:pt>
    <dgm:pt modelId="{B0BD1177-BF55-CA4D-97B8-C0C023A75138}" type="sibTrans" cxnId="{FAF5445E-3443-7947-98F9-055B81FEC226}">
      <dgm:prSet/>
      <dgm:spPr/>
      <dgm:t>
        <a:bodyPr/>
        <a:lstStyle/>
        <a:p>
          <a:endParaRPr lang="en-US"/>
        </a:p>
      </dgm:t>
    </dgm:pt>
    <dgm:pt modelId="{35B666A6-EC59-BA41-9E0D-56A3A2509704}">
      <dgm:prSet phldrT="[Text]"/>
      <dgm:spPr/>
      <dgm:t>
        <a:bodyPr/>
        <a:lstStyle/>
        <a:p>
          <a:r>
            <a:rPr lang="en-US" dirty="0"/>
            <a:t>Network Connection</a:t>
          </a:r>
        </a:p>
      </dgm:t>
    </dgm:pt>
    <dgm:pt modelId="{C6DBE0EA-44B2-9D4E-9559-04061D3A74C8}" type="parTrans" cxnId="{D29E559C-159F-A340-BD1E-FEA1E3E7D7A3}">
      <dgm:prSet/>
      <dgm:spPr/>
      <dgm:t>
        <a:bodyPr/>
        <a:lstStyle/>
        <a:p>
          <a:endParaRPr lang="en-US"/>
        </a:p>
      </dgm:t>
    </dgm:pt>
    <dgm:pt modelId="{054F90E3-5512-5B4A-BFD4-B53464034B12}" type="sibTrans" cxnId="{D29E559C-159F-A340-BD1E-FEA1E3E7D7A3}">
      <dgm:prSet/>
      <dgm:spPr/>
      <dgm:t>
        <a:bodyPr/>
        <a:lstStyle/>
        <a:p>
          <a:endParaRPr lang="en-US"/>
        </a:p>
      </dgm:t>
    </dgm:pt>
    <dgm:pt modelId="{1EB9645A-707A-3B42-92D8-881BA29FE5EE}">
      <dgm:prSet phldrT="[Text]"/>
      <dgm:spPr/>
      <dgm:t>
        <a:bodyPr/>
        <a:lstStyle/>
        <a:p>
          <a:r>
            <a:rPr lang="en-US" dirty="0"/>
            <a:t>Your Application</a:t>
          </a:r>
        </a:p>
      </dgm:t>
    </dgm:pt>
    <dgm:pt modelId="{E7B0C7CC-99BA-F546-851F-A9C577234FE2}" type="parTrans" cxnId="{B21F01C5-28F0-184E-9AD2-DFEE6C96635C}">
      <dgm:prSet/>
      <dgm:spPr/>
      <dgm:t>
        <a:bodyPr/>
        <a:lstStyle/>
        <a:p>
          <a:endParaRPr lang="en-US"/>
        </a:p>
      </dgm:t>
    </dgm:pt>
    <dgm:pt modelId="{C464BA18-08B9-444B-8E9F-B81D829FCF60}" type="sibTrans" cxnId="{B21F01C5-28F0-184E-9AD2-DFEE6C96635C}">
      <dgm:prSet/>
      <dgm:spPr/>
      <dgm:t>
        <a:bodyPr/>
        <a:lstStyle/>
        <a:p>
          <a:endParaRPr lang="en-US"/>
        </a:p>
      </dgm:t>
    </dgm:pt>
    <dgm:pt modelId="{20A23C0D-3330-DF4F-9D31-514735F6FD16}" type="pres">
      <dgm:prSet presAssocID="{30E2E16B-8440-414E-9535-AD0EEB9FDCBA}" presName="theList" presStyleCnt="0">
        <dgm:presLayoutVars>
          <dgm:dir/>
          <dgm:animLvl val="lvl"/>
          <dgm:resizeHandles val="exact"/>
        </dgm:presLayoutVars>
      </dgm:prSet>
      <dgm:spPr/>
    </dgm:pt>
    <dgm:pt modelId="{F57ADC89-346E-0544-8DEC-C63D3C334AD0}" type="pres">
      <dgm:prSet presAssocID="{7BDD9883-6C17-3549-B683-43A74F733F05}" presName="compNode" presStyleCnt="0"/>
      <dgm:spPr/>
    </dgm:pt>
    <dgm:pt modelId="{6ABC66FD-47B0-AA4B-B330-0100FA8AA1AB}" type="pres">
      <dgm:prSet presAssocID="{7BDD9883-6C17-3549-B683-43A74F733F05}" presName="aNode" presStyleLbl="bgShp" presStyleIdx="0" presStyleCnt="3"/>
      <dgm:spPr/>
    </dgm:pt>
    <dgm:pt modelId="{4553F57A-EB29-704B-BF10-D5C03B54D832}" type="pres">
      <dgm:prSet presAssocID="{7BDD9883-6C17-3549-B683-43A74F733F05}" presName="textNode" presStyleLbl="bgShp" presStyleIdx="0" presStyleCnt="3"/>
      <dgm:spPr/>
    </dgm:pt>
    <dgm:pt modelId="{357AAD72-9746-8F41-BD50-7FF720C87B29}" type="pres">
      <dgm:prSet presAssocID="{7BDD9883-6C17-3549-B683-43A74F733F05}" presName="compChildNode" presStyleCnt="0"/>
      <dgm:spPr/>
    </dgm:pt>
    <dgm:pt modelId="{CE130AAA-7DA0-1846-9909-8229D120C939}" type="pres">
      <dgm:prSet presAssocID="{7BDD9883-6C17-3549-B683-43A74F733F05}" presName="theInnerList" presStyleCnt="0"/>
      <dgm:spPr/>
    </dgm:pt>
    <dgm:pt modelId="{D77A6FFE-B25A-F24D-8E36-62DAA762AB34}" type="pres">
      <dgm:prSet presAssocID="{1EB9645A-707A-3B42-92D8-881BA29FE5EE}" presName="childNode" presStyleLbl="node1" presStyleIdx="0" presStyleCnt="6">
        <dgm:presLayoutVars>
          <dgm:bulletEnabled val="1"/>
        </dgm:presLayoutVars>
      </dgm:prSet>
      <dgm:spPr/>
    </dgm:pt>
    <dgm:pt modelId="{D85DA2A0-4802-964E-ACCF-D91902438580}" type="pres">
      <dgm:prSet presAssocID="{7BDD9883-6C17-3549-B683-43A74F733F05}" presName="aSpace" presStyleCnt="0"/>
      <dgm:spPr/>
    </dgm:pt>
    <dgm:pt modelId="{DBBFF2D3-1A1C-3A4B-8295-1BD6CF4D68A9}" type="pres">
      <dgm:prSet presAssocID="{430FFAFE-2BC4-1D47-9CA0-7295FA69C904}" presName="compNode" presStyleCnt="0"/>
      <dgm:spPr/>
    </dgm:pt>
    <dgm:pt modelId="{7EBDDAE3-5A88-114C-BFC2-152495F53504}" type="pres">
      <dgm:prSet presAssocID="{430FFAFE-2BC4-1D47-9CA0-7295FA69C904}" presName="aNode" presStyleLbl="bgShp" presStyleIdx="1" presStyleCnt="3"/>
      <dgm:spPr/>
    </dgm:pt>
    <dgm:pt modelId="{C5C2FB6F-D743-0742-811C-D6EDC4247769}" type="pres">
      <dgm:prSet presAssocID="{430FFAFE-2BC4-1D47-9CA0-7295FA69C904}" presName="textNode" presStyleLbl="bgShp" presStyleIdx="1" presStyleCnt="3"/>
      <dgm:spPr/>
    </dgm:pt>
    <dgm:pt modelId="{AFAE53AC-1F99-F541-A95D-507FA25AFB97}" type="pres">
      <dgm:prSet presAssocID="{430FFAFE-2BC4-1D47-9CA0-7295FA69C904}" presName="compChildNode" presStyleCnt="0"/>
      <dgm:spPr/>
    </dgm:pt>
    <dgm:pt modelId="{95DA2375-C190-D741-9F94-2FC300A3F348}" type="pres">
      <dgm:prSet presAssocID="{430FFAFE-2BC4-1D47-9CA0-7295FA69C904}" presName="theInnerList" presStyleCnt="0"/>
      <dgm:spPr/>
    </dgm:pt>
    <dgm:pt modelId="{80383D4C-093E-FB4A-9BD5-3FA843529AC0}" type="pres">
      <dgm:prSet presAssocID="{262AC711-07CC-0E42-9027-E2AFEDD5BD3E}" presName="childNode" presStyleLbl="node1" presStyleIdx="1" presStyleCnt="6">
        <dgm:presLayoutVars>
          <dgm:bulletEnabled val="1"/>
        </dgm:presLayoutVars>
      </dgm:prSet>
      <dgm:spPr/>
    </dgm:pt>
    <dgm:pt modelId="{344ECD96-DACF-B34F-9D0A-AB4F8CCE75B7}" type="pres">
      <dgm:prSet presAssocID="{262AC711-07CC-0E42-9027-E2AFEDD5BD3E}" presName="aSpace2" presStyleCnt="0"/>
      <dgm:spPr/>
    </dgm:pt>
    <dgm:pt modelId="{72D7BEBC-834E-4F42-80D3-0474641D8286}" type="pres">
      <dgm:prSet presAssocID="{CD160534-AFBF-F14F-A071-6158BAB2885E}" presName="childNode" presStyleLbl="node1" presStyleIdx="2" presStyleCnt="6">
        <dgm:presLayoutVars>
          <dgm:bulletEnabled val="1"/>
        </dgm:presLayoutVars>
      </dgm:prSet>
      <dgm:spPr/>
    </dgm:pt>
    <dgm:pt modelId="{D84ADA90-5571-E84F-A7EA-32356FA086F5}" type="pres">
      <dgm:prSet presAssocID="{CD160534-AFBF-F14F-A071-6158BAB2885E}" presName="aSpace2" presStyleCnt="0"/>
      <dgm:spPr/>
    </dgm:pt>
    <dgm:pt modelId="{804695BE-C145-114C-B121-74D69D805ED2}" type="pres">
      <dgm:prSet presAssocID="{5A2EF80A-926F-8F4A-B347-7B6A328D7311}" presName="childNode" presStyleLbl="node1" presStyleIdx="3" presStyleCnt="6">
        <dgm:presLayoutVars>
          <dgm:bulletEnabled val="1"/>
        </dgm:presLayoutVars>
      </dgm:prSet>
      <dgm:spPr/>
    </dgm:pt>
    <dgm:pt modelId="{9B23D401-A401-354C-AAD9-1A668378365A}" type="pres">
      <dgm:prSet presAssocID="{430FFAFE-2BC4-1D47-9CA0-7295FA69C904}" presName="aSpace" presStyleCnt="0"/>
      <dgm:spPr/>
    </dgm:pt>
    <dgm:pt modelId="{3E6BFA73-423C-1748-B817-A45BF9B30FBA}" type="pres">
      <dgm:prSet presAssocID="{66A8FEBF-8BE4-C540-B491-BA7D877EF495}" presName="compNode" presStyleCnt="0"/>
      <dgm:spPr/>
    </dgm:pt>
    <dgm:pt modelId="{C24755C1-0960-CB4B-B01F-189139B6B57E}" type="pres">
      <dgm:prSet presAssocID="{66A8FEBF-8BE4-C540-B491-BA7D877EF495}" presName="aNode" presStyleLbl="bgShp" presStyleIdx="2" presStyleCnt="3"/>
      <dgm:spPr/>
    </dgm:pt>
    <dgm:pt modelId="{0CFC31B8-38BE-1F49-A600-8A110482AA5E}" type="pres">
      <dgm:prSet presAssocID="{66A8FEBF-8BE4-C540-B491-BA7D877EF495}" presName="textNode" presStyleLbl="bgShp" presStyleIdx="2" presStyleCnt="3"/>
      <dgm:spPr/>
    </dgm:pt>
    <dgm:pt modelId="{3E1B84B1-025F-7840-94E8-5AF1B5753C66}" type="pres">
      <dgm:prSet presAssocID="{66A8FEBF-8BE4-C540-B491-BA7D877EF495}" presName="compChildNode" presStyleCnt="0"/>
      <dgm:spPr/>
    </dgm:pt>
    <dgm:pt modelId="{18D6B7E4-CBE5-324B-950D-1825A77DCDC6}" type="pres">
      <dgm:prSet presAssocID="{66A8FEBF-8BE4-C540-B491-BA7D877EF495}" presName="theInnerList" presStyleCnt="0"/>
      <dgm:spPr/>
    </dgm:pt>
    <dgm:pt modelId="{35217CF1-8057-AB4E-968E-F13C422BF748}" type="pres">
      <dgm:prSet presAssocID="{223EE437-CC46-AB4D-9A88-877C24CE6A8E}" presName="childNode" presStyleLbl="node1" presStyleIdx="4" presStyleCnt="6">
        <dgm:presLayoutVars>
          <dgm:bulletEnabled val="1"/>
        </dgm:presLayoutVars>
      </dgm:prSet>
      <dgm:spPr/>
    </dgm:pt>
    <dgm:pt modelId="{B95F8999-405D-1148-B039-D9044BCEC499}" type="pres">
      <dgm:prSet presAssocID="{223EE437-CC46-AB4D-9A88-877C24CE6A8E}" presName="aSpace2" presStyleCnt="0"/>
      <dgm:spPr/>
    </dgm:pt>
    <dgm:pt modelId="{B401D91A-E9F4-BA49-A8EE-5AC72DF093B6}" type="pres">
      <dgm:prSet presAssocID="{35B666A6-EC59-BA41-9E0D-56A3A2509704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0FB9B304-124F-C243-8CB1-D0184827C8CC}" srcId="{30E2E16B-8440-414E-9535-AD0EEB9FDCBA}" destId="{430FFAFE-2BC4-1D47-9CA0-7295FA69C904}" srcOrd="1" destOrd="0" parTransId="{2C7B81F9-6EF2-1D43-8FEF-CA90E27DF1BB}" sibTransId="{D9FFF8E6-1B2D-CD46-94EB-378EDAB4C261}"/>
    <dgm:cxn modelId="{37D82C05-34EC-4FE5-8EEA-B2E07F0CF45C}" type="presOf" srcId="{430FFAFE-2BC4-1D47-9CA0-7295FA69C904}" destId="{7EBDDAE3-5A88-114C-BFC2-152495F53504}" srcOrd="0" destOrd="0" presId="urn:microsoft.com/office/officeart/2005/8/layout/lProcess2"/>
    <dgm:cxn modelId="{49FF8B0C-AA50-4E1C-8C3C-832AFF03E621}" type="presOf" srcId="{1EB9645A-707A-3B42-92D8-881BA29FE5EE}" destId="{D77A6FFE-B25A-F24D-8E36-62DAA762AB34}" srcOrd="0" destOrd="0" presId="urn:microsoft.com/office/officeart/2005/8/layout/lProcess2"/>
    <dgm:cxn modelId="{A2855B1B-FFFE-4A0F-9D8F-0F2269AF0257}" type="presOf" srcId="{CD160534-AFBF-F14F-A071-6158BAB2885E}" destId="{72D7BEBC-834E-4F42-80D3-0474641D8286}" srcOrd="0" destOrd="0" presId="urn:microsoft.com/office/officeart/2005/8/layout/lProcess2"/>
    <dgm:cxn modelId="{358CD61C-78AD-4D89-9EF7-38D7AF4A6C50}" type="presOf" srcId="{30E2E16B-8440-414E-9535-AD0EEB9FDCBA}" destId="{20A23C0D-3330-DF4F-9D31-514735F6FD16}" srcOrd="0" destOrd="0" presId="urn:microsoft.com/office/officeart/2005/8/layout/lProcess2"/>
    <dgm:cxn modelId="{C0DBCD2B-BEE9-A54E-8E8F-BC9B4AAD09DE}" srcId="{30E2E16B-8440-414E-9535-AD0EEB9FDCBA}" destId="{7BDD9883-6C17-3549-B683-43A74F733F05}" srcOrd="0" destOrd="0" parTransId="{6D9970F6-19EC-864A-A2A8-87CF9E385204}" sibTransId="{5472A7B1-27C2-0D45-A6B5-8CBB733F230B}"/>
    <dgm:cxn modelId="{4B83EA36-197C-AC42-B9B7-5BFD0AA66591}" srcId="{30E2E16B-8440-414E-9535-AD0EEB9FDCBA}" destId="{66A8FEBF-8BE4-C540-B491-BA7D877EF495}" srcOrd="2" destOrd="0" parTransId="{7A372F10-44F5-8D45-BA4F-FF0A2212BC73}" sibTransId="{79D96959-978F-544D-9451-8FDCBCB22ED1}"/>
    <dgm:cxn modelId="{D705B55B-DC07-8248-BEC5-5CFCBA28046C}" srcId="{430FFAFE-2BC4-1D47-9CA0-7295FA69C904}" destId="{CD160534-AFBF-F14F-A071-6158BAB2885E}" srcOrd="1" destOrd="0" parTransId="{32138E43-4E43-B847-AD0C-DCD855C44629}" sibTransId="{119C5FA0-B19C-C949-B63F-59B8926FFF60}"/>
    <dgm:cxn modelId="{FAF5445E-3443-7947-98F9-055B81FEC226}" srcId="{430FFAFE-2BC4-1D47-9CA0-7295FA69C904}" destId="{5A2EF80A-926F-8F4A-B347-7B6A328D7311}" srcOrd="2" destOrd="0" parTransId="{AEADE8B3-8B02-0443-B5C8-6CA7679BFEA9}" sibTransId="{B0BD1177-BF55-CA4D-97B8-C0C023A75138}"/>
    <dgm:cxn modelId="{4F209F69-13BC-4878-9E72-65323A7320AE}" type="presOf" srcId="{262AC711-07CC-0E42-9027-E2AFEDD5BD3E}" destId="{80383D4C-093E-FB4A-9BD5-3FA843529AC0}" srcOrd="0" destOrd="0" presId="urn:microsoft.com/office/officeart/2005/8/layout/lProcess2"/>
    <dgm:cxn modelId="{56AB034C-3CB5-4193-8ECE-FC96BF022307}" type="presOf" srcId="{7BDD9883-6C17-3549-B683-43A74F733F05}" destId="{4553F57A-EB29-704B-BF10-D5C03B54D832}" srcOrd="1" destOrd="0" presId="urn:microsoft.com/office/officeart/2005/8/layout/lProcess2"/>
    <dgm:cxn modelId="{0364B858-BFE3-491C-A7EC-C8D1C604F174}" type="presOf" srcId="{66A8FEBF-8BE4-C540-B491-BA7D877EF495}" destId="{0CFC31B8-38BE-1F49-A600-8A110482AA5E}" srcOrd="1" destOrd="0" presId="urn:microsoft.com/office/officeart/2005/8/layout/lProcess2"/>
    <dgm:cxn modelId="{0483E07C-E1B0-4D75-B275-FDAA09F4D97A}" type="presOf" srcId="{430FFAFE-2BC4-1D47-9CA0-7295FA69C904}" destId="{C5C2FB6F-D743-0742-811C-D6EDC4247769}" srcOrd="1" destOrd="0" presId="urn:microsoft.com/office/officeart/2005/8/layout/lProcess2"/>
    <dgm:cxn modelId="{5A113E7E-FF1B-4015-8BF4-A7B2ADD21562}" type="presOf" srcId="{223EE437-CC46-AB4D-9A88-877C24CE6A8E}" destId="{35217CF1-8057-AB4E-968E-F13C422BF748}" srcOrd="0" destOrd="0" presId="urn:microsoft.com/office/officeart/2005/8/layout/lProcess2"/>
    <dgm:cxn modelId="{681A948E-01AB-4613-9806-00AD71559D87}" type="presOf" srcId="{5A2EF80A-926F-8F4A-B347-7B6A328D7311}" destId="{804695BE-C145-114C-B121-74D69D805ED2}" srcOrd="0" destOrd="0" presId="urn:microsoft.com/office/officeart/2005/8/layout/lProcess2"/>
    <dgm:cxn modelId="{D29E559C-159F-A340-BD1E-FEA1E3E7D7A3}" srcId="{66A8FEBF-8BE4-C540-B491-BA7D877EF495}" destId="{35B666A6-EC59-BA41-9E0D-56A3A2509704}" srcOrd="1" destOrd="0" parTransId="{C6DBE0EA-44B2-9D4E-9559-04061D3A74C8}" sibTransId="{054F90E3-5512-5B4A-BFD4-B53464034B12}"/>
    <dgm:cxn modelId="{C35B24AF-60C0-4437-AF83-36734A99C01E}" type="presOf" srcId="{66A8FEBF-8BE4-C540-B491-BA7D877EF495}" destId="{C24755C1-0960-CB4B-B01F-189139B6B57E}" srcOrd="0" destOrd="0" presId="urn:microsoft.com/office/officeart/2005/8/layout/lProcess2"/>
    <dgm:cxn modelId="{D141EEB2-C296-8146-BF72-75C4F7406AF2}" srcId="{430FFAFE-2BC4-1D47-9CA0-7295FA69C904}" destId="{262AC711-07CC-0E42-9027-E2AFEDD5BD3E}" srcOrd="0" destOrd="0" parTransId="{6BEB3608-F3A8-3240-9C61-CFC634F7F605}" sibTransId="{0C4F6036-B074-4646-8860-94E20A2B2BF5}"/>
    <dgm:cxn modelId="{09B4B2BE-A4E1-4C87-9B67-310E426E6EE4}" type="presOf" srcId="{7BDD9883-6C17-3549-B683-43A74F733F05}" destId="{6ABC66FD-47B0-AA4B-B330-0100FA8AA1AB}" srcOrd="0" destOrd="0" presId="urn:microsoft.com/office/officeart/2005/8/layout/lProcess2"/>
    <dgm:cxn modelId="{B21F01C5-28F0-184E-9AD2-DFEE6C96635C}" srcId="{7BDD9883-6C17-3549-B683-43A74F733F05}" destId="{1EB9645A-707A-3B42-92D8-881BA29FE5EE}" srcOrd="0" destOrd="0" parTransId="{E7B0C7CC-99BA-F546-851F-A9C577234FE2}" sibTransId="{C464BA18-08B9-444B-8E9F-B81D829FCF60}"/>
    <dgm:cxn modelId="{424B25D5-53F7-C249-8F98-1E10FE70524A}" srcId="{66A8FEBF-8BE4-C540-B491-BA7D877EF495}" destId="{223EE437-CC46-AB4D-9A88-877C24CE6A8E}" srcOrd="0" destOrd="0" parTransId="{AD894245-B29E-1744-9179-5D7437E431BF}" sibTransId="{4C610874-4C23-DC44-B968-DE2A38B28596}"/>
    <dgm:cxn modelId="{E9E277D5-9D4E-4433-87E2-76D631E428C6}" type="presOf" srcId="{35B666A6-EC59-BA41-9E0D-56A3A2509704}" destId="{B401D91A-E9F4-BA49-A8EE-5AC72DF093B6}" srcOrd="0" destOrd="0" presId="urn:microsoft.com/office/officeart/2005/8/layout/lProcess2"/>
    <dgm:cxn modelId="{7A500854-C408-4CAC-8398-41E159F1E48D}" type="presParOf" srcId="{20A23C0D-3330-DF4F-9D31-514735F6FD16}" destId="{F57ADC89-346E-0544-8DEC-C63D3C334AD0}" srcOrd="0" destOrd="0" presId="urn:microsoft.com/office/officeart/2005/8/layout/lProcess2"/>
    <dgm:cxn modelId="{E2886A52-3D70-450A-976C-3622A8B2C5FC}" type="presParOf" srcId="{F57ADC89-346E-0544-8DEC-C63D3C334AD0}" destId="{6ABC66FD-47B0-AA4B-B330-0100FA8AA1AB}" srcOrd="0" destOrd="0" presId="urn:microsoft.com/office/officeart/2005/8/layout/lProcess2"/>
    <dgm:cxn modelId="{46B3FB64-6B08-4DCD-B0DB-B4958324B54C}" type="presParOf" srcId="{F57ADC89-346E-0544-8DEC-C63D3C334AD0}" destId="{4553F57A-EB29-704B-BF10-D5C03B54D832}" srcOrd="1" destOrd="0" presId="urn:microsoft.com/office/officeart/2005/8/layout/lProcess2"/>
    <dgm:cxn modelId="{FEF0F9A0-96CA-4C20-9916-8D980E328C26}" type="presParOf" srcId="{F57ADC89-346E-0544-8DEC-C63D3C334AD0}" destId="{357AAD72-9746-8F41-BD50-7FF720C87B29}" srcOrd="2" destOrd="0" presId="urn:microsoft.com/office/officeart/2005/8/layout/lProcess2"/>
    <dgm:cxn modelId="{E32E3164-A532-42DB-B9B0-B21D3E883C91}" type="presParOf" srcId="{357AAD72-9746-8F41-BD50-7FF720C87B29}" destId="{CE130AAA-7DA0-1846-9909-8229D120C939}" srcOrd="0" destOrd="0" presId="urn:microsoft.com/office/officeart/2005/8/layout/lProcess2"/>
    <dgm:cxn modelId="{13E3292E-4EFA-4C93-8414-0C59BD0513DA}" type="presParOf" srcId="{CE130AAA-7DA0-1846-9909-8229D120C939}" destId="{D77A6FFE-B25A-F24D-8E36-62DAA762AB34}" srcOrd="0" destOrd="0" presId="urn:microsoft.com/office/officeart/2005/8/layout/lProcess2"/>
    <dgm:cxn modelId="{900BBBE4-AEF4-4B94-95DE-4FA6556D87E9}" type="presParOf" srcId="{20A23C0D-3330-DF4F-9D31-514735F6FD16}" destId="{D85DA2A0-4802-964E-ACCF-D91902438580}" srcOrd="1" destOrd="0" presId="urn:microsoft.com/office/officeart/2005/8/layout/lProcess2"/>
    <dgm:cxn modelId="{AC6A69B5-9D8C-4BBE-BEB5-8ED3E14B518B}" type="presParOf" srcId="{20A23C0D-3330-DF4F-9D31-514735F6FD16}" destId="{DBBFF2D3-1A1C-3A4B-8295-1BD6CF4D68A9}" srcOrd="2" destOrd="0" presId="urn:microsoft.com/office/officeart/2005/8/layout/lProcess2"/>
    <dgm:cxn modelId="{11C392D6-ECD8-449B-AFF4-53ABD2EA676B}" type="presParOf" srcId="{DBBFF2D3-1A1C-3A4B-8295-1BD6CF4D68A9}" destId="{7EBDDAE3-5A88-114C-BFC2-152495F53504}" srcOrd="0" destOrd="0" presId="urn:microsoft.com/office/officeart/2005/8/layout/lProcess2"/>
    <dgm:cxn modelId="{5ABA02C0-39B6-4456-AEAD-F4EF1EF7D244}" type="presParOf" srcId="{DBBFF2D3-1A1C-3A4B-8295-1BD6CF4D68A9}" destId="{C5C2FB6F-D743-0742-811C-D6EDC4247769}" srcOrd="1" destOrd="0" presId="urn:microsoft.com/office/officeart/2005/8/layout/lProcess2"/>
    <dgm:cxn modelId="{EF522D65-BDD6-4CA9-9558-CF9DD0B41BF8}" type="presParOf" srcId="{DBBFF2D3-1A1C-3A4B-8295-1BD6CF4D68A9}" destId="{AFAE53AC-1F99-F541-A95D-507FA25AFB97}" srcOrd="2" destOrd="0" presId="urn:microsoft.com/office/officeart/2005/8/layout/lProcess2"/>
    <dgm:cxn modelId="{C4A3274F-B858-4E35-871F-8621CCFA4406}" type="presParOf" srcId="{AFAE53AC-1F99-F541-A95D-507FA25AFB97}" destId="{95DA2375-C190-D741-9F94-2FC300A3F348}" srcOrd="0" destOrd="0" presId="urn:microsoft.com/office/officeart/2005/8/layout/lProcess2"/>
    <dgm:cxn modelId="{3A28AD6E-8E5C-4AF4-9547-67F2048F5870}" type="presParOf" srcId="{95DA2375-C190-D741-9F94-2FC300A3F348}" destId="{80383D4C-093E-FB4A-9BD5-3FA843529AC0}" srcOrd="0" destOrd="0" presId="urn:microsoft.com/office/officeart/2005/8/layout/lProcess2"/>
    <dgm:cxn modelId="{EFF11675-BB27-4EFB-BFDD-F8A7AEB88988}" type="presParOf" srcId="{95DA2375-C190-D741-9F94-2FC300A3F348}" destId="{344ECD96-DACF-B34F-9D0A-AB4F8CCE75B7}" srcOrd="1" destOrd="0" presId="urn:microsoft.com/office/officeart/2005/8/layout/lProcess2"/>
    <dgm:cxn modelId="{6709D8DC-A6D1-4917-94B0-50904CC77D59}" type="presParOf" srcId="{95DA2375-C190-D741-9F94-2FC300A3F348}" destId="{72D7BEBC-834E-4F42-80D3-0474641D8286}" srcOrd="2" destOrd="0" presId="urn:microsoft.com/office/officeart/2005/8/layout/lProcess2"/>
    <dgm:cxn modelId="{E6A08382-3E0C-4DBC-B856-80FC10056A80}" type="presParOf" srcId="{95DA2375-C190-D741-9F94-2FC300A3F348}" destId="{D84ADA90-5571-E84F-A7EA-32356FA086F5}" srcOrd="3" destOrd="0" presId="urn:microsoft.com/office/officeart/2005/8/layout/lProcess2"/>
    <dgm:cxn modelId="{31082601-02B4-409B-BE0E-2F8D13C66F71}" type="presParOf" srcId="{95DA2375-C190-D741-9F94-2FC300A3F348}" destId="{804695BE-C145-114C-B121-74D69D805ED2}" srcOrd="4" destOrd="0" presId="urn:microsoft.com/office/officeart/2005/8/layout/lProcess2"/>
    <dgm:cxn modelId="{D3F45D5E-3677-4675-B5D5-C28D799E2278}" type="presParOf" srcId="{20A23C0D-3330-DF4F-9D31-514735F6FD16}" destId="{9B23D401-A401-354C-AAD9-1A668378365A}" srcOrd="3" destOrd="0" presId="urn:microsoft.com/office/officeart/2005/8/layout/lProcess2"/>
    <dgm:cxn modelId="{5E26CBC2-E41C-4588-B05C-746B7F5C266C}" type="presParOf" srcId="{20A23C0D-3330-DF4F-9D31-514735F6FD16}" destId="{3E6BFA73-423C-1748-B817-A45BF9B30FBA}" srcOrd="4" destOrd="0" presId="urn:microsoft.com/office/officeart/2005/8/layout/lProcess2"/>
    <dgm:cxn modelId="{A972F7A5-ECB7-4017-9EA4-B534F823711E}" type="presParOf" srcId="{3E6BFA73-423C-1748-B817-A45BF9B30FBA}" destId="{C24755C1-0960-CB4B-B01F-189139B6B57E}" srcOrd="0" destOrd="0" presId="urn:microsoft.com/office/officeart/2005/8/layout/lProcess2"/>
    <dgm:cxn modelId="{10EFB46F-ABD2-46F1-A836-48CD3ED0C546}" type="presParOf" srcId="{3E6BFA73-423C-1748-B817-A45BF9B30FBA}" destId="{0CFC31B8-38BE-1F49-A600-8A110482AA5E}" srcOrd="1" destOrd="0" presId="urn:microsoft.com/office/officeart/2005/8/layout/lProcess2"/>
    <dgm:cxn modelId="{6640C671-B06A-47C7-97F7-4799ECC22432}" type="presParOf" srcId="{3E6BFA73-423C-1748-B817-A45BF9B30FBA}" destId="{3E1B84B1-025F-7840-94E8-5AF1B5753C66}" srcOrd="2" destOrd="0" presId="urn:microsoft.com/office/officeart/2005/8/layout/lProcess2"/>
    <dgm:cxn modelId="{47F4A99F-372C-45EB-A15B-3B6E7CF78346}" type="presParOf" srcId="{3E1B84B1-025F-7840-94E8-5AF1B5753C66}" destId="{18D6B7E4-CBE5-324B-950D-1825A77DCDC6}" srcOrd="0" destOrd="0" presId="urn:microsoft.com/office/officeart/2005/8/layout/lProcess2"/>
    <dgm:cxn modelId="{77FA1B4B-757A-4510-81C4-2DE8F4CE4145}" type="presParOf" srcId="{18D6B7E4-CBE5-324B-950D-1825A77DCDC6}" destId="{35217CF1-8057-AB4E-968E-F13C422BF748}" srcOrd="0" destOrd="0" presId="urn:microsoft.com/office/officeart/2005/8/layout/lProcess2"/>
    <dgm:cxn modelId="{598BD2F7-8E8E-459E-AFDD-799C2D3BE308}" type="presParOf" srcId="{18D6B7E4-CBE5-324B-950D-1825A77DCDC6}" destId="{B95F8999-405D-1148-B039-D9044BCEC499}" srcOrd="1" destOrd="0" presId="urn:microsoft.com/office/officeart/2005/8/layout/lProcess2"/>
    <dgm:cxn modelId="{EBC1020C-A881-4D18-81DB-FF46F2D5C884}" type="presParOf" srcId="{18D6B7E4-CBE5-324B-950D-1825A77DCDC6}" destId="{B401D91A-E9F4-BA49-A8EE-5AC72DF093B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E2E16B-8440-414E-9535-AD0EEB9FDCB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DD9883-6C17-3549-B683-43A74F733F05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6D9970F6-19EC-864A-A2A8-87CF9E385204}" type="parTrans" cxnId="{C0DBCD2B-BEE9-A54E-8E8F-BC9B4AAD09DE}">
      <dgm:prSet/>
      <dgm:spPr/>
      <dgm:t>
        <a:bodyPr/>
        <a:lstStyle/>
        <a:p>
          <a:endParaRPr lang="en-US"/>
        </a:p>
      </dgm:t>
    </dgm:pt>
    <dgm:pt modelId="{5472A7B1-27C2-0D45-A6B5-8CBB733F230B}" type="sibTrans" cxnId="{C0DBCD2B-BEE9-A54E-8E8F-BC9B4AAD09DE}">
      <dgm:prSet/>
      <dgm:spPr/>
      <dgm:t>
        <a:bodyPr/>
        <a:lstStyle/>
        <a:p>
          <a:endParaRPr lang="en-US"/>
        </a:p>
      </dgm:t>
    </dgm:pt>
    <dgm:pt modelId="{430FFAFE-2BC4-1D47-9CA0-7295FA69C904}">
      <dgm:prSet phldrT="[Text]"/>
      <dgm:spPr/>
      <dgm:t>
        <a:bodyPr/>
        <a:lstStyle/>
        <a:p>
          <a:r>
            <a:rPr lang="en-US" dirty="0"/>
            <a:t>Platform</a:t>
          </a:r>
        </a:p>
      </dgm:t>
    </dgm:pt>
    <dgm:pt modelId="{2C7B81F9-6EF2-1D43-8FEF-CA90E27DF1BB}" type="parTrans" cxnId="{0FB9B304-124F-C243-8CB1-D0184827C8CC}">
      <dgm:prSet/>
      <dgm:spPr/>
      <dgm:t>
        <a:bodyPr/>
        <a:lstStyle/>
        <a:p>
          <a:endParaRPr lang="en-US"/>
        </a:p>
      </dgm:t>
    </dgm:pt>
    <dgm:pt modelId="{D9FFF8E6-1B2D-CD46-94EB-378EDAB4C261}" type="sibTrans" cxnId="{0FB9B304-124F-C243-8CB1-D0184827C8CC}">
      <dgm:prSet/>
      <dgm:spPr/>
      <dgm:t>
        <a:bodyPr/>
        <a:lstStyle/>
        <a:p>
          <a:endParaRPr lang="en-US"/>
        </a:p>
      </dgm:t>
    </dgm:pt>
    <dgm:pt modelId="{262AC711-07CC-0E42-9027-E2AFEDD5BD3E}">
      <dgm:prSet phldrT="[Text]"/>
      <dgm:spPr/>
      <dgm:t>
        <a:bodyPr/>
        <a:lstStyle/>
        <a:p>
          <a:r>
            <a:rPr lang="en-US" dirty="0"/>
            <a:t>Ruby on Rails</a:t>
          </a:r>
        </a:p>
      </dgm:t>
    </dgm:pt>
    <dgm:pt modelId="{6BEB3608-F3A8-3240-9C61-CFC634F7F605}" type="parTrans" cxnId="{D141EEB2-C296-8146-BF72-75C4F7406AF2}">
      <dgm:prSet/>
      <dgm:spPr/>
      <dgm:t>
        <a:bodyPr/>
        <a:lstStyle/>
        <a:p>
          <a:endParaRPr lang="en-US"/>
        </a:p>
      </dgm:t>
    </dgm:pt>
    <dgm:pt modelId="{0C4F6036-B074-4646-8860-94E20A2B2BF5}" type="sibTrans" cxnId="{D141EEB2-C296-8146-BF72-75C4F7406AF2}">
      <dgm:prSet/>
      <dgm:spPr/>
      <dgm:t>
        <a:bodyPr/>
        <a:lstStyle/>
        <a:p>
          <a:endParaRPr lang="en-US"/>
        </a:p>
      </dgm:t>
    </dgm:pt>
    <dgm:pt modelId="{CD160534-AFBF-F14F-A071-6158BAB2885E}">
      <dgm:prSet phldrT="[Text]"/>
      <dgm:spPr/>
      <dgm:t>
        <a:bodyPr/>
        <a:lstStyle/>
        <a:p>
          <a:r>
            <a:rPr lang="en-US" dirty="0" err="1"/>
            <a:t>Ubuntu</a:t>
          </a:r>
          <a:endParaRPr lang="en-US" dirty="0"/>
        </a:p>
      </dgm:t>
    </dgm:pt>
    <dgm:pt modelId="{32138E43-4E43-B847-AD0C-DCD855C44629}" type="parTrans" cxnId="{D705B55B-DC07-8248-BEC5-5CFCBA28046C}">
      <dgm:prSet/>
      <dgm:spPr/>
      <dgm:t>
        <a:bodyPr/>
        <a:lstStyle/>
        <a:p>
          <a:endParaRPr lang="en-US"/>
        </a:p>
      </dgm:t>
    </dgm:pt>
    <dgm:pt modelId="{119C5FA0-B19C-C949-B63F-59B8926FFF60}" type="sibTrans" cxnId="{D705B55B-DC07-8248-BEC5-5CFCBA28046C}">
      <dgm:prSet/>
      <dgm:spPr/>
      <dgm:t>
        <a:bodyPr/>
        <a:lstStyle/>
        <a:p>
          <a:endParaRPr lang="en-US"/>
        </a:p>
      </dgm:t>
    </dgm:pt>
    <dgm:pt modelId="{66A8FEBF-8BE4-C540-B491-BA7D877EF495}">
      <dgm:prSet phldrT="[Text]"/>
      <dgm:spPr/>
      <dgm:t>
        <a:bodyPr/>
        <a:lstStyle/>
        <a:p>
          <a:r>
            <a:rPr lang="en-US" dirty="0"/>
            <a:t>Infrastructure</a:t>
          </a:r>
        </a:p>
      </dgm:t>
    </dgm:pt>
    <dgm:pt modelId="{7A372F10-44F5-8D45-BA4F-FF0A2212BC73}" type="parTrans" cxnId="{4B83EA36-197C-AC42-B9B7-5BFD0AA66591}">
      <dgm:prSet/>
      <dgm:spPr/>
      <dgm:t>
        <a:bodyPr/>
        <a:lstStyle/>
        <a:p>
          <a:endParaRPr lang="en-US"/>
        </a:p>
      </dgm:t>
    </dgm:pt>
    <dgm:pt modelId="{79D96959-978F-544D-9451-8FDCBCB22ED1}" type="sibTrans" cxnId="{4B83EA36-197C-AC42-B9B7-5BFD0AA66591}">
      <dgm:prSet/>
      <dgm:spPr/>
      <dgm:t>
        <a:bodyPr/>
        <a:lstStyle/>
        <a:p>
          <a:endParaRPr lang="en-US"/>
        </a:p>
      </dgm:t>
    </dgm:pt>
    <dgm:pt modelId="{223EE437-CC46-AB4D-9A88-877C24CE6A8E}">
      <dgm:prSet phldrT="[Text]"/>
      <dgm:spPr/>
      <dgm:t>
        <a:bodyPr/>
        <a:lstStyle/>
        <a:p>
          <a:r>
            <a:rPr lang="en-US" dirty="0"/>
            <a:t>Servers</a:t>
          </a:r>
        </a:p>
      </dgm:t>
    </dgm:pt>
    <dgm:pt modelId="{AD894245-B29E-1744-9179-5D7437E431BF}" type="parTrans" cxnId="{424B25D5-53F7-C249-8F98-1E10FE70524A}">
      <dgm:prSet/>
      <dgm:spPr/>
      <dgm:t>
        <a:bodyPr/>
        <a:lstStyle/>
        <a:p>
          <a:endParaRPr lang="en-US"/>
        </a:p>
      </dgm:t>
    </dgm:pt>
    <dgm:pt modelId="{4C610874-4C23-DC44-B968-DE2A38B28596}" type="sibTrans" cxnId="{424B25D5-53F7-C249-8F98-1E10FE70524A}">
      <dgm:prSet/>
      <dgm:spPr/>
      <dgm:t>
        <a:bodyPr/>
        <a:lstStyle/>
        <a:p>
          <a:endParaRPr lang="en-US"/>
        </a:p>
      </dgm:t>
    </dgm:pt>
    <dgm:pt modelId="{5A2EF80A-926F-8F4A-B347-7B6A328D7311}">
      <dgm:prSet phldrT="[Text]"/>
      <dgm:spPr/>
      <dgm:t>
        <a:bodyPr/>
        <a:lstStyle/>
        <a:p>
          <a:r>
            <a:rPr lang="en-US" dirty="0" err="1"/>
            <a:t>MySQL</a:t>
          </a:r>
          <a:endParaRPr lang="en-US" dirty="0"/>
        </a:p>
      </dgm:t>
    </dgm:pt>
    <dgm:pt modelId="{AEADE8B3-8B02-0443-B5C8-6CA7679BFEA9}" type="parTrans" cxnId="{FAF5445E-3443-7947-98F9-055B81FEC226}">
      <dgm:prSet/>
      <dgm:spPr/>
      <dgm:t>
        <a:bodyPr/>
        <a:lstStyle/>
        <a:p>
          <a:endParaRPr lang="en-US"/>
        </a:p>
      </dgm:t>
    </dgm:pt>
    <dgm:pt modelId="{B0BD1177-BF55-CA4D-97B8-C0C023A75138}" type="sibTrans" cxnId="{FAF5445E-3443-7947-98F9-055B81FEC226}">
      <dgm:prSet/>
      <dgm:spPr/>
      <dgm:t>
        <a:bodyPr/>
        <a:lstStyle/>
        <a:p>
          <a:endParaRPr lang="en-US"/>
        </a:p>
      </dgm:t>
    </dgm:pt>
    <dgm:pt modelId="{35B666A6-EC59-BA41-9E0D-56A3A2509704}">
      <dgm:prSet phldrT="[Text]"/>
      <dgm:spPr/>
      <dgm:t>
        <a:bodyPr/>
        <a:lstStyle/>
        <a:p>
          <a:r>
            <a:rPr lang="en-US" dirty="0"/>
            <a:t>Network Connection</a:t>
          </a:r>
        </a:p>
      </dgm:t>
    </dgm:pt>
    <dgm:pt modelId="{C6DBE0EA-44B2-9D4E-9559-04061D3A74C8}" type="parTrans" cxnId="{D29E559C-159F-A340-BD1E-FEA1E3E7D7A3}">
      <dgm:prSet/>
      <dgm:spPr/>
      <dgm:t>
        <a:bodyPr/>
        <a:lstStyle/>
        <a:p>
          <a:endParaRPr lang="en-US"/>
        </a:p>
      </dgm:t>
    </dgm:pt>
    <dgm:pt modelId="{054F90E3-5512-5B4A-BFD4-B53464034B12}" type="sibTrans" cxnId="{D29E559C-159F-A340-BD1E-FEA1E3E7D7A3}">
      <dgm:prSet/>
      <dgm:spPr/>
      <dgm:t>
        <a:bodyPr/>
        <a:lstStyle/>
        <a:p>
          <a:endParaRPr lang="en-US"/>
        </a:p>
      </dgm:t>
    </dgm:pt>
    <dgm:pt modelId="{1EB9645A-707A-3B42-92D8-881BA29FE5EE}">
      <dgm:prSet phldrT="[Text]"/>
      <dgm:spPr/>
      <dgm:t>
        <a:bodyPr/>
        <a:lstStyle/>
        <a:p>
          <a:r>
            <a:rPr lang="en-US" dirty="0" err="1"/>
            <a:t>Redmine</a:t>
          </a:r>
          <a:endParaRPr lang="en-US" dirty="0"/>
        </a:p>
      </dgm:t>
    </dgm:pt>
    <dgm:pt modelId="{E7B0C7CC-99BA-F546-851F-A9C577234FE2}" type="parTrans" cxnId="{B21F01C5-28F0-184E-9AD2-DFEE6C96635C}">
      <dgm:prSet/>
      <dgm:spPr/>
      <dgm:t>
        <a:bodyPr/>
        <a:lstStyle/>
        <a:p>
          <a:endParaRPr lang="en-US"/>
        </a:p>
      </dgm:t>
    </dgm:pt>
    <dgm:pt modelId="{C464BA18-08B9-444B-8E9F-B81D829FCF60}" type="sibTrans" cxnId="{B21F01C5-28F0-184E-9AD2-DFEE6C96635C}">
      <dgm:prSet/>
      <dgm:spPr/>
      <dgm:t>
        <a:bodyPr/>
        <a:lstStyle/>
        <a:p>
          <a:endParaRPr lang="en-US"/>
        </a:p>
      </dgm:t>
    </dgm:pt>
    <dgm:pt modelId="{5F12F17A-9C48-7A4E-8F24-35EE3F4CE0EF}">
      <dgm:prSet phldrT="[Text]"/>
      <dgm:spPr/>
      <dgm:t>
        <a:bodyPr/>
        <a:lstStyle/>
        <a:p>
          <a:r>
            <a:rPr lang="en-US" dirty="0"/>
            <a:t>Mongrel</a:t>
          </a:r>
        </a:p>
      </dgm:t>
    </dgm:pt>
    <dgm:pt modelId="{02C56B3C-1354-6C47-96D3-E0438BCD9AC3}" type="parTrans" cxnId="{408A7708-A0D2-C141-8568-935C4ED1D05B}">
      <dgm:prSet/>
      <dgm:spPr/>
      <dgm:t>
        <a:bodyPr/>
        <a:lstStyle/>
        <a:p>
          <a:endParaRPr lang="en-US"/>
        </a:p>
      </dgm:t>
    </dgm:pt>
    <dgm:pt modelId="{F9C9EF70-0A57-1346-9B72-5BE0B3338787}" type="sibTrans" cxnId="{408A7708-A0D2-C141-8568-935C4ED1D05B}">
      <dgm:prSet/>
      <dgm:spPr/>
      <dgm:t>
        <a:bodyPr/>
        <a:lstStyle/>
        <a:p>
          <a:endParaRPr lang="en-US"/>
        </a:p>
      </dgm:t>
    </dgm:pt>
    <dgm:pt modelId="{20A23C0D-3330-DF4F-9D31-514735F6FD16}" type="pres">
      <dgm:prSet presAssocID="{30E2E16B-8440-414E-9535-AD0EEB9FDCBA}" presName="theList" presStyleCnt="0">
        <dgm:presLayoutVars>
          <dgm:dir/>
          <dgm:animLvl val="lvl"/>
          <dgm:resizeHandles val="exact"/>
        </dgm:presLayoutVars>
      </dgm:prSet>
      <dgm:spPr/>
    </dgm:pt>
    <dgm:pt modelId="{F57ADC89-346E-0544-8DEC-C63D3C334AD0}" type="pres">
      <dgm:prSet presAssocID="{7BDD9883-6C17-3549-B683-43A74F733F05}" presName="compNode" presStyleCnt="0"/>
      <dgm:spPr/>
    </dgm:pt>
    <dgm:pt modelId="{6ABC66FD-47B0-AA4B-B330-0100FA8AA1AB}" type="pres">
      <dgm:prSet presAssocID="{7BDD9883-6C17-3549-B683-43A74F733F05}" presName="aNode" presStyleLbl="bgShp" presStyleIdx="0" presStyleCnt="3"/>
      <dgm:spPr/>
    </dgm:pt>
    <dgm:pt modelId="{4553F57A-EB29-704B-BF10-D5C03B54D832}" type="pres">
      <dgm:prSet presAssocID="{7BDD9883-6C17-3549-B683-43A74F733F05}" presName="textNode" presStyleLbl="bgShp" presStyleIdx="0" presStyleCnt="3"/>
      <dgm:spPr/>
    </dgm:pt>
    <dgm:pt modelId="{357AAD72-9746-8F41-BD50-7FF720C87B29}" type="pres">
      <dgm:prSet presAssocID="{7BDD9883-6C17-3549-B683-43A74F733F05}" presName="compChildNode" presStyleCnt="0"/>
      <dgm:spPr/>
    </dgm:pt>
    <dgm:pt modelId="{CE130AAA-7DA0-1846-9909-8229D120C939}" type="pres">
      <dgm:prSet presAssocID="{7BDD9883-6C17-3549-B683-43A74F733F05}" presName="theInnerList" presStyleCnt="0"/>
      <dgm:spPr/>
    </dgm:pt>
    <dgm:pt modelId="{D77A6FFE-B25A-F24D-8E36-62DAA762AB34}" type="pres">
      <dgm:prSet presAssocID="{1EB9645A-707A-3B42-92D8-881BA29FE5EE}" presName="childNode" presStyleLbl="node1" presStyleIdx="0" presStyleCnt="7">
        <dgm:presLayoutVars>
          <dgm:bulletEnabled val="1"/>
        </dgm:presLayoutVars>
      </dgm:prSet>
      <dgm:spPr/>
    </dgm:pt>
    <dgm:pt modelId="{D85DA2A0-4802-964E-ACCF-D91902438580}" type="pres">
      <dgm:prSet presAssocID="{7BDD9883-6C17-3549-B683-43A74F733F05}" presName="aSpace" presStyleCnt="0"/>
      <dgm:spPr/>
    </dgm:pt>
    <dgm:pt modelId="{DBBFF2D3-1A1C-3A4B-8295-1BD6CF4D68A9}" type="pres">
      <dgm:prSet presAssocID="{430FFAFE-2BC4-1D47-9CA0-7295FA69C904}" presName="compNode" presStyleCnt="0"/>
      <dgm:spPr/>
    </dgm:pt>
    <dgm:pt modelId="{7EBDDAE3-5A88-114C-BFC2-152495F53504}" type="pres">
      <dgm:prSet presAssocID="{430FFAFE-2BC4-1D47-9CA0-7295FA69C904}" presName="aNode" presStyleLbl="bgShp" presStyleIdx="1" presStyleCnt="3"/>
      <dgm:spPr/>
    </dgm:pt>
    <dgm:pt modelId="{C5C2FB6F-D743-0742-811C-D6EDC4247769}" type="pres">
      <dgm:prSet presAssocID="{430FFAFE-2BC4-1D47-9CA0-7295FA69C904}" presName="textNode" presStyleLbl="bgShp" presStyleIdx="1" presStyleCnt="3"/>
      <dgm:spPr/>
    </dgm:pt>
    <dgm:pt modelId="{AFAE53AC-1F99-F541-A95D-507FA25AFB97}" type="pres">
      <dgm:prSet presAssocID="{430FFAFE-2BC4-1D47-9CA0-7295FA69C904}" presName="compChildNode" presStyleCnt="0"/>
      <dgm:spPr/>
    </dgm:pt>
    <dgm:pt modelId="{95DA2375-C190-D741-9F94-2FC300A3F348}" type="pres">
      <dgm:prSet presAssocID="{430FFAFE-2BC4-1D47-9CA0-7295FA69C904}" presName="theInnerList" presStyleCnt="0"/>
      <dgm:spPr/>
    </dgm:pt>
    <dgm:pt modelId="{80383D4C-093E-FB4A-9BD5-3FA843529AC0}" type="pres">
      <dgm:prSet presAssocID="{262AC711-07CC-0E42-9027-E2AFEDD5BD3E}" presName="childNode" presStyleLbl="node1" presStyleIdx="1" presStyleCnt="7">
        <dgm:presLayoutVars>
          <dgm:bulletEnabled val="1"/>
        </dgm:presLayoutVars>
      </dgm:prSet>
      <dgm:spPr/>
    </dgm:pt>
    <dgm:pt modelId="{344ECD96-DACF-B34F-9D0A-AB4F8CCE75B7}" type="pres">
      <dgm:prSet presAssocID="{262AC711-07CC-0E42-9027-E2AFEDD5BD3E}" presName="aSpace2" presStyleCnt="0"/>
      <dgm:spPr/>
    </dgm:pt>
    <dgm:pt modelId="{72D7BEBC-834E-4F42-80D3-0474641D8286}" type="pres">
      <dgm:prSet presAssocID="{CD160534-AFBF-F14F-A071-6158BAB2885E}" presName="childNode" presStyleLbl="node1" presStyleIdx="2" presStyleCnt="7">
        <dgm:presLayoutVars>
          <dgm:bulletEnabled val="1"/>
        </dgm:presLayoutVars>
      </dgm:prSet>
      <dgm:spPr/>
    </dgm:pt>
    <dgm:pt modelId="{D84ADA90-5571-E84F-A7EA-32356FA086F5}" type="pres">
      <dgm:prSet presAssocID="{CD160534-AFBF-F14F-A071-6158BAB2885E}" presName="aSpace2" presStyleCnt="0"/>
      <dgm:spPr/>
    </dgm:pt>
    <dgm:pt modelId="{804695BE-C145-114C-B121-74D69D805ED2}" type="pres">
      <dgm:prSet presAssocID="{5A2EF80A-926F-8F4A-B347-7B6A328D7311}" presName="childNode" presStyleLbl="node1" presStyleIdx="3" presStyleCnt="7">
        <dgm:presLayoutVars>
          <dgm:bulletEnabled val="1"/>
        </dgm:presLayoutVars>
      </dgm:prSet>
      <dgm:spPr/>
    </dgm:pt>
    <dgm:pt modelId="{1F627C14-D9CA-B140-AE15-74847FCA883B}" type="pres">
      <dgm:prSet presAssocID="{5A2EF80A-926F-8F4A-B347-7B6A328D7311}" presName="aSpace2" presStyleCnt="0"/>
      <dgm:spPr/>
    </dgm:pt>
    <dgm:pt modelId="{6498FE22-62A6-B244-884B-D476C43FAD1B}" type="pres">
      <dgm:prSet presAssocID="{5F12F17A-9C48-7A4E-8F24-35EE3F4CE0EF}" presName="childNode" presStyleLbl="node1" presStyleIdx="4" presStyleCnt="7">
        <dgm:presLayoutVars>
          <dgm:bulletEnabled val="1"/>
        </dgm:presLayoutVars>
      </dgm:prSet>
      <dgm:spPr/>
    </dgm:pt>
    <dgm:pt modelId="{9B23D401-A401-354C-AAD9-1A668378365A}" type="pres">
      <dgm:prSet presAssocID="{430FFAFE-2BC4-1D47-9CA0-7295FA69C904}" presName="aSpace" presStyleCnt="0"/>
      <dgm:spPr/>
    </dgm:pt>
    <dgm:pt modelId="{3E6BFA73-423C-1748-B817-A45BF9B30FBA}" type="pres">
      <dgm:prSet presAssocID="{66A8FEBF-8BE4-C540-B491-BA7D877EF495}" presName="compNode" presStyleCnt="0"/>
      <dgm:spPr/>
    </dgm:pt>
    <dgm:pt modelId="{C24755C1-0960-CB4B-B01F-189139B6B57E}" type="pres">
      <dgm:prSet presAssocID="{66A8FEBF-8BE4-C540-B491-BA7D877EF495}" presName="aNode" presStyleLbl="bgShp" presStyleIdx="2" presStyleCnt="3"/>
      <dgm:spPr/>
    </dgm:pt>
    <dgm:pt modelId="{0CFC31B8-38BE-1F49-A600-8A110482AA5E}" type="pres">
      <dgm:prSet presAssocID="{66A8FEBF-8BE4-C540-B491-BA7D877EF495}" presName="textNode" presStyleLbl="bgShp" presStyleIdx="2" presStyleCnt="3"/>
      <dgm:spPr/>
    </dgm:pt>
    <dgm:pt modelId="{3E1B84B1-025F-7840-94E8-5AF1B5753C66}" type="pres">
      <dgm:prSet presAssocID="{66A8FEBF-8BE4-C540-B491-BA7D877EF495}" presName="compChildNode" presStyleCnt="0"/>
      <dgm:spPr/>
    </dgm:pt>
    <dgm:pt modelId="{18D6B7E4-CBE5-324B-950D-1825A77DCDC6}" type="pres">
      <dgm:prSet presAssocID="{66A8FEBF-8BE4-C540-B491-BA7D877EF495}" presName="theInnerList" presStyleCnt="0"/>
      <dgm:spPr/>
    </dgm:pt>
    <dgm:pt modelId="{35217CF1-8057-AB4E-968E-F13C422BF748}" type="pres">
      <dgm:prSet presAssocID="{223EE437-CC46-AB4D-9A88-877C24CE6A8E}" presName="childNode" presStyleLbl="node1" presStyleIdx="5" presStyleCnt="7">
        <dgm:presLayoutVars>
          <dgm:bulletEnabled val="1"/>
        </dgm:presLayoutVars>
      </dgm:prSet>
      <dgm:spPr/>
    </dgm:pt>
    <dgm:pt modelId="{B95F8999-405D-1148-B039-D9044BCEC499}" type="pres">
      <dgm:prSet presAssocID="{223EE437-CC46-AB4D-9A88-877C24CE6A8E}" presName="aSpace2" presStyleCnt="0"/>
      <dgm:spPr/>
    </dgm:pt>
    <dgm:pt modelId="{B401D91A-E9F4-BA49-A8EE-5AC72DF093B6}" type="pres">
      <dgm:prSet presAssocID="{35B666A6-EC59-BA41-9E0D-56A3A2509704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0FB9B304-124F-C243-8CB1-D0184827C8CC}" srcId="{30E2E16B-8440-414E-9535-AD0EEB9FDCBA}" destId="{430FFAFE-2BC4-1D47-9CA0-7295FA69C904}" srcOrd="1" destOrd="0" parTransId="{2C7B81F9-6EF2-1D43-8FEF-CA90E27DF1BB}" sibTransId="{D9FFF8E6-1B2D-CD46-94EB-378EDAB4C261}"/>
    <dgm:cxn modelId="{408A7708-A0D2-C141-8568-935C4ED1D05B}" srcId="{430FFAFE-2BC4-1D47-9CA0-7295FA69C904}" destId="{5F12F17A-9C48-7A4E-8F24-35EE3F4CE0EF}" srcOrd="3" destOrd="0" parTransId="{02C56B3C-1354-6C47-96D3-E0438BCD9AC3}" sibTransId="{F9C9EF70-0A57-1346-9B72-5BE0B3338787}"/>
    <dgm:cxn modelId="{0DF9691D-C2AF-4011-9168-1DFCDD4B7B42}" type="presOf" srcId="{223EE437-CC46-AB4D-9A88-877C24CE6A8E}" destId="{35217CF1-8057-AB4E-968E-F13C422BF748}" srcOrd="0" destOrd="0" presId="urn:microsoft.com/office/officeart/2005/8/layout/lProcess2"/>
    <dgm:cxn modelId="{1BE57E23-59C3-4C2D-AEBE-D5861D332E09}" type="presOf" srcId="{66A8FEBF-8BE4-C540-B491-BA7D877EF495}" destId="{C24755C1-0960-CB4B-B01F-189139B6B57E}" srcOrd="0" destOrd="0" presId="urn:microsoft.com/office/officeart/2005/8/layout/lProcess2"/>
    <dgm:cxn modelId="{950C5E2B-B793-4109-B31E-8CF0E735601B}" type="presOf" srcId="{35B666A6-EC59-BA41-9E0D-56A3A2509704}" destId="{B401D91A-E9F4-BA49-A8EE-5AC72DF093B6}" srcOrd="0" destOrd="0" presId="urn:microsoft.com/office/officeart/2005/8/layout/lProcess2"/>
    <dgm:cxn modelId="{C0DBCD2B-BEE9-A54E-8E8F-BC9B4AAD09DE}" srcId="{30E2E16B-8440-414E-9535-AD0EEB9FDCBA}" destId="{7BDD9883-6C17-3549-B683-43A74F733F05}" srcOrd="0" destOrd="0" parTransId="{6D9970F6-19EC-864A-A2A8-87CF9E385204}" sibTransId="{5472A7B1-27C2-0D45-A6B5-8CBB733F230B}"/>
    <dgm:cxn modelId="{3DBF582C-B887-41ED-9B8A-C3D118E977C8}" type="presOf" srcId="{430FFAFE-2BC4-1D47-9CA0-7295FA69C904}" destId="{C5C2FB6F-D743-0742-811C-D6EDC4247769}" srcOrd="1" destOrd="0" presId="urn:microsoft.com/office/officeart/2005/8/layout/lProcess2"/>
    <dgm:cxn modelId="{355C9231-6231-4BA5-9D90-9E53D61EB26B}" type="presOf" srcId="{1EB9645A-707A-3B42-92D8-881BA29FE5EE}" destId="{D77A6FFE-B25A-F24D-8E36-62DAA762AB34}" srcOrd="0" destOrd="0" presId="urn:microsoft.com/office/officeart/2005/8/layout/lProcess2"/>
    <dgm:cxn modelId="{4B83EA36-197C-AC42-B9B7-5BFD0AA66591}" srcId="{30E2E16B-8440-414E-9535-AD0EEB9FDCBA}" destId="{66A8FEBF-8BE4-C540-B491-BA7D877EF495}" srcOrd="2" destOrd="0" parTransId="{7A372F10-44F5-8D45-BA4F-FF0A2212BC73}" sibTransId="{79D96959-978F-544D-9451-8FDCBCB22ED1}"/>
    <dgm:cxn modelId="{D705B55B-DC07-8248-BEC5-5CFCBA28046C}" srcId="{430FFAFE-2BC4-1D47-9CA0-7295FA69C904}" destId="{CD160534-AFBF-F14F-A071-6158BAB2885E}" srcOrd="1" destOrd="0" parTransId="{32138E43-4E43-B847-AD0C-DCD855C44629}" sibTransId="{119C5FA0-B19C-C949-B63F-59B8926FFF60}"/>
    <dgm:cxn modelId="{FAF5445E-3443-7947-98F9-055B81FEC226}" srcId="{430FFAFE-2BC4-1D47-9CA0-7295FA69C904}" destId="{5A2EF80A-926F-8F4A-B347-7B6A328D7311}" srcOrd="2" destOrd="0" parTransId="{AEADE8B3-8B02-0443-B5C8-6CA7679BFEA9}" sibTransId="{B0BD1177-BF55-CA4D-97B8-C0C023A75138}"/>
    <dgm:cxn modelId="{1128E964-EF55-4505-A3A9-26D54BCE35D6}" type="presOf" srcId="{430FFAFE-2BC4-1D47-9CA0-7295FA69C904}" destId="{7EBDDAE3-5A88-114C-BFC2-152495F53504}" srcOrd="0" destOrd="0" presId="urn:microsoft.com/office/officeart/2005/8/layout/lProcess2"/>
    <dgm:cxn modelId="{C08AF464-41F9-45EE-A457-14D218B7AF1F}" type="presOf" srcId="{66A8FEBF-8BE4-C540-B491-BA7D877EF495}" destId="{0CFC31B8-38BE-1F49-A600-8A110482AA5E}" srcOrd="1" destOrd="0" presId="urn:microsoft.com/office/officeart/2005/8/layout/lProcess2"/>
    <dgm:cxn modelId="{B545F44C-CBA7-498E-9961-CFEB078DC9E2}" type="presOf" srcId="{5A2EF80A-926F-8F4A-B347-7B6A328D7311}" destId="{804695BE-C145-114C-B121-74D69D805ED2}" srcOrd="0" destOrd="0" presId="urn:microsoft.com/office/officeart/2005/8/layout/lProcess2"/>
    <dgm:cxn modelId="{ED677C6F-E8C5-4A97-89E6-C03C340560A3}" type="presOf" srcId="{7BDD9883-6C17-3549-B683-43A74F733F05}" destId="{4553F57A-EB29-704B-BF10-D5C03B54D832}" srcOrd="1" destOrd="0" presId="urn:microsoft.com/office/officeart/2005/8/layout/lProcess2"/>
    <dgm:cxn modelId="{00CA3991-6ADD-4D92-8395-7FB3D85D29B3}" type="presOf" srcId="{5F12F17A-9C48-7A4E-8F24-35EE3F4CE0EF}" destId="{6498FE22-62A6-B244-884B-D476C43FAD1B}" srcOrd="0" destOrd="0" presId="urn:microsoft.com/office/officeart/2005/8/layout/lProcess2"/>
    <dgm:cxn modelId="{D29E559C-159F-A340-BD1E-FEA1E3E7D7A3}" srcId="{66A8FEBF-8BE4-C540-B491-BA7D877EF495}" destId="{35B666A6-EC59-BA41-9E0D-56A3A2509704}" srcOrd="1" destOrd="0" parTransId="{C6DBE0EA-44B2-9D4E-9559-04061D3A74C8}" sibTransId="{054F90E3-5512-5B4A-BFD4-B53464034B12}"/>
    <dgm:cxn modelId="{D141EEB2-C296-8146-BF72-75C4F7406AF2}" srcId="{430FFAFE-2BC4-1D47-9CA0-7295FA69C904}" destId="{262AC711-07CC-0E42-9027-E2AFEDD5BD3E}" srcOrd="0" destOrd="0" parTransId="{6BEB3608-F3A8-3240-9C61-CFC634F7F605}" sibTransId="{0C4F6036-B074-4646-8860-94E20A2B2BF5}"/>
    <dgm:cxn modelId="{1754BBC1-27BF-4C09-9488-0B12568A7EC5}" type="presOf" srcId="{CD160534-AFBF-F14F-A071-6158BAB2885E}" destId="{72D7BEBC-834E-4F42-80D3-0474641D8286}" srcOrd="0" destOrd="0" presId="urn:microsoft.com/office/officeart/2005/8/layout/lProcess2"/>
    <dgm:cxn modelId="{B21F01C5-28F0-184E-9AD2-DFEE6C96635C}" srcId="{7BDD9883-6C17-3549-B683-43A74F733F05}" destId="{1EB9645A-707A-3B42-92D8-881BA29FE5EE}" srcOrd="0" destOrd="0" parTransId="{E7B0C7CC-99BA-F546-851F-A9C577234FE2}" sibTransId="{C464BA18-08B9-444B-8E9F-B81D829FCF60}"/>
    <dgm:cxn modelId="{361291D2-AB80-45E2-B47D-EFADCCACF578}" type="presOf" srcId="{30E2E16B-8440-414E-9535-AD0EEB9FDCBA}" destId="{20A23C0D-3330-DF4F-9D31-514735F6FD16}" srcOrd="0" destOrd="0" presId="urn:microsoft.com/office/officeart/2005/8/layout/lProcess2"/>
    <dgm:cxn modelId="{424B25D5-53F7-C249-8F98-1E10FE70524A}" srcId="{66A8FEBF-8BE4-C540-B491-BA7D877EF495}" destId="{223EE437-CC46-AB4D-9A88-877C24CE6A8E}" srcOrd="0" destOrd="0" parTransId="{AD894245-B29E-1744-9179-5D7437E431BF}" sibTransId="{4C610874-4C23-DC44-B968-DE2A38B28596}"/>
    <dgm:cxn modelId="{F69F01D8-61A8-45F3-A0AD-C512FDD8E2D6}" type="presOf" srcId="{7BDD9883-6C17-3549-B683-43A74F733F05}" destId="{6ABC66FD-47B0-AA4B-B330-0100FA8AA1AB}" srcOrd="0" destOrd="0" presId="urn:microsoft.com/office/officeart/2005/8/layout/lProcess2"/>
    <dgm:cxn modelId="{B3C6D0EC-A7C1-49E5-83C1-0B6572F7555F}" type="presOf" srcId="{262AC711-07CC-0E42-9027-E2AFEDD5BD3E}" destId="{80383D4C-093E-FB4A-9BD5-3FA843529AC0}" srcOrd="0" destOrd="0" presId="urn:microsoft.com/office/officeart/2005/8/layout/lProcess2"/>
    <dgm:cxn modelId="{6D6752D1-7C4B-46B2-BAF1-8556BC32CE56}" type="presParOf" srcId="{20A23C0D-3330-DF4F-9D31-514735F6FD16}" destId="{F57ADC89-346E-0544-8DEC-C63D3C334AD0}" srcOrd="0" destOrd="0" presId="urn:microsoft.com/office/officeart/2005/8/layout/lProcess2"/>
    <dgm:cxn modelId="{97F82A81-4B5E-4945-A7CD-C07254CC7540}" type="presParOf" srcId="{F57ADC89-346E-0544-8DEC-C63D3C334AD0}" destId="{6ABC66FD-47B0-AA4B-B330-0100FA8AA1AB}" srcOrd="0" destOrd="0" presId="urn:microsoft.com/office/officeart/2005/8/layout/lProcess2"/>
    <dgm:cxn modelId="{1AB938BA-D76E-4709-B705-5F7D261B0CB1}" type="presParOf" srcId="{F57ADC89-346E-0544-8DEC-C63D3C334AD0}" destId="{4553F57A-EB29-704B-BF10-D5C03B54D832}" srcOrd="1" destOrd="0" presId="urn:microsoft.com/office/officeart/2005/8/layout/lProcess2"/>
    <dgm:cxn modelId="{5409A3BB-1B15-45F3-B18B-B0060755266A}" type="presParOf" srcId="{F57ADC89-346E-0544-8DEC-C63D3C334AD0}" destId="{357AAD72-9746-8F41-BD50-7FF720C87B29}" srcOrd="2" destOrd="0" presId="urn:microsoft.com/office/officeart/2005/8/layout/lProcess2"/>
    <dgm:cxn modelId="{DB2B4E3E-424E-43C8-A9D5-08E8648D05D5}" type="presParOf" srcId="{357AAD72-9746-8F41-BD50-7FF720C87B29}" destId="{CE130AAA-7DA0-1846-9909-8229D120C939}" srcOrd="0" destOrd="0" presId="urn:microsoft.com/office/officeart/2005/8/layout/lProcess2"/>
    <dgm:cxn modelId="{6A21FE4F-D2B4-41AA-87FA-481004A7B78D}" type="presParOf" srcId="{CE130AAA-7DA0-1846-9909-8229D120C939}" destId="{D77A6FFE-B25A-F24D-8E36-62DAA762AB34}" srcOrd="0" destOrd="0" presId="urn:microsoft.com/office/officeart/2005/8/layout/lProcess2"/>
    <dgm:cxn modelId="{B11C4353-1990-4C4B-9742-44AD72A15D93}" type="presParOf" srcId="{20A23C0D-3330-DF4F-9D31-514735F6FD16}" destId="{D85DA2A0-4802-964E-ACCF-D91902438580}" srcOrd="1" destOrd="0" presId="urn:microsoft.com/office/officeart/2005/8/layout/lProcess2"/>
    <dgm:cxn modelId="{5906367E-BCB5-4136-8DA5-6CBE92BF499F}" type="presParOf" srcId="{20A23C0D-3330-DF4F-9D31-514735F6FD16}" destId="{DBBFF2D3-1A1C-3A4B-8295-1BD6CF4D68A9}" srcOrd="2" destOrd="0" presId="urn:microsoft.com/office/officeart/2005/8/layout/lProcess2"/>
    <dgm:cxn modelId="{A68379B4-C87D-4B80-BF6A-CA54F177A599}" type="presParOf" srcId="{DBBFF2D3-1A1C-3A4B-8295-1BD6CF4D68A9}" destId="{7EBDDAE3-5A88-114C-BFC2-152495F53504}" srcOrd="0" destOrd="0" presId="urn:microsoft.com/office/officeart/2005/8/layout/lProcess2"/>
    <dgm:cxn modelId="{CE239D89-4AA7-4A66-891B-6BF955DC613D}" type="presParOf" srcId="{DBBFF2D3-1A1C-3A4B-8295-1BD6CF4D68A9}" destId="{C5C2FB6F-D743-0742-811C-D6EDC4247769}" srcOrd="1" destOrd="0" presId="urn:microsoft.com/office/officeart/2005/8/layout/lProcess2"/>
    <dgm:cxn modelId="{5C7FA76E-B3C6-4290-9FC5-557D3A2582B6}" type="presParOf" srcId="{DBBFF2D3-1A1C-3A4B-8295-1BD6CF4D68A9}" destId="{AFAE53AC-1F99-F541-A95D-507FA25AFB97}" srcOrd="2" destOrd="0" presId="urn:microsoft.com/office/officeart/2005/8/layout/lProcess2"/>
    <dgm:cxn modelId="{FBA5F199-73EA-446F-A4D1-1FA0723AFD5C}" type="presParOf" srcId="{AFAE53AC-1F99-F541-A95D-507FA25AFB97}" destId="{95DA2375-C190-D741-9F94-2FC300A3F348}" srcOrd="0" destOrd="0" presId="urn:microsoft.com/office/officeart/2005/8/layout/lProcess2"/>
    <dgm:cxn modelId="{C88CE563-4C57-4D71-864F-583769936EF6}" type="presParOf" srcId="{95DA2375-C190-D741-9F94-2FC300A3F348}" destId="{80383D4C-093E-FB4A-9BD5-3FA843529AC0}" srcOrd="0" destOrd="0" presId="urn:microsoft.com/office/officeart/2005/8/layout/lProcess2"/>
    <dgm:cxn modelId="{62AEBD6B-B573-4C65-9BCA-C26D8DDDB02A}" type="presParOf" srcId="{95DA2375-C190-D741-9F94-2FC300A3F348}" destId="{344ECD96-DACF-B34F-9D0A-AB4F8CCE75B7}" srcOrd="1" destOrd="0" presId="urn:microsoft.com/office/officeart/2005/8/layout/lProcess2"/>
    <dgm:cxn modelId="{4885F8F7-D32B-4DD8-B975-86037DF3C286}" type="presParOf" srcId="{95DA2375-C190-D741-9F94-2FC300A3F348}" destId="{72D7BEBC-834E-4F42-80D3-0474641D8286}" srcOrd="2" destOrd="0" presId="urn:microsoft.com/office/officeart/2005/8/layout/lProcess2"/>
    <dgm:cxn modelId="{21BDDF35-8ECF-4ADF-A15B-8CB65AEF9748}" type="presParOf" srcId="{95DA2375-C190-D741-9F94-2FC300A3F348}" destId="{D84ADA90-5571-E84F-A7EA-32356FA086F5}" srcOrd="3" destOrd="0" presId="urn:microsoft.com/office/officeart/2005/8/layout/lProcess2"/>
    <dgm:cxn modelId="{A180C797-4C41-42FC-B182-65FB95857133}" type="presParOf" srcId="{95DA2375-C190-D741-9F94-2FC300A3F348}" destId="{804695BE-C145-114C-B121-74D69D805ED2}" srcOrd="4" destOrd="0" presId="urn:microsoft.com/office/officeart/2005/8/layout/lProcess2"/>
    <dgm:cxn modelId="{0E019462-1754-4BEB-BCCF-D9CA3CD259A8}" type="presParOf" srcId="{95DA2375-C190-D741-9F94-2FC300A3F348}" destId="{1F627C14-D9CA-B140-AE15-74847FCA883B}" srcOrd="5" destOrd="0" presId="urn:microsoft.com/office/officeart/2005/8/layout/lProcess2"/>
    <dgm:cxn modelId="{BC023268-81AA-47E7-B2E1-29235246AAB1}" type="presParOf" srcId="{95DA2375-C190-D741-9F94-2FC300A3F348}" destId="{6498FE22-62A6-B244-884B-D476C43FAD1B}" srcOrd="6" destOrd="0" presId="urn:microsoft.com/office/officeart/2005/8/layout/lProcess2"/>
    <dgm:cxn modelId="{7E0EE07E-B5BF-4944-979A-2E0C9FE52551}" type="presParOf" srcId="{20A23C0D-3330-DF4F-9D31-514735F6FD16}" destId="{9B23D401-A401-354C-AAD9-1A668378365A}" srcOrd="3" destOrd="0" presId="urn:microsoft.com/office/officeart/2005/8/layout/lProcess2"/>
    <dgm:cxn modelId="{6720DF9D-9683-4A41-8DBE-5DE81634E590}" type="presParOf" srcId="{20A23C0D-3330-DF4F-9D31-514735F6FD16}" destId="{3E6BFA73-423C-1748-B817-A45BF9B30FBA}" srcOrd="4" destOrd="0" presId="urn:microsoft.com/office/officeart/2005/8/layout/lProcess2"/>
    <dgm:cxn modelId="{1BA68161-CD84-4B8F-A534-8C565B8E979E}" type="presParOf" srcId="{3E6BFA73-423C-1748-B817-A45BF9B30FBA}" destId="{C24755C1-0960-CB4B-B01F-189139B6B57E}" srcOrd="0" destOrd="0" presId="urn:microsoft.com/office/officeart/2005/8/layout/lProcess2"/>
    <dgm:cxn modelId="{93DF33F3-4FFC-43F3-BC72-A2FE612074B0}" type="presParOf" srcId="{3E6BFA73-423C-1748-B817-A45BF9B30FBA}" destId="{0CFC31B8-38BE-1F49-A600-8A110482AA5E}" srcOrd="1" destOrd="0" presId="urn:microsoft.com/office/officeart/2005/8/layout/lProcess2"/>
    <dgm:cxn modelId="{8F85B301-08DA-4A33-8379-520C0F544F7C}" type="presParOf" srcId="{3E6BFA73-423C-1748-B817-A45BF9B30FBA}" destId="{3E1B84B1-025F-7840-94E8-5AF1B5753C66}" srcOrd="2" destOrd="0" presId="urn:microsoft.com/office/officeart/2005/8/layout/lProcess2"/>
    <dgm:cxn modelId="{EF9C789B-45FB-444C-8C58-5888932BA718}" type="presParOf" srcId="{3E1B84B1-025F-7840-94E8-5AF1B5753C66}" destId="{18D6B7E4-CBE5-324B-950D-1825A77DCDC6}" srcOrd="0" destOrd="0" presId="urn:microsoft.com/office/officeart/2005/8/layout/lProcess2"/>
    <dgm:cxn modelId="{1E903DE3-05E0-490A-9F42-629B12B641A2}" type="presParOf" srcId="{18D6B7E4-CBE5-324B-950D-1825A77DCDC6}" destId="{35217CF1-8057-AB4E-968E-F13C422BF748}" srcOrd="0" destOrd="0" presId="urn:microsoft.com/office/officeart/2005/8/layout/lProcess2"/>
    <dgm:cxn modelId="{11085B75-9562-49BD-9A79-42836413E0E6}" type="presParOf" srcId="{18D6B7E4-CBE5-324B-950D-1825A77DCDC6}" destId="{B95F8999-405D-1148-B039-D9044BCEC499}" srcOrd="1" destOrd="0" presId="urn:microsoft.com/office/officeart/2005/8/layout/lProcess2"/>
    <dgm:cxn modelId="{242DA62D-7DAB-4DAB-AB08-28E5FADB8EA0}" type="presParOf" srcId="{18D6B7E4-CBE5-324B-950D-1825A77DCDC6}" destId="{B401D91A-E9F4-BA49-A8EE-5AC72DF093B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E2E16B-8440-414E-9535-AD0EEB9FDCB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DD9883-6C17-3549-B683-43A74F733F05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6D9970F6-19EC-864A-A2A8-87CF9E385204}" type="parTrans" cxnId="{C0DBCD2B-BEE9-A54E-8E8F-BC9B4AAD09DE}">
      <dgm:prSet/>
      <dgm:spPr/>
      <dgm:t>
        <a:bodyPr/>
        <a:lstStyle/>
        <a:p>
          <a:endParaRPr lang="en-US"/>
        </a:p>
      </dgm:t>
    </dgm:pt>
    <dgm:pt modelId="{5472A7B1-27C2-0D45-A6B5-8CBB733F230B}" type="sibTrans" cxnId="{C0DBCD2B-BEE9-A54E-8E8F-BC9B4AAD09DE}">
      <dgm:prSet/>
      <dgm:spPr/>
      <dgm:t>
        <a:bodyPr/>
        <a:lstStyle/>
        <a:p>
          <a:endParaRPr lang="en-US"/>
        </a:p>
      </dgm:t>
    </dgm:pt>
    <dgm:pt modelId="{430FFAFE-2BC4-1D47-9CA0-7295FA69C904}">
      <dgm:prSet phldrT="[Text]"/>
      <dgm:spPr/>
      <dgm:t>
        <a:bodyPr/>
        <a:lstStyle/>
        <a:p>
          <a:r>
            <a:rPr lang="en-US" dirty="0"/>
            <a:t>Platform</a:t>
          </a:r>
        </a:p>
      </dgm:t>
    </dgm:pt>
    <dgm:pt modelId="{2C7B81F9-6EF2-1D43-8FEF-CA90E27DF1BB}" type="parTrans" cxnId="{0FB9B304-124F-C243-8CB1-D0184827C8CC}">
      <dgm:prSet/>
      <dgm:spPr/>
      <dgm:t>
        <a:bodyPr/>
        <a:lstStyle/>
        <a:p>
          <a:endParaRPr lang="en-US"/>
        </a:p>
      </dgm:t>
    </dgm:pt>
    <dgm:pt modelId="{D9FFF8E6-1B2D-CD46-94EB-378EDAB4C261}" type="sibTrans" cxnId="{0FB9B304-124F-C243-8CB1-D0184827C8CC}">
      <dgm:prSet/>
      <dgm:spPr/>
      <dgm:t>
        <a:bodyPr/>
        <a:lstStyle/>
        <a:p>
          <a:endParaRPr lang="en-US"/>
        </a:p>
      </dgm:t>
    </dgm:pt>
    <dgm:pt modelId="{262AC711-07CC-0E42-9027-E2AFEDD5BD3E}">
      <dgm:prSet phldrT="[Text]"/>
      <dgm:spPr/>
      <dgm:t>
        <a:bodyPr/>
        <a:lstStyle/>
        <a:p>
          <a:r>
            <a:rPr lang="en-US" dirty="0"/>
            <a:t>Ruby on Rails</a:t>
          </a:r>
        </a:p>
      </dgm:t>
    </dgm:pt>
    <dgm:pt modelId="{6BEB3608-F3A8-3240-9C61-CFC634F7F605}" type="parTrans" cxnId="{D141EEB2-C296-8146-BF72-75C4F7406AF2}">
      <dgm:prSet/>
      <dgm:spPr/>
      <dgm:t>
        <a:bodyPr/>
        <a:lstStyle/>
        <a:p>
          <a:endParaRPr lang="en-US"/>
        </a:p>
      </dgm:t>
    </dgm:pt>
    <dgm:pt modelId="{0C4F6036-B074-4646-8860-94E20A2B2BF5}" type="sibTrans" cxnId="{D141EEB2-C296-8146-BF72-75C4F7406AF2}">
      <dgm:prSet/>
      <dgm:spPr/>
      <dgm:t>
        <a:bodyPr/>
        <a:lstStyle/>
        <a:p>
          <a:endParaRPr lang="en-US"/>
        </a:p>
      </dgm:t>
    </dgm:pt>
    <dgm:pt modelId="{CD160534-AFBF-F14F-A071-6158BAB2885E}">
      <dgm:prSet phldrT="[Text]"/>
      <dgm:spPr/>
      <dgm:t>
        <a:bodyPr/>
        <a:lstStyle/>
        <a:p>
          <a:r>
            <a:rPr lang="en-US" dirty="0" err="1"/>
            <a:t>Ubuntu</a:t>
          </a:r>
          <a:endParaRPr lang="en-US" dirty="0"/>
        </a:p>
      </dgm:t>
    </dgm:pt>
    <dgm:pt modelId="{32138E43-4E43-B847-AD0C-DCD855C44629}" type="parTrans" cxnId="{D705B55B-DC07-8248-BEC5-5CFCBA28046C}">
      <dgm:prSet/>
      <dgm:spPr/>
      <dgm:t>
        <a:bodyPr/>
        <a:lstStyle/>
        <a:p>
          <a:endParaRPr lang="en-US"/>
        </a:p>
      </dgm:t>
    </dgm:pt>
    <dgm:pt modelId="{119C5FA0-B19C-C949-B63F-59B8926FFF60}" type="sibTrans" cxnId="{D705B55B-DC07-8248-BEC5-5CFCBA28046C}">
      <dgm:prSet/>
      <dgm:spPr/>
      <dgm:t>
        <a:bodyPr/>
        <a:lstStyle/>
        <a:p>
          <a:endParaRPr lang="en-US"/>
        </a:p>
      </dgm:t>
    </dgm:pt>
    <dgm:pt modelId="{66A8FEBF-8BE4-C540-B491-BA7D877EF495}">
      <dgm:prSet phldrT="[Text]"/>
      <dgm:spPr/>
      <dgm:t>
        <a:bodyPr/>
        <a:lstStyle/>
        <a:p>
          <a:r>
            <a:rPr lang="en-US" dirty="0"/>
            <a:t>Infrastructure</a:t>
          </a:r>
        </a:p>
      </dgm:t>
    </dgm:pt>
    <dgm:pt modelId="{7A372F10-44F5-8D45-BA4F-FF0A2212BC73}" type="parTrans" cxnId="{4B83EA36-197C-AC42-B9B7-5BFD0AA66591}">
      <dgm:prSet/>
      <dgm:spPr/>
      <dgm:t>
        <a:bodyPr/>
        <a:lstStyle/>
        <a:p>
          <a:endParaRPr lang="en-US"/>
        </a:p>
      </dgm:t>
    </dgm:pt>
    <dgm:pt modelId="{79D96959-978F-544D-9451-8FDCBCB22ED1}" type="sibTrans" cxnId="{4B83EA36-197C-AC42-B9B7-5BFD0AA66591}">
      <dgm:prSet/>
      <dgm:spPr/>
      <dgm:t>
        <a:bodyPr/>
        <a:lstStyle/>
        <a:p>
          <a:endParaRPr lang="en-US"/>
        </a:p>
      </dgm:t>
    </dgm:pt>
    <dgm:pt modelId="{223EE437-CC46-AB4D-9A88-877C24CE6A8E}">
      <dgm:prSet phldrT="[Text]"/>
      <dgm:spPr/>
      <dgm:t>
        <a:bodyPr/>
        <a:lstStyle/>
        <a:p>
          <a:r>
            <a:rPr lang="en-US" dirty="0"/>
            <a:t>Servers</a:t>
          </a:r>
        </a:p>
      </dgm:t>
    </dgm:pt>
    <dgm:pt modelId="{AD894245-B29E-1744-9179-5D7437E431BF}" type="parTrans" cxnId="{424B25D5-53F7-C249-8F98-1E10FE70524A}">
      <dgm:prSet/>
      <dgm:spPr/>
      <dgm:t>
        <a:bodyPr/>
        <a:lstStyle/>
        <a:p>
          <a:endParaRPr lang="en-US"/>
        </a:p>
      </dgm:t>
    </dgm:pt>
    <dgm:pt modelId="{4C610874-4C23-DC44-B968-DE2A38B28596}" type="sibTrans" cxnId="{424B25D5-53F7-C249-8F98-1E10FE70524A}">
      <dgm:prSet/>
      <dgm:spPr/>
      <dgm:t>
        <a:bodyPr/>
        <a:lstStyle/>
        <a:p>
          <a:endParaRPr lang="en-US"/>
        </a:p>
      </dgm:t>
    </dgm:pt>
    <dgm:pt modelId="{5A2EF80A-926F-8F4A-B347-7B6A328D7311}">
      <dgm:prSet phldrT="[Text]"/>
      <dgm:spPr/>
      <dgm:t>
        <a:bodyPr/>
        <a:lstStyle/>
        <a:p>
          <a:r>
            <a:rPr lang="en-US" dirty="0" err="1"/>
            <a:t>MySQL</a:t>
          </a:r>
          <a:endParaRPr lang="en-US" dirty="0"/>
        </a:p>
      </dgm:t>
    </dgm:pt>
    <dgm:pt modelId="{AEADE8B3-8B02-0443-B5C8-6CA7679BFEA9}" type="parTrans" cxnId="{FAF5445E-3443-7947-98F9-055B81FEC226}">
      <dgm:prSet/>
      <dgm:spPr/>
      <dgm:t>
        <a:bodyPr/>
        <a:lstStyle/>
        <a:p>
          <a:endParaRPr lang="en-US"/>
        </a:p>
      </dgm:t>
    </dgm:pt>
    <dgm:pt modelId="{B0BD1177-BF55-CA4D-97B8-C0C023A75138}" type="sibTrans" cxnId="{FAF5445E-3443-7947-98F9-055B81FEC226}">
      <dgm:prSet/>
      <dgm:spPr/>
      <dgm:t>
        <a:bodyPr/>
        <a:lstStyle/>
        <a:p>
          <a:endParaRPr lang="en-US"/>
        </a:p>
      </dgm:t>
    </dgm:pt>
    <dgm:pt modelId="{35B666A6-EC59-BA41-9E0D-56A3A2509704}">
      <dgm:prSet phldrT="[Text]"/>
      <dgm:spPr/>
      <dgm:t>
        <a:bodyPr/>
        <a:lstStyle/>
        <a:p>
          <a:r>
            <a:rPr lang="en-US" dirty="0"/>
            <a:t>Network Connection</a:t>
          </a:r>
        </a:p>
      </dgm:t>
    </dgm:pt>
    <dgm:pt modelId="{C6DBE0EA-44B2-9D4E-9559-04061D3A74C8}" type="parTrans" cxnId="{D29E559C-159F-A340-BD1E-FEA1E3E7D7A3}">
      <dgm:prSet/>
      <dgm:spPr/>
      <dgm:t>
        <a:bodyPr/>
        <a:lstStyle/>
        <a:p>
          <a:endParaRPr lang="en-US"/>
        </a:p>
      </dgm:t>
    </dgm:pt>
    <dgm:pt modelId="{054F90E3-5512-5B4A-BFD4-B53464034B12}" type="sibTrans" cxnId="{D29E559C-159F-A340-BD1E-FEA1E3E7D7A3}">
      <dgm:prSet/>
      <dgm:spPr/>
      <dgm:t>
        <a:bodyPr/>
        <a:lstStyle/>
        <a:p>
          <a:endParaRPr lang="en-US"/>
        </a:p>
      </dgm:t>
    </dgm:pt>
    <dgm:pt modelId="{1EB9645A-707A-3B42-92D8-881BA29FE5EE}">
      <dgm:prSet phldrT="[Text]"/>
      <dgm:spPr/>
      <dgm:t>
        <a:bodyPr/>
        <a:lstStyle/>
        <a:p>
          <a:r>
            <a:rPr lang="en-US" dirty="0" err="1"/>
            <a:t>Redmine</a:t>
          </a:r>
          <a:endParaRPr lang="en-US" dirty="0"/>
        </a:p>
      </dgm:t>
    </dgm:pt>
    <dgm:pt modelId="{E7B0C7CC-99BA-F546-851F-A9C577234FE2}" type="parTrans" cxnId="{B21F01C5-28F0-184E-9AD2-DFEE6C96635C}">
      <dgm:prSet/>
      <dgm:spPr/>
      <dgm:t>
        <a:bodyPr/>
        <a:lstStyle/>
        <a:p>
          <a:endParaRPr lang="en-US"/>
        </a:p>
      </dgm:t>
    </dgm:pt>
    <dgm:pt modelId="{C464BA18-08B9-444B-8E9F-B81D829FCF60}" type="sibTrans" cxnId="{B21F01C5-28F0-184E-9AD2-DFEE6C96635C}">
      <dgm:prSet/>
      <dgm:spPr/>
      <dgm:t>
        <a:bodyPr/>
        <a:lstStyle/>
        <a:p>
          <a:endParaRPr lang="en-US"/>
        </a:p>
      </dgm:t>
    </dgm:pt>
    <dgm:pt modelId="{5F12F17A-9C48-7A4E-8F24-35EE3F4CE0EF}">
      <dgm:prSet phldrT="[Text]"/>
      <dgm:spPr/>
      <dgm:t>
        <a:bodyPr/>
        <a:lstStyle/>
        <a:p>
          <a:r>
            <a:rPr lang="en-US" dirty="0"/>
            <a:t>Mongrel</a:t>
          </a:r>
        </a:p>
      </dgm:t>
    </dgm:pt>
    <dgm:pt modelId="{02C56B3C-1354-6C47-96D3-E0438BCD9AC3}" type="parTrans" cxnId="{408A7708-A0D2-C141-8568-935C4ED1D05B}">
      <dgm:prSet/>
      <dgm:spPr/>
      <dgm:t>
        <a:bodyPr/>
        <a:lstStyle/>
        <a:p>
          <a:endParaRPr lang="en-US"/>
        </a:p>
      </dgm:t>
    </dgm:pt>
    <dgm:pt modelId="{F9C9EF70-0A57-1346-9B72-5BE0B3338787}" type="sibTrans" cxnId="{408A7708-A0D2-C141-8568-935C4ED1D05B}">
      <dgm:prSet/>
      <dgm:spPr/>
      <dgm:t>
        <a:bodyPr/>
        <a:lstStyle/>
        <a:p>
          <a:endParaRPr lang="en-US"/>
        </a:p>
      </dgm:t>
    </dgm:pt>
    <dgm:pt modelId="{20A23C0D-3330-DF4F-9D31-514735F6FD16}" type="pres">
      <dgm:prSet presAssocID="{30E2E16B-8440-414E-9535-AD0EEB9FDCBA}" presName="theList" presStyleCnt="0">
        <dgm:presLayoutVars>
          <dgm:dir/>
          <dgm:animLvl val="lvl"/>
          <dgm:resizeHandles val="exact"/>
        </dgm:presLayoutVars>
      </dgm:prSet>
      <dgm:spPr/>
    </dgm:pt>
    <dgm:pt modelId="{F57ADC89-346E-0544-8DEC-C63D3C334AD0}" type="pres">
      <dgm:prSet presAssocID="{7BDD9883-6C17-3549-B683-43A74F733F05}" presName="compNode" presStyleCnt="0"/>
      <dgm:spPr/>
    </dgm:pt>
    <dgm:pt modelId="{6ABC66FD-47B0-AA4B-B330-0100FA8AA1AB}" type="pres">
      <dgm:prSet presAssocID="{7BDD9883-6C17-3549-B683-43A74F733F05}" presName="aNode" presStyleLbl="bgShp" presStyleIdx="0" presStyleCnt="3"/>
      <dgm:spPr/>
    </dgm:pt>
    <dgm:pt modelId="{4553F57A-EB29-704B-BF10-D5C03B54D832}" type="pres">
      <dgm:prSet presAssocID="{7BDD9883-6C17-3549-B683-43A74F733F05}" presName="textNode" presStyleLbl="bgShp" presStyleIdx="0" presStyleCnt="3"/>
      <dgm:spPr/>
    </dgm:pt>
    <dgm:pt modelId="{357AAD72-9746-8F41-BD50-7FF720C87B29}" type="pres">
      <dgm:prSet presAssocID="{7BDD9883-6C17-3549-B683-43A74F733F05}" presName="compChildNode" presStyleCnt="0"/>
      <dgm:spPr/>
    </dgm:pt>
    <dgm:pt modelId="{CE130AAA-7DA0-1846-9909-8229D120C939}" type="pres">
      <dgm:prSet presAssocID="{7BDD9883-6C17-3549-B683-43A74F733F05}" presName="theInnerList" presStyleCnt="0"/>
      <dgm:spPr/>
    </dgm:pt>
    <dgm:pt modelId="{D77A6FFE-B25A-F24D-8E36-62DAA762AB34}" type="pres">
      <dgm:prSet presAssocID="{1EB9645A-707A-3B42-92D8-881BA29FE5EE}" presName="childNode" presStyleLbl="node1" presStyleIdx="0" presStyleCnt="7">
        <dgm:presLayoutVars>
          <dgm:bulletEnabled val="1"/>
        </dgm:presLayoutVars>
      </dgm:prSet>
      <dgm:spPr/>
    </dgm:pt>
    <dgm:pt modelId="{D85DA2A0-4802-964E-ACCF-D91902438580}" type="pres">
      <dgm:prSet presAssocID="{7BDD9883-6C17-3549-B683-43A74F733F05}" presName="aSpace" presStyleCnt="0"/>
      <dgm:spPr/>
    </dgm:pt>
    <dgm:pt modelId="{DBBFF2D3-1A1C-3A4B-8295-1BD6CF4D68A9}" type="pres">
      <dgm:prSet presAssocID="{430FFAFE-2BC4-1D47-9CA0-7295FA69C904}" presName="compNode" presStyleCnt="0"/>
      <dgm:spPr/>
    </dgm:pt>
    <dgm:pt modelId="{7EBDDAE3-5A88-114C-BFC2-152495F53504}" type="pres">
      <dgm:prSet presAssocID="{430FFAFE-2BC4-1D47-9CA0-7295FA69C904}" presName="aNode" presStyleLbl="bgShp" presStyleIdx="1" presStyleCnt="3"/>
      <dgm:spPr/>
    </dgm:pt>
    <dgm:pt modelId="{C5C2FB6F-D743-0742-811C-D6EDC4247769}" type="pres">
      <dgm:prSet presAssocID="{430FFAFE-2BC4-1D47-9CA0-7295FA69C904}" presName="textNode" presStyleLbl="bgShp" presStyleIdx="1" presStyleCnt="3"/>
      <dgm:spPr/>
    </dgm:pt>
    <dgm:pt modelId="{AFAE53AC-1F99-F541-A95D-507FA25AFB97}" type="pres">
      <dgm:prSet presAssocID="{430FFAFE-2BC4-1D47-9CA0-7295FA69C904}" presName="compChildNode" presStyleCnt="0"/>
      <dgm:spPr/>
    </dgm:pt>
    <dgm:pt modelId="{95DA2375-C190-D741-9F94-2FC300A3F348}" type="pres">
      <dgm:prSet presAssocID="{430FFAFE-2BC4-1D47-9CA0-7295FA69C904}" presName="theInnerList" presStyleCnt="0"/>
      <dgm:spPr/>
    </dgm:pt>
    <dgm:pt modelId="{80383D4C-093E-FB4A-9BD5-3FA843529AC0}" type="pres">
      <dgm:prSet presAssocID="{262AC711-07CC-0E42-9027-E2AFEDD5BD3E}" presName="childNode" presStyleLbl="node1" presStyleIdx="1" presStyleCnt="7">
        <dgm:presLayoutVars>
          <dgm:bulletEnabled val="1"/>
        </dgm:presLayoutVars>
      </dgm:prSet>
      <dgm:spPr/>
    </dgm:pt>
    <dgm:pt modelId="{344ECD96-DACF-B34F-9D0A-AB4F8CCE75B7}" type="pres">
      <dgm:prSet presAssocID="{262AC711-07CC-0E42-9027-E2AFEDD5BD3E}" presName="aSpace2" presStyleCnt="0"/>
      <dgm:spPr/>
    </dgm:pt>
    <dgm:pt modelId="{72D7BEBC-834E-4F42-80D3-0474641D8286}" type="pres">
      <dgm:prSet presAssocID="{CD160534-AFBF-F14F-A071-6158BAB2885E}" presName="childNode" presStyleLbl="node1" presStyleIdx="2" presStyleCnt="7">
        <dgm:presLayoutVars>
          <dgm:bulletEnabled val="1"/>
        </dgm:presLayoutVars>
      </dgm:prSet>
      <dgm:spPr/>
    </dgm:pt>
    <dgm:pt modelId="{D84ADA90-5571-E84F-A7EA-32356FA086F5}" type="pres">
      <dgm:prSet presAssocID="{CD160534-AFBF-F14F-A071-6158BAB2885E}" presName="aSpace2" presStyleCnt="0"/>
      <dgm:spPr/>
    </dgm:pt>
    <dgm:pt modelId="{804695BE-C145-114C-B121-74D69D805ED2}" type="pres">
      <dgm:prSet presAssocID="{5A2EF80A-926F-8F4A-B347-7B6A328D7311}" presName="childNode" presStyleLbl="node1" presStyleIdx="3" presStyleCnt="7">
        <dgm:presLayoutVars>
          <dgm:bulletEnabled val="1"/>
        </dgm:presLayoutVars>
      </dgm:prSet>
      <dgm:spPr/>
    </dgm:pt>
    <dgm:pt modelId="{1F627C14-D9CA-B140-AE15-74847FCA883B}" type="pres">
      <dgm:prSet presAssocID="{5A2EF80A-926F-8F4A-B347-7B6A328D7311}" presName="aSpace2" presStyleCnt="0"/>
      <dgm:spPr/>
    </dgm:pt>
    <dgm:pt modelId="{6498FE22-62A6-B244-884B-D476C43FAD1B}" type="pres">
      <dgm:prSet presAssocID="{5F12F17A-9C48-7A4E-8F24-35EE3F4CE0EF}" presName="childNode" presStyleLbl="node1" presStyleIdx="4" presStyleCnt="7">
        <dgm:presLayoutVars>
          <dgm:bulletEnabled val="1"/>
        </dgm:presLayoutVars>
      </dgm:prSet>
      <dgm:spPr/>
    </dgm:pt>
    <dgm:pt modelId="{9B23D401-A401-354C-AAD9-1A668378365A}" type="pres">
      <dgm:prSet presAssocID="{430FFAFE-2BC4-1D47-9CA0-7295FA69C904}" presName="aSpace" presStyleCnt="0"/>
      <dgm:spPr/>
    </dgm:pt>
    <dgm:pt modelId="{3E6BFA73-423C-1748-B817-A45BF9B30FBA}" type="pres">
      <dgm:prSet presAssocID="{66A8FEBF-8BE4-C540-B491-BA7D877EF495}" presName="compNode" presStyleCnt="0"/>
      <dgm:spPr/>
    </dgm:pt>
    <dgm:pt modelId="{C24755C1-0960-CB4B-B01F-189139B6B57E}" type="pres">
      <dgm:prSet presAssocID="{66A8FEBF-8BE4-C540-B491-BA7D877EF495}" presName="aNode" presStyleLbl="bgShp" presStyleIdx="2" presStyleCnt="3"/>
      <dgm:spPr/>
    </dgm:pt>
    <dgm:pt modelId="{0CFC31B8-38BE-1F49-A600-8A110482AA5E}" type="pres">
      <dgm:prSet presAssocID="{66A8FEBF-8BE4-C540-B491-BA7D877EF495}" presName="textNode" presStyleLbl="bgShp" presStyleIdx="2" presStyleCnt="3"/>
      <dgm:spPr/>
    </dgm:pt>
    <dgm:pt modelId="{3E1B84B1-025F-7840-94E8-5AF1B5753C66}" type="pres">
      <dgm:prSet presAssocID="{66A8FEBF-8BE4-C540-B491-BA7D877EF495}" presName="compChildNode" presStyleCnt="0"/>
      <dgm:spPr/>
    </dgm:pt>
    <dgm:pt modelId="{18D6B7E4-CBE5-324B-950D-1825A77DCDC6}" type="pres">
      <dgm:prSet presAssocID="{66A8FEBF-8BE4-C540-B491-BA7D877EF495}" presName="theInnerList" presStyleCnt="0"/>
      <dgm:spPr/>
    </dgm:pt>
    <dgm:pt modelId="{35217CF1-8057-AB4E-968E-F13C422BF748}" type="pres">
      <dgm:prSet presAssocID="{223EE437-CC46-AB4D-9A88-877C24CE6A8E}" presName="childNode" presStyleLbl="node1" presStyleIdx="5" presStyleCnt="7">
        <dgm:presLayoutVars>
          <dgm:bulletEnabled val="1"/>
        </dgm:presLayoutVars>
      </dgm:prSet>
      <dgm:spPr/>
    </dgm:pt>
    <dgm:pt modelId="{B95F8999-405D-1148-B039-D9044BCEC499}" type="pres">
      <dgm:prSet presAssocID="{223EE437-CC46-AB4D-9A88-877C24CE6A8E}" presName="aSpace2" presStyleCnt="0"/>
      <dgm:spPr/>
    </dgm:pt>
    <dgm:pt modelId="{B401D91A-E9F4-BA49-A8EE-5AC72DF093B6}" type="pres">
      <dgm:prSet presAssocID="{35B666A6-EC59-BA41-9E0D-56A3A2509704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0FB9B304-124F-C243-8CB1-D0184827C8CC}" srcId="{30E2E16B-8440-414E-9535-AD0EEB9FDCBA}" destId="{430FFAFE-2BC4-1D47-9CA0-7295FA69C904}" srcOrd="1" destOrd="0" parTransId="{2C7B81F9-6EF2-1D43-8FEF-CA90E27DF1BB}" sibTransId="{D9FFF8E6-1B2D-CD46-94EB-378EDAB4C261}"/>
    <dgm:cxn modelId="{408A7708-A0D2-C141-8568-935C4ED1D05B}" srcId="{430FFAFE-2BC4-1D47-9CA0-7295FA69C904}" destId="{5F12F17A-9C48-7A4E-8F24-35EE3F4CE0EF}" srcOrd="3" destOrd="0" parTransId="{02C56B3C-1354-6C47-96D3-E0438BCD9AC3}" sibTransId="{F9C9EF70-0A57-1346-9B72-5BE0B3338787}"/>
    <dgm:cxn modelId="{67E4980F-A6E7-420D-823A-AEB536501CD2}" type="presOf" srcId="{262AC711-07CC-0E42-9027-E2AFEDD5BD3E}" destId="{80383D4C-093E-FB4A-9BD5-3FA843529AC0}" srcOrd="0" destOrd="0" presId="urn:microsoft.com/office/officeart/2005/8/layout/lProcess2"/>
    <dgm:cxn modelId="{F0213E29-5927-4F0A-8D9B-AB75A7555DD3}" type="presOf" srcId="{7BDD9883-6C17-3549-B683-43A74F733F05}" destId="{4553F57A-EB29-704B-BF10-D5C03B54D832}" srcOrd="1" destOrd="0" presId="urn:microsoft.com/office/officeart/2005/8/layout/lProcess2"/>
    <dgm:cxn modelId="{C0DBCD2B-BEE9-A54E-8E8F-BC9B4AAD09DE}" srcId="{30E2E16B-8440-414E-9535-AD0EEB9FDCBA}" destId="{7BDD9883-6C17-3549-B683-43A74F733F05}" srcOrd="0" destOrd="0" parTransId="{6D9970F6-19EC-864A-A2A8-87CF9E385204}" sibTransId="{5472A7B1-27C2-0D45-A6B5-8CBB733F230B}"/>
    <dgm:cxn modelId="{4B83EA36-197C-AC42-B9B7-5BFD0AA66591}" srcId="{30E2E16B-8440-414E-9535-AD0EEB9FDCBA}" destId="{66A8FEBF-8BE4-C540-B491-BA7D877EF495}" srcOrd="2" destOrd="0" parTransId="{7A372F10-44F5-8D45-BA4F-FF0A2212BC73}" sibTransId="{79D96959-978F-544D-9451-8FDCBCB22ED1}"/>
    <dgm:cxn modelId="{9901153D-B797-41E9-A4D1-6CEA75AE9EE6}" type="presOf" srcId="{5F12F17A-9C48-7A4E-8F24-35EE3F4CE0EF}" destId="{6498FE22-62A6-B244-884B-D476C43FAD1B}" srcOrd="0" destOrd="0" presId="urn:microsoft.com/office/officeart/2005/8/layout/lProcess2"/>
    <dgm:cxn modelId="{D705B55B-DC07-8248-BEC5-5CFCBA28046C}" srcId="{430FFAFE-2BC4-1D47-9CA0-7295FA69C904}" destId="{CD160534-AFBF-F14F-A071-6158BAB2885E}" srcOrd="1" destOrd="0" parTransId="{32138E43-4E43-B847-AD0C-DCD855C44629}" sibTransId="{119C5FA0-B19C-C949-B63F-59B8926FFF60}"/>
    <dgm:cxn modelId="{FAF5445E-3443-7947-98F9-055B81FEC226}" srcId="{430FFAFE-2BC4-1D47-9CA0-7295FA69C904}" destId="{5A2EF80A-926F-8F4A-B347-7B6A328D7311}" srcOrd="2" destOrd="0" parTransId="{AEADE8B3-8B02-0443-B5C8-6CA7679BFEA9}" sibTransId="{B0BD1177-BF55-CA4D-97B8-C0C023A75138}"/>
    <dgm:cxn modelId="{199BFC42-9F2E-48A5-AFD1-3CB5230E299E}" type="presOf" srcId="{35B666A6-EC59-BA41-9E0D-56A3A2509704}" destId="{B401D91A-E9F4-BA49-A8EE-5AC72DF093B6}" srcOrd="0" destOrd="0" presId="urn:microsoft.com/office/officeart/2005/8/layout/lProcess2"/>
    <dgm:cxn modelId="{D930626B-3EFF-42F0-8D35-F6E67D514283}" type="presOf" srcId="{66A8FEBF-8BE4-C540-B491-BA7D877EF495}" destId="{0CFC31B8-38BE-1F49-A600-8A110482AA5E}" srcOrd="1" destOrd="0" presId="urn:microsoft.com/office/officeart/2005/8/layout/lProcess2"/>
    <dgm:cxn modelId="{0C441B50-6F99-480B-9F4D-FF9A86987C7A}" type="presOf" srcId="{1EB9645A-707A-3B42-92D8-881BA29FE5EE}" destId="{D77A6FFE-B25A-F24D-8E36-62DAA762AB34}" srcOrd="0" destOrd="0" presId="urn:microsoft.com/office/officeart/2005/8/layout/lProcess2"/>
    <dgm:cxn modelId="{B384EC52-701E-48E7-A3D9-676D0F9277F9}" type="presOf" srcId="{66A8FEBF-8BE4-C540-B491-BA7D877EF495}" destId="{C24755C1-0960-CB4B-B01F-189139B6B57E}" srcOrd="0" destOrd="0" presId="urn:microsoft.com/office/officeart/2005/8/layout/lProcess2"/>
    <dgm:cxn modelId="{6225A075-48B1-406D-B06F-4EE6B8E962E6}" type="presOf" srcId="{5A2EF80A-926F-8F4A-B347-7B6A328D7311}" destId="{804695BE-C145-114C-B121-74D69D805ED2}" srcOrd="0" destOrd="0" presId="urn:microsoft.com/office/officeart/2005/8/layout/lProcess2"/>
    <dgm:cxn modelId="{215A327F-524A-41EC-841D-F4386D3FC071}" type="presOf" srcId="{430FFAFE-2BC4-1D47-9CA0-7295FA69C904}" destId="{7EBDDAE3-5A88-114C-BFC2-152495F53504}" srcOrd="0" destOrd="0" presId="urn:microsoft.com/office/officeart/2005/8/layout/lProcess2"/>
    <dgm:cxn modelId="{7360B681-CA44-4D69-A5DE-9F0CFC27B303}" type="presOf" srcId="{223EE437-CC46-AB4D-9A88-877C24CE6A8E}" destId="{35217CF1-8057-AB4E-968E-F13C422BF748}" srcOrd="0" destOrd="0" presId="urn:microsoft.com/office/officeart/2005/8/layout/lProcess2"/>
    <dgm:cxn modelId="{37F7C482-7BE0-4972-AFA4-43FDD7022E84}" type="presOf" srcId="{30E2E16B-8440-414E-9535-AD0EEB9FDCBA}" destId="{20A23C0D-3330-DF4F-9D31-514735F6FD16}" srcOrd="0" destOrd="0" presId="urn:microsoft.com/office/officeart/2005/8/layout/lProcess2"/>
    <dgm:cxn modelId="{D29E559C-159F-A340-BD1E-FEA1E3E7D7A3}" srcId="{66A8FEBF-8BE4-C540-B491-BA7D877EF495}" destId="{35B666A6-EC59-BA41-9E0D-56A3A2509704}" srcOrd="1" destOrd="0" parTransId="{C6DBE0EA-44B2-9D4E-9559-04061D3A74C8}" sibTransId="{054F90E3-5512-5B4A-BFD4-B53464034B12}"/>
    <dgm:cxn modelId="{547F2DA3-1528-451F-A65A-B2A736FF89C7}" type="presOf" srcId="{7BDD9883-6C17-3549-B683-43A74F733F05}" destId="{6ABC66FD-47B0-AA4B-B330-0100FA8AA1AB}" srcOrd="0" destOrd="0" presId="urn:microsoft.com/office/officeart/2005/8/layout/lProcess2"/>
    <dgm:cxn modelId="{2C48E8B2-D45C-444F-BCE9-83C58CF1508F}" type="presOf" srcId="{CD160534-AFBF-F14F-A071-6158BAB2885E}" destId="{72D7BEBC-834E-4F42-80D3-0474641D8286}" srcOrd="0" destOrd="0" presId="urn:microsoft.com/office/officeart/2005/8/layout/lProcess2"/>
    <dgm:cxn modelId="{D141EEB2-C296-8146-BF72-75C4F7406AF2}" srcId="{430FFAFE-2BC4-1D47-9CA0-7295FA69C904}" destId="{262AC711-07CC-0E42-9027-E2AFEDD5BD3E}" srcOrd="0" destOrd="0" parTransId="{6BEB3608-F3A8-3240-9C61-CFC634F7F605}" sibTransId="{0C4F6036-B074-4646-8860-94E20A2B2BF5}"/>
    <dgm:cxn modelId="{6FF49CBE-B42A-4DE1-BD85-8526D04F6CBB}" type="presOf" srcId="{430FFAFE-2BC4-1D47-9CA0-7295FA69C904}" destId="{C5C2FB6F-D743-0742-811C-D6EDC4247769}" srcOrd="1" destOrd="0" presId="urn:microsoft.com/office/officeart/2005/8/layout/lProcess2"/>
    <dgm:cxn modelId="{B21F01C5-28F0-184E-9AD2-DFEE6C96635C}" srcId="{7BDD9883-6C17-3549-B683-43A74F733F05}" destId="{1EB9645A-707A-3B42-92D8-881BA29FE5EE}" srcOrd="0" destOrd="0" parTransId="{E7B0C7CC-99BA-F546-851F-A9C577234FE2}" sibTransId="{C464BA18-08B9-444B-8E9F-B81D829FCF60}"/>
    <dgm:cxn modelId="{424B25D5-53F7-C249-8F98-1E10FE70524A}" srcId="{66A8FEBF-8BE4-C540-B491-BA7D877EF495}" destId="{223EE437-CC46-AB4D-9A88-877C24CE6A8E}" srcOrd="0" destOrd="0" parTransId="{AD894245-B29E-1744-9179-5D7437E431BF}" sibTransId="{4C610874-4C23-DC44-B968-DE2A38B28596}"/>
    <dgm:cxn modelId="{746A8203-43EA-4ECD-9E71-B3173E70B352}" type="presParOf" srcId="{20A23C0D-3330-DF4F-9D31-514735F6FD16}" destId="{F57ADC89-346E-0544-8DEC-C63D3C334AD0}" srcOrd="0" destOrd="0" presId="urn:microsoft.com/office/officeart/2005/8/layout/lProcess2"/>
    <dgm:cxn modelId="{AED407D2-D713-4A4D-8CCC-E71A4EEC92D9}" type="presParOf" srcId="{F57ADC89-346E-0544-8DEC-C63D3C334AD0}" destId="{6ABC66FD-47B0-AA4B-B330-0100FA8AA1AB}" srcOrd="0" destOrd="0" presId="urn:microsoft.com/office/officeart/2005/8/layout/lProcess2"/>
    <dgm:cxn modelId="{E94ABAD7-6064-432E-84CB-2516E4D9FFC7}" type="presParOf" srcId="{F57ADC89-346E-0544-8DEC-C63D3C334AD0}" destId="{4553F57A-EB29-704B-BF10-D5C03B54D832}" srcOrd="1" destOrd="0" presId="urn:microsoft.com/office/officeart/2005/8/layout/lProcess2"/>
    <dgm:cxn modelId="{7B6B0120-F5CB-4B67-80C8-C8D146F15C8B}" type="presParOf" srcId="{F57ADC89-346E-0544-8DEC-C63D3C334AD0}" destId="{357AAD72-9746-8F41-BD50-7FF720C87B29}" srcOrd="2" destOrd="0" presId="urn:microsoft.com/office/officeart/2005/8/layout/lProcess2"/>
    <dgm:cxn modelId="{E4638109-8D4A-45D7-878F-02F8EE7A5B16}" type="presParOf" srcId="{357AAD72-9746-8F41-BD50-7FF720C87B29}" destId="{CE130AAA-7DA0-1846-9909-8229D120C939}" srcOrd="0" destOrd="0" presId="urn:microsoft.com/office/officeart/2005/8/layout/lProcess2"/>
    <dgm:cxn modelId="{3622479E-D3BB-4626-A0AF-98D7C5BBD9C6}" type="presParOf" srcId="{CE130AAA-7DA0-1846-9909-8229D120C939}" destId="{D77A6FFE-B25A-F24D-8E36-62DAA762AB34}" srcOrd="0" destOrd="0" presId="urn:microsoft.com/office/officeart/2005/8/layout/lProcess2"/>
    <dgm:cxn modelId="{3CFBE589-5588-47D1-A637-A4DA260B35EF}" type="presParOf" srcId="{20A23C0D-3330-DF4F-9D31-514735F6FD16}" destId="{D85DA2A0-4802-964E-ACCF-D91902438580}" srcOrd="1" destOrd="0" presId="urn:microsoft.com/office/officeart/2005/8/layout/lProcess2"/>
    <dgm:cxn modelId="{C2194C68-AB20-4304-8D52-97E5ABAC36C6}" type="presParOf" srcId="{20A23C0D-3330-DF4F-9D31-514735F6FD16}" destId="{DBBFF2D3-1A1C-3A4B-8295-1BD6CF4D68A9}" srcOrd="2" destOrd="0" presId="urn:microsoft.com/office/officeart/2005/8/layout/lProcess2"/>
    <dgm:cxn modelId="{8A881CE0-0B68-424E-9CC7-C33049B79DEE}" type="presParOf" srcId="{DBBFF2D3-1A1C-3A4B-8295-1BD6CF4D68A9}" destId="{7EBDDAE3-5A88-114C-BFC2-152495F53504}" srcOrd="0" destOrd="0" presId="urn:microsoft.com/office/officeart/2005/8/layout/lProcess2"/>
    <dgm:cxn modelId="{1A205A23-D60D-4B73-869A-039326269C19}" type="presParOf" srcId="{DBBFF2D3-1A1C-3A4B-8295-1BD6CF4D68A9}" destId="{C5C2FB6F-D743-0742-811C-D6EDC4247769}" srcOrd="1" destOrd="0" presId="urn:microsoft.com/office/officeart/2005/8/layout/lProcess2"/>
    <dgm:cxn modelId="{AE71CEB3-C4D2-4B9F-8BF7-3682CCB826D6}" type="presParOf" srcId="{DBBFF2D3-1A1C-3A4B-8295-1BD6CF4D68A9}" destId="{AFAE53AC-1F99-F541-A95D-507FA25AFB97}" srcOrd="2" destOrd="0" presId="urn:microsoft.com/office/officeart/2005/8/layout/lProcess2"/>
    <dgm:cxn modelId="{359E1157-C2B3-4CF6-A6FD-428ACFC397B4}" type="presParOf" srcId="{AFAE53AC-1F99-F541-A95D-507FA25AFB97}" destId="{95DA2375-C190-D741-9F94-2FC300A3F348}" srcOrd="0" destOrd="0" presId="urn:microsoft.com/office/officeart/2005/8/layout/lProcess2"/>
    <dgm:cxn modelId="{986C2835-8558-4DAE-A337-EB511778EAB0}" type="presParOf" srcId="{95DA2375-C190-D741-9F94-2FC300A3F348}" destId="{80383D4C-093E-FB4A-9BD5-3FA843529AC0}" srcOrd="0" destOrd="0" presId="urn:microsoft.com/office/officeart/2005/8/layout/lProcess2"/>
    <dgm:cxn modelId="{E0EF18FE-65EE-44D3-BB92-5F0427A7A2F8}" type="presParOf" srcId="{95DA2375-C190-D741-9F94-2FC300A3F348}" destId="{344ECD96-DACF-B34F-9D0A-AB4F8CCE75B7}" srcOrd="1" destOrd="0" presId="urn:microsoft.com/office/officeart/2005/8/layout/lProcess2"/>
    <dgm:cxn modelId="{9336CC12-BC8B-4228-AF36-0E7214118D88}" type="presParOf" srcId="{95DA2375-C190-D741-9F94-2FC300A3F348}" destId="{72D7BEBC-834E-4F42-80D3-0474641D8286}" srcOrd="2" destOrd="0" presId="urn:microsoft.com/office/officeart/2005/8/layout/lProcess2"/>
    <dgm:cxn modelId="{3F4847C4-B52D-4A4D-9841-18517624AFF2}" type="presParOf" srcId="{95DA2375-C190-D741-9F94-2FC300A3F348}" destId="{D84ADA90-5571-E84F-A7EA-32356FA086F5}" srcOrd="3" destOrd="0" presId="urn:microsoft.com/office/officeart/2005/8/layout/lProcess2"/>
    <dgm:cxn modelId="{AF81C15C-BA7E-4F50-9CE4-A16BBD2AB156}" type="presParOf" srcId="{95DA2375-C190-D741-9F94-2FC300A3F348}" destId="{804695BE-C145-114C-B121-74D69D805ED2}" srcOrd="4" destOrd="0" presId="urn:microsoft.com/office/officeart/2005/8/layout/lProcess2"/>
    <dgm:cxn modelId="{46990095-3CE0-4159-B9B8-359D686180E1}" type="presParOf" srcId="{95DA2375-C190-D741-9F94-2FC300A3F348}" destId="{1F627C14-D9CA-B140-AE15-74847FCA883B}" srcOrd="5" destOrd="0" presId="urn:microsoft.com/office/officeart/2005/8/layout/lProcess2"/>
    <dgm:cxn modelId="{DF2F9A55-BE3B-40A0-9AA8-A290093D0EFE}" type="presParOf" srcId="{95DA2375-C190-D741-9F94-2FC300A3F348}" destId="{6498FE22-62A6-B244-884B-D476C43FAD1B}" srcOrd="6" destOrd="0" presId="urn:microsoft.com/office/officeart/2005/8/layout/lProcess2"/>
    <dgm:cxn modelId="{00CB00DA-8752-4C11-B0EA-7CCD101F2606}" type="presParOf" srcId="{20A23C0D-3330-DF4F-9D31-514735F6FD16}" destId="{9B23D401-A401-354C-AAD9-1A668378365A}" srcOrd="3" destOrd="0" presId="urn:microsoft.com/office/officeart/2005/8/layout/lProcess2"/>
    <dgm:cxn modelId="{ACB34A4E-E5D9-44AF-B205-699DBF31A54C}" type="presParOf" srcId="{20A23C0D-3330-DF4F-9D31-514735F6FD16}" destId="{3E6BFA73-423C-1748-B817-A45BF9B30FBA}" srcOrd="4" destOrd="0" presId="urn:microsoft.com/office/officeart/2005/8/layout/lProcess2"/>
    <dgm:cxn modelId="{70B923E6-F6A6-4E2C-8489-D0E81122D12F}" type="presParOf" srcId="{3E6BFA73-423C-1748-B817-A45BF9B30FBA}" destId="{C24755C1-0960-CB4B-B01F-189139B6B57E}" srcOrd="0" destOrd="0" presId="urn:microsoft.com/office/officeart/2005/8/layout/lProcess2"/>
    <dgm:cxn modelId="{3E1266B8-3A83-4A03-85A9-D59B0264AEFC}" type="presParOf" srcId="{3E6BFA73-423C-1748-B817-A45BF9B30FBA}" destId="{0CFC31B8-38BE-1F49-A600-8A110482AA5E}" srcOrd="1" destOrd="0" presId="urn:microsoft.com/office/officeart/2005/8/layout/lProcess2"/>
    <dgm:cxn modelId="{05E1ECAE-E41E-48E2-9A8E-BB72098A0A41}" type="presParOf" srcId="{3E6BFA73-423C-1748-B817-A45BF9B30FBA}" destId="{3E1B84B1-025F-7840-94E8-5AF1B5753C66}" srcOrd="2" destOrd="0" presId="urn:microsoft.com/office/officeart/2005/8/layout/lProcess2"/>
    <dgm:cxn modelId="{5FDF32AC-AF01-4CDE-A2E5-AAE780794348}" type="presParOf" srcId="{3E1B84B1-025F-7840-94E8-5AF1B5753C66}" destId="{18D6B7E4-CBE5-324B-950D-1825A77DCDC6}" srcOrd="0" destOrd="0" presId="urn:microsoft.com/office/officeart/2005/8/layout/lProcess2"/>
    <dgm:cxn modelId="{57840B2F-4971-4E2D-89D4-60174459F218}" type="presParOf" srcId="{18D6B7E4-CBE5-324B-950D-1825A77DCDC6}" destId="{35217CF1-8057-AB4E-968E-F13C422BF748}" srcOrd="0" destOrd="0" presId="urn:microsoft.com/office/officeart/2005/8/layout/lProcess2"/>
    <dgm:cxn modelId="{6BB858E9-501D-4A34-BFAD-DCB65C147339}" type="presParOf" srcId="{18D6B7E4-CBE5-324B-950D-1825A77DCDC6}" destId="{B95F8999-405D-1148-B039-D9044BCEC499}" srcOrd="1" destOrd="0" presId="urn:microsoft.com/office/officeart/2005/8/layout/lProcess2"/>
    <dgm:cxn modelId="{654521C5-BED3-406B-9F67-39A77B2FF5F6}" type="presParOf" srcId="{18D6B7E4-CBE5-324B-950D-1825A77DCDC6}" destId="{B401D91A-E9F4-BA49-A8EE-5AC72DF093B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E2E16B-8440-414E-9535-AD0EEB9FDCB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DD9883-6C17-3549-B683-43A74F733F05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6D9970F6-19EC-864A-A2A8-87CF9E385204}" type="parTrans" cxnId="{C0DBCD2B-BEE9-A54E-8E8F-BC9B4AAD09DE}">
      <dgm:prSet/>
      <dgm:spPr/>
      <dgm:t>
        <a:bodyPr/>
        <a:lstStyle/>
        <a:p>
          <a:endParaRPr lang="en-US"/>
        </a:p>
      </dgm:t>
    </dgm:pt>
    <dgm:pt modelId="{5472A7B1-27C2-0D45-A6B5-8CBB733F230B}" type="sibTrans" cxnId="{C0DBCD2B-BEE9-A54E-8E8F-BC9B4AAD09DE}">
      <dgm:prSet/>
      <dgm:spPr/>
      <dgm:t>
        <a:bodyPr/>
        <a:lstStyle/>
        <a:p>
          <a:endParaRPr lang="en-US"/>
        </a:p>
      </dgm:t>
    </dgm:pt>
    <dgm:pt modelId="{430FFAFE-2BC4-1D47-9CA0-7295FA69C904}">
      <dgm:prSet phldrT="[Text]"/>
      <dgm:spPr/>
      <dgm:t>
        <a:bodyPr/>
        <a:lstStyle/>
        <a:p>
          <a:r>
            <a:rPr lang="en-US" dirty="0"/>
            <a:t>Platform</a:t>
          </a:r>
        </a:p>
      </dgm:t>
    </dgm:pt>
    <dgm:pt modelId="{2C7B81F9-6EF2-1D43-8FEF-CA90E27DF1BB}" type="parTrans" cxnId="{0FB9B304-124F-C243-8CB1-D0184827C8CC}">
      <dgm:prSet/>
      <dgm:spPr/>
      <dgm:t>
        <a:bodyPr/>
        <a:lstStyle/>
        <a:p>
          <a:endParaRPr lang="en-US"/>
        </a:p>
      </dgm:t>
    </dgm:pt>
    <dgm:pt modelId="{D9FFF8E6-1B2D-CD46-94EB-378EDAB4C261}" type="sibTrans" cxnId="{0FB9B304-124F-C243-8CB1-D0184827C8CC}">
      <dgm:prSet/>
      <dgm:spPr/>
      <dgm:t>
        <a:bodyPr/>
        <a:lstStyle/>
        <a:p>
          <a:endParaRPr lang="en-US"/>
        </a:p>
      </dgm:t>
    </dgm:pt>
    <dgm:pt modelId="{262AC711-07CC-0E42-9027-E2AFEDD5BD3E}">
      <dgm:prSet phldrT="[Text]"/>
      <dgm:spPr/>
      <dgm:t>
        <a:bodyPr/>
        <a:lstStyle/>
        <a:p>
          <a:r>
            <a:rPr lang="en-US" dirty="0"/>
            <a:t>Ruby on Rails</a:t>
          </a:r>
        </a:p>
      </dgm:t>
    </dgm:pt>
    <dgm:pt modelId="{6BEB3608-F3A8-3240-9C61-CFC634F7F605}" type="parTrans" cxnId="{D141EEB2-C296-8146-BF72-75C4F7406AF2}">
      <dgm:prSet/>
      <dgm:spPr/>
      <dgm:t>
        <a:bodyPr/>
        <a:lstStyle/>
        <a:p>
          <a:endParaRPr lang="en-US"/>
        </a:p>
      </dgm:t>
    </dgm:pt>
    <dgm:pt modelId="{0C4F6036-B074-4646-8860-94E20A2B2BF5}" type="sibTrans" cxnId="{D141EEB2-C296-8146-BF72-75C4F7406AF2}">
      <dgm:prSet/>
      <dgm:spPr/>
      <dgm:t>
        <a:bodyPr/>
        <a:lstStyle/>
        <a:p>
          <a:endParaRPr lang="en-US"/>
        </a:p>
      </dgm:t>
    </dgm:pt>
    <dgm:pt modelId="{CD160534-AFBF-F14F-A071-6158BAB2885E}">
      <dgm:prSet phldrT="[Text]"/>
      <dgm:spPr/>
      <dgm:t>
        <a:bodyPr/>
        <a:lstStyle/>
        <a:p>
          <a:r>
            <a:rPr lang="en-US" dirty="0" err="1"/>
            <a:t>Ubuntu</a:t>
          </a:r>
          <a:endParaRPr lang="en-US" dirty="0"/>
        </a:p>
      </dgm:t>
    </dgm:pt>
    <dgm:pt modelId="{32138E43-4E43-B847-AD0C-DCD855C44629}" type="parTrans" cxnId="{D705B55B-DC07-8248-BEC5-5CFCBA28046C}">
      <dgm:prSet/>
      <dgm:spPr/>
      <dgm:t>
        <a:bodyPr/>
        <a:lstStyle/>
        <a:p>
          <a:endParaRPr lang="en-US"/>
        </a:p>
      </dgm:t>
    </dgm:pt>
    <dgm:pt modelId="{119C5FA0-B19C-C949-B63F-59B8926FFF60}" type="sibTrans" cxnId="{D705B55B-DC07-8248-BEC5-5CFCBA28046C}">
      <dgm:prSet/>
      <dgm:spPr/>
      <dgm:t>
        <a:bodyPr/>
        <a:lstStyle/>
        <a:p>
          <a:endParaRPr lang="en-US"/>
        </a:p>
      </dgm:t>
    </dgm:pt>
    <dgm:pt modelId="{66A8FEBF-8BE4-C540-B491-BA7D877EF495}">
      <dgm:prSet phldrT="[Text]"/>
      <dgm:spPr/>
      <dgm:t>
        <a:bodyPr/>
        <a:lstStyle/>
        <a:p>
          <a:r>
            <a:rPr lang="en-US" dirty="0"/>
            <a:t>Infrastructure</a:t>
          </a:r>
        </a:p>
      </dgm:t>
    </dgm:pt>
    <dgm:pt modelId="{7A372F10-44F5-8D45-BA4F-FF0A2212BC73}" type="parTrans" cxnId="{4B83EA36-197C-AC42-B9B7-5BFD0AA66591}">
      <dgm:prSet/>
      <dgm:spPr/>
      <dgm:t>
        <a:bodyPr/>
        <a:lstStyle/>
        <a:p>
          <a:endParaRPr lang="en-US"/>
        </a:p>
      </dgm:t>
    </dgm:pt>
    <dgm:pt modelId="{79D96959-978F-544D-9451-8FDCBCB22ED1}" type="sibTrans" cxnId="{4B83EA36-197C-AC42-B9B7-5BFD0AA66591}">
      <dgm:prSet/>
      <dgm:spPr/>
      <dgm:t>
        <a:bodyPr/>
        <a:lstStyle/>
        <a:p>
          <a:endParaRPr lang="en-US"/>
        </a:p>
      </dgm:t>
    </dgm:pt>
    <dgm:pt modelId="{223EE437-CC46-AB4D-9A88-877C24CE6A8E}">
      <dgm:prSet phldrT="[Text]"/>
      <dgm:spPr/>
      <dgm:t>
        <a:bodyPr/>
        <a:lstStyle/>
        <a:p>
          <a:r>
            <a:rPr lang="en-US" dirty="0"/>
            <a:t>Servers</a:t>
          </a:r>
        </a:p>
      </dgm:t>
    </dgm:pt>
    <dgm:pt modelId="{AD894245-B29E-1744-9179-5D7437E431BF}" type="parTrans" cxnId="{424B25D5-53F7-C249-8F98-1E10FE70524A}">
      <dgm:prSet/>
      <dgm:spPr/>
      <dgm:t>
        <a:bodyPr/>
        <a:lstStyle/>
        <a:p>
          <a:endParaRPr lang="en-US"/>
        </a:p>
      </dgm:t>
    </dgm:pt>
    <dgm:pt modelId="{4C610874-4C23-DC44-B968-DE2A38B28596}" type="sibTrans" cxnId="{424B25D5-53F7-C249-8F98-1E10FE70524A}">
      <dgm:prSet/>
      <dgm:spPr/>
      <dgm:t>
        <a:bodyPr/>
        <a:lstStyle/>
        <a:p>
          <a:endParaRPr lang="en-US"/>
        </a:p>
      </dgm:t>
    </dgm:pt>
    <dgm:pt modelId="{5A2EF80A-926F-8F4A-B347-7B6A328D7311}">
      <dgm:prSet phldrT="[Text]"/>
      <dgm:spPr/>
      <dgm:t>
        <a:bodyPr/>
        <a:lstStyle/>
        <a:p>
          <a:r>
            <a:rPr lang="en-US" dirty="0" err="1"/>
            <a:t>MySQL</a:t>
          </a:r>
          <a:endParaRPr lang="en-US" dirty="0"/>
        </a:p>
      </dgm:t>
    </dgm:pt>
    <dgm:pt modelId="{AEADE8B3-8B02-0443-B5C8-6CA7679BFEA9}" type="parTrans" cxnId="{FAF5445E-3443-7947-98F9-055B81FEC226}">
      <dgm:prSet/>
      <dgm:spPr/>
      <dgm:t>
        <a:bodyPr/>
        <a:lstStyle/>
        <a:p>
          <a:endParaRPr lang="en-US"/>
        </a:p>
      </dgm:t>
    </dgm:pt>
    <dgm:pt modelId="{B0BD1177-BF55-CA4D-97B8-C0C023A75138}" type="sibTrans" cxnId="{FAF5445E-3443-7947-98F9-055B81FEC226}">
      <dgm:prSet/>
      <dgm:spPr/>
      <dgm:t>
        <a:bodyPr/>
        <a:lstStyle/>
        <a:p>
          <a:endParaRPr lang="en-US"/>
        </a:p>
      </dgm:t>
    </dgm:pt>
    <dgm:pt modelId="{35B666A6-EC59-BA41-9E0D-56A3A2509704}">
      <dgm:prSet phldrT="[Text]"/>
      <dgm:spPr/>
      <dgm:t>
        <a:bodyPr/>
        <a:lstStyle/>
        <a:p>
          <a:r>
            <a:rPr lang="en-US" dirty="0"/>
            <a:t>Network Connection</a:t>
          </a:r>
        </a:p>
      </dgm:t>
    </dgm:pt>
    <dgm:pt modelId="{C6DBE0EA-44B2-9D4E-9559-04061D3A74C8}" type="parTrans" cxnId="{D29E559C-159F-A340-BD1E-FEA1E3E7D7A3}">
      <dgm:prSet/>
      <dgm:spPr/>
      <dgm:t>
        <a:bodyPr/>
        <a:lstStyle/>
        <a:p>
          <a:endParaRPr lang="en-US"/>
        </a:p>
      </dgm:t>
    </dgm:pt>
    <dgm:pt modelId="{054F90E3-5512-5B4A-BFD4-B53464034B12}" type="sibTrans" cxnId="{D29E559C-159F-A340-BD1E-FEA1E3E7D7A3}">
      <dgm:prSet/>
      <dgm:spPr/>
      <dgm:t>
        <a:bodyPr/>
        <a:lstStyle/>
        <a:p>
          <a:endParaRPr lang="en-US"/>
        </a:p>
      </dgm:t>
    </dgm:pt>
    <dgm:pt modelId="{1EB9645A-707A-3B42-92D8-881BA29FE5EE}">
      <dgm:prSet phldrT="[Text]"/>
      <dgm:spPr/>
      <dgm:t>
        <a:bodyPr/>
        <a:lstStyle/>
        <a:p>
          <a:r>
            <a:rPr lang="en-US" dirty="0" err="1"/>
            <a:t>Redmine</a:t>
          </a:r>
          <a:endParaRPr lang="en-US" dirty="0"/>
        </a:p>
      </dgm:t>
    </dgm:pt>
    <dgm:pt modelId="{E7B0C7CC-99BA-F546-851F-A9C577234FE2}" type="parTrans" cxnId="{B21F01C5-28F0-184E-9AD2-DFEE6C96635C}">
      <dgm:prSet/>
      <dgm:spPr/>
      <dgm:t>
        <a:bodyPr/>
        <a:lstStyle/>
        <a:p>
          <a:endParaRPr lang="en-US"/>
        </a:p>
      </dgm:t>
    </dgm:pt>
    <dgm:pt modelId="{C464BA18-08B9-444B-8E9F-B81D829FCF60}" type="sibTrans" cxnId="{B21F01C5-28F0-184E-9AD2-DFEE6C96635C}">
      <dgm:prSet/>
      <dgm:spPr/>
      <dgm:t>
        <a:bodyPr/>
        <a:lstStyle/>
        <a:p>
          <a:endParaRPr lang="en-US"/>
        </a:p>
      </dgm:t>
    </dgm:pt>
    <dgm:pt modelId="{5F12F17A-9C48-7A4E-8F24-35EE3F4CE0EF}">
      <dgm:prSet phldrT="[Text]"/>
      <dgm:spPr/>
      <dgm:t>
        <a:bodyPr/>
        <a:lstStyle/>
        <a:p>
          <a:r>
            <a:rPr lang="en-US" dirty="0"/>
            <a:t>Mongrel</a:t>
          </a:r>
        </a:p>
      </dgm:t>
    </dgm:pt>
    <dgm:pt modelId="{02C56B3C-1354-6C47-96D3-E0438BCD9AC3}" type="parTrans" cxnId="{408A7708-A0D2-C141-8568-935C4ED1D05B}">
      <dgm:prSet/>
      <dgm:spPr/>
      <dgm:t>
        <a:bodyPr/>
        <a:lstStyle/>
        <a:p>
          <a:endParaRPr lang="en-US"/>
        </a:p>
      </dgm:t>
    </dgm:pt>
    <dgm:pt modelId="{F9C9EF70-0A57-1346-9B72-5BE0B3338787}" type="sibTrans" cxnId="{408A7708-A0D2-C141-8568-935C4ED1D05B}">
      <dgm:prSet/>
      <dgm:spPr/>
      <dgm:t>
        <a:bodyPr/>
        <a:lstStyle/>
        <a:p>
          <a:endParaRPr lang="en-US"/>
        </a:p>
      </dgm:t>
    </dgm:pt>
    <dgm:pt modelId="{20A23C0D-3330-DF4F-9D31-514735F6FD16}" type="pres">
      <dgm:prSet presAssocID="{30E2E16B-8440-414E-9535-AD0EEB9FDCBA}" presName="theList" presStyleCnt="0">
        <dgm:presLayoutVars>
          <dgm:dir/>
          <dgm:animLvl val="lvl"/>
          <dgm:resizeHandles val="exact"/>
        </dgm:presLayoutVars>
      </dgm:prSet>
      <dgm:spPr/>
    </dgm:pt>
    <dgm:pt modelId="{F57ADC89-346E-0544-8DEC-C63D3C334AD0}" type="pres">
      <dgm:prSet presAssocID="{7BDD9883-6C17-3549-B683-43A74F733F05}" presName="compNode" presStyleCnt="0"/>
      <dgm:spPr/>
    </dgm:pt>
    <dgm:pt modelId="{6ABC66FD-47B0-AA4B-B330-0100FA8AA1AB}" type="pres">
      <dgm:prSet presAssocID="{7BDD9883-6C17-3549-B683-43A74F733F05}" presName="aNode" presStyleLbl="bgShp" presStyleIdx="0" presStyleCnt="3"/>
      <dgm:spPr/>
    </dgm:pt>
    <dgm:pt modelId="{4553F57A-EB29-704B-BF10-D5C03B54D832}" type="pres">
      <dgm:prSet presAssocID="{7BDD9883-6C17-3549-B683-43A74F733F05}" presName="textNode" presStyleLbl="bgShp" presStyleIdx="0" presStyleCnt="3"/>
      <dgm:spPr/>
    </dgm:pt>
    <dgm:pt modelId="{357AAD72-9746-8F41-BD50-7FF720C87B29}" type="pres">
      <dgm:prSet presAssocID="{7BDD9883-6C17-3549-B683-43A74F733F05}" presName="compChildNode" presStyleCnt="0"/>
      <dgm:spPr/>
    </dgm:pt>
    <dgm:pt modelId="{CE130AAA-7DA0-1846-9909-8229D120C939}" type="pres">
      <dgm:prSet presAssocID="{7BDD9883-6C17-3549-B683-43A74F733F05}" presName="theInnerList" presStyleCnt="0"/>
      <dgm:spPr/>
    </dgm:pt>
    <dgm:pt modelId="{D77A6FFE-B25A-F24D-8E36-62DAA762AB34}" type="pres">
      <dgm:prSet presAssocID="{1EB9645A-707A-3B42-92D8-881BA29FE5EE}" presName="childNode" presStyleLbl="node1" presStyleIdx="0" presStyleCnt="7">
        <dgm:presLayoutVars>
          <dgm:bulletEnabled val="1"/>
        </dgm:presLayoutVars>
      </dgm:prSet>
      <dgm:spPr/>
    </dgm:pt>
    <dgm:pt modelId="{D85DA2A0-4802-964E-ACCF-D91902438580}" type="pres">
      <dgm:prSet presAssocID="{7BDD9883-6C17-3549-B683-43A74F733F05}" presName="aSpace" presStyleCnt="0"/>
      <dgm:spPr/>
    </dgm:pt>
    <dgm:pt modelId="{DBBFF2D3-1A1C-3A4B-8295-1BD6CF4D68A9}" type="pres">
      <dgm:prSet presAssocID="{430FFAFE-2BC4-1D47-9CA0-7295FA69C904}" presName="compNode" presStyleCnt="0"/>
      <dgm:spPr/>
    </dgm:pt>
    <dgm:pt modelId="{7EBDDAE3-5A88-114C-BFC2-152495F53504}" type="pres">
      <dgm:prSet presAssocID="{430FFAFE-2BC4-1D47-9CA0-7295FA69C904}" presName="aNode" presStyleLbl="bgShp" presStyleIdx="1" presStyleCnt="3"/>
      <dgm:spPr/>
    </dgm:pt>
    <dgm:pt modelId="{C5C2FB6F-D743-0742-811C-D6EDC4247769}" type="pres">
      <dgm:prSet presAssocID="{430FFAFE-2BC4-1D47-9CA0-7295FA69C904}" presName="textNode" presStyleLbl="bgShp" presStyleIdx="1" presStyleCnt="3"/>
      <dgm:spPr/>
    </dgm:pt>
    <dgm:pt modelId="{AFAE53AC-1F99-F541-A95D-507FA25AFB97}" type="pres">
      <dgm:prSet presAssocID="{430FFAFE-2BC4-1D47-9CA0-7295FA69C904}" presName="compChildNode" presStyleCnt="0"/>
      <dgm:spPr/>
    </dgm:pt>
    <dgm:pt modelId="{95DA2375-C190-D741-9F94-2FC300A3F348}" type="pres">
      <dgm:prSet presAssocID="{430FFAFE-2BC4-1D47-9CA0-7295FA69C904}" presName="theInnerList" presStyleCnt="0"/>
      <dgm:spPr/>
    </dgm:pt>
    <dgm:pt modelId="{80383D4C-093E-FB4A-9BD5-3FA843529AC0}" type="pres">
      <dgm:prSet presAssocID="{262AC711-07CC-0E42-9027-E2AFEDD5BD3E}" presName="childNode" presStyleLbl="node1" presStyleIdx="1" presStyleCnt="7">
        <dgm:presLayoutVars>
          <dgm:bulletEnabled val="1"/>
        </dgm:presLayoutVars>
      </dgm:prSet>
      <dgm:spPr/>
    </dgm:pt>
    <dgm:pt modelId="{344ECD96-DACF-B34F-9D0A-AB4F8CCE75B7}" type="pres">
      <dgm:prSet presAssocID="{262AC711-07CC-0E42-9027-E2AFEDD5BD3E}" presName="aSpace2" presStyleCnt="0"/>
      <dgm:spPr/>
    </dgm:pt>
    <dgm:pt modelId="{72D7BEBC-834E-4F42-80D3-0474641D8286}" type="pres">
      <dgm:prSet presAssocID="{CD160534-AFBF-F14F-A071-6158BAB2885E}" presName="childNode" presStyleLbl="node1" presStyleIdx="2" presStyleCnt="7">
        <dgm:presLayoutVars>
          <dgm:bulletEnabled val="1"/>
        </dgm:presLayoutVars>
      </dgm:prSet>
      <dgm:spPr/>
    </dgm:pt>
    <dgm:pt modelId="{D84ADA90-5571-E84F-A7EA-32356FA086F5}" type="pres">
      <dgm:prSet presAssocID="{CD160534-AFBF-F14F-A071-6158BAB2885E}" presName="aSpace2" presStyleCnt="0"/>
      <dgm:spPr/>
    </dgm:pt>
    <dgm:pt modelId="{804695BE-C145-114C-B121-74D69D805ED2}" type="pres">
      <dgm:prSet presAssocID="{5A2EF80A-926F-8F4A-B347-7B6A328D7311}" presName="childNode" presStyleLbl="node1" presStyleIdx="3" presStyleCnt="7">
        <dgm:presLayoutVars>
          <dgm:bulletEnabled val="1"/>
        </dgm:presLayoutVars>
      </dgm:prSet>
      <dgm:spPr/>
    </dgm:pt>
    <dgm:pt modelId="{1F627C14-D9CA-B140-AE15-74847FCA883B}" type="pres">
      <dgm:prSet presAssocID="{5A2EF80A-926F-8F4A-B347-7B6A328D7311}" presName="aSpace2" presStyleCnt="0"/>
      <dgm:spPr/>
    </dgm:pt>
    <dgm:pt modelId="{6498FE22-62A6-B244-884B-D476C43FAD1B}" type="pres">
      <dgm:prSet presAssocID="{5F12F17A-9C48-7A4E-8F24-35EE3F4CE0EF}" presName="childNode" presStyleLbl="node1" presStyleIdx="4" presStyleCnt="7">
        <dgm:presLayoutVars>
          <dgm:bulletEnabled val="1"/>
        </dgm:presLayoutVars>
      </dgm:prSet>
      <dgm:spPr/>
    </dgm:pt>
    <dgm:pt modelId="{9B23D401-A401-354C-AAD9-1A668378365A}" type="pres">
      <dgm:prSet presAssocID="{430FFAFE-2BC4-1D47-9CA0-7295FA69C904}" presName="aSpace" presStyleCnt="0"/>
      <dgm:spPr/>
    </dgm:pt>
    <dgm:pt modelId="{3E6BFA73-423C-1748-B817-A45BF9B30FBA}" type="pres">
      <dgm:prSet presAssocID="{66A8FEBF-8BE4-C540-B491-BA7D877EF495}" presName="compNode" presStyleCnt="0"/>
      <dgm:spPr/>
    </dgm:pt>
    <dgm:pt modelId="{C24755C1-0960-CB4B-B01F-189139B6B57E}" type="pres">
      <dgm:prSet presAssocID="{66A8FEBF-8BE4-C540-B491-BA7D877EF495}" presName="aNode" presStyleLbl="bgShp" presStyleIdx="2" presStyleCnt="3"/>
      <dgm:spPr/>
    </dgm:pt>
    <dgm:pt modelId="{0CFC31B8-38BE-1F49-A600-8A110482AA5E}" type="pres">
      <dgm:prSet presAssocID="{66A8FEBF-8BE4-C540-B491-BA7D877EF495}" presName="textNode" presStyleLbl="bgShp" presStyleIdx="2" presStyleCnt="3"/>
      <dgm:spPr/>
    </dgm:pt>
    <dgm:pt modelId="{3E1B84B1-025F-7840-94E8-5AF1B5753C66}" type="pres">
      <dgm:prSet presAssocID="{66A8FEBF-8BE4-C540-B491-BA7D877EF495}" presName="compChildNode" presStyleCnt="0"/>
      <dgm:spPr/>
    </dgm:pt>
    <dgm:pt modelId="{18D6B7E4-CBE5-324B-950D-1825A77DCDC6}" type="pres">
      <dgm:prSet presAssocID="{66A8FEBF-8BE4-C540-B491-BA7D877EF495}" presName="theInnerList" presStyleCnt="0"/>
      <dgm:spPr/>
    </dgm:pt>
    <dgm:pt modelId="{35217CF1-8057-AB4E-968E-F13C422BF748}" type="pres">
      <dgm:prSet presAssocID="{223EE437-CC46-AB4D-9A88-877C24CE6A8E}" presName="childNode" presStyleLbl="node1" presStyleIdx="5" presStyleCnt="7">
        <dgm:presLayoutVars>
          <dgm:bulletEnabled val="1"/>
        </dgm:presLayoutVars>
      </dgm:prSet>
      <dgm:spPr/>
    </dgm:pt>
    <dgm:pt modelId="{B95F8999-405D-1148-B039-D9044BCEC499}" type="pres">
      <dgm:prSet presAssocID="{223EE437-CC46-AB4D-9A88-877C24CE6A8E}" presName="aSpace2" presStyleCnt="0"/>
      <dgm:spPr/>
    </dgm:pt>
    <dgm:pt modelId="{B401D91A-E9F4-BA49-A8EE-5AC72DF093B6}" type="pres">
      <dgm:prSet presAssocID="{35B666A6-EC59-BA41-9E0D-56A3A2509704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0FB9B304-124F-C243-8CB1-D0184827C8CC}" srcId="{30E2E16B-8440-414E-9535-AD0EEB9FDCBA}" destId="{430FFAFE-2BC4-1D47-9CA0-7295FA69C904}" srcOrd="1" destOrd="0" parTransId="{2C7B81F9-6EF2-1D43-8FEF-CA90E27DF1BB}" sibTransId="{D9FFF8E6-1B2D-CD46-94EB-378EDAB4C261}"/>
    <dgm:cxn modelId="{408A7708-A0D2-C141-8568-935C4ED1D05B}" srcId="{430FFAFE-2BC4-1D47-9CA0-7295FA69C904}" destId="{5F12F17A-9C48-7A4E-8F24-35EE3F4CE0EF}" srcOrd="3" destOrd="0" parTransId="{02C56B3C-1354-6C47-96D3-E0438BCD9AC3}" sibTransId="{F9C9EF70-0A57-1346-9B72-5BE0B3338787}"/>
    <dgm:cxn modelId="{37CF7511-B0DB-4C78-BB51-CC1AC12BF7EC}" type="presOf" srcId="{430FFAFE-2BC4-1D47-9CA0-7295FA69C904}" destId="{C5C2FB6F-D743-0742-811C-D6EDC4247769}" srcOrd="1" destOrd="0" presId="urn:microsoft.com/office/officeart/2005/8/layout/lProcess2"/>
    <dgm:cxn modelId="{56732613-60D3-4008-8B3C-E6C94C7126BA}" type="presOf" srcId="{35B666A6-EC59-BA41-9E0D-56A3A2509704}" destId="{B401D91A-E9F4-BA49-A8EE-5AC72DF093B6}" srcOrd="0" destOrd="0" presId="urn:microsoft.com/office/officeart/2005/8/layout/lProcess2"/>
    <dgm:cxn modelId="{82CD2A1C-AD59-4083-97F6-077ACB93D2AE}" type="presOf" srcId="{430FFAFE-2BC4-1D47-9CA0-7295FA69C904}" destId="{7EBDDAE3-5A88-114C-BFC2-152495F53504}" srcOrd="0" destOrd="0" presId="urn:microsoft.com/office/officeart/2005/8/layout/lProcess2"/>
    <dgm:cxn modelId="{1E0BE527-522A-48B0-B366-3BA1448E34A0}" type="presOf" srcId="{66A8FEBF-8BE4-C540-B491-BA7D877EF495}" destId="{0CFC31B8-38BE-1F49-A600-8A110482AA5E}" srcOrd="1" destOrd="0" presId="urn:microsoft.com/office/officeart/2005/8/layout/lProcess2"/>
    <dgm:cxn modelId="{C0DBCD2B-BEE9-A54E-8E8F-BC9B4AAD09DE}" srcId="{30E2E16B-8440-414E-9535-AD0EEB9FDCBA}" destId="{7BDD9883-6C17-3549-B683-43A74F733F05}" srcOrd="0" destOrd="0" parTransId="{6D9970F6-19EC-864A-A2A8-87CF9E385204}" sibTransId="{5472A7B1-27C2-0D45-A6B5-8CBB733F230B}"/>
    <dgm:cxn modelId="{4B83EA36-197C-AC42-B9B7-5BFD0AA66591}" srcId="{30E2E16B-8440-414E-9535-AD0EEB9FDCBA}" destId="{66A8FEBF-8BE4-C540-B491-BA7D877EF495}" srcOrd="2" destOrd="0" parTransId="{7A372F10-44F5-8D45-BA4F-FF0A2212BC73}" sibTransId="{79D96959-978F-544D-9451-8FDCBCB22ED1}"/>
    <dgm:cxn modelId="{44655937-61FC-460F-9F66-B8B54FE808A9}" type="presOf" srcId="{5F12F17A-9C48-7A4E-8F24-35EE3F4CE0EF}" destId="{6498FE22-62A6-B244-884B-D476C43FAD1B}" srcOrd="0" destOrd="0" presId="urn:microsoft.com/office/officeart/2005/8/layout/lProcess2"/>
    <dgm:cxn modelId="{D705B55B-DC07-8248-BEC5-5CFCBA28046C}" srcId="{430FFAFE-2BC4-1D47-9CA0-7295FA69C904}" destId="{CD160534-AFBF-F14F-A071-6158BAB2885E}" srcOrd="1" destOrd="0" parTransId="{32138E43-4E43-B847-AD0C-DCD855C44629}" sibTransId="{119C5FA0-B19C-C949-B63F-59B8926FFF60}"/>
    <dgm:cxn modelId="{FAF5445E-3443-7947-98F9-055B81FEC226}" srcId="{430FFAFE-2BC4-1D47-9CA0-7295FA69C904}" destId="{5A2EF80A-926F-8F4A-B347-7B6A328D7311}" srcOrd="2" destOrd="0" parTransId="{AEADE8B3-8B02-0443-B5C8-6CA7679BFEA9}" sibTransId="{B0BD1177-BF55-CA4D-97B8-C0C023A75138}"/>
    <dgm:cxn modelId="{E794065F-5862-4A56-86B9-9103F83EA6A2}" type="presOf" srcId="{1EB9645A-707A-3B42-92D8-881BA29FE5EE}" destId="{D77A6FFE-B25A-F24D-8E36-62DAA762AB34}" srcOrd="0" destOrd="0" presId="urn:microsoft.com/office/officeart/2005/8/layout/lProcess2"/>
    <dgm:cxn modelId="{5869FA62-5D2F-4EB6-9387-AEBBF45EC658}" type="presOf" srcId="{66A8FEBF-8BE4-C540-B491-BA7D877EF495}" destId="{C24755C1-0960-CB4B-B01F-189139B6B57E}" srcOrd="0" destOrd="0" presId="urn:microsoft.com/office/officeart/2005/8/layout/lProcess2"/>
    <dgm:cxn modelId="{6371C446-E3A3-415C-B87F-0940CE2DA85C}" type="presOf" srcId="{223EE437-CC46-AB4D-9A88-877C24CE6A8E}" destId="{35217CF1-8057-AB4E-968E-F13C422BF748}" srcOrd="0" destOrd="0" presId="urn:microsoft.com/office/officeart/2005/8/layout/lProcess2"/>
    <dgm:cxn modelId="{7E77454F-3FDF-4C03-878D-600128B24DC6}" type="presOf" srcId="{CD160534-AFBF-F14F-A071-6158BAB2885E}" destId="{72D7BEBC-834E-4F42-80D3-0474641D8286}" srcOrd="0" destOrd="0" presId="urn:microsoft.com/office/officeart/2005/8/layout/lProcess2"/>
    <dgm:cxn modelId="{6E593981-2C63-4A7F-BEA2-CF2935D6753A}" type="presOf" srcId="{7BDD9883-6C17-3549-B683-43A74F733F05}" destId="{6ABC66FD-47B0-AA4B-B330-0100FA8AA1AB}" srcOrd="0" destOrd="0" presId="urn:microsoft.com/office/officeart/2005/8/layout/lProcess2"/>
    <dgm:cxn modelId="{3F0EF988-8322-4E59-877C-8B0BA6F75578}" type="presOf" srcId="{5A2EF80A-926F-8F4A-B347-7B6A328D7311}" destId="{804695BE-C145-114C-B121-74D69D805ED2}" srcOrd="0" destOrd="0" presId="urn:microsoft.com/office/officeart/2005/8/layout/lProcess2"/>
    <dgm:cxn modelId="{D29E559C-159F-A340-BD1E-FEA1E3E7D7A3}" srcId="{66A8FEBF-8BE4-C540-B491-BA7D877EF495}" destId="{35B666A6-EC59-BA41-9E0D-56A3A2509704}" srcOrd="1" destOrd="0" parTransId="{C6DBE0EA-44B2-9D4E-9559-04061D3A74C8}" sibTransId="{054F90E3-5512-5B4A-BFD4-B53464034B12}"/>
    <dgm:cxn modelId="{A25DA4A9-E37E-46E5-808D-92BA96A20717}" type="presOf" srcId="{262AC711-07CC-0E42-9027-E2AFEDD5BD3E}" destId="{80383D4C-093E-FB4A-9BD5-3FA843529AC0}" srcOrd="0" destOrd="0" presId="urn:microsoft.com/office/officeart/2005/8/layout/lProcess2"/>
    <dgm:cxn modelId="{BE3FA6B1-3172-40F2-9ACF-AB4A989800A3}" type="presOf" srcId="{7BDD9883-6C17-3549-B683-43A74F733F05}" destId="{4553F57A-EB29-704B-BF10-D5C03B54D832}" srcOrd="1" destOrd="0" presId="urn:microsoft.com/office/officeart/2005/8/layout/lProcess2"/>
    <dgm:cxn modelId="{D141EEB2-C296-8146-BF72-75C4F7406AF2}" srcId="{430FFAFE-2BC4-1D47-9CA0-7295FA69C904}" destId="{262AC711-07CC-0E42-9027-E2AFEDD5BD3E}" srcOrd="0" destOrd="0" parTransId="{6BEB3608-F3A8-3240-9C61-CFC634F7F605}" sibTransId="{0C4F6036-B074-4646-8860-94E20A2B2BF5}"/>
    <dgm:cxn modelId="{B21F01C5-28F0-184E-9AD2-DFEE6C96635C}" srcId="{7BDD9883-6C17-3549-B683-43A74F733F05}" destId="{1EB9645A-707A-3B42-92D8-881BA29FE5EE}" srcOrd="0" destOrd="0" parTransId="{E7B0C7CC-99BA-F546-851F-A9C577234FE2}" sibTransId="{C464BA18-08B9-444B-8E9F-B81D829FCF60}"/>
    <dgm:cxn modelId="{424B25D5-53F7-C249-8F98-1E10FE70524A}" srcId="{66A8FEBF-8BE4-C540-B491-BA7D877EF495}" destId="{223EE437-CC46-AB4D-9A88-877C24CE6A8E}" srcOrd="0" destOrd="0" parTransId="{AD894245-B29E-1744-9179-5D7437E431BF}" sibTransId="{4C610874-4C23-DC44-B968-DE2A38B28596}"/>
    <dgm:cxn modelId="{FA6708E1-BB24-4D98-B9D9-4F3FAB0CD593}" type="presOf" srcId="{30E2E16B-8440-414E-9535-AD0EEB9FDCBA}" destId="{20A23C0D-3330-DF4F-9D31-514735F6FD16}" srcOrd="0" destOrd="0" presId="urn:microsoft.com/office/officeart/2005/8/layout/lProcess2"/>
    <dgm:cxn modelId="{BE2960A6-53EB-483D-9904-736E22938617}" type="presParOf" srcId="{20A23C0D-3330-DF4F-9D31-514735F6FD16}" destId="{F57ADC89-346E-0544-8DEC-C63D3C334AD0}" srcOrd="0" destOrd="0" presId="urn:microsoft.com/office/officeart/2005/8/layout/lProcess2"/>
    <dgm:cxn modelId="{47406AA6-3C44-4C94-90F9-88A308FAD283}" type="presParOf" srcId="{F57ADC89-346E-0544-8DEC-C63D3C334AD0}" destId="{6ABC66FD-47B0-AA4B-B330-0100FA8AA1AB}" srcOrd="0" destOrd="0" presId="urn:microsoft.com/office/officeart/2005/8/layout/lProcess2"/>
    <dgm:cxn modelId="{3F71EBE2-EC1F-4387-A061-084C1560CF03}" type="presParOf" srcId="{F57ADC89-346E-0544-8DEC-C63D3C334AD0}" destId="{4553F57A-EB29-704B-BF10-D5C03B54D832}" srcOrd="1" destOrd="0" presId="urn:microsoft.com/office/officeart/2005/8/layout/lProcess2"/>
    <dgm:cxn modelId="{897AA45D-2B5B-4D97-8AA8-B1D1B039622D}" type="presParOf" srcId="{F57ADC89-346E-0544-8DEC-C63D3C334AD0}" destId="{357AAD72-9746-8F41-BD50-7FF720C87B29}" srcOrd="2" destOrd="0" presId="urn:microsoft.com/office/officeart/2005/8/layout/lProcess2"/>
    <dgm:cxn modelId="{45AA2695-955F-4B3A-9BE3-923A16D9561F}" type="presParOf" srcId="{357AAD72-9746-8F41-BD50-7FF720C87B29}" destId="{CE130AAA-7DA0-1846-9909-8229D120C939}" srcOrd="0" destOrd="0" presId="urn:microsoft.com/office/officeart/2005/8/layout/lProcess2"/>
    <dgm:cxn modelId="{02F3F9CF-94AF-470D-8F6C-D757D433FF67}" type="presParOf" srcId="{CE130AAA-7DA0-1846-9909-8229D120C939}" destId="{D77A6FFE-B25A-F24D-8E36-62DAA762AB34}" srcOrd="0" destOrd="0" presId="urn:microsoft.com/office/officeart/2005/8/layout/lProcess2"/>
    <dgm:cxn modelId="{2E1F899F-B247-41CD-A670-3919C876868E}" type="presParOf" srcId="{20A23C0D-3330-DF4F-9D31-514735F6FD16}" destId="{D85DA2A0-4802-964E-ACCF-D91902438580}" srcOrd="1" destOrd="0" presId="urn:microsoft.com/office/officeart/2005/8/layout/lProcess2"/>
    <dgm:cxn modelId="{780B1EB8-04F3-4552-A455-273EFD7E8029}" type="presParOf" srcId="{20A23C0D-3330-DF4F-9D31-514735F6FD16}" destId="{DBBFF2D3-1A1C-3A4B-8295-1BD6CF4D68A9}" srcOrd="2" destOrd="0" presId="urn:microsoft.com/office/officeart/2005/8/layout/lProcess2"/>
    <dgm:cxn modelId="{77FFDB24-5E71-4137-A00A-93F3FE75DC89}" type="presParOf" srcId="{DBBFF2D3-1A1C-3A4B-8295-1BD6CF4D68A9}" destId="{7EBDDAE3-5A88-114C-BFC2-152495F53504}" srcOrd="0" destOrd="0" presId="urn:microsoft.com/office/officeart/2005/8/layout/lProcess2"/>
    <dgm:cxn modelId="{983A7F4D-2A36-451C-BE10-9EE22FBB4F10}" type="presParOf" srcId="{DBBFF2D3-1A1C-3A4B-8295-1BD6CF4D68A9}" destId="{C5C2FB6F-D743-0742-811C-D6EDC4247769}" srcOrd="1" destOrd="0" presId="urn:microsoft.com/office/officeart/2005/8/layout/lProcess2"/>
    <dgm:cxn modelId="{991F773A-F750-4D13-8A31-9E9B0B04ECE2}" type="presParOf" srcId="{DBBFF2D3-1A1C-3A4B-8295-1BD6CF4D68A9}" destId="{AFAE53AC-1F99-F541-A95D-507FA25AFB97}" srcOrd="2" destOrd="0" presId="urn:microsoft.com/office/officeart/2005/8/layout/lProcess2"/>
    <dgm:cxn modelId="{E309A561-7F9D-4DF1-AE11-68F249BA213C}" type="presParOf" srcId="{AFAE53AC-1F99-F541-A95D-507FA25AFB97}" destId="{95DA2375-C190-D741-9F94-2FC300A3F348}" srcOrd="0" destOrd="0" presId="urn:microsoft.com/office/officeart/2005/8/layout/lProcess2"/>
    <dgm:cxn modelId="{6090F4E0-BB0E-49E7-A63C-B51D435C8989}" type="presParOf" srcId="{95DA2375-C190-D741-9F94-2FC300A3F348}" destId="{80383D4C-093E-FB4A-9BD5-3FA843529AC0}" srcOrd="0" destOrd="0" presId="urn:microsoft.com/office/officeart/2005/8/layout/lProcess2"/>
    <dgm:cxn modelId="{B0F42D0C-5AD9-491E-A4D0-F03CD3D120ED}" type="presParOf" srcId="{95DA2375-C190-D741-9F94-2FC300A3F348}" destId="{344ECD96-DACF-B34F-9D0A-AB4F8CCE75B7}" srcOrd="1" destOrd="0" presId="urn:microsoft.com/office/officeart/2005/8/layout/lProcess2"/>
    <dgm:cxn modelId="{2736C1F0-1125-4038-B3AF-D51258AD0DF8}" type="presParOf" srcId="{95DA2375-C190-D741-9F94-2FC300A3F348}" destId="{72D7BEBC-834E-4F42-80D3-0474641D8286}" srcOrd="2" destOrd="0" presId="urn:microsoft.com/office/officeart/2005/8/layout/lProcess2"/>
    <dgm:cxn modelId="{EA883D7D-4F07-44B7-B780-70CCCE56FE84}" type="presParOf" srcId="{95DA2375-C190-D741-9F94-2FC300A3F348}" destId="{D84ADA90-5571-E84F-A7EA-32356FA086F5}" srcOrd="3" destOrd="0" presId="urn:microsoft.com/office/officeart/2005/8/layout/lProcess2"/>
    <dgm:cxn modelId="{CEF8AAC5-A509-4781-B462-9CE3DAA0E13A}" type="presParOf" srcId="{95DA2375-C190-D741-9F94-2FC300A3F348}" destId="{804695BE-C145-114C-B121-74D69D805ED2}" srcOrd="4" destOrd="0" presId="urn:microsoft.com/office/officeart/2005/8/layout/lProcess2"/>
    <dgm:cxn modelId="{347BC3E7-59B5-4EBE-AB85-854BFBD4AED9}" type="presParOf" srcId="{95DA2375-C190-D741-9F94-2FC300A3F348}" destId="{1F627C14-D9CA-B140-AE15-74847FCA883B}" srcOrd="5" destOrd="0" presId="urn:microsoft.com/office/officeart/2005/8/layout/lProcess2"/>
    <dgm:cxn modelId="{6812D2D9-49F8-44DC-BBA6-93F8D10745C7}" type="presParOf" srcId="{95DA2375-C190-D741-9F94-2FC300A3F348}" destId="{6498FE22-62A6-B244-884B-D476C43FAD1B}" srcOrd="6" destOrd="0" presId="urn:microsoft.com/office/officeart/2005/8/layout/lProcess2"/>
    <dgm:cxn modelId="{CCFC0701-AD1C-4F10-977B-CEBD1F3EF71B}" type="presParOf" srcId="{20A23C0D-3330-DF4F-9D31-514735F6FD16}" destId="{9B23D401-A401-354C-AAD9-1A668378365A}" srcOrd="3" destOrd="0" presId="urn:microsoft.com/office/officeart/2005/8/layout/lProcess2"/>
    <dgm:cxn modelId="{12AF132E-4D1E-4493-913C-536DE19D7D72}" type="presParOf" srcId="{20A23C0D-3330-DF4F-9D31-514735F6FD16}" destId="{3E6BFA73-423C-1748-B817-A45BF9B30FBA}" srcOrd="4" destOrd="0" presId="urn:microsoft.com/office/officeart/2005/8/layout/lProcess2"/>
    <dgm:cxn modelId="{457AE6F1-2642-4A90-8BB3-6AFC30482CB0}" type="presParOf" srcId="{3E6BFA73-423C-1748-B817-A45BF9B30FBA}" destId="{C24755C1-0960-CB4B-B01F-189139B6B57E}" srcOrd="0" destOrd="0" presId="urn:microsoft.com/office/officeart/2005/8/layout/lProcess2"/>
    <dgm:cxn modelId="{444BB469-1960-4B4B-A5FA-29BE50B5BBA8}" type="presParOf" srcId="{3E6BFA73-423C-1748-B817-A45BF9B30FBA}" destId="{0CFC31B8-38BE-1F49-A600-8A110482AA5E}" srcOrd="1" destOrd="0" presId="urn:microsoft.com/office/officeart/2005/8/layout/lProcess2"/>
    <dgm:cxn modelId="{1C2D5B9E-11AC-4255-B06C-E9B6A3EA37B8}" type="presParOf" srcId="{3E6BFA73-423C-1748-B817-A45BF9B30FBA}" destId="{3E1B84B1-025F-7840-94E8-5AF1B5753C66}" srcOrd="2" destOrd="0" presId="urn:microsoft.com/office/officeart/2005/8/layout/lProcess2"/>
    <dgm:cxn modelId="{D58FB903-EEA3-4D33-BB3A-043AE27A7A81}" type="presParOf" srcId="{3E1B84B1-025F-7840-94E8-5AF1B5753C66}" destId="{18D6B7E4-CBE5-324B-950D-1825A77DCDC6}" srcOrd="0" destOrd="0" presId="urn:microsoft.com/office/officeart/2005/8/layout/lProcess2"/>
    <dgm:cxn modelId="{E42AA8F4-E934-42F0-AB77-E870A1444CE7}" type="presParOf" srcId="{18D6B7E4-CBE5-324B-950D-1825A77DCDC6}" destId="{35217CF1-8057-AB4E-968E-F13C422BF748}" srcOrd="0" destOrd="0" presId="urn:microsoft.com/office/officeart/2005/8/layout/lProcess2"/>
    <dgm:cxn modelId="{5E86F086-45FE-4E28-B63F-4245A6564482}" type="presParOf" srcId="{18D6B7E4-CBE5-324B-950D-1825A77DCDC6}" destId="{B95F8999-405D-1148-B039-D9044BCEC499}" srcOrd="1" destOrd="0" presId="urn:microsoft.com/office/officeart/2005/8/layout/lProcess2"/>
    <dgm:cxn modelId="{5AD6D195-A7D9-4B25-AD72-BCC07043BDC0}" type="presParOf" srcId="{18D6B7E4-CBE5-324B-950D-1825A77DCDC6}" destId="{B401D91A-E9F4-BA49-A8EE-5AC72DF093B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E2E16B-8440-414E-9535-AD0EEB9FDCB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0FFAFE-2BC4-1D47-9CA0-7295FA69C904}">
      <dgm:prSet phldrT="[Text]"/>
      <dgm:spPr/>
      <dgm:t>
        <a:bodyPr/>
        <a:lstStyle/>
        <a:p>
          <a:r>
            <a:rPr lang="en-US" dirty="0"/>
            <a:t>Platform</a:t>
          </a:r>
        </a:p>
      </dgm:t>
    </dgm:pt>
    <dgm:pt modelId="{2C7B81F9-6EF2-1D43-8FEF-CA90E27DF1BB}" type="parTrans" cxnId="{0FB9B304-124F-C243-8CB1-D0184827C8CC}">
      <dgm:prSet/>
      <dgm:spPr/>
      <dgm:t>
        <a:bodyPr/>
        <a:lstStyle/>
        <a:p>
          <a:endParaRPr lang="en-US"/>
        </a:p>
      </dgm:t>
    </dgm:pt>
    <dgm:pt modelId="{D9FFF8E6-1B2D-CD46-94EB-378EDAB4C261}" type="sibTrans" cxnId="{0FB9B304-124F-C243-8CB1-D0184827C8CC}">
      <dgm:prSet/>
      <dgm:spPr/>
      <dgm:t>
        <a:bodyPr/>
        <a:lstStyle/>
        <a:p>
          <a:endParaRPr lang="en-US"/>
        </a:p>
      </dgm:t>
    </dgm:pt>
    <dgm:pt modelId="{5F12F17A-9C48-7A4E-8F24-35EE3F4CE0EF}">
      <dgm:prSet phldrT="[Text]"/>
      <dgm:spPr/>
      <dgm:t>
        <a:bodyPr/>
        <a:lstStyle/>
        <a:p>
          <a:r>
            <a:rPr lang="en-US" dirty="0" err="1"/>
            <a:t>MySQL</a:t>
          </a:r>
          <a:endParaRPr lang="en-US" dirty="0"/>
        </a:p>
      </dgm:t>
    </dgm:pt>
    <dgm:pt modelId="{02C56B3C-1354-6C47-96D3-E0438BCD9AC3}" type="parTrans" cxnId="{408A7708-A0D2-C141-8568-935C4ED1D05B}">
      <dgm:prSet/>
      <dgm:spPr/>
      <dgm:t>
        <a:bodyPr/>
        <a:lstStyle/>
        <a:p>
          <a:endParaRPr lang="en-US"/>
        </a:p>
      </dgm:t>
    </dgm:pt>
    <dgm:pt modelId="{F9C9EF70-0A57-1346-9B72-5BE0B3338787}" type="sibTrans" cxnId="{408A7708-A0D2-C141-8568-935C4ED1D05B}">
      <dgm:prSet/>
      <dgm:spPr/>
      <dgm:t>
        <a:bodyPr/>
        <a:lstStyle/>
        <a:p>
          <a:endParaRPr lang="en-US"/>
        </a:p>
      </dgm:t>
    </dgm:pt>
    <dgm:pt modelId="{20A23C0D-3330-DF4F-9D31-514735F6FD16}" type="pres">
      <dgm:prSet presAssocID="{30E2E16B-8440-414E-9535-AD0EEB9FDCBA}" presName="theList" presStyleCnt="0">
        <dgm:presLayoutVars>
          <dgm:dir/>
          <dgm:animLvl val="lvl"/>
          <dgm:resizeHandles val="exact"/>
        </dgm:presLayoutVars>
      </dgm:prSet>
      <dgm:spPr/>
    </dgm:pt>
    <dgm:pt modelId="{DBBFF2D3-1A1C-3A4B-8295-1BD6CF4D68A9}" type="pres">
      <dgm:prSet presAssocID="{430FFAFE-2BC4-1D47-9CA0-7295FA69C904}" presName="compNode" presStyleCnt="0"/>
      <dgm:spPr/>
    </dgm:pt>
    <dgm:pt modelId="{7EBDDAE3-5A88-114C-BFC2-152495F53504}" type="pres">
      <dgm:prSet presAssocID="{430FFAFE-2BC4-1D47-9CA0-7295FA69C904}" presName="aNode" presStyleLbl="bgShp" presStyleIdx="0" presStyleCnt="1" custLinFactNeighborX="1272"/>
      <dgm:spPr/>
    </dgm:pt>
    <dgm:pt modelId="{C5C2FB6F-D743-0742-811C-D6EDC4247769}" type="pres">
      <dgm:prSet presAssocID="{430FFAFE-2BC4-1D47-9CA0-7295FA69C904}" presName="textNode" presStyleLbl="bgShp" presStyleIdx="0" presStyleCnt="1"/>
      <dgm:spPr/>
    </dgm:pt>
    <dgm:pt modelId="{AFAE53AC-1F99-F541-A95D-507FA25AFB97}" type="pres">
      <dgm:prSet presAssocID="{430FFAFE-2BC4-1D47-9CA0-7295FA69C904}" presName="compChildNode" presStyleCnt="0"/>
      <dgm:spPr/>
    </dgm:pt>
    <dgm:pt modelId="{95DA2375-C190-D741-9F94-2FC300A3F348}" type="pres">
      <dgm:prSet presAssocID="{430FFAFE-2BC4-1D47-9CA0-7295FA69C904}" presName="theInnerList" presStyleCnt="0"/>
      <dgm:spPr/>
    </dgm:pt>
    <dgm:pt modelId="{6498FE22-62A6-B244-884B-D476C43FAD1B}" type="pres">
      <dgm:prSet presAssocID="{5F12F17A-9C48-7A4E-8F24-35EE3F4CE0EF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0FB9B304-124F-C243-8CB1-D0184827C8CC}" srcId="{30E2E16B-8440-414E-9535-AD0EEB9FDCBA}" destId="{430FFAFE-2BC4-1D47-9CA0-7295FA69C904}" srcOrd="0" destOrd="0" parTransId="{2C7B81F9-6EF2-1D43-8FEF-CA90E27DF1BB}" sibTransId="{D9FFF8E6-1B2D-CD46-94EB-378EDAB4C261}"/>
    <dgm:cxn modelId="{408A7708-A0D2-C141-8568-935C4ED1D05B}" srcId="{430FFAFE-2BC4-1D47-9CA0-7295FA69C904}" destId="{5F12F17A-9C48-7A4E-8F24-35EE3F4CE0EF}" srcOrd="0" destOrd="0" parTransId="{02C56B3C-1354-6C47-96D3-E0438BCD9AC3}" sibTransId="{F9C9EF70-0A57-1346-9B72-5BE0B3338787}"/>
    <dgm:cxn modelId="{872FA217-7459-4428-8DFF-E772E86E8D0D}" type="presOf" srcId="{5F12F17A-9C48-7A4E-8F24-35EE3F4CE0EF}" destId="{6498FE22-62A6-B244-884B-D476C43FAD1B}" srcOrd="0" destOrd="0" presId="urn:microsoft.com/office/officeart/2005/8/layout/lProcess2"/>
    <dgm:cxn modelId="{FDB27974-98D7-4918-9FEF-A65E665ECBE7}" type="presOf" srcId="{30E2E16B-8440-414E-9535-AD0EEB9FDCBA}" destId="{20A23C0D-3330-DF4F-9D31-514735F6FD16}" srcOrd="0" destOrd="0" presId="urn:microsoft.com/office/officeart/2005/8/layout/lProcess2"/>
    <dgm:cxn modelId="{7CC551B2-A621-4651-9476-2A4ABFB8431B}" type="presOf" srcId="{430FFAFE-2BC4-1D47-9CA0-7295FA69C904}" destId="{7EBDDAE3-5A88-114C-BFC2-152495F53504}" srcOrd="0" destOrd="0" presId="urn:microsoft.com/office/officeart/2005/8/layout/lProcess2"/>
    <dgm:cxn modelId="{EF239FB3-9165-4A2F-9D13-C85AF487DE10}" type="presOf" srcId="{430FFAFE-2BC4-1D47-9CA0-7295FA69C904}" destId="{C5C2FB6F-D743-0742-811C-D6EDC4247769}" srcOrd="1" destOrd="0" presId="urn:microsoft.com/office/officeart/2005/8/layout/lProcess2"/>
    <dgm:cxn modelId="{1AA88DD2-7EC3-492D-812C-DE8806B26238}" type="presParOf" srcId="{20A23C0D-3330-DF4F-9D31-514735F6FD16}" destId="{DBBFF2D3-1A1C-3A4B-8295-1BD6CF4D68A9}" srcOrd="0" destOrd="0" presId="urn:microsoft.com/office/officeart/2005/8/layout/lProcess2"/>
    <dgm:cxn modelId="{FE86DCDF-D940-4C4E-8C33-B5B7BD2D9B51}" type="presParOf" srcId="{DBBFF2D3-1A1C-3A4B-8295-1BD6CF4D68A9}" destId="{7EBDDAE3-5A88-114C-BFC2-152495F53504}" srcOrd="0" destOrd="0" presId="urn:microsoft.com/office/officeart/2005/8/layout/lProcess2"/>
    <dgm:cxn modelId="{5796A4DB-D5BD-427B-9E4A-1214D0406B69}" type="presParOf" srcId="{DBBFF2D3-1A1C-3A4B-8295-1BD6CF4D68A9}" destId="{C5C2FB6F-D743-0742-811C-D6EDC4247769}" srcOrd="1" destOrd="0" presId="urn:microsoft.com/office/officeart/2005/8/layout/lProcess2"/>
    <dgm:cxn modelId="{FAE63C87-F9F4-4ED4-A7FE-A4564FF2F0F3}" type="presParOf" srcId="{DBBFF2D3-1A1C-3A4B-8295-1BD6CF4D68A9}" destId="{AFAE53AC-1F99-F541-A95D-507FA25AFB97}" srcOrd="2" destOrd="0" presId="urn:microsoft.com/office/officeart/2005/8/layout/lProcess2"/>
    <dgm:cxn modelId="{06C36324-423D-41DB-BE05-88020FE4853C}" type="presParOf" srcId="{AFAE53AC-1F99-F541-A95D-507FA25AFB97}" destId="{95DA2375-C190-D741-9F94-2FC300A3F348}" srcOrd="0" destOrd="0" presId="urn:microsoft.com/office/officeart/2005/8/layout/lProcess2"/>
    <dgm:cxn modelId="{02715611-1615-4C8E-AA4B-F9F8CEA5911F}" type="presParOf" srcId="{95DA2375-C190-D741-9F94-2FC300A3F348}" destId="{6498FE22-62A6-B244-884B-D476C43FAD1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C66FD-47B0-AA4B-B330-0100FA8AA1AB}">
      <dsp:nvSpPr>
        <dsp:cNvPr id="0" name=""/>
        <dsp:cNvSpPr/>
      </dsp:nvSpPr>
      <dsp:spPr>
        <a:xfrm>
          <a:off x="76210" y="0"/>
          <a:ext cx="2056696" cy="2971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Software</a:t>
          </a:r>
        </a:p>
      </dsp:txBody>
      <dsp:txXfrm>
        <a:off x="76210" y="0"/>
        <a:ext cx="2056696" cy="891539"/>
      </dsp:txXfrm>
    </dsp:sp>
    <dsp:sp modelId="{2F4DCC0F-F2C3-4245-9962-EB552FAE8E84}">
      <dsp:nvSpPr>
        <dsp:cNvPr id="0" name=""/>
        <dsp:cNvSpPr/>
      </dsp:nvSpPr>
      <dsp:spPr>
        <a:xfrm>
          <a:off x="206460" y="891539"/>
          <a:ext cx="1645356" cy="19316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Google Docs</a:t>
          </a:r>
        </a:p>
      </dsp:txBody>
      <dsp:txXfrm>
        <a:off x="254651" y="939730"/>
        <a:ext cx="1548974" cy="1835288"/>
      </dsp:txXfrm>
    </dsp:sp>
    <dsp:sp modelId="{862A3BBE-45EF-4B1C-A9C7-5FCA571DC13D}">
      <dsp:nvSpPr>
        <dsp:cNvPr id="0" name=""/>
        <dsp:cNvSpPr/>
      </dsp:nvSpPr>
      <dsp:spPr>
        <a:xfrm>
          <a:off x="2211739" y="0"/>
          <a:ext cx="2056696" cy="2971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Java</a:t>
          </a:r>
        </a:p>
      </dsp:txBody>
      <dsp:txXfrm>
        <a:off x="2211739" y="0"/>
        <a:ext cx="2056696" cy="891539"/>
      </dsp:txXfrm>
    </dsp:sp>
    <dsp:sp modelId="{72D7BEBC-834E-4F42-80D3-0474641D8286}">
      <dsp:nvSpPr>
        <dsp:cNvPr id="0" name=""/>
        <dsp:cNvSpPr/>
      </dsp:nvSpPr>
      <dsp:spPr>
        <a:xfrm>
          <a:off x="2417409" y="892410"/>
          <a:ext cx="1645356" cy="89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Javascript</a:t>
          </a:r>
          <a:endParaRPr lang="en-US" sz="2600" kern="1200" dirty="0"/>
        </a:p>
      </dsp:txBody>
      <dsp:txXfrm>
        <a:off x="2443653" y="918654"/>
        <a:ext cx="1592868" cy="843550"/>
      </dsp:txXfrm>
    </dsp:sp>
    <dsp:sp modelId="{61D69F96-4A41-D04D-A7A2-4200FF6B666E}">
      <dsp:nvSpPr>
        <dsp:cNvPr id="0" name=""/>
        <dsp:cNvSpPr/>
      </dsp:nvSpPr>
      <dsp:spPr>
        <a:xfrm>
          <a:off x="2417409" y="1926301"/>
          <a:ext cx="1645356" cy="89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?</a:t>
          </a:r>
        </a:p>
      </dsp:txBody>
      <dsp:txXfrm>
        <a:off x="2443653" y="1952545"/>
        <a:ext cx="1592868" cy="843550"/>
      </dsp:txXfrm>
    </dsp:sp>
    <dsp:sp modelId="{C24755C1-0960-CB4B-B01F-189139B6B57E}">
      <dsp:nvSpPr>
        <dsp:cNvPr id="0" name=""/>
        <dsp:cNvSpPr/>
      </dsp:nvSpPr>
      <dsp:spPr>
        <a:xfrm>
          <a:off x="4422687" y="0"/>
          <a:ext cx="2056696" cy="2971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Infrastructure</a:t>
          </a:r>
        </a:p>
      </dsp:txBody>
      <dsp:txXfrm>
        <a:off x="4422687" y="0"/>
        <a:ext cx="2056696" cy="891539"/>
      </dsp:txXfrm>
    </dsp:sp>
    <dsp:sp modelId="{35217CF1-8057-AB4E-968E-F13C422BF748}">
      <dsp:nvSpPr>
        <dsp:cNvPr id="0" name=""/>
        <dsp:cNvSpPr/>
      </dsp:nvSpPr>
      <dsp:spPr>
        <a:xfrm>
          <a:off x="4628357" y="892410"/>
          <a:ext cx="1645356" cy="89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Servers</a:t>
          </a:r>
        </a:p>
      </dsp:txBody>
      <dsp:txXfrm>
        <a:off x="4654601" y="918654"/>
        <a:ext cx="1592868" cy="843550"/>
      </dsp:txXfrm>
    </dsp:sp>
    <dsp:sp modelId="{216AA640-E7CB-BF44-8A36-47783134FC6D}">
      <dsp:nvSpPr>
        <dsp:cNvPr id="0" name=""/>
        <dsp:cNvSpPr/>
      </dsp:nvSpPr>
      <dsp:spPr>
        <a:xfrm>
          <a:off x="4628357" y="1926301"/>
          <a:ext cx="1645356" cy="89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Network Connection</a:t>
          </a:r>
        </a:p>
      </dsp:txBody>
      <dsp:txXfrm>
        <a:off x="4654601" y="1952545"/>
        <a:ext cx="1592868" cy="84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C66FD-47B0-AA4B-B330-0100FA8AA1AB}">
      <dsp:nvSpPr>
        <dsp:cNvPr id="0" name=""/>
        <dsp:cNvSpPr/>
      </dsp:nvSpPr>
      <dsp:spPr>
        <a:xfrm>
          <a:off x="725" y="0"/>
          <a:ext cx="1886396" cy="32297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Software</a:t>
          </a:r>
        </a:p>
      </dsp:txBody>
      <dsp:txXfrm>
        <a:off x="725" y="0"/>
        <a:ext cx="1886396" cy="968912"/>
      </dsp:txXfrm>
    </dsp:sp>
    <dsp:sp modelId="{D77A6FFE-B25A-F24D-8E36-62DAA762AB34}">
      <dsp:nvSpPr>
        <dsp:cNvPr id="0" name=""/>
        <dsp:cNvSpPr/>
      </dsp:nvSpPr>
      <dsp:spPr>
        <a:xfrm>
          <a:off x="189365" y="968912"/>
          <a:ext cx="1509117" cy="2099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Your Application</a:t>
          </a:r>
        </a:p>
      </dsp:txBody>
      <dsp:txXfrm>
        <a:off x="233566" y="1013113"/>
        <a:ext cx="1420715" cy="2010908"/>
      </dsp:txXfrm>
    </dsp:sp>
    <dsp:sp modelId="{7EBDDAE3-5A88-114C-BFC2-152495F53504}">
      <dsp:nvSpPr>
        <dsp:cNvPr id="0" name=""/>
        <dsp:cNvSpPr/>
      </dsp:nvSpPr>
      <dsp:spPr>
        <a:xfrm>
          <a:off x="2028601" y="0"/>
          <a:ext cx="1886396" cy="32297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Platform</a:t>
          </a:r>
        </a:p>
      </dsp:txBody>
      <dsp:txXfrm>
        <a:off x="2028601" y="0"/>
        <a:ext cx="1886396" cy="968912"/>
      </dsp:txXfrm>
    </dsp:sp>
    <dsp:sp modelId="{80383D4C-093E-FB4A-9BD5-3FA843529AC0}">
      <dsp:nvSpPr>
        <dsp:cNvPr id="0" name=""/>
        <dsp:cNvSpPr/>
      </dsp:nvSpPr>
      <dsp:spPr>
        <a:xfrm>
          <a:off x="2217241" y="968991"/>
          <a:ext cx="1509117" cy="470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Ruby on Rails</a:t>
          </a:r>
        </a:p>
      </dsp:txBody>
      <dsp:txXfrm>
        <a:off x="2231021" y="982771"/>
        <a:ext cx="1481557" cy="442939"/>
      </dsp:txXfrm>
    </dsp:sp>
    <dsp:sp modelId="{72D7BEBC-834E-4F42-80D3-0474641D8286}">
      <dsp:nvSpPr>
        <dsp:cNvPr id="0" name=""/>
        <dsp:cNvSpPr/>
      </dsp:nvSpPr>
      <dsp:spPr>
        <a:xfrm>
          <a:off x="2217241" y="1511875"/>
          <a:ext cx="1509117" cy="470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Debian</a:t>
          </a:r>
          <a:r>
            <a:rPr lang="en-US" sz="2000" kern="1200" dirty="0"/>
            <a:t> Linux</a:t>
          </a:r>
        </a:p>
      </dsp:txBody>
      <dsp:txXfrm>
        <a:off x="2231021" y="1525655"/>
        <a:ext cx="1481557" cy="442939"/>
      </dsp:txXfrm>
    </dsp:sp>
    <dsp:sp modelId="{804695BE-C145-114C-B121-74D69D805ED2}">
      <dsp:nvSpPr>
        <dsp:cNvPr id="0" name=""/>
        <dsp:cNvSpPr/>
      </dsp:nvSpPr>
      <dsp:spPr>
        <a:xfrm>
          <a:off x="2217241" y="2054759"/>
          <a:ext cx="1509117" cy="470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PostgresSQL</a:t>
          </a:r>
          <a:endParaRPr lang="en-US" sz="2000" kern="1200" dirty="0"/>
        </a:p>
      </dsp:txBody>
      <dsp:txXfrm>
        <a:off x="2231021" y="2068539"/>
        <a:ext cx="1481557" cy="442939"/>
      </dsp:txXfrm>
    </dsp:sp>
    <dsp:sp modelId="{61D69F96-4A41-D04D-A7A2-4200FF6B666E}">
      <dsp:nvSpPr>
        <dsp:cNvPr id="0" name=""/>
        <dsp:cNvSpPr/>
      </dsp:nvSpPr>
      <dsp:spPr>
        <a:xfrm>
          <a:off x="2217241" y="2597644"/>
          <a:ext cx="1509117" cy="470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Thin</a:t>
          </a:r>
        </a:p>
      </dsp:txBody>
      <dsp:txXfrm>
        <a:off x="2231021" y="2611424"/>
        <a:ext cx="1481557" cy="442939"/>
      </dsp:txXfrm>
    </dsp:sp>
    <dsp:sp modelId="{C24755C1-0960-CB4B-B01F-189139B6B57E}">
      <dsp:nvSpPr>
        <dsp:cNvPr id="0" name=""/>
        <dsp:cNvSpPr/>
      </dsp:nvSpPr>
      <dsp:spPr>
        <a:xfrm>
          <a:off x="4056477" y="0"/>
          <a:ext cx="1886396" cy="32297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Infrastructure</a:t>
          </a:r>
        </a:p>
      </dsp:txBody>
      <dsp:txXfrm>
        <a:off x="4056477" y="0"/>
        <a:ext cx="1886396" cy="968912"/>
      </dsp:txXfrm>
    </dsp:sp>
    <dsp:sp modelId="{35217CF1-8057-AB4E-968E-F13C422BF748}">
      <dsp:nvSpPr>
        <dsp:cNvPr id="0" name=""/>
        <dsp:cNvSpPr/>
      </dsp:nvSpPr>
      <dsp:spPr>
        <a:xfrm>
          <a:off x="4245117" y="969858"/>
          <a:ext cx="1509117" cy="973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Servers</a:t>
          </a:r>
        </a:p>
      </dsp:txBody>
      <dsp:txXfrm>
        <a:off x="4273639" y="998380"/>
        <a:ext cx="1452073" cy="916757"/>
      </dsp:txXfrm>
    </dsp:sp>
    <dsp:sp modelId="{B401D91A-E9F4-BA49-A8EE-5AC72DF093B6}">
      <dsp:nvSpPr>
        <dsp:cNvPr id="0" name=""/>
        <dsp:cNvSpPr/>
      </dsp:nvSpPr>
      <dsp:spPr>
        <a:xfrm>
          <a:off x="4245117" y="2093475"/>
          <a:ext cx="1509117" cy="973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Network Connection</a:t>
          </a:r>
        </a:p>
      </dsp:txBody>
      <dsp:txXfrm>
        <a:off x="4273639" y="2121997"/>
        <a:ext cx="1452073" cy="916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C66FD-47B0-AA4B-B330-0100FA8AA1AB}">
      <dsp:nvSpPr>
        <dsp:cNvPr id="0" name=""/>
        <dsp:cNvSpPr/>
      </dsp:nvSpPr>
      <dsp:spPr>
        <a:xfrm>
          <a:off x="744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Software</a:t>
          </a:r>
        </a:p>
      </dsp:txBody>
      <dsp:txXfrm>
        <a:off x="744" y="0"/>
        <a:ext cx="1934765" cy="1219200"/>
      </dsp:txXfrm>
    </dsp:sp>
    <dsp:sp modelId="{D77A6FFE-B25A-F24D-8E36-62DAA762AB34}">
      <dsp:nvSpPr>
        <dsp:cNvPr id="0" name=""/>
        <dsp:cNvSpPr/>
      </dsp:nvSpPr>
      <dsp:spPr>
        <a:xfrm>
          <a:off x="194220" y="1219200"/>
          <a:ext cx="1547812" cy="264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Your Application</a:t>
          </a:r>
        </a:p>
      </dsp:txBody>
      <dsp:txXfrm>
        <a:off x="239554" y="1264534"/>
        <a:ext cx="1457144" cy="2550932"/>
      </dsp:txXfrm>
    </dsp:sp>
    <dsp:sp modelId="{7EBDDAE3-5A88-114C-BFC2-152495F53504}">
      <dsp:nvSpPr>
        <dsp:cNvPr id="0" name=""/>
        <dsp:cNvSpPr/>
      </dsp:nvSpPr>
      <dsp:spPr>
        <a:xfrm>
          <a:off x="2080617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Platform</a:t>
          </a:r>
        </a:p>
      </dsp:txBody>
      <dsp:txXfrm>
        <a:off x="2080617" y="0"/>
        <a:ext cx="1934765" cy="1219200"/>
      </dsp:txXfrm>
    </dsp:sp>
    <dsp:sp modelId="{80383D4C-093E-FB4A-9BD5-3FA843529AC0}">
      <dsp:nvSpPr>
        <dsp:cNvPr id="0" name=""/>
        <dsp:cNvSpPr/>
      </dsp:nvSpPr>
      <dsp:spPr>
        <a:xfrm>
          <a:off x="2274093" y="1219547"/>
          <a:ext cx="15478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Your Programming Language</a:t>
          </a:r>
        </a:p>
      </dsp:txBody>
      <dsp:txXfrm>
        <a:off x="2297478" y="1242932"/>
        <a:ext cx="1501042" cy="751643"/>
      </dsp:txXfrm>
    </dsp:sp>
    <dsp:sp modelId="{72D7BEBC-834E-4F42-80D3-0474641D8286}">
      <dsp:nvSpPr>
        <dsp:cNvPr id="0" name=""/>
        <dsp:cNvSpPr/>
      </dsp:nvSpPr>
      <dsp:spPr>
        <a:xfrm>
          <a:off x="2274093" y="2140793"/>
          <a:ext cx="15478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Your Operating System</a:t>
          </a:r>
        </a:p>
      </dsp:txBody>
      <dsp:txXfrm>
        <a:off x="2297478" y="2164178"/>
        <a:ext cx="1501042" cy="751643"/>
      </dsp:txXfrm>
    </dsp:sp>
    <dsp:sp modelId="{804695BE-C145-114C-B121-74D69D805ED2}">
      <dsp:nvSpPr>
        <dsp:cNvPr id="0" name=""/>
        <dsp:cNvSpPr/>
      </dsp:nvSpPr>
      <dsp:spPr>
        <a:xfrm>
          <a:off x="2274093" y="3062039"/>
          <a:ext cx="1547812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Your Database</a:t>
          </a:r>
        </a:p>
      </dsp:txBody>
      <dsp:txXfrm>
        <a:off x="2297478" y="3085424"/>
        <a:ext cx="1501042" cy="751643"/>
      </dsp:txXfrm>
    </dsp:sp>
    <dsp:sp modelId="{C24755C1-0960-CB4B-B01F-189139B6B57E}">
      <dsp:nvSpPr>
        <dsp:cNvPr id="0" name=""/>
        <dsp:cNvSpPr/>
      </dsp:nvSpPr>
      <dsp:spPr>
        <a:xfrm>
          <a:off x="4160490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Infrastructure</a:t>
          </a:r>
        </a:p>
      </dsp:txBody>
      <dsp:txXfrm>
        <a:off x="4160490" y="0"/>
        <a:ext cx="1934765" cy="1219200"/>
      </dsp:txXfrm>
    </dsp:sp>
    <dsp:sp modelId="{35217CF1-8057-AB4E-968E-F13C422BF748}">
      <dsp:nvSpPr>
        <dsp:cNvPr id="0" name=""/>
        <dsp:cNvSpPr/>
      </dsp:nvSpPr>
      <dsp:spPr>
        <a:xfrm>
          <a:off x="4353966" y="1220390"/>
          <a:ext cx="15478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Servers</a:t>
          </a:r>
        </a:p>
      </dsp:txBody>
      <dsp:txXfrm>
        <a:off x="4389855" y="1256279"/>
        <a:ext cx="1476034" cy="1153573"/>
      </dsp:txXfrm>
    </dsp:sp>
    <dsp:sp modelId="{B401D91A-E9F4-BA49-A8EE-5AC72DF093B6}">
      <dsp:nvSpPr>
        <dsp:cNvPr id="0" name=""/>
        <dsp:cNvSpPr/>
      </dsp:nvSpPr>
      <dsp:spPr>
        <a:xfrm>
          <a:off x="4353966" y="2634257"/>
          <a:ext cx="15478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 Connection</a:t>
          </a:r>
        </a:p>
      </dsp:txBody>
      <dsp:txXfrm>
        <a:off x="4389855" y="2670146"/>
        <a:ext cx="1476034" cy="11535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C66FD-47B0-AA4B-B330-0100FA8AA1AB}">
      <dsp:nvSpPr>
        <dsp:cNvPr id="0" name=""/>
        <dsp:cNvSpPr/>
      </dsp:nvSpPr>
      <dsp:spPr>
        <a:xfrm>
          <a:off x="617" y="0"/>
          <a:ext cx="1606100" cy="32344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Software</a:t>
          </a:r>
        </a:p>
      </dsp:txBody>
      <dsp:txXfrm>
        <a:off x="617" y="0"/>
        <a:ext cx="1606100" cy="970340"/>
      </dsp:txXfrm>
    </dsp:sp>
    <dsp:sp modelId="{D77A6FFE-B25A-F24D-8E36-62DAA762AB34}">
      <dsp:nvSpPr>
        <dsp:cNvPr id="0" name=""/>
        <dsp:cNvSpPr/>
      </dsp:nvSpPr>
      <dsp:spPr>
        <a:xfrm>
          <a:off x="161227" y="970340"/>
          <a:ext cx="1284880" cy="2102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Redmine</a:t>
          </a:r>
          <a:endParaRPr lang="en-US" sz="1700" kern="1200" dirty="0"/>
        </a:p>
      </dsp:txBody>
      <dsp:txXfrm>
        <a:off x="198860" y="1007973"/>
        <a:ext cx="1209614" cy="2027138"/>
      </dsp:txXfrm>
    </dsp:sp>
    <dsp:sp modelId="{7EBDDAE3-5A88-114C-BFC2-152495F53504}">
      <dsp:nvSpPr>
        <dsp:cNvPr id="0" name=""/>
        <dsp:cNvSpPr/>
      </dsp:nvSpPr>
      <dsp:spPr>
        <a:xfrm>
          <a:off x="1727176" y="0"/>
          <a:ext cx="1606100" cy="32344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Platform</a:t>
          </a:r>
        </a:p>
      </dsp:txBody>
      <dsp:txXfrm>
        <a:off x="1727176" y="0"/>
        <a:ext cx="1606100" cy="970340"/>
      </dsp:txXfrm>
    </dsp:sp>
    <dsp:sp modelId="{80383D4C-093E-FB4A-9BD5-3FA843529AC0}">
      <dsp:nvSpPr>
        <dsp:cNvPr id="0" name=""/>
        <dsp:cNvSpPr/>
      </dsp:nvSpPr>
      <dsp:spPr>
        <a:xfrm>
          <a:off x="1887786" y="970419"/>
          <a:ext cx="1284880" cy="471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Ruby on Rails</a:t>
          </a:r>
        </a:p>
      </dsp:txBody>
      <dsp:txXfrm>
        <a:off x="1901587" y="984220"/>
        <a:ext cx="1257278" cy="443591"/>
      </dsp:txXfrm>
    </dsp:sp>
    <dsp:sp modelId="{72D7BEBC-834E-4F42-80D3-0474641D8286}">
      <dsp:nvSpPr>
        <dsp:cNvPr id="0" name=""/>
        <dsp:cNvSpPr/>
      </dsp:nvSpPr>
      <dsp:spPr>
        <a:xfrm>
          <a:off x="1887786" y="1514103"/>
          <a:ext cx="1284880" cy="471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Ubuntu</a:t>
          </a:r>
          <a:endParaRPr lang="en-US" sz="1700" kern="1200" dirty="0"/>
        </a:p>
      </dsp:txBody>
      <dsp:txXfrm>
        <a:off x="1901587" y="1527904"/>
        <a:ext cx="1257278" cy="443591"/>
      </dsp:txXfrm>
    </dsp:sp>
    <dsp:sp modelId="{804695BE-C145-114C-B121-74D69D805ED2}">
      <dsp:nvSpPr>
        <dsp:cNvPr id="0" name=""/>
        <dsp:cNvSpPr/>
      </dsp:nvSpPr>
      <dsp:spPr>
        <a:xfrm>
          <a:off x="1887786" y="2057788"/>
          <a:ext cx="1284880" cy="471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MySQL</a:t>
          </a:r>
          <a:endParaRPr lang="en-US" sz="1700" kern="1200" dirty="0"/>
        </a:p>
      </dsp:txBody>
      <dsp:txXfrm>
        <a:off x="1901587" y="2071589"/>
        <a:ext cx="1257278" cy="443591"/>
      </dsp:txXfrm>
    </dsp:sp>
    <dsp:sp modelId="{6498FE22-62A6-B244-884B-D476C43FAD1B}">
      <dsp:nvSpPr>
        <dsp:cNvPr id="0" name=""/>
        <dsp:cNvSpPr/>
      </dsp:nvSpPr>
      <dsp:spPr>
        <a:xfrm>
          <a:off x="1887786" y="2601472"/>
          <a:ext cx="1284880" cy="471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Mongrel</a:t>
          </a:r>
        </a:p>
      </dsp:txBody>
      <dsp:txXfrm>
        <a:off x="1901587" y="2615273"/>
        <a:ext cx="1257278" cy="443591"/>
      </dsp:txXfrm>
    </dsp:sp>
    <dsp:sp modelId="{C24755C1-0960-CB4B-B01F-189139B6B57E}">
      <dsp:nvSpPr>
        <dsp:cNvPr id="0" name=""/>
        <dsp:cNvSpPr/>
      </dsp:nvSpPr>
      <dsp:spPr>
        <a:xfrm>
          <a:off x="3453734" y="0"/>
          <a:ext cx="1606100" cy="32344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Infrastructure</a:t>
          </a:r>
        </a:p>
      </dsp:txBody>
      <dsp:txXfrm>
        <a:off x="3453734" y="0"/>
        <a:ext cx="1606100" cy="970340"/>
      </dsp:txXfrm>
    </dsp:sp>
    <dsp:sp modelId="{35217CF1-8057-AB4E-968E-F13C422BF748}">
      <dsp:nvSpPr>
        <dsp:cNvPr id="0" name=""/>
        <dsp:cNvSpPr/>
      </dsp:nvSpPr>
      <dsp:spPr>
        <a:xfrm>
          <a:off x="3614344" y="971287"/>
          <a:ext cx="1284880" cy="975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Servers</a:t>
          </a:r>
        </a:p>
      </dsp:txBody>
      <dsp:txXfrm>
        <a:off x="3642908" y="999851"/>
        <a:ext cx="1227752" cy="918108"/>
      </dsp:txXfrm>
    </dsp:sp>
    <dsp:sp modelId="{B401D91A-E9F4-BA49-A8EE-5AC72DF093B6}">
      <dsp:nvSpPr>
        <dsp:cNvPr id="0" name=""/>
        <dsp:cNvSpPr/>
      </dsp:nvSpPr>
      <dsp:spPr>
        <a:xfrm>
          <a:off x="3614344" y="2096560"/>
          <a:ext cx="1284880" cy="975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Network Connection</a:t>
          </a:r>
        </a:p>
      </dsp:txBody>
      <dsp:txXfrm>
        <a:off x="3642908" y="2125124"/>
        <a:ext cx="1227752" cy="9181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C66FD-47B0-AA4B-B330-0100FA8AA1AB}">
      <dsp:nvSpPr>
        <dsp:cNvPr id="0" name=""/>
        <dsp:cNvSpPr/>
      </dsp:nvSpPr>
      <dsp:spPr>
        <a:xfrm>
          <a:off x="617" y="0"/>
          <a:ext cx="1606100" cy="32344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Software</a:t>
          </a:r>
        </a:p>
      </dsp:txBody>
      <dsp:txXfrm>
        <a:off x="617" y="0"/>
        <a:ext cx="1606100" cy="970340"/>
      </dsp:txXfrm>
    </dsp:sp>
    <dsp:sp modelId="{D77A6FFE-B25A-F24D-8E36-62DAA762AB34}">
      <dsp:nvSpPr>
        <dsp:cNvPr id="0" name=""/>
        <dsp:cNvSpPr/>
      </dsp:nvSpPr>
      <dsp:spPr>
        <a:xfrm>
          <a:off x="161227" y="970340"/>
          <a:ext cx="1284880" cy="2102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Redmine</a:t>
          </a:r>
          <a:endParaRPr lang="en-US" sz="1700" kern="1200" dirty="0"/>
        </a:p>
      </dsp:txBody>
      <dsp:txXfrm>
        <a:off x="198860" y="1007973"/>
        <a:ext cx="1209614" cy="2027138"/>
      </dsp:txXfrm>
    </dsp:sp>
    <dsp:sp modelId="{7EBDDAE3-5A88-114C-BFC2-152495F53504}">
      <dsp:nvSpPr>
        <dsp:cNvPr id="0" name=""/>
        <dsp:cNvSpPr/>
      </dsp:nvSpPr>
      <dsp:spPr>
        <a:xfrm>
          <a:off x="1727176" y="0"/>
          <a:ext cx="1606100" cy="32344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Platform</a:t>
          </a:r>
        </a:p>
      </dsp:txBody>
      <dsp:txXfrm>
        <a:off x="1727176" y="0"/>
        <a:ext cx="1606100" cy="970340"/>
      </dsp:txXfrm>
    </dsp:sp>
    <dsp:sp modelId="{80383D4C-093E-FB4A-9BD5-3FA843529AC0}">
      <dsp:nvSpPr>
        <dsp:cNvPr id="0" name=""/>
        <dsp:cNvSpPr/>
      </dsp:nvSpPr>
      <dsp:spPr>
        <a:xfrm>
          <a:off x="1887786" y="970419"/>
          <a:ext cx="1284880" cy="471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Ruby on Rails</a:t>
          </a:r>
        </a:p>
      </dsp:txBody>
      <dsp:txXfrm>
        <a:off x="1901587" y="984220"/>
        <a:ext cx="1257278" cy="443591"/>
      </dsp:txXfrm>
    </dsp:sp>
    <dsp:sp modelId="{72D7BEBC-834E-4F42-80D3-0474641D8286}">
      <dsp:nvSpPr>
        <dsp:cNvPr id="0" name=""/>
        <dsp:cNvSpPr/>
      </dsp:nvSpPr>
      <dsp:spPr>
        <a:xfrm>
          <a:off x="1887786" y="1514103"/>
          <a:ext cx="1284880" cy="471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Ubuntu</a:t>
          </a:r>
          <a:endParaRPr lang="en-US" sz="1700" kern="1200" dirty="0"/>
        </a:p>
      </dsp:txBody>
      <dsp:txXfrm>
        <a:off x="1901587" y="1527904"/>
        <a:ext cx="1257278" cy="443591"/>
      </dsp:txXfrm>
    </dsp:sp>
    <dsp:sp modelId="{804695BE-C145-114C-B121-74D69D805ED2}">
      <dsp:nvSpPr>
        <dsp:cNvPr id="0" name=""/>
        <dsp:cNvSpPr/>
      </dsp:nvSpPr>
      <dsp:spPr>
        <a:xfrm>
          <a:off x="1887786" y="2057788"/>
          <a:ext cx="1284880" cy="471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MySQL</a:t>
          </a:r>
          <a:endParaRPr lang="en-US" sz="1700" kern="1200" dirty="0"/>
        </a:p>
      </dsp:txBody>
      <dsp:txXfrm>
        <a:off x="1901587" y="2071589"/>
        <a:ext cx="1257278" cy="443591"/>
      </dsp:txXfrm>
    </dsp:sp>
    <dsp:sp modelId="{6498FE22-62A6-B244-884B-D476C43FAD1B}">
      <dsp:nvSpPr>
        <dsp:cNvPr id="0" name=""/>
        <dsp:cNvSpPr/>
      </dsp:nvSpPr>
      <dsp:spPr>
        <a:xfrm>
          <a:off x="1887786" y="2601472"/>
          <a:ext cx="1284880" cy="471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Mongrel</a:t>
          </a:r>
        </a:p>
      </dsp:txBody>
      <dsp:txXfrm>
        <a:off x="1901587" y="2615273"/>
        <a:ext cx="1257278" cy="443591"/>
      </dsp:txXfrm>
    </dsp:sp>
    <dsp:sp modelId="{C24755C1-0960-CB4B-B01F-189139B6B57E}">
      <dsp:nvSpPr>
        <dsp:cNvPr id="0" name=""/>
        <dsp:cNvSpPr/>
      </dsp:nvSpPr>
      <dsp:spPr>
        <a:xfrm>
          <a:off x="3453734" y="0"/>
          <a:ext cx="1606100" cy="32344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Infrastructure</a:t>
          </a:r>
        </a:p>
      </dsp:txBody>
      <dsp:txXfrm>
        <a:off x="3453734" y="0"/>
        <a:ext cx="1606100" cy="970340"/>
      </dsp:txXfrm>
    </dsp:sp>
    <dsp:sp modelId="{35217CF1-8057-AB4E-968E-F13C422BF748}">
      <dsp:nvSpPr>
        <dsp:cNvPr id="0" name=""/>
        <dsp:cNvSpPr/>
      </dsp:nvSpPr>
      <dsp:spPr>
        <a:xfrm>
          <a:off x="3614344" y="971287"/>
          <a:ext cx="1284880" cy="975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Servers</a:t>
          </a:r>
        </a:p>
      </dsp:txBody>
      <dsp:txXfrm>
        <a:off x="3642908" y="999851"/>
        <a:ext cx="1227752" cy="918108"/>
      </dsp:txXfrm>
    </dsp:sp>
    <dsp:sp modelId="{B401D91A-E9F4-BA49-A8EE-5AC72DF093B6}">
      <dsp:nvSpPr>
        <dsp:cNvPr id="0" name=""/>
        <dsp:cNvSpPr/>
      </dsp:nvSpPr>
      <dsp:spPr>
        <a:xfrm>
          <a:off x="3614344" y="2096560"/>
          <a:ext cx="1284880" cy="975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Network Connection</a:t>
          </a:r>
        </a:p>
      </dsp:txBody>
      <dsp:txXfrm>
        <a:off x="3642908" y="2125124"/>
        <a:ext cx="1227752" cy="9181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C66FD-47B0-AA4B-B330-0100FA8AA1AB}">
      <dsp:nvSpPr>
        <dsp:cNvPr id="0" name=""/>
        <dsp:cNvSpPr/>
      </dsp:nvSpPr>
      <dsp:spPr>
        <a:xfrm>
          <a:off x="617" y="0"/>
          <a:ext cx="1606100" cy="32344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Software</a:t>
          </a:r>
        </a:p>
      </dsp:txBody>
      <dsp:txXfrm>
        <a:off x="617" y="0"/>
        <a:ext cx="1606100" cy="970340"/>
      </dsp:txXfrm>
    </dsp:sp>
    <dsp:sp modelId="{D77A6FFE-B25A-F24D-8E36-62DAA762AB34}">
      <dsp:nvSpPr>
        <dsp:cNvPr id="0" name=""/>
        <dsp:cNvSpPr/>
      </dsp:nvSpPr>
      <dsp:spPr>
        <a:xfrm>
          <a:off x="161227" y="970340"/>
          <a:ext cx="1284880" cy="2102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Redmine</a:t>
          </a:r>
          <a:endParaRPr lang="en-US" sz="1700" kern="1200" dirty="0"/>
        </a:p>
      </dsp:txBody>
      <dsp:txXfrm>
        <a:off x="198860" y="1007973"/>
        <a:ext cx="1209614" cy="2027138"/>
      </dsp:txXfrm>
    </dsp:sp>
    <dsp:sp modelId="{7EBDDAE3-5A88-114C-BFC2-152495F53504}">
      <dsp:nvSpPr>
        <dsp:cNvPr id="0" name=""/>
        <dsp:cNvSpPr/>
      </dsp:nvSpPr>
      <dsp:spPr>
        <a:xfrm>
          <a:off x="1727176" y="0"/>
          <a:ext cx="1606100" cy="32344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Platform</a:t>
          </a:r>
        </a:p>
      </dsp:txBody>
      <dsp:txXfrm>
        <a:off x="1727176" y="0"/>
        <a:ext cx="1606100" cy="970340"/>
      </dsp:txXfrm>
    </dsp:sp>
    <dsp:sp modelId="{80383D4C-093E-FB4A-9BD5-3FA843529AC0}">
      <dsp:nvSpPr>
        <dsp:cNvPr id="0" name=""/>
        <dsp:cNvSpPr/>
      </dsp:nvSpPr>
      <dsp:spPr>
        <a:xfrm>
          <a:off x="1887786" y="970419"/>
          <a:ext cx="1284880" cy="471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Ruby on Rails</a:t>
          </a:r>
        </a:p>
      </dsp:txBody>
      <dsp:txXfrm>
        <a:off x="1901587" y="984220"/>
        <a:ext cx="1257278" cy="443591"/>
      </dsp:txXfrm>
    </dsp:sp>
    <dsp:sp modelId="{72D7BEBC-834E-4F42-80D3-0474641D8286}">
      <dsp:nvSpPr>
        <dsp:cNvPr id="0" name=""/>
        <dsp:cNvSpPr/>
      </dsp:nvSpPr>
      <dsp:spPr>
        <a:xfrm>
          <a:off x="1887786" y="1514103"/>
          <a:ext cx="1284880" cy="471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Ubuntu</a:t>
          </a:r>
          <a:endParaRPr lang="en-US" sz="1700" kern="1200" dirty="0"/>
        </a:p>
      </dsp:txBody>
      <dsp:txXfrm>
        <a:off x="1901587" y="1527904"/>
        <a:ext cx="1257278" cy="443591"/>
      </dsp:txXfrm>
    </dsp:sp>
    <dsp:sp modelId="{804695BE-C145-114C-B121-74D69D805ED2}">
      <dsp:nvSpPr>
        <dsp:cNvPr id="0" name=""/>
        <dsp:cNvSpPr/>
      </dsp:nvSpPr>
      <dsp:spPr>
        <a:xfrm>
          <a:off x="1887786" y="2057788"/>
          <a:ext cx="1284880" cy="471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MySQL</a:t>
          </a:r>
          <a:endParaRPr lang="en-US" sz="1700" kern="1200" dirty="0"/>
        </a:p>
      </dsp:txBody>
      <dsp:txXfrm>
        <a:off x="1901587" y="2071589"/>
        <a:ext cx="1257278" cy="443591"/>
      </dsp:txXfrm>
    </dsp:sp>
    <dsp:sp modelId="{6498FE22-62A6-B244-884B-D476C43FAD1B}">
      <dsp:nvSpPr>
        <dsp:cNvPr id="0" name=""/>
        <dsp:cNvSpPr/>
      </dsp:nvSpPr>
      <dsp:spPr>
        <a:xfrm>
          <a:off x="1887786" y="2601472"/>
          <a:ext cx="1284880" cy="471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Mongrel</a:t>
          </a:r>
        </a:p>
      </dsp:txBody>
      <dsp:txXfrm>
        <a:off x="1901587" y="2615273"/>
        <a:ext cx="1257278" cy="443591"/>
      </dsp:txXfrm>
    </dsp:sp>
    <dsp:sp modelId="{C24755C1-0960-CB4B-B01F-189139B6B57E}">
      <dsp:nvSpPr>
        <dsp:cNvPr id="0" name=""/>
        <dsp:cNvSpPr/>
      </dsp:nvSpPr>
      <dsp:spPr>
        <a:xfrm>
          <a:off x="3453734" y="0"/>
          <a:ext cx="1606100" cy="32344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Infrastructure</a:t>
          </a:r>
        </a:p>
      </dsp:txBody>
      <dsp:txXfrm>
        <a:off x="3453734" y="0"/>
        <a:ext cx="1606100" cy="970340"/>
      </dsp:txXfrm>
    </dsp:sp>
    <dsp:sp modelId="{35217CF1-8057-AB4E-968E-F13C422BF748}">
      <dsp:nvSpPr>
        <dsp:cNvPr id="0" name=""/>
        <dsp:cNvSpPr/>
      </dsp:nvSpPr>
      <dsp:spPr>
        <a:xfrm>
          <a:off x="3614344" y="971287"/>
          <a:ext cx="1284880" cy="975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Servers</a:t>
          </a:r>
        </a:p>
      </dsp:txBody>
      <dsp:txXfrm>
        <a:off x="3642908" y="999851"/>
        <a:ext cx="1227752" cy="918108"/>
      </dsp:txXfrm>
    </dsp:sp>
    <dsp:sp modelId="{B401D91A-E9F4-BA49-A8EE-5AC72DF093B6}">
      <dsp:nvSpPr>
        <dsp:cNvPr id="0" name=""/>
        <dsp:cNvSpPr/>
      </dsp:nvSpPr>
      <dsp:spPr>
        <a:xfrm>
          <a:off x="3614344" y="2096560"/>
          <a:ext cx="1284880" cy="975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Network Connection</a:t>
          </a:r>
        </a:p>
      </dsp:txBody>
      <dsp:txXfrm>
        <a:off x="3642908" y="2125124"/>
        <a:ext cx="1227752" cy="9181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DDAE3-5A88-114C-BFC2-152495F53504}">
      <dsp:nvSpPr>
        <dsp:cNvPr id="0" name=""/>
        <dsp:cNvSpPr/>
      </dsp:nvSpPr>
      <dsp:spPr>
        <a:xfrm>
          <a:off x="0" y="0"/>
          <a:ext cx="1535731" cy="32344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Platform</a:t>
          </a:r>
        </a:p>
      </dsp:txBody>
      <dsp:txXfrm>
        <a:off x="0" y="0"/>
        <a:ext cx="1535731" cy="970340"/>
      </dsp:txXfrm>
    </dsp:sp>
    <dsp:sp modelId="{6498FE22-62A6-B244-884B-D476C43FAD1B}">
      <dsp:nvSpPr>
        <dsp:cNvPr id="0" name=""/>
        <dsp:cNvSpPr/>
      </dsp:nvSpPr>
      <dsp:spPr>
        <a:xfrm>
          <a:off x="153573" y="970340"/>
          <a:ext cx="1228584" cy="2102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MySQL</a:t>
          </a:r>
          <a:endParaRPr lang="en-US" sz="2700" kern="1200" dirty="0"/>
        </a:p>
      </dsp:txBody>
      <dsp:txXfrm>
        <a:off x="189557" y="1006324"/>
        <a:ext cx="1156616" cy="2030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2D4DA-0998-4D04-B770-88154C1684E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4BCB-2DBB-4816-ABEA-90A8E4F06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F925AFA-6389-4A76-AF98-6531F45BE88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F9B784-C07D-47DA-9CB5-CF36C13E25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AFA-6389-4A76-AF98-6531F45BE88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B784-C07D-47DA-9CB5-CF36C13E25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F925AFA-6389-4A76-AF98-6531F45BE88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F9B784-C07D-47DA-9CB5-CF36C13E25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AFA-6389-4A76-AF98-6531F45BE88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F9B784-C07D-47DA-9CB5-CF36C13E2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AFA-6389-4A76-AF98-6531F45BE88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F9B784-C07D-47DA-9CB5-CF36C13E2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F925AFA-6389-4A76-AF98-6531F45BE88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F9B784-C07D-47DA-9CB5-CF36C13E2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F925AFA-6389-4A76-AF98-6531F45BE88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F9B784-C07D-47DA-9CB5-CF36C13E2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AFA-6389-4A76-AF98-6531F45BE88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F9B784-C07D-47DA-9CB5-CF36C13E25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AFA-6389-4A76-AF98-6531F45BE88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F9B784-C07D-47DA-9CB5-CF36C13E25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5AFA-6389-4A76-AF98-6531F45BE88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F9B784-C07D-47DA-9CB5-CF36C13E2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925AFA-6389-4A76-AF98-6531F45BE88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F9B784-C07D-47DA-9CB5-CF36C13E25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925AFA-6389-4A76-AF98-6531F45BE88C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F9B784-C07D-47DA-9CB5-CF36C13E25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llthingsdistributed.com/" TargetMode="External"/><Relationship Id="rId3" Type="http://schemas.openxmlformats.org/officeDocument/2006/relationships/hyperlink" Target="http://news.cnet.com/wisdom-of-clouds/" TargetMode="External"/><Relationship Id="rId7" Type="http://schemas.openxmlformats.org/officeDocument/2006/relationships/hyperlink" Target="http://www.elasticvapor.com/" TargetMode="External"/><Relationship Id="rId2" Type="http://schemas.openxmlformats.org/officeDocument/2006/relationships/hyperlink" Target="http://www.planetcloud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windowsazure/" TargetMode="External"/><Relationship Id="rId5" Type="http://schemas.openxmlformats.org/officeDocument/2006/relationships/hyperlink" Target="http://aws.typepad.com/" TargetMode="External"/><Relationship Id="rId4" Type="http://schemas.openxmlformats.org/officeDocument/2006/relationships/hyperlink" Target="http://www.rationalsurvivability.com/blo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s.berkeley.edu/Pubs/TechRpts/2009/EECS-2009-28.html" TargetMode="External"/><Relationship Id="rId2" Type="http://schemas.openxmlformats.org/officeDocument/2006/relationships/hyperlink" Target="http://csrc.nist.gov/groups/SNS/cloud-compu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loudcamp.org/" TargetMode="External"/><Relationship Id="rId5" Type="http://schemas.openxmlformats.org/officeDocument/2006/relationships/hyperlink" Target="http://www.educause.edu/Resources/Browse/CloudComputing/27148" TargetMode="External"/><Relationship Id="rId4" Type="http://schemas.openxmlformats.org/officeDocument/2006/relationships/hyperlink" Target="http://twitter.com/clouderati/lists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7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providers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66900"/>
            <a:ext cx="72199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9" y="1471613"/>
            <a:ext cx="894921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2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ms-in-the-cloud-right-scale-20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733425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45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67" y="381000"/>
            <a:ext cx="905853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023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Models: Cloud Computing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90549"/>
            <a:ext cx="4086225" cy="2567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81139"/>
            <a:ext cx="8001000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27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Cloud services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991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03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Cloud Software as a Service (</a:t>
            </a:r>
            <a:r>
              <a:rPr lang="en-US" altLang="ja-JP" sz="2800" dirty="0" err="1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) – Google Docs</a:t>
            </a:r>
          </a:p>
          <a:p>
            <a:pPr lvl="1">
              <a:lnSpc>
                <a:spcPct val="80000"/>
              </a:lnSpc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A software is given to you in form of services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Cloud provider leases applications or software which owned by them to its client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User doesn’t manage or control the network, servers, OS, storage or applications e.g. Google apps, saleforces.com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Many companies runs different software as a package in form of service.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8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991585"/>
              </p:ext>
            </p:extLst>
          </p:nvPr>
        </p:nvGraphicFramePr>
        <p:xfrm>
          <a:off x="1143000" y="2590800"/>
          <a:ext cx="6480175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48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Platform as a Service (</a:t>
            </a:r>
            <a:r>
              <a:rPr lang="en-US" altLang="ja-JP" dirty="0" err="1"/>
              <a:t>PaaS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2800" dirty="0"/>
              <a:t>Cloud Platform as a Service (</a:t>
            </a:r>
            <a:r>
              <a:rPr lang="en-US" altLang="ja-JP" sz="2800" dirty="0" err="1"/>
              <a:t>PaaS</a:t>
            </a:r>
            <a:r>
              <a:rPr lang="en-US" altLang="ja-JP" sz="2800" dirty="0"/>
              <a:t>) – </a:t>
            </a:r>
            <a:r>
              <a:rPr lang="en-US" altLang="ja-JP" sz="2800" dirty="0" err="1"/>
              <a:t>Heroku</a:t>
            </a:r>
            <a:endParaRPr lang="en-US" altLang="ja-JP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ja-JP" sz="2800" dirty="0"/>
              <a:t>AWS</a:t>
            </a:r>
          </a:p>
          <a:p>
            <a:pPr lvl="1">
              <a:lnSpc>
                <a:spcPct val="80000"/>
              </a:lnSpc>
            </a:pPr>
            <a:r>
              <a:rPr lang="en-US" altLang="ja-JP" sz="2400" dirty="0"/>
              <a:t>Users deploy </a:t>
            </a:r>
            <a:r>
              <a:rPr lang="en-US" sz="2400" dirty="0"/>
              <a:t>their applications on a cloud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Users control their apps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No control over the underlying architecture including OS, Storage, Servers etc.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cloud provider gives the ability to the customer to deploy customer created apps using programming languages, tools etc. that are provided by the Cloud Provider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PaaS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97637798"/>
              </p:ext>
            </p:extLst>
          </p:nvPr>
        </p:nvGraphicFramePr>
        <p:xfrm>
          <a:off x="1295400" y="2362200"/>
          <a:ext cx="5943600" cy="322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7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>
                                            <p:graphicEl>
                                              <a:dgm id="{7EBDDAE3-5A88-114C-BFC2-152495F53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graphicEl>
                                              <a:dgm id="{7EBDDAE3-5A88-114C-BFC2-152495F53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>
                                            <p:graphicEl>
                                              <a:dgm id="{80383D4C-093E-FB4A-9BD5-3FA843529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>
                                            <p:graphicEl>
                                              <a:dgm id="{80383D4C-093E-FB4A-9BD5-3FA843529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>
                                            <p:graphicEl>
                                              <a:dgm id="{72D7BEBC-834E-4F42-80D3-0474641D8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>
                                            <p:graphicEl>
                                              <a:dgm id="{72D7BEBC-834E-4F42-80D3-0474641D82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">
                                            <p:graphicEl>
                                              <a:dgm id="{804695BE-C145-114C-B121-74D69D805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">
                                            <p:graphicEl>
                                              <a:dgm id="{804695BE-C145-114C-B121-74D69D805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">
                                            <p:graphicEl>
                                              <a:dgm id="{61D69F96-4A41-D04D-A7A2-4200FF6B6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">
                                            <p:graphicEl>
                                              <a:dgm id="{61D69F96-4A41-D04D-A7A2-4200FF6B6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>
                                            <p:graphicEl>
                                              <a:dgm id="{C24755C1-0960-CB4B-B01F-189139B6B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graphicEl>
                                              <a:dgm id="{C24755C1-0960-CB4B-B01F-189139B6B5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">
                                            <p:graphicEl>
                                              <a:dgm id="{35217CF1-8057-AB4E-968E-F13C422BF7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graphicEl>
                                              <a:dgm id="{35217CF1-8057-AB4E-968E-F13C422BF7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">
                                            <p:graphicEl>
                                              <a:dgm id="{B401D91A-E9F4-BA49-A8EE-5AC72DF09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graphicEl>
                                              <a:dgm id="{B401D91A-E9F4-BA49-A8EE-5AC72DF093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Before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Suppose you want to host a website, there are the following things that you would need to do: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Buy a stack of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High traffic..! More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Monitoring and Maintain servers</a:t>
            </a:r>
          </a:p>
        </p:txBody>
      </p:sp>
    </p:spTree>
    <p:extLst>
      <p:ext uri="{BB962C8B-B14F-4D97-AF65-F5344CB8AC3E}">
        <p14:creationId xmlns:p14="http://schemas.microsoft.com/office/powerpoint/2010/main" val="2938700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ja-JP" sz="2800" dirty="0"/>
              <a:t>Cloud Infrastructure as a Service (</a:t>
            </a:r>
            <a:r>
              <a:rPr lang="en-US" altLang="ja-JP" sz="2800" dirty="0" err="1"/>
              <a:t>IaaS</a:t>
            </a:r>
            <a:r>
              <a:rPr lang="en-US" altLang="ja-JP" sz="2800" dirty="0"/>
              <a:t>) - </a:t>
            </a:r>
            <a:r>
              <a:rPr lang="en-US" altLang="ja-JP" sz="2800" dirty="0" err="1"/>
              <a:t>Rackspace</a:t>
            </a:r>
            <a:endParaRPr lang="en-US" altLang="ja-JP" sz="2800" dirty="0"/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400" dirty="0"/>
              <a:t>Rent processing, storage, network capacity, and other fundamental computing resources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Consumers gets access to the infrastructure to deploy their stuff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Don’t manage or control the infrastructure (no worries about the underlying physical machine)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Do manage or control the OS, storage, apps, selected network components (abstract the user from physical machine)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Infrastructure as a Service (</a:t>
            </a:r>
            <a:r>
              <a:rPr lang="en-US" altLang="ja-JP" dirty="0" err="1"/>
              <a:t>IaaS</a:t>
            </a:r>
            <a:r>
              <a:rPr lang="en-US" altLang="ja-JP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1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4478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>
                                            <p:graphicEl>
                                              <a:dgm id="{C24755C1-0960-CB4B-B01F-189139B6B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>
                                            <p:graphicEl>
                                              <a:dgm id="{C24755C1-0960-CB4B-B01F-189139B6B5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>
                                            <p:graphicEl>
                                              <a:dgm id="{35217CF1-8057-AB4E-968E-F13C422BF7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>
                                            <p:graphicEl>
                                              <a:dgm id="{35217CF1-8057-AB4E-968E-F13C422BF7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graphicEl>
                                              <a:dgm id="{B401D91A-E9F4-BA49-A8EE-5AC72DF09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graphicEl>
                                              <a:dgm id="{B401D91A-E9F4-BA49-A8EE-5AC72DF093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IaaS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at&amp;t</a:t>
            </a:r>
            <a:endParaRPr lang="en-US" dirty="0"/>
          </a:p>
          <a:p>
            <a:r>
              <a:rPr lang="en-US" dirty="0"/>
              <a:t>Blizzard</a:t>
            </a:r>
          </a:p>
          <a:p>
            <a:r>
              <a:rPr lang="en-US" dirty="0"/>
              <a:t>Go Grid</a:t>
            </a:r>
          </a:p>
          <a:p>
            <a:r>
              <a:rPr lang="en-US" dirty="0" err="1"/>
              <a:t>OpSource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PaaS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  <a:p>
            <a:r>
              <a:rPr lang="en-US" dirty="0"/>
              <a:t>Amazon web </a:t>
            </a:r>
            <a:r>
              <a:rPr lang="en-US" dirty="0" err="1"/>
              <a:t>servicies</a:t>
            </a:r>
            <a:endParaRPr lang="en-US" dirty="0"/>
          </a:p>
          <a:p>
            <a:r>
              <a:rPr lang="en-US" dirty="0"/>
              <a:t>Saleforces.com</a:t>
            </a:r>
          </a:p>
          <a:p>
            <a:r>
              <a:rPr lang="en-US" dirty="0" err="1"/>
              <a:t>Rackspace</a:t>
            </a:r>
            <a:endParaRPr lang="en-US" dirty="0"/>
          </a:p>
          <a:p>
            <a:r>
              <a:rPr lang="en-US" dirty="0" err="1"/>
              <a:t>Joyent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SaaS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Google doc</a:t>
            </a:r>
          </a:p>
          <a:p>
            <a:r>
              <a:rPr lang="en-US" dirty="0" err="1"/>
              <a:t>Facebook</a:t>
            </a:r>
            <a:endParaRPr lang="en-US" dirty="0"/>
          </a:p>
          <a:p>
            <a:r>
              <a:rPr lang="en-US" dirty="0" err="1"/>
              <a:t>Netsuite</a:t>
            </a:r>
            <a:endParaRPr lang="en-US" dirty="0"/>
          </a:p>
          <a:p>
            <a:r>
              <a:rPr lang="en-US" dirty="0" err="1"/>
              <a:t>postini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" y="381000"/>
            <a:ext cx="8782159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8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Model Architectures</a:t>
            </a: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1257300" y="1600200"/>
          <a:ext cx="66294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91700" imgH="4976439" progId="">
                  <p:embed/>
                </p:oleObj>
              </mc:Choice>
              <mc:Fallback>
                <p:oleObj name="Visio" r:id="rId2" imgW="7291700" imgH="497643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600200"/>
                        <a:ext cx="6629400" cy="452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334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Usage by Academic Institutions Responding to Survey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Software-as-a-Service</a:t>
            </a:r>
          </a:p>
        </p:txBody>
      </p:sp>
      <p:pic>
        <p:nvPicPr>
          <p:cNvPr id="5" name="Picture Placeholder 7" descr="saa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2743200"/>
            <a:ext cx="5551714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Platform-as-a-Service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Usage by Academic Institutions Responding to Survey</a:t>
            </a:r>
          </a:p>
          <a:p>
            <a:endParaRPr lang="en-US" dirty="0"/>
          </a:p>
        </p:txBody>
      </p:sp>
      <p:pic>
        <p:nvPicPr>
          <p:cNvPr id="4" name="Picture Placeholder 4" descr="paa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262890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Infrastructure-as-a-Service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Usage by Academic Institutions Responding to Survey</a:t>
            </a:r>
          </a:p>
          <a:p>
            <a:endParaRPr lang="en-US" dirty="0"/>
          </a:p>
        </p:txBody>
      </p:sp>
      <p:pic>
        <p:nvPicPr>
          <p:cNvPr id="4" name="Picture Placeholder 4" descr="paa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262890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	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71550"/>
            <a:ext cx="882967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239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460375" lvl="0" indent="-460375" defTabSz="914363">
              <a:lnSpc>
                <a:spcPct val="90000"/>
              </a:lnSpc>
              <a:spcBef>
                <a:spcPct val="20000"/>
              </a:spcBef>
              <a:buClrTx/>
              <a:buSzPct val="90000"/>
              <a:buBlip>
                <a:blip r:embed="rId2"/>
              </a:buBlip>
            </a:pPr>
            <a:r>
              <a:rPr lang="en-US" sz="3200" dirty="0">
                <a:latin typeface="Arial"/>
              </a:rPr>
              <a:t>Implementation of cloud services on resources that are dedicated to your organization, whether they exist on-premises or off-premises</a:t>
            </a:r>
          </a:p>
          <a:p>
            <a:pPr marL="460375" lvl="0" indent="-460375" defTabSz="914363">
              <a:lnSpc>
                <a:spcPct val="90000"/>
              </a:lnSpc>
              <a:spcBef>
                <a:spcPct val="20000"/>
              </a:spcBef>
              <a:buClrTx/>
              <a:buSzPct val="90000"/>
              <a:buNone/>
            </a:pPr>
            <a:endParaRPr lang="en-US" sz="3200" dirty="0">
              <a:latin typeface="Arial"/>
            </a:endParaRPr>
          </a:p>
          <a:p>
            <a:r>
              <a:rPr lang="en-US" dirty="0"/>
              <a:t>Typically, your organization owns and controls the resources/assets, definition of services, costs and risks</a:t>
            </a:r>
          </a:p>
          <a:p>
            <a:pPr lvl="1"/>
            <a:r>
              <a:rPr lang="en-US" dirty="0"/>
              <a:t>Variations exist – such as hosted and virtual private clouds</a:t>
            </a:r>
          </a:p>
          <a:p>
            <a:pPr>
              <a:buNone/>
            </a:pPr>
            <a:r>
              <a:rPr lang="en-US" dirty="0" err="1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rPr>
              <a:t>rivate</a:t>
            </a:r>
            <a:r>
              <a:rPr lang="en-US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rPr>
              <a:t> clouds</a:t>
            </a:r>
          </a:p>
          <a:p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Microsoft solutions</a:t>
            </a:r>
          </a:p>
          <a:p>
            <a:pPr lvl="1"/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Windows Server 2008 R2 Hyper-V, System Center (</a:t>
            </a:r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IaaS</a:t>
            </a:r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lvl="1"/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Windows Azure Appliance (</a:t>
            </a:r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PaaS</a:t>
            </a:r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/>
              <a:t>Mixed/blended model of private and public clouds</a:t>
            </a:r>
          </a:p>
          <a:p>
            <a:pPr lvl="1"/>
            <a:r>
              <a:rPr lang="en-US" dirty="0"/>
              <a:t>Variations and multiple interpretations exist</a:t>
            </a:r>
          </a:p>
          <a:p>
            <a:r>
              <a:rPr lang="en-US" dirty="0"/>
              <a:t>On-premises and off-premises bridging</a:t>
            </a:r>
          </a:p>
          <a:p>
            <a:pPr lvl="1"/>
            <a:r>
              <a:rPr lang="en-US" dirty="0"/>
              <a:t>Most common scenario today</a:t>
            </a:r>
          </a:p>
          <a:p>
            <a:pPr lvl="1"/>
            <a:r>
              <a:rPr lang="en-US" dirty="0"/>
              <a:t>Especially for large enterprises</a:t>
            </a:r>
          </a:p>
          <a:p>
            <a:r>
              <a:rPr lang="en-US" dirty="0"/>
              <a:t>More than a deployment / delivery model</a:t>
            </a:r>
          </a:p>
          <a:p>
            <a:pPr lvl="1"/>
            <a:r>
              <a:rPr lang="en-US" dirty="0"/>
              <a:t>Application design, architectural model</a:t>
            </a:r>
          </a:p>
          <a:p>
            <a:endParaRPr lang="en-US" dirty="0"/>
          </a:p>
        </p:txBody>
      </p:sp>
      <p:pic>
        <p:nvPicPr>
          <p:cNvPr id="10" name="Picture 2" descr="C:\Users\dachou\Pictures\Media Bank\ws_rgb_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638800"/>
            <a:ext cx="2144887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dachou\Pictures\Media Bank\WinAzurePltfrm_Appliance_h_rgb_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11"/>
          <a:stretch/>
        </p:blipFill>
        <p:spPr bwMode="auto">
          <a:xfrm>
            <a:off x="5867400" y="5562600"/>
            <a:ext cx="2667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 flipH="1">
            <a:off x="4495800" y="5398635"/>
            <a:ext cx="719192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sz="9600" dirty="0"/>
              <a:t>+</a:t>
            </a:r>
            <a:endParaRPr lang="en-US" sz="8000" dirty="0">
              <a:solidFill>
                <a:schemeClr val="accent1">
                  <a:alpha val="99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Implementation of cloud services on resources that are shared between many customers, managed off-premises</a:t>
            </a:r>
          </a:p>
          <a:p>
            <a:r>
              <a:rPr lang="en-US" dirty="0"/>
              <a:t>Typically, cloud provider owns and controls the resources/assets, definition of services, costs and risks</a:t>
            </a:r>
          </a:p>
          <a:p>
            <a:pPr lvl="1"/>
            <a:r>
              <a:rPr lang="en-US" dirty="0"/>
              <a:t>Variations exist – such as </a:t>
            </a:r>
            <a:r>
              <a:rPr lang="en-US" dirty="0" err="1"/>
              <a:t>hosters</a:t>
            </a:r>
            <a:r>
              <a:rPr lang="en-US" dirty="0"/>
              <a:t> and integrated cloud platforms</a:t>
            </a:r>
          </a:p>
          <a:p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Microsoft solutions</a:t>
            </a:r>
          </a:p>
          <a:p>
            <a:pPr lvl="1"/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Office 365 (</a:t>
            </a:r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SaaS</a:t>
            </a:r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lvl="1"/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Dynamics CRM Online (</a:t>
            </a:r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SaaS</a:t>
            </a:r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lvl="1"/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Windows </a:t>
            </a:r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Intune</a:t>
            </a:r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(</a:t>
            </a:r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SaaS</a:t>
            </a:r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lvl="1"/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Windows Azure platform (</a:t>
            </a:r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PaaS</a:t>
            </a:r>
            <a:r>
              <a: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Cloud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328738" y="2305050"/>
            <a:ext cx="6916737" cy="4416425"/>
            <a:chOff x="1328615" y="2188308"/>
            <a:chExt cx="6916616" cy="4415692"/>
          </a:xfrm>
        </p:grpSpPr>
        <p:sp>
          <p:nvSpPr>
            <p:cNvPr id="5" name="Rounded Rectangle 4"/>
            <p:cNvSpPr>
              <a:spLocks noChangeArrowheads="1"/>
            </p:cNvSpPr>
            <p:nvPr/>
          </p:nvSpPr>
          <p:spPr bwMode="auto">
            <a:xfrm>
              <a:off x="1328615" y="2188308"/>
              <a:ext cx="6916616" cy="44156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" name="TextBox 12"/>
            <p:cNvSpPr txBox="1">
              <a:spLocks noChangeArrowheads="1"/>
            </p:cNvSpPr>
            <p:nvPr/>
          </p:nvSpPr>
          <p:spPr bwMode="auto">
            <a:xfrm>
              <a:off x="2286002" y="2188308"/>
              <a:ext cx="5060453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600">
                  <a:latin typeface="Calibri" pitchFamily="34" charset="0"/>
                </a:rPr>
                <a:t>Amazon Web Service’s </a:t>
              </a:r>
            </a:p>
            <a:p>
              <a:pPr algn="ctr"/>
              <a:r>
                <a:rPr lang="en-US" sz="2600">
                  <a:latin typeface="Calibri" pitchFamily="34" charset="0"/>
                </a:rPr>
                <a:t>Elastic Compute Cloud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86000" y="3200400"/>
            <a:ext cx="1606100" cy="3234468"/>
            <a:chOff x="617" y="0"/>
            <a:chExt cx="1606100" cy="3234468"/>
          </a:xfrm>
        </p:grpSpPr>
        <p:sp>
          <p:nvSpPr>
            <p:cNvPr id="38" name="Rounded Rectangle 37"/>
            <p:cNvSpPr/>
            <p:nvPr/>
          </p:nvSpPr>
          <p:spPr>
            <a:xfrm>
              <a:off x="617" y="0"/>
              <a:ext cx="1606100" cy="323446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617" y="0"/>
              <a:ext cx="1606100" cy="970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Software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46610" y="4170740"/>
            <a:ext cx="1284880" cy="2102404"/>
            <a:chOff x="161227" y="970340"/>
            <a:chExt cx="1284880" cy="2102404"/>
          </a:xfrm>
        </p:grpSpPr>
        <p:sp>
          <p:nvSpPr>
            <p:cNvPr id="36" name="Rounded Rectangle 35"/>
            <p:cNvSpPr/>
            <p:nvPr/>
          </p:nvSpPr>
          <p:spPr>
            <a:xfrm>
              <a:off x="161227" y="970340"/>
              <a:ext cx="1284880" cy="21024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6"/>
            <p:cNvSpPr/>
            <p:nvPr/>
          </p:nvSpPr>
          <p:spPr>
            <a:xfrm>
              <a:off x="198860" y="1007973"/>
              <a:ext cx="1209614" cy="2027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/>
                <a:t>Redmine</a:t>
              </a:r>
              <a:endParaRPr lang="en-US" sz="17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12559" y="3200400"/>
            <a:ext cx="1606100" cy="3234468"/>
            <a:chOff x="1727176" y="0"/>
            <a:chExt cx="1606100" cy="3234468"/>
          </a:xfrm>
        </p:grpSpPr>
        <p:sp>
          <p:nvSpPr>
            <p:cNvPr id="34" name="Rounded Rectangle 33"/>
            <p:cNvSpPr/>
            <p:nvPr/>
          </p:nvSpPr>
          <p:spPr>
            <a:xfrm>
              <a:off x="1727176" y="0"/>
              <a:ext cx="1606100" cy="323446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ounded Rectangle 8"/>
            <p:cNvSpPr/>
            <p:nvPr/>
          </p:nvSpPr>
          <p:spPr>
            <a:xfrm>
              <a:off x="1727176" y="0"/>
              <a:ext cx="1606100" cy="970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Platform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73169" y="4170819"/>
            <a:ext cx="1284880" cy="471193"/>
            <a:chOff x="1887786" y="970419"/>
            <a:chExt cx="1284880" cy="471193"/>
          </a:xfrm>
        </p:grpSpPr>
        <p:sp>
          <p:nvSpPr>
            <p:cNvPr id="32" name="Rounded Rectangle 31"/>
            <p:cNvSpPr/>
            <p:nvPr/>
          </p:nvSpPr>
          <p:spPr>
            <a:xfrm>
              <a:off x="1887786" y="970419"/>
              <a:ext cx="1284880" cy="4711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10"/>
            <p:cNvSpPr/>
            <p:nvPr/>
          </p:nvSpPr>
          <p:spPr>
            <a:xfrm>
              <a:off x="1901587" y="984220"/>
              <a:ext cx="1257278" cy="4435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/>
                <a:t>Ruby on Rails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73169" y="4714503"/>
            <a:ext cx="1284880" cy="471193"/>
            <a:chOff x="1887786" y="1514103"/>
            <a:chExt cx="1284880" cy="471193"/>
          </a:xfrm>
        </p:grpSpPr>
        <p:sp>
          <p:nvSpPr>
            <p:cNvPr id="30" name="Rounded Rectangle 29"/>
            <p:cNvSpPr/>
            <p:nvPr/>
          </p:nvSpPr>
          <p:spPr>
            <a:xfrm>
              <a:off x="1887786" y="1514103"/>
              <a:ext cx="1284880" cy="4711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12"/>
            <p:cNvSpPr/>
            <p:nvPr/>
          </p:nvSpPr>
          <p:spPr>
            <a:xfrm>
              <a:off x="1901587" y="1527904"/>
              <a:ext cx="1257278" cy="4435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/>
                <a:t>Ubuntu</a:t>
              </a:r>
              <a:endParaRPr lang="en-US" sz="17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73169" y="5258188"/>
            <a:ext cx="1284880" cy="471193"/>
            <a:chOff x="1887786" y="2057788"/>
            <a:chExt cx="1284880" cy="471193"/>
          </a:xfrm>
        </p:grpSpPr>
        <p:sp>
          <p:nvSpPr>
            <p:cNvPr id="28" name="Rounded Rectangle 27"/>
            <p:cNvSpPr/>
            <p:nvPr/>
          </p:nvSpPr>
          <p:spPr>
            <a:xfrm>
              <a:off x="1887786" y="2057788"/>
              <a:ext cx="1284880" cy="4711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14"/>
            <p:cNvSpPr/>
            <p:nvPr/>
          </p:nvSpPr>
          <p:spPr>
            <a:xfrm>
              <a:off x="1901587" y="2071589"/>
              <a:ext cx="1257278" cy="4435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/>
                <a:t>MySQL</a:t>
              </a:r>
              <a:endParaRPr lang="en-US" sz="17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73169" y="5801872"/>
            <a:ext cx="1284880" cy="471193"/>
            <a:chOff x="1887786" y="2601472"/>
            <a:chExt cx="1284880" cy="471193"/>
          </a:xfrm>
        </p:grpSpPr>
        <p:sp>
          <p:nvSpPr>
            <p:cNvPr id="26" name="Rounded Rectangle 25"/>
            <p:cNvSpPr/>
            <p:nvPr/>
          </p:nvSpPr>
          <p:spPr>
            <a:xfrm>
              <a:off x="1887786" y="2601472"/>
              <a:ext cx="1284880" cy="4711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16"/>
            <p:cNvSpPr/>
            <p:nvPr/>
          </p:nvSpPr>
          <p:spPr>
            <a:xfrm>
              <a:off x="1901587" y="2615273"/>
              <a:ext cx="1257278" cy="4435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/>
                <a:t>Mongrel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9117" y="3200400"/>
            <a:ext cx="1606100" cy="3234468"/>
            <a:chOff x="3453734" y="0"/>
            <a:chExt cx="1606100" cy="3234468"/>
          </a:xfrm>
        </p:grpSpPr>
        <p:sp>
          <p:nvSpPr>
            <p:cNvPr id="24" name="Rounded Rectangle 23"/>
            <p:cNvSpPr/>
            <p:nvPr/>
          </p:nvSpPr>
          <p:spPr>
            <a:xfrm>
              <a:off x="3453734" y="0"/>
              <a:ext cx="1606100" cy="323446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18"/>
            <p:cNvSpPr/>
            <p:nvPr/>
          </p:nvSpPr>
          <p:spPr>
            <a:xfrm>
              <a:off x="3453734" y="0"/>
              <a:ext cx="1606100" cy="970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Infrastructure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99727" y="4171687"/>
            <a:ext cx="1284880" cy="975236"/>
            <a:chOff x="3614344" y="971287"/>
            <a:chExt cx="1284880" cy="975236"/>
          </a:xfrm>
        </p:grpSpPr>
        <p:sp>
          <p:nvSpPr>
            <p:cNvPr id="22" name="Rounded Rectangle 21"/>
            <p:cNvSpPr/>
            <p:nvPr/>
          </p:nvSpPr>
          <p:spPr>
            <a:xfrm>
              <a:off x="3614344" y="971287"/>
              <a:ext cx="1284880" cy="9752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20"/>
            <p:cNvSpPr/>
            <p:nvPr/>
          </p:nvSpPr>
          <p:spPr>
            <a:xfrm>
              <a:off x="3642908" y="999851"/>
              <a:ext cx="1227752" cy="9181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/>
                <a:t>Servers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99727" y="5296960"/>
            <a:ext cx="1284880" cy="975236"/>
            <a:chOff x="3614344" y="2096560"/>
            <a:chExt cx="1284880" cy="975236"/>
          </a:xfrm>
        </p:grpSpPr>
        <p:sp>
          <p:nvSpPr>
            <p:cNvPr id="20" name="Rounded Rectangle 19"/>
            <p:cNvSpPr/>
            <p:nvPr/>
          </p:nvSpPr>
          <p:spPr>
            <a:xfrm>
              <a:off x="3614344" y="2096560"/>
              <a:ext cx="1284880" cy="9752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22"/>
            <p:cNvSpPr/>
            <p:nvPr/>
          </p:nvSpPr>
          <p:spPr>
            <a:xfrm>
              <a:off x="3642908" y="2125124"/>
              <a:ext cx="1227752" cy="9181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32385" rIns="43180" bIns="3238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/>
                <a:t>Network Connection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05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Community Cloud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286002" y="3282455"/>
          <a:ext cx="5060453" cy="3234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328738" y="2305050"/>
            <a:ext cx="6916737" cy="4416425"/>
            <a:chOff x="1328615" y="2188308"/>
            <a:chExt cx="6916616" cy="4415692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1328615" y="2188308"/>
              <a:ext cx="6916616" cy="44156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2286002" y="2188308"/>
              <a:ext cx="5060453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600" dirty="0">
                  <a:latin typeface="Calibri" pitchFamily="34" charset="0"/>
                </a:rPr>
                <a:t>Educational Consortium’s</a:t>
              </a:r>
            </a:p>
            <a:p>
              <a:pPr algn="ctr"/>
              <a:r>
                <a:rPr lang="en-US" sz="2600" dirty="0">
                  <a:latin typeface="Calibri" pitchFamily="34" charset="0"/>
                </a:rPr>
                <a:t>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450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600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Private Cloud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286002" y="3282455"/>
          <a:ext cx="5060453" cy="3234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328738" y="2266950"/>
            <a:ext cx="6916737" cy="4454525"/>
            <a:chOff x="1328615" y="2188308"/>
            <a:chExt cx="6916616" cy="4454768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1328615" y="2227384"/>
              <a:ext cx="6916616" cy="44156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2286002" y="2188308"/>
              <a:ext cx="5060453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600">
                  <a:latin typeface="Calibri" pitchFamily="34" charset="0"/>
                </a:rPr>
                <a:t>Institution’s </a:t>
              </a:r>
            </a:p>
            <a:p>
              <a:pPr algn="ctr"/>
              <a:r>
                <a:rPr lang="en-US" sz="2600">
                  <a:latin typeface="Calibri" pitchFamily="34" charset="0"/>
                </a:rPr>
                <a:t>VMware vCloud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01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Hybrid Cloud</a:t>
            </a:r>
          </a:p>
          <a:p>
            <a:pPr algn="just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833066" y="3282455"/>
          <a:ext cx="5060453" cy="3234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15814" y="3295778"/>
          <a:ext cx="1535731" cy="3234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540000" y="2266950"/>
            <a:ext cx="5783263" cy="4454525"/>
            <a:chOff x="1328615" y="2188308"/>
            <a:chExt cx="6916615" cy="4454768"/>
          </a:xfrm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1328615" y="2227384"/>
              <a:ext cx="6916615" cy="44156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2286002" y="2188308"/>
              <a:ext cx="5060453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600" dirty="0">
                  <a:latin typeface="Calibri" pitchFamily="34" charset="0"/>
                </a:rPr>
                <a:t>Amazon Web Service’s </a:t>
              </a:r>
            </a:p>
            <a:p>
              <a:pPr algn="ctr"/>
              <a:r>
                <a:rPr lang="en-US" sz="2600" dirty="0">
                  <a:latin typeface="Calibri" pitchFamily="34" charset="0"/>
                </a:rPr>
                <a:t>Elastic Compute Cloud</a:t>
              </a: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33350" y="2262188"/>
            <a:ext cx="2406650" cy="4454525"/>
            <a:chOff x="1328615" y="2188308"/>
            <a:chExt cx="6916616" cy="4454768"/>
          </a:xfrm>
        </p:grpSpPr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1328615" y="2227384"/>
              <a:ext cx="6916616" cy="4415692"/>
            </a:xfrm>
            <a:prstGeom prst="roundRect">
              <a:avLst>
                <a:gd name="adj" fmla="val 25458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2286002" y="2188308"/>
              <a:ext cx="5060454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600" dirty="0">
                  <a:latin typeface="Calibri" pitchFamily="34" charset="0"/>
                </a:rPr>
                <a:t>VMware </a:t>
              </a:r>
              <a:r>
                <a:rPr lang="en-US" sz="2600" dirty="0" err="1">
                  <a:latin typeface="Calibri" pitchFamily="34" charset="0"/>
                </a:rPr>
                <a:t>vCloud</a:t>
              </a:r>
              <a:endParaRPr lang="en-US" sz="26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4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on the Cloud: Blogs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hlinkClick r:id="rId2"/>
              </a:rPr>
              <a:t>Planet Cloud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an aggregation of blogs talking solely about the cloud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hlinkClick r:id="rId3"/>
              </a:rPr>
              <a:t>Wisdom of the Clouds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James Urquhart, Market Manager for Cloud Computing and Virtualization, CISCO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hlinkClick r:id="rId4"/>
              </a:rPr>
              <a:t>Rational Survivability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Christopher Hoff, Director of Cloud and Virtualization Solutions, Data Center Solutions, CISCO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hlinkClick r:id="rId5"/>
              </a:rPr>
              <a:t>Amazon Web Services Blog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Official blog for Amazon Web Services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hlinkClick r:id="rId6"/>
              </a:rPr>
              <a:t>Windows Azure Blog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Official blog for Windows Azure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hlinkClick r:id="rId7"/>
              </a:rPr>
              <a:t>Elastic Vapor :: Life in the Cloud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 err="1"/>
              <a:t>Reuven</a:t>
            </a:r>
            <a:r>
              <a:rPr lang="en-US" sz="1800" dirty="0"/>
              <a:t> Cohen, Founder and CTO </a:t>
            </a:r>
            <a:r>
              <a:rPr lang="en-US" sz="1800" dirty="0" err="1"/>
              <a:t>Enomaly</a:t>
            </a:r>
            <a:r>
              <a:rPr lang="en-US" sz="1800" dirty="0"/>
              <a:t> Inc.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hlinkClick r:id="rId8"/>
              </a:rPr>
              <a:t>All Things Distributed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Werner </a:t>
            </a:r>
            <a:r>
              <a:rPr lang="en-US" sz="1800" dirty="0" err="1"/>
              <a:t>Vogels</a:t>
            </a:r>
            <a:r>
              <a:rPr lang="en-US" sz="1800" dirty="0"/>
              <a:t>, CTO Amazon.com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on the Cloud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hlinkClick r:id="rId2"/>
              </a:rPr>
              <a:t>NIST Definition of the Cloud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The National Institute of Standards and Technology’s definition of the cloud.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hlinkClick r:id="rId3"/>
              </a:rPr>
              <a:t>Above the Clouds: A Berkeley View of Cloud Computing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A paper on the potential benefits and uses of the cloud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hlinkClick r:id="rId4"/>
              </a:rPr>
              <a:t>Clouderati</a:t>
            </a:r>
            <a:r>
              <a:rPr lang="en-US" sz="2000" dirty="0">
                <a:hlinkClick r:id="rId4"/>
              </a:rPr>
              <a:t> Twitter Lists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While </a:t>
            </a:r>
            <a:r>
              <a:rPr lang="en-US" sz="1800" dirty="0" err="1"/>
              <a:t>Clouderati</a:t>
            </a:r>
            <a:r>
              <a:rPr lang="en-US" sz="1800" dirty="0"/>
              <a:t> itself doesn’t tweet about the cloud, it does provide a number of lists of persons that tweet about the cloud.  While many of these folks are in the business space, they provide a lot of information about the cloud.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hlinkClick r:id="rId5"/>
              </a:rPr>
              <a:t>EDUCAUSE Cloud Computing Resources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Resources from education on cloud computing, including publications, presentation, podcasts, etc.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hlinkClick r:id="rId6"/>
              </a:rPr>
              <a:t>Attend </a:t>
            </a:r>
            <a:r>
              <a:rPr lang="en-US" sz="2000" dirty="0" err="1">
                <a:hlinkClick r:id="rId6"/>
              </a:rPr>
              <a:t>CloudCamp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 err="1"/>
              <a:t>CloudCamp</a:t>
            </a:r>
            <a:r>
              <a:rPr lang="en-US" sz="1800" dirty="0"/>
              <a:t> is an </a:t>
            </a:r>
            <a:r>
              <a:rPr lang="en-US" sz="1800" dirty="0" err="1"/>
              <a:t>unconference</a:t>
            </a:r>
            <a:r>
              <a:rPr lang="en-US" sz="1800" dirty="0"/>
              <a:t> held throughout the world (and even virtually).  It’s a great place to go, meet people who are also interested in the cloud, and learn a few new things.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84313"/>
            <a:ext cx="7894637" cy="5373687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Cloud?	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" y="2057400"/>
            <a:ext cx="9092875" cy="408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071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 fontScale="90000"/>
          </a:bodyPr>
          <a:lstStyle/>
          <a:p>
            <a:r>
              <a:rPr lang="en-US" dirty="0">
                <a:ea typeface="ＭＳ Ｐゴシック"/>
              </a:rPr>
              <a:t>Lots Of *</a:t>
            </a:r>
            <a:r>
              <a:rPr lang="en-US" dirty="0" err="1">
                <a:ea typeface="ＭＳ Ｐゴシック"/>
              </a:rPr>
              <a:t>aaSes</a:t>
            </a:r>
            <a:r>
              <a:rPr lang="en-US" dirty="0">
                <a:ea typeface="ＭＳ Ｐゴシック"/>
              </a:rPr>
              <a:t>...Variations On a Theme</a:t>
            </a:r>
            <a:endParaRPr lang="en-US">
              <a:ea typeface="ＭＳ Ｐゴシック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1752600"/>
            <a:ext cx="4572000" cy="4552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96913" lvl="1" indent="-506413">
              <a:spcBef>
                <a:spcPts val="2500"/>
              </a:spcBef>
              <a:buSzPct val="155000"/>
              <a:buBlip>
                <a:blip r:embed="rId2"/>
              </a:buBlip>
            </a:pPr>
            <a:r>
              <a:rPr lang="en-US" dirty="0"/>
              <a:t>Storage as a Service</a:t>
            </a:r>
          </a:p>
          <a:p>
            <a:pPr marL="696913" lvl="1" indent="-506413">
              <a:spcBef>
                <a:spcPts val="2500"/>
              </a:spcBef>
              <a:buSzPct val="155000"/>
              <a:buBlip>
                <a:blip r:embed="rId2"/>
              </a:buBlip>
            </a:pPr>
            <a:r>
              <a:rPr lang="en-US" dirty="0"/>
              <a:t>Database as a Service</a:t>
            </a:r>
          </a:p>
          <a:p>
            <a:pPr marL="696913" lvl="1" indent="-506413">
              <a:spcBef>
                <a:spcPts val="2500"/>
              </a:spcBef>
              <a:buSzPct val="155000"/>
              <a:buBlip>
                <a:blip r:embed="rId2"/>
              </a:buBlip>
            </a:pPr>
            <a:r>
              <a:rPr lang="en-US" dirty="0"/>
              <a:t>Information as a Service</a:t>
            </a:r>
          </a:p>
          <a:p>
            <a:pPr marL="696913" lvl="1" indent="-506413">
              <a:spcBef>
                <a:spcPts val="2500"/>
              </a:spcBef>
              <a:buSzPct val="155000"/>
              <a:buBlip>
                <a:blip r:embed="rId2"/>
              </a:buBlip>
            </a:pPr>
            <a:r>
              <a:rPr lang="en-US" dirty="0"/>
              <a:t>Process as a Service</a:t>
            </a:r>
          </a:p>
          <a:p>
            <a:pPr marL="696913" lvl="1" indent="-506413">
              <a:spcBef>
                <a:spcPts val="2500"/>
              </a:spcBef>
              <a:buSzPct val="155000"/>
              <a:buBlip>
                <a:blip r:embed="rId2"/>
              </a:buBlip>
            </a:pPr>
            <a:r>
              <a:rPr lang="en-US" dirty="0"/>
              <a:t>Integration as a Service</a:t>
            </a:r>
          </a:p>
          <a:p>
            <a:pPr marL="696913" lvl="1" indent="-506413">
              <a:spcBef>
                <a:spcPts val="2500"/>
              </a:spcBef>
              <a:buSzPct val="155000"/>
              <a:buBlip>
                <a:blip r:embed="rId2"/>
              </a:buBlip>
            </a:pPr>
            <a:r>
              <a:rPr lang="en-US" dirty="0"/>
              <a:t>Security as a Service</a:t>
            </a:r>
          </a:p>
          <a:p>
            <a:pPr marL="696913" lvl="1" indent="-506413">
              <a:spcBef>
                <a:spcPts val="2500"/>
              </a:spcBef>
              <a:buSzPct val="155000"/>
              <a:buBlip>
                <a:blip r:embed="rId2"/>
              </a:buBlip>
            </a:pPr>
            <a:r>
              <a:rPr lang="en-US" dirty="0"/>
              <a:t>Management as a Service</a:t>
            </a:r>
          </a:p>
          <a:p>
            <a:pPr marL="696913" lvl="1" indent="-506413">
              <a:spcBef>
                <a:spcPts val="2500"/>
              </a:spcBef>
              <a:buSzPct val="155000"/>
              <a:buBlip>
                <a:blip r:embed="rId2"/>
              </a:buBlip>
            </a:pPr>
            <a:r>
              <a:rPr lang="en-US" dirty="0"/>
              <a:t>Testing as a Service...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514600"/>
            <a:ext cx="3606800" cy="2849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AutoShape 1"/>
          <p:cNvSpPr>
            <a:spLocks/>
          </p:cNvSpPr>
          <p:nvPr/>
        </p:nvSpPr>
        <p:spPr bwMode="auto">
          <a:xfrm>
            <a:off x="2134195" y="1678781"/>
            <a:ext cx="1982391" cy="3661172"/>
          </a:xfrm>
          <a:prstGeom prst="roundRect">
            <a:avLst>
              <a:gd name="adj" fmla="val 11708"/>
            </a:avLst>
          </a:prstGeom>
          <a:gradFill rotWithShape="0">
            <a:gsLst>
              <a:gs pos="0">
                <a:srgbClr val="C5C400"/>
              </a:gs>
              <a:gs pos="100000">
                <a:srgbClr val="464658"/>
              </a:gs>
            </a:gsLst>
            <a:lin ang="5400000" scaled="1"/>
          </a:gradFill>
          <a:ln w="9525">
            <a:solidFill>
              <a:srgbClr val="0183B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5477" name="AutoShape 5"/>
          <p:cNvSpPr>
            <a:spLocks/>
          </p:cNvSpPr>
          <p:nvPr/>
        </p:nvSpPr>
        <p:spPr bwMode="auto">
          <a:xfrm>
            <a:off x="80367" y="1678781"/>
            <a:ext cx="1982391" cy="3661172"/>
          </a:xfrm>
          <a:prstGeom prst="roundRect">
            <a:avLst>
              <a:gd name="adj" fmla="val 11708"/>
            </a:avLst>
          </a:prstGeom>
          <a:gradFill rotWithShape="0">
            <a:gsLst>
              <a:gs pos="0">
                <a:srgbClr val="C5C400"/>
              </a:gs>
              <a:gs pos="100000">
                <a:srgbClr val="464658"/>
              </a:gs>
            </a:gsLst>
            <a:lin ang="5400000" scaled="1"/>
          </a:gradFill>
          <a:ln w="9525">
            <a:solidFill>
              <a:srgbClr val="0183B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5478" name="Picture 6"/>
          <p:cNvPicPr>
            <a:picLocks noChangeArrowheads="1"/>
          </p:cNvPicPr>
          <p:nvPr/>
        </p:nvPicPr>
        <p:blipFill>
          <a:blip r:embed="rId2" cstate="print"/>
          <a:srcRect l="28447"/>
          <a:stretch>
            <a:fillRect/>
          </a:stretch>
        </p:blipFill>
        <p:spPr bwMode="auto">
          <a:xfrm rot="-6120000">
            <a:off x="6042608" y="3825813"/>
            <a:ext cx="824880" cy="1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9" name="Picture 7"/>
          <p:cNvPicPr>
            <a:picLocks noChangeArrowheads="1"/>
          </p:cNvPicPr>
          <p:nvPr/>
        </p:nvPicPr>
        <p:blipFill>
          <a:blip r:embed="rId2" cstate="print"/>
          <a:srcRect t="537" r="28523"/>
          <a:stretch>
            <a:fillRect/>
          </a:stretch>
        </p:blipFill>
        <p:spPr bwMode="auto">
          <a:xfrm rot="-3480000">
            <a:off x="8055137" y="3993245"/>
            <a:ext cx="689818" cy="14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0" name="Picture 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4080000">
            <a:off x="6126882" y="2933402"/>
            <a:ext cx="963290" cy="14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1" name="AutoShape 9"/>
          <p:cNvSpPr>
            <a:spLocks/>
          </p:cNvSpPr>
          <p:nvPr/>
        </p:nvSpPr>
        <p:spPr bwMode="auto">
          <a:xfrm>
            <a:off x="4188023" y="1678781"/>
            <a:ext cx="1982391" cy="3661172"/>
          </a:xfrm>
          <a:prstGeom prst="roundRect">
            <a:avLst>
              <a:gd name="adj" fmla="val 11708"/>
            </a:avLst>
          </a:prstGeom>
          <a:gradFill rotWithShape="0">
            <a:gsLst>
              <a:gs pos="0">
                <a:srgbClr val="C5C400"/>
              </a:gs>
              <a:gs pos="100000">
                <a:srgbClr val="464658"/>
              </a:gs>
            </a:gsLst>
            <a:lin ang="5400000" scaled="1"/>
          </a:gradFill>
          <a:ln w="9525">
            <a:solidFill>
              <a:srgbClr val="0183B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5482" name="Picture 10"/>
          <p:cNvPicPr>
            <a:picLocks noChangeArrowheads="1"/>
          </p:cNvPicPr>
          <p:nvPr/>
        </p:nvPicPr>
        <p:blipFill>
          <a:blip r:embed="rId2" cstate="print"/>
          <a:srcRect r="18964"/>
          <a:stretch>
            <a:fillRect/>
          </a:stretch>
        </p:blipFill>
        <p:spPr bwMode="auto">
          <a:xfrm rot="4440000">
            <a:off x="8064624" y="3195712"/>
            <a:ext cx="781348" cy="14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3" name="Picture 1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10080000">
            <a:off x="7116961" y="2520404"/>
            <a:ext cx="963290" cy="14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4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200000">
            <a:off x="7005340" y="4340945"/>
            <a:ext cx="962174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5" name="Picture 1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2697" y="2175496"/>
            <a:ext cx="1589484" cy="89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6" name="Rectangle 14"/>
          <p:cNvSpPr>
            <a:spLocks/>
          </p:cNvSpPr>
          <p:nvPr/>
        </p:nvSpPr>
        <p:spPr bwMode="auto">
          <a:xfrm>
            <a:off x="214312" y="3913436"/>
            <a:ext cx="1750219" cy="625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700" b="1" dirty="0"/>
              <a:t>Stand-Alone</a:t>
            </a:r>
          </a:p>
          <a:p>
            <a:r>
              <a:rPr lang="en-US" sz="1700" b="1" dirty="0"/>
              <a:t>Data Centers</a:t>
            </a:r>
          </a:p>
        </p:txBody>
      </p:sp>
      <p:sp>
        <p:nvSpPr>
          <p:cNvPr id="105487" name="Rectangle 15"/>
          <p:cNvSpPr>
            <a:spLocks/>
          </p:cNvSpPr>
          <p:nvPr/>
        </p:nvSpPr>
        <p:spPr bwMode="auto">
          <a:xfrm>
            <a:off x="692051" y="1363593"/>
            <a:ext cx="716543" cy="2616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1700" b="1" dirty="0"/>
              <a:t>Phase 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8365" y="2098477"/>
            <a:ext cx="1228948" cy="895201"/>
            <a:chOff x="0" y="0"/>
            <a:chExt cx="1100" cy="802"/>
          </a:xfrm>
        </p:grpSpPr>
        <p:pic>
          <p:nvPicPr>
            <p:cNvPr id="105563" name="Picture 17"/>
            <p:cNvPicPr>
              <a:picLocks noChangeArrowheads="1"/>
            </p:cNvPicPr>
            <p:nvPr/>
          </p:nvPicPr>
          <p:blipFill>
            <a:blip r:embed="rId4" cstate="print"/>
            <a:srcRect l="17200" r="17200"/>
            <a:stretch>
              <a:fillRect/>
            </a:stretch>
          </p:blipFill>
          <p:spPr bwMode="auto">
            <a:xfrm>
              <a:off x="0" y="0"/>
              <a:ext cx="981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64" name="Picture 18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6" y="354"/>
              <a:ext cx="734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1469" y="2620863"/>
            <a:ext cx="1795984" cy="1370707"/>
            <a:chOff x="0" y="0"/>
            <a:chExt cx="1609" cy="1228"/>
          </a:xfrm>
        </p:grpSpPr>
        <p:pic>
          <p:nvPicPr>
            <p:cNvPr id="105561" name="Picture 20"/>
            <p:cNvPicPr>
              <a:picLocks noChangeArrowheads="1"/>
            </p:cNvPicPr>
            <p:nvPr/>
          </p:nvPicPr>
          <p:blipFill>
            <a:blip r:embed="rId4" cstate="print"/>
            <a:srcRect l="17198" r="31941"/>
            <a:stretch>
              <a:fillRect/>
            </a:stretch>
          </p:blipFill>
          <p:spPr bwMode="auto">
            <a:xfrm>
              <a:off x="654" y="0"/>
              <a:ext cx="955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62" name="Picture 21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412"/>
              <a:ext cx="1339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5490" name="Rectangle 22"/>
          <p:cNvSpPr>
            <a:spLocks/>
          </p:cNvSpPr>
          <p:nvPr/>
        </p:nvSpPr>
        <p:spPr bwMode="auto">
          <a:xfrm>
            <a:off x="2350740" y="1654225"/>
            <a:ext cx="1446609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300" b="1" dirty="0"/>
              <a:t> Private Cloud</a:t>
            </a:r>
          </a:p>
        </p:txBody>
      </p:sp>
      <p:pic>
        <p:nvPicPr>
          <p:cNvPr id="105491" name="Picture 23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7805" y="2039318"/>
            <a:ext cx="853902" cy="51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92" name="Picture 24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2560" y="2521521"/>
            <a:ext cx="646286" cy="39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93" name="Picture 2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72011" y="2280419"/>
            <a:ext cx="1020217" cy="62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94" name="Rectangle 26"/>
          <p:cNvSpPr>
            <a:spLocks/>
          </p:cNvSpPr>
          <p:nvPr/>
        </p:nvSpPr>
        <p:spPr bwMode="auto">
          <a:xfrm>
            <a:off x="2629793" y="1363593"/>
            <a:ext cx="716543" cy="2616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1700" b="1" dirty="0"/>
              <a:t>Phase 2</a:t>
            </a:r>
          </a:p>
        </p:txBody>
      </p:sp>
      <p:sp>
        <p:nvSpPr>
          <p:cNvPr id="105495" name="Rectangle 27"/>
          <p:cNvSpPr>
            <a:spLocks/>
          </p:cNvSpPr>
          <p:nvPr/>
        </p:nvSpPr>
        <p:spPr bwMode="auto">
          <a:xfrm>
            <a:off x="4665762" y="1363593"/>
            <a:ext cx="716543" cy="2616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1700" b="1" dirty="0"/>
              <a:t>Phase 3</a:t>
            </a:r>
          </a:p>
        </p:txBody>
      </p:sp>
      <p:sp>
        <p:nvSpPr>
          <p:cNvPr id="105496" name="Rectangle 28"/>
          <p:cNvSpPr>
            <a:spLocks/>
          </p:cNvSpPr>
          <p:nvPr/>
        </p:nvSpPr>
        <p:spPr bwMode="auto">
          <a:xfrm>
            <a:off x="7300020" y="1363593"/>
            <a:ext cx="716543" cy="2616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1700" b="1" dirty="0"/>
              <a:t>Phase 4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135312" y="3982641"/>
            <a:ext cx="1790402" cy="958826"/>
            <a:chOff x="0" y="0"/>
            <a:chExt cx="1603" cy="859"/>
          </a:xfrm>
        </p:grpSpPr>
        <p:pic>
          <p:nvPicPr>
            <p:cNvPr id="105557" name="Picture 3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" y="53"/>
              <a:ext cx="1423" cy="8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58" name="Picture 31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38" y="250"/>
              <a:ext cx="765" cy="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59" name="Picture 32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2" y="0"/>
              <a:ext cx="579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60" name="Picture 33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0" y="193"/>
              <a:ext cx="914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5498" name="Rectangle 34"/>
          <p:cNvSpPr>
            <a:spLocks/>
          </p:cNvSpPr>
          <p:nvPr/>
        </p:nvSpPr>
        <p:spPr bwMode="auto">
          <a:xfrm>
            <a:off x="2383111" y="4947047"/>
            <a:ext cx="1348383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300" b="1" dirty="0">
                <a:solidFill>
                  <a:srgbClr val="0000FF"/>
                </a:solidFill>
              </a:rPr>
              <a:t>Public Cloud</a:t>
            </a:r>
          </a:p>
        </p:txBody>
      </p:sp>
      <p:pic>
        <p:nvPicPr>
          <p:cNvPr id="105499" name="Picture 3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734" y="2175496"/>
            <a:ext cx="1589484" cy="89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00" name="Rectangle 36"/>
          <p:cNvSpPr>
            <a:spLocks/>
          </p:cNvSpPr>
          <p:nvPr/>
        </p:nvSpPr>
        <p:spPr bwMode="auto">
          <a:xfrm>
            <a:off x="4421312" y="1643063"/>
            <a:ext cx="1348383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300" b="1" dirty="0"/>
              <a:t>Private Cloud</a:t>
            </a:r>
          </a:p>
        </p:txBody>
      </p:sp>
      <p:pic>
        <p:nvPicPr>
          <p:cNvPr id="105501" name="Picture 37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12841" y="2039318"/>
            <a:ext cx="855018" cy="51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502" name="Picture 38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5134" y="2521521"/>
            <a:ext cx="645170" cy="39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03" name="AutoShape 39"/>
          <p:cNvSpPr>
            <a:spLocks/>
          </p:cNvSpPr>
          <p:nvPr/>
        </p:nvSpPr>
        <p:spPr bwMode="auto">
          <a:xfrm>
            <a:off x="6250781" y="1678781"/>
            <a:ext cx="2741414" cy="3661172"/>
          </a:xfrm>
          <a:prstGeom prst="roundRect">
            <a:avLst>
              <a:gd name="adj" fmla="val 11722"/>
            </a:avLst>
          </a:prstGeom>
          <a:gradFill rotWithShape="0">
            <a:gsLst>
              <a:gs pos="0">
                <a:srgbClr val="C5C400"/>
              </a:gs>
              <a:gs pos="100000">
                <a:srgbClr val="464658"/>
              </a:gs>
            </a:gsLst>
            <a:lin ang="5400000" scaled="1"/>
          </a:gradFill>
          <a:ln w="9525">
            <a:solidFill>
              <a:srgbClr val="0183B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5504" name="Picture 40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47047" y="2280419"/>
            <a:ext cx="1020217" cy="62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196953" y="4008314"/>
            <a:ext cx="1792635" cy="933152"/>
            <a:chOff x="0" y="0"/>
            <a:chExt cx="1605" cy="836"/>
          </a:xfrm>
        </p:grpSpPr>
        <p:pic>
          <p:nvPicPr>
            <p:cNvPr id="105553" name="Picture 4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" y="30"/>
              <a:ext cx="1423" cy="8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54" name="Picture 43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40" y="250"/>
              <a:ext cx="765" cy="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55" name="Picture 44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4" y="0"/>
              <a:ext cx="579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56" name="Picture 45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0" y="193"/>
              <a:ext cx="914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5506" name="Rectangle 46"/>
          <p:cNvSpPr>
            <a:spLocks/>
          </p:cNvSpPr>
          <p:nvPr/>
        </p:nvSpPr>
        <p:spPr bwMode="auto">
          <a:xfrm>
            <a:off x="4405685" y="4933652"/>
            <a:ext cx="1348383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300" b="1" dirty="0">
                <a:solidFill>
                  <a:srgbClr val="0000FF"/>
                </a:solidFill>
              </a:rPr>
              <a:t>Public Cloud</a:t>
            </a:r>
          </a:p>
        </p:txBody>
      </p:sp>
      <p:sp>
        <p:nvSpPr>
          <p:cNvPr id="105507" name="Rectangle 47"/>
          <p:cNvSpPr>
            <a:spLocks/>
          </p:cNvSpPr>
          <p:nvPr/>
        </p:nvSpPr>
        <p:spPr bwMode="auto">
          <a:xfrm>
            <a:off x="6968505" y="1643063"/>
            <a:ext cx="1348383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300" b="1" dirty="0"/>
              <a:t>Open Cloud</a:t>
            </a:r>
          </a:p>
        </p:txBody>
      </p:sp>
      <p:pic>
        <p:nvPicPr>
          <p:cNvPr id="105508" name="Picture 48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8320" y="5197078"/>
            <a:ext cx="9144000" cy="69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09" name="Rectangle 49"/>
          <p:cNvSpPr>
            <a:spLocks/>
          </p:cNvSpPr>
          <p:nvPr/>
        </p:nvSpPr>
        <p:spPr bwMode="auto">
          <a:xfrm>
            <a:off x="2618631" y="5875482"/>
            <a:ext cx="621965" cy="2000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1300" b="1" dirty="0"/>
              <a:t>PRESENT</a:t>
            </a:r>
          </a:p>
        </p:txBody>
      </p:sp>
      <p:sp>
        <p:nvSpPr>
          <p:cNvPr id="105510" name="Rectangle 50"/>
          <p:cNvSpPr>
            <a:spLocks/>
          </p:cNvSpPr>
          <p:nvPr/>
        </p:nvSpPr>
        <p:spPr bwMode="auto">
          <a:xfrm>
            <a:off x="7224117" y="5855390"/>
            <a:ext cx="867225" cy="2000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1300" b="1" dirty="0"/>
              <a:t>~2015-2017</a:t>
            </a:r>
          </a:p>
        </p:txBody>
      </p:sp>
      <p:sp>
        <p:nvSpPr>
          <p:cNvPr id="105512" name="AutoShape 54"/>
          <p:cNvSpPr>
            <a:spLocks/>
          </p:cNvSpPr>
          <p:nvPr/>
        </p:nvSpPr>
        <p:spPr bwMode="auto">
          <a:xfrm>
            <a:off x="1750219" y="3196828"/>
            <a:ext cx="4572000" cy="535781"/>
          </a:xfrm>
          <a:prstGeom prst="rightArrow">
            <a:avLst>
              <a:gd name="adj1" fmla="val 50000"/>
              <a:gd name="adj2" fmla="val 35002"/>
            </a:avLst>
          </a:prstGeom>
          <a:solidFill>
            <a:srgbClr val="3366FF"/>
          </a:solidFill>
          <a:ln w="9525">
            <a:solidFill>
              <a:srgbClr val="0183B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5513" name="Picture 55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-10080000">
            <a:off x="7101335" y="2520404"/>
            <a:ext cx="963290" cy="14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514" name="Picture 56"/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-4080000">
            <a:off x="6122975" y="2945123"/>
            <a:ext cx="963290" cy="14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515" name="Picture 57"/>
          <p:cNvPicPr>
            <a:picLocks noChangeArrowheads="1"/>
          </p:cNvPicPr>
          <p:nvPr/>
        </p:nvPicPr>
        <p:blipFill>
          <a:blip r:embed="rId12" cstate="print"/>
          <a:srcRect l="28447"/>
          <a:stretch>
            <a:fillRect/>
          </a:stretch>
        </p:blipFill>
        <p:spPr bwMode="auto">
          <a:xfrm rot="-6120000">
            <a:off x="6056002" y="3839208"/>
            <a:ext cx="823764" cy="17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516" name="Picture 58"/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10200000">
            <a:off x="6988598" y="4337596"/>
            <a:ext cx="96105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517" name="Picture 59"/>
          <p:cNvPicPr>
            <a:picLocks noChangeArrowheads="1"/>
          </p:cNvPicPr>
          <p:nvPr/>
        </p:nvPicPr>
        <p:blipFill>
          <a:blip r:embed="rId12" cstate="print"/>
          <a:srcRect t="537" r="28523"/>
          <a:stretch>
            <a:fillRect/>
          </a:stretch>
        </p:blipFill>
        <p:spPr bwMode="auto">
          <a:xfrm rot="-3480000">
            <a:off x="8053462" y="4022825"/>
            <a:ext cx="688703" cy="14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518" name="Picture 60"/>
          <p:cNvPicPr>
            <a:picLocks noChangeArrowheads="1"/>
          </p:cNvPicPr>
          <p:nvPr/>
        </p:nvPicPr>
        <p:blipFill>
          <a:blip r:embed="rId12" cstate="print"/>
          <a:srcRect r="18964"/>
          <a:stretch>
            <a:fillRect/>
          </a:stretch>
        </p:blipFill>
        <p:spPr bwMode="auto">
          <a:xfrm rot="4440000">
            <a:off x="8062392" y="3209107"/>
            <a:ext cx="780232" cy="14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19" name="Rectangle 61"/>
          <p:cNvSpPr>
            <a:spLocks/>
          </p:cNvSpPr>
          <p:nvPr/>
        </p:nvSpPr>
        <p:spPr bwMode="auto">
          <a:xfrm>
            <a:off x="6256363" y="3226966"/>
            <a:ext cx="2312789" cy="4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2500" b="1" dirty="0">
                <a:solidFill>
                  <a:srgbClr val="FFFFFF"/>
                </a:solidFill>
              </a:rPr>
              <a:t>Inter-Cloud</a:t>
            </a:r>
          </a:p>
        </p:txBody>
      </p:sp>
      <p:pic>
        <p:nvPicPr>
          <p:cNvPr id="105520" name="Picture 62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41852" y="2663280"/>
            <a:ext cx="2518172" cy="181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7474149" y="2385343"/>
            <a:ext cx="1155279" cy="711026"/>
            <a:chOff x="0" y="0"/>
            <a:chExt cx="1035" cy="637"/>
          </a:xfrm>
        </p:grpSpPr>
        <p:pic>
          <p:nvPicPr>
            <p:cNvPr id="105547" name="Picture 6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" y="83"/>
              <a:ext cx="977" cy="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48" name="Picture 65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40" y="0"/>
              <a:ext cx="526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49" name="Picture 66"/>
            <p:cNvPicPr>
              <a:picLocks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0" y="296"/>
              <a:ext cx="397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50" name="Picture 67"/>
            <p:cNvPicPr>
              <a:picLocks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07" y="148"/>
              <a:ext cx="628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6510859" y="2250282"/>
            <a:ext cx="895201" cy="551408"/>
            <a:chOff x="0" y="0"/>
            <a:chExt cx="802" cy="493"/>
          </a:xfrm>
        </p:grpSpPr>
        <p:pic>
          <p:nvPicPr>
            <p:cNvPr id="105543" name="Picture 69"/>
            <p:cNvPicPr>
              <a:picLocks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8" y="64"/>
              <a:ext cx="758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44" name="Picture 70"/>
            <p:cNvPicPr>
              <a:picLocks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108" y="0"/>
              <a:ext cx="40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45" name="Picture 71"/>
            <p:cNvPicPr>
              <a:picLocks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0" y="229"/>
              <a:ext cx="307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46" name="Picture 72"/>
            <p:cNvPicPr>
              <a:picLocks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315" y="114"/>
              <a:ext cx="487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7392666" y="4027289"/>
            <a:ext cx="1599530" cy="925339"/>
            <a:chOff x="0" y="0"/>
            <a:chExt cx="1432" cy="829"/>
          </a:xfrm>
        </p:grpSpPr>
        <p:pic>
          <p:nvPicPr>
            <p:cNvPr id="105539" name="Picture 7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" y="30"/>
              <a:ext cx="1269" cy="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40" name="Picture 75"/>
            <p:cNvPicPr>
              <a:picLocks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749" y="247"/>
              <a:ext cx="683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41" name="Picture 76"/>
            <p:cNvPicPr>
              <a:picLocks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485" y="0"/>
              <a:ext cx="516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42" name="Picture 77"/>
            <p:cNvPicPr>
              <a:picLocks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0" y="191"/>
              <a:ext cx="815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6375797" y="4112121"/>
            <a:ext cx="1185416" cy="687586"/>
            <a:chOff x="0" y="0"/>
            <a:chExt cx="1062" cy="615"/>
          </a:xfrm>
        </p:grpSpPr>
        <p:pic>
          <p:nvPicPr>
            <p:cNvPr id="105535" name="Picture 79"/>
            <p:cNvPicPr>
              <a:picLocks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85" y="22"/>
              <a:ext cx="941" cy="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36" name="Picture 80"/>
            <p:cNvPicPr>
              <a:picLocks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556" y="184"/>
              <a:ext cx="506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37" name="Picture 81"/>
            <p:cNvPicPr>
              <a:picLocks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360" y="0"/>
              <a:ext cx="383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38" name="Picture 82"/>
            <p:cNvPicPr>
              <a:picLocks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0" y="142"/>
              <a:ext cx="605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5525" name="Rectangle 83"/>
          <p:cNvSpPr>
            <a:spLocks/>
          </p:cNvSpPr>
          <p:nvPr/>
        </p:nvSpPr>
        <p:spPr bwMode="auto">
          <a:xfrm>
            <a:off x="6251898" y="4920258"/>
            <a:ext cx="1348383" cy="258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100" b="1" dirty="0">
                <a:solidFill>
                  <a:srgbClr val="0000FF"/>
                </a:solidFill>
              </a:rPr>
              <a:t>Public Cloud #1</a:t>
            </a:r>
          </a:p>
        </p:txBody>
      </p:sp>
      <p:sp>
        <p:nvSpPr>
          <p:cNvPr id="105526" name="Rectangle 84"/>
          <p:cNvSpPr>
            <a:spLocks/>
          </p:cNvSpPr>
          <p:nvPr/>
        </p:nvSpPr>
        <p:spPr bwMode="auto">
          <a:xfrm>
            <a:off x="7623721" y="4920258"/>
            <a:ext cx="1348383" cy="258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100" b="1" dirty="0">
                <a:solidFill>
                  <a:srgbClr val="3CC7FE"/>
                </a:solidFill>
              </a:rPr>
              <a:t>Public Cloud #2</a:t>
            </a:r>
          </a:p>
        </p:txBody>
      </p:sp>
      <p:sp>
        <p:nvSpPr>
          <p:cNvPr id="105527" name="Rectangle 85"/>
          <p:cNvSpPr>
            <a:spLocks/>
          </p:cNvSpPr>
          <p:nvPr/>
        </p:nvSpPr>
        <p:spPr bwMode="auto">
          <a:xfrm>
            <a:off x="6555507" y="3303984"/>
            <a:ext cx="1928813" cy="357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700" b="1" dirty="0"/>
              <a:t>Inter-Cloud</a:t>
            </a:r>
          </a:p>
        </p:txBody>
      </p:sp>
      <p:pic>
        <p:nvPicPr>
          <p:cNvPr id="105528" name="Picture 8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6311" y="2966889"/>
            <a:ext cx="1948904" cy="118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29" name="Rectangle 87"/>
          <p:cNvSpPr>
            <a:spLocks/>
          </p:cNvSpPr>
          <p:nvPr/>
        </p:nvSpPr>
        <p:spPr bwMode="auto">
          <a:xfrm>
            <a:off x="4419600" y="3200400"/>
            <a:ext cx="1928813" cy="625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700" b="1" dirty="0"/>
              <a:t>Hybrid</a:t>
            </a:r>
            <a:br>
              <a:rPr lang="en-US" sz="1700" b="1" dirty="0"/>
            </a:br>
            <a:r>
              <a:rPr lang="en-US" sz="1700" b="1" dirty="0"/>
              <a:t>Cloud</a:t>
            </a:r>
          </a:p>
        </p:txBody>
      </p:sp>
      <p:sp>
        <p:nvSpPr>
          <p:cNvPr id="105530" name="Rectangle 88"/>
          <p:cNvSpPr>
            <a:spLocks/>
          </p:cNvSpPr>
          <p:nvPr/>
        </p:nvSpPr>
        <p:spPr bwMode="auto">
          <a:xfrm>
            <a:off x="6327800" y="1946672"/>
            <a:ext cx="1348383" cy="258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100" b="1" dirty="0">
                <a:solidFill>
                  <a:srgbClr val="0000FF"/>
                </a:solidFill>
              </a:rPr>
              <a:t>Private Cloud</a:t>
            </a:r>
          </a:p>
        </p:txBody>
      </p:sp>
      <p:sp>
        <p:nvSpPr>
          <p:cNvPr id="105531" name="Rectangle 89"/>
          <p:cNvSpPr>
            <a:spLocks/>
          </p:cNvSpPr>
          <p:nvPr/>
        </p:nvSpPr>
        <p:spPr bwMode="auto">
          <a:xfrm>
            <a:off x="7654975" y="1946672"/>
            <a:ext cx="1348383" cy="258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100" b="1" dirty="0">
                <a:solidFill>
                  <a:srgbClr val="3CC7FE"/>
                </a:solidFill>
              </a:rPr>
              <a:t>Private Cloud</a:t>
            </a:r>
          </a:p>
        </p:txBody>
      </p:sp>
      <p:pic>
        <p:nvPicPr>
          <p:cNvPr id="105532" name="Picture 9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3829" y="3004840"/>
            <a:ext cx="1948904" cy="118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33" name="Rectangle 91"/>
          <p:cNvSpPr>
            <a:spLocks/>
          </p:cNvSpPr>
          <p:nvPr/>
        </p:nvSpPr>
        <p:spPr bwMode="auto">
          <a:xfrm>
            <a:off x="2362200" y="3124200"/>
            <a:ext cx="1928813" cy="892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1700" b="1" dirty="0"/>
              <a:t>Virtual</a:t>
            </a:r>
            <a:br>
              <a:rPr lang="en-US" sz="1700" b="1" dirty="0"/>
            </a:br>
            <a:r>
              <a:rPr lang="en-US" sz="1700" b="1" dirty="0"/>
              <a:t>Private</a:t>
            </a:r>
            <a:br>
              <a:rPr lang="en-US" sz="1700" b="1" dirty="0"/>
            </a:br>
            <a:r>
              <a:rPr lang="en-US" sz="1700" b="1" dirty="0"/>
              <a:t>Cloud</a:t>
            </a:r>
          </a:p>
        </p:txBody>
      </p:sp>
      <p:sp>
        <p:nvSpPr>
          <p:cNvPr id="105534" name="Rectangle 92"/>
          <p:cNvSpPr>
            <a:spLocks/>
          </p:cNvSpPr>
          <p:nvPr/>
        </p:nvSpPr>
        <p:spPr bwMode="auto">
          <a:xfrm>
            <a:off x="53578" y="189250"/>
            <a:ext cx="357309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l"/>
            <a:r>
              <a:rPr lang="en-US" sz="2600" b="1" dirty="0">
                <a:solidFill>
                  <a:srgbClr val="0183B7"/>
                </a:solidFill>
              </a:rPr>
              <a:t>Laying Out the Timeline...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1655"/>
            <a:ext cx="6248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Why Cloud? ……	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200401"/>
            <a:ext cx="8153400" cy="3352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Cloud computing is: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Storing data/applications on remote severs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Processing data/applications from servers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Accessing data/applications via internet</a:t>
            </a:r>
          </a:p>
          <a:p>
            <a:pPr algn="just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76055"/>
            <a:ext cx="2133600" cy="379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17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8600"/>
            <a:ext cx="8534401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98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Cloud?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Cloud computing is the on-demand delivery of 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compute power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database storage, application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other IT resources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through a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cloud service platform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via the internet with pay-as-you-go pricing.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the 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 of remote servers on the internet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store, manage and process data rather than a local server or your personal computer.</a:t>
            </a:r>
          </a:p>
        </p:txBody>
      </p:sp>
    </p:spTree>
    <p:extLst>
      <p:ext uri="{BB962C8B-B14F-4D97-AF65-F5344CB8AC3E}">
        <p14:creationId xmlns:p14="http://schemas.microsoft.com/office/powerpoint/2010/main" val="77519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Cloud computing means storing and accessing data and programs over the Internet instead of your computer's hard drive. The cloud is just a metaphor for the Internet.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You do not install anything on your desktop, and you do not pay for the technology when you are not using it.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cloud is something more than the internet.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cloud can be both software and infrastructure. </a:t>
            </a:r>
          </a:p>
        </p:txBody>
      </p:sp>
    </p:spTree>
    <p:extLst>
      <p:ext uri="{BB962C8B-B14F-4D97-AF65-F5344CB8AC3E}">
        <p14:creationId xmlns:p14="http://schemas.microsoft.com/office/powerpoint/2010/main" val="248537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Provide?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Cloud computing provides shared services as opposed to local servers or storage resources</a:t>
            </a:r>
          </a:p>
          <a:p>
            <a:r>
              <a:rPr lang="en-US" dirty="0"/>
              <a:t>Enables access to information from most web-enabled hardware</a:t>
            </a:r>
          </a:p>
          <a:p>
            <a:r>
              <a:rPr lang="en-US" dirty="0"/>
              <a:t>Allows for cost savings – reduced facility, hardware/software investments, support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5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e326e45-8c81-4648-a134-8a9291077e85">
      <Terms xmlns="http://schemas.microsoft.com/office/infopath/2007/PartnerControls"/>
    </lcf76f155ced4ddcb4097134ff3c332f>
    <TaxCatchAll xmlns="1be02e1d-55a3-47c1-8852-08b687a9033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9A8D2623D574DB070066EAC07119C" ma:contentTypeVersion="13" ma:contentTypeDescription="Create a new document." ma:contentTypeScope="" ma:versionID="8a8432e528721fb15016a3755d38764c">
  <xsd:schema xmlns:xsd="http://www.w3.org/2001/XMLSchema" xmlns:xs="http://www.w3.org/2001/XMLSchema" xmlns:p="http://schemas.microsoft.com/office/2006/metadata/properties" xmlns:ns2="1be02e1d-55a3-47c1-8852-08b687a90336" xmlns:ns3="8e326e45-8c81-4648-a134-8a9291077e85" targetNamespace="http://schemas.microsoft.com/office/2006/metadata/properties" ma:root="true" ma:fieldsID="4df5e3c98f36cf04991364ba2876365b" ns2:_="" ns3:_="">
    <xsd:import namespace="1be02e1d-55a3-47c1-8852-08b687a90336"/>
    <xsd:import namespace="8e326e45-8c81-4648-a134-8a9291077e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02e1d-55a3-47c1-8852-08b687a903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3999c714-6be7-4503-9946-e0e46d1959de}" ma:internalName="TaxCatchAll" ma:showField="CatchAllData" ma:web="1be02e1d-55a3-47c1-8852-08b687a903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26e45-8c81-4648-a134-8a9291077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ffa586b3-da55-41c2-ae5c-bacd60f04a6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EAD890-AB7E-4D95-A2ED-739AACBD499E}">
  <ds:schemaRefs>
    <ds:schemaRef ds:uri="http://schemas.microsoft.com/office/2006/metadata/properties"/>
    <ds:schemaRef ds:uri="http://schemas.microsoft.com/office/infopath/2007/PartnerControls"/>
    <ds:schemaRef ds:uri="8e326e45-8c81-4648-a134-8a9291077e85"/>
    <ds:schemaRef ds:uri="1be02e1d-55a3-47c1-8852-08b687a90336"/>
  </ds:schemaRefs>
</ds:datastoreItem>
</file>

<file path=customXml/itemProps2.xml><?xml version="1.0" encoding="utf-8"?>
<ds:datastoreItem xmlns:ds="http://schemas.openxmlformats.org/officeDocument/2006/customXml" ds:itemID="{664D03D7-0B03-4ABE-876D-CCA3720C1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6DC219-6017-49B5-9562-1048B3F2C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02e1d-55a3-47c1-8852-08b687a90336"/>
    <ds:schemaRef ds:uri="8e326e45-8c81-4648-a134-8a9291077e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1692</TotalTime>
  <Words>1149</Words>
  <Application>Microsoft Office PowerPoint</Application>
  <PresentationFormat>On-screen Show (4:3)</PresentationFormat>
  <Paragraphs>246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Median</vt:lpstr>
      <vt:lpstr>Cloud computing</vt:lpstr>
      <vt:lpstr>Before Cloud Computing</vt:lpstr>
      <vt:lpstr>Disadvantages  </vt:lpstr>
      <vt:lpstr>Why Cloud? </vt:lpstr>
      <vt:lpstr>Why Cloud? …… </vt:lpstr>
      <vt:lpstr>PowerPoint Presentation</vt:lpstr>
      <vt:lpstr>What is Cloud?  </vt:lpstr>
      <vt:lpstr>What is Cloud?</vt:lpstr>
      <vt:lpstr>What it Provide?</vt:lpstr>
      <vt:lpstr>Cloud providers</vt:lpstr>
      <vt:lpstr>PowerPoint Presentation</vt:lpstr>
      <vt:lpstr>PowerPoint Presentation</vt:lpstr>
      <vt:lpstr>0</vt:lpstr>
      <vt:lpstr>Service Models: Cloud Computing</vt:lpstr>
      <vt:lpstr>Cloud services</vt:lpstr>
      <vt:lpstr>Cloud Service Models</vt:lpstr>
      <vt:lpstr>SaaS</vt:lpstr>
      <vt:lpstr>Platform as a Service (PaaS)</vt:lpstr>
      <vt:lpstr>PaaS</vt:lpstr>
      <vt:lpstr>Infrastructure as a Service (IaaS)</vt:lpstr>
      <vt:lpstr>PowerPoint Presentation</vt:lpstr>
      <vt:lpstr>IaaS Example</vt:lpstr>
      <vt:lpstr>PaaS Example</vt:lpstr>
      <vt:lpstr>SaaS Example</vt:lpstr>
      <vt:lpstr>PowerPoint Presentation</vt:lpstr>
      <vt:lpstr>Service Model Architectures</vt:lpstr>
      <vt:lpstr>Software-as-a-Service</vt:lpstr>
      <vt:lpstr>Platform-as-a-Service</vt:lpstr>
      <vt:lpstr>Infrastructure-as-a-Service</vt:lpstr>
      <vt:lpstr>Private Cloud</vt:lpstr>
      <vt:lpstr>Hybrid Cloud</vt:lpstr>
      <vt:lpstr>Public Cloud</vt:lpstr>
      <vt:lpstr>Deployment Models</vt:lpstr>
      <vt:lpstr>PowerPoint Presentation</vt:lpstr>
      <vt:lpstr>PowerPoint Presentation</vt:lpstr>
      <vt:lpstr>PowerPoint Presentation</vt:lpstr>
      <vt:lpstr>Resources on the Cloud: Blogs</vt:lpstr>
      <vt:lpstr>Resources on the Cloud</vt:lpstr>
      <vt:lpstr>PowerPoint Presentation</vt:lpstr>
      <vt:lpstr>Lots Of *aaSes...Variations On a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A SERVICE</dc:title>
  <dc:creator>PDS</dc:creator>
  <cp:lastModifiedBy>admin</cp:lastModifiedBy>
  <cp:revision>451</cp:revision>
  <dcterms:created xsi:type="dcterms:W3CDTF">2012-05-07T03:36:19Z</dcterms:created>
  <dcterms:modified xsi:type="dcterms:W3CDTF">2022-09-02T06:06:33Z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0x0101001B19A8D2623D574DB070066EAC07119C</vt:lpwstr>
  </property>
  <property fmtid="{D5CDD505-2E9C-101B-9397-08002B2CF9AE}" pid="3" name="MediaServiceImageTags">
    <vt:lpwstr/>
  </property>
</Properties>
</file>