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1"/>
  </p:notesMasterIdLst>
  <p:sldIdLst>
    <p:sldId id="594" r:id="rId4"/>
    <p:sldId id="672" r:id="rId5"/>
    <p:sldId id="673" r:id="rId6"/>
    <p:sldId id="674" r:id="rId7"/>
    <p:sldId id="675" r:id="rId8"/>
    <p:sldId id="676" r:id="rId9"/>
    <p:sldId id="669" r:id="rId10"/>
  </p:sldIdLst>
  <p:sldSz cx="12192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594"/>
            <p14:sldId id="672"/>
            <p14:sldId id="673"/>
            <p14:sldId id="674"/>
            <p14:sldId id="675"/>
            <p14:sldId id="676"/>
            <p14:sldId id="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F63"/>
    <a:srgbClr val="F0681C"/>
    <a:srgbClr val="0097A7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A7585-1D52-48B6-A705-80AE7FF76E87}" v="2" dt="2022-08-22T09:40:49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92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CE063 ARPAN LADANI" userId="S::19ce063@edu.charusat.org::cb0fa58a-d0f1-45d0-b306-ca7f8f92c459" providerId="AD" clId="Web-{C65A7585-1D52-48B6-A705-80AE7FF76E87}"/>
    <pc:docChg chg="addSld delSld modSection">
      <pc:chgData name="19CE063 ARPAN LADANI" userId="S::19ce063@edu.charusat.org::cb0fa58a-d0f1-45d0-b306-ca7f8f92c459" providerId="AD" clId="Web-{C65A7585-1D52-48B6-A705-80AE7FF76E87}" dt="2022-08-22T09:40:49.001" v="1"/>
      <pc:docMkLst>
        <pc:docMk/>
      </pc:docMkLst>
      <pc:sldChg chg="new del">
        <pc:chgData name="19CE063 ARPAN LADANI" userId="S::19ce063@edu.charusat.org::cb0fa58a-d0f1-45d0-b306-ca7f8f92c459" providerId="AD" clId="Web-{C65A7585-1D52-48B6-A705-80AE7FF76E87}" dt="2022-08-22T09:40:49.001" v="1"/>
        <pc:sldMkLst>
          <pc:docMk/>
          <pc:sldMk cId="1677167528" sldId="6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685800"/>
            <a:ext cx="508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EA2F-56DD-4C95-9751-0B9B338E1AE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56512"/>
            <a:ext cx="10363200" cy="1764030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63440"/>
            <a:ext cx="85344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29567"/>
            <a:ext cx="274320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29567"/>
            <a:ext cx="802640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33376"/>
            <a:ext cx="10972800" cy="855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160"/>
            <a:ext cx="5384800" cy="2947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80160"/>
            <a:ext cx="5384800" cy="2947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410076"/>
            <a:ext cx="5384800" cy="294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410076"/>
            <a:ext cx="5384800" cy="294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77807-5563-4985-837C-79218660C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44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33376"/>
            <a:ext cx="10972800" cy="7023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3C903-0F25-4476-B480-69ABD732F4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68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27638"/>
            <a:ext cx="11684000" cy="969644"/>
          </a:xfrm>
        </p:spPr>
        <p:txBody>
          <a:bodyPr/>
          <a:lstStyle>
            <a:lvl1pPr algn="l"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88720"/>
            <a:ext cx="11684000" cy="64008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7772400"/>
            <a:ext cx="12192000" cy="4572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b="0" kern="1200" noProof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					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                                                    </a:t>
            </a:r>
            <a:fld id="{8611C215-0F0E-40C0-AF47-1B3AE49C8B3F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109728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288282"/>
            <a:ext cx="1036320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488056"/>
            <a:ext cx="1036320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242"/>
            <a:ext cx="538480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242"/>
            <a:ext cx="538480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842136"/>
            <a:ext cx="5386917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609850"/>
            <a:ext cx="5386917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42136"/>
            <a:ext cx="5389033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609850"/>
            <a:ext cx="5389033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27660"/>
            <a:ext cx="4011084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327662"/>
            <a:ext cx="6815667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22122"/>
            <a:ext cx="4011084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760720"/>
            <a:ext cx="731520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35330"/>
            <a:ext cx="731520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440806"/>
            <a:ext cx="731520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29566"/>
            <a:ext cx="10972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0242"/>
            <a:ext cx="1097280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7627622"/>
            <a:ext cx="284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7627622"/>
            <a:ext cx="3860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7627622"/>
            <a:ext cx="284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1762125"/>
            <a:ext cx="9144000" cy="2804497"/>
          </a:xfrm>
        </p:spPr>
        <p:txBody>
          <a:bodyPr>
            <a:normAutofit/>
          </a:bodyPr>
          <a:lstStyle/>
          <a:p>
            <a:r>
              <a:rPr lang="en-IN" b="1" u="sng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Syntax </a:t>
            </a:r>
            <a:r>
              <a:rPr lang="en-IN" b="1" u="sng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Analyzer</a:t>
            </a:r>
            <a:endParaRPr lang="en-IN" b="1" u="sng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7714" y="5436525"/>
            <a:ext cx="431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84528" y="3733799"/>
            <a:ext cx="7696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7714" y="877505"/>
            <a:ext cx="10515600" cy="1085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/>
              <a:t> </a:t>
            </a:r>
            <a:endParaRPr lang="en-US" sz="4400"/>
          </a:p>
          <a:p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 b="10445"/>
          <a:stretch>
            <a:fillRect/>
          </a:stretch>
        </p:blipFill>
        <p:spPr bwMode="auto">
          <a:xfrm>
            <a:off x="222104" y="327899"/>
            <a:ext cx="2753360" cy="5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60606" y="848380"/>
            <a:ext cx="2676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70C0"/>
                </a:solidFill>
              </a:rPr>
              <a:t>Accredited with Grade A by NAAC</a:t>
            </a:r>
            <a:endParaRPr lang="en-US" sz="1400">
              <a:solidFill>
                <a:srgbClr val="0070C0"/>
              </a:solidFill>
            </a:endParaRPr>
          </a:p>
          <a:p>
            <a:r>
              <a:rPr lang="en-IN" sz="1400" b="1">
                <a:solidFill>
                  <a:srgbClr val="0070C0"/>
                </a:solidFill>
              </a:rPr>
              <a:t>Accredited with Grade A by KCG</a:t>
            </a:r>
            <a:endParaRPr lang="en-US" sz="1400">
              <a:solidFill>
                <a:srgbClr val="0070C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818" y="213350"/>
            <a:ext cx="1476540" cy="11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7625840" y="5282326"/>
            <a:ext cx="3671248" cy="2177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US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 Nikita Bhatt</a:t>
            </a:r>
            <a:endParaRPr lang="en-IN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4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Recursive Descent Parser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1" y="1205347"/>
            <a:ext cx="8839201" cy="649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1" y="4114800"/>
            <a:ext cx="5257799" cy="22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Recursive Descent Parser </a:t>
            </a:r>
            <a:r>
              <a:rPr lang="en-US" sz="2000" b="1"/>
              <a:t>(Continue)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10287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5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Recursive Descent Parser </a:t>
            </a:r>
            <a:r>
              <a:rPr lang="en-US" sz="2000" b="1"/>
              <a:t>(Continue)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14400"/>
            <a:ext cx="10032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Recursive Descent Parser </a:t>
            </a:r>
            <a:r>
              <a:rPr lang="en-US" sz="2000" b="1"/>
              <a:t>(Continue)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97282"/>
            <a:ext cx="10363200" cy="55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Recursive Descent Parser </a:t>
            </a:r>
            <a:r>
              <a:rPr lang="en-US" sz="2000" b="1"/>
              <a:t>(Continue)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097282"/>
            <a:ext cx="11963400" cy="66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r>
              <a:rPr lang="en-IN" sz="1500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658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DF2257F0A6D4E8D1C5F51BAD20973" ma:contentTypeVersion="4" ma:contentTypeDescription="Create a new document." ma:contentTypeScope="" ma:versionID="0d949670bd21feab4286864a7f0339ab">
  <xsd:schema xmlns:xsd="http://www.w3.org/2001/XMLSchema" xmlns:xs="http://www.w3.org/2001/XMLSchema" xmlns:p="http://schemas.microsoft.com/office/2006/metadata/properties" xmlns:ns2="e850fa2e-dfbd-417f-86f3-35aec4f74168" xmlns:ns3="272596ff-cba9-400a-aefb-7b70f9eaf0fe" targetNamespace="http://schemas.microsoft.com/office/2006/metadata/properties" ma:root="true" ma:fieldsID="f6a868df45282775c6ea9dee45f817da" ns2:_="" ns3:_="">
    <xsd:import namespace="e850fa2e-dfbd-417f-86f3-35aec4f74168"/>
    <xsd:import namespace="272596ff-cba9-400a-aefb-7b70f9eaf0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0fa2e-dfbd-417f-86f3-35aec4f74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596ff-cba9-400a-aefb-7b70f9eaf0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B5AD8-9C52-49A8-88DC-D96492CB4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966AA-1A37-44C9-BF89-F41D05AAF3E5}">
  <ds:schemaRefs>
    <ds:schemaRef ds:uri="272596ff-cba9-400a-aefb-7b70f9eaf0fe"/>
    <ds:schemaRef ds:uri="e850fa2e-dfbd-417f-86f3-35aec4f741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Syntax Analyzer</vt:lpstr>
      <vt:lpstr>Recursive Descent Parser </vt:lpstr>
      <vt:lpstr>Recursive Descent Parser (Continue)</vt:lpstr>
      <vt:lpstr>Recursive Descent Parser (Continue)</vt:lpstr>
      <vt:lpstr>Recursive Descent Parser (Continue)</vt:lpstr>
      <vt:lpstr>Recursive Descent Parser (Continue)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revision>1</cp:revision>
  <dcterms:created xsi:type="dcterms:W3CDTF">2013-05-17T03:00:03Z</dcterms:created>
  <dcterms:modified xsi:type="dcterms:W3CDTF">2022-08-22T09:41:28Z</dcterms:modified>
</cp:coreProperties>
</file>