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8" r:id="rId5"/>
    <p:sldId id="267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4D"/>
    <a:srgbClr val="F3DBFD"/>
    <a:srgbClr val="EB63BE"/>
    <a:srgbClr val="E4A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2AD86-87D7-4300-AC8D-28D0C920A9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6B570-D2BE-4184-98BE-1866E33BE132}">
      <dgm:prSet phldrT="[Text]"/>
      <dgm:spPr/>
      <dgm:t>
        <a:bodyPr/>
        <a:lstStyle/>
        <a:p>
          <a:r>
            <a:rPr lang="en-US" dirty="0" smtClean="0"/>
            <a:t>Tiny OS</a:t>
          </a:r>
          <a:endParaRPr lang="en-US" dirty="0"/>
        </a:p>
      </dgm:t>
    </dgm:pt>
    <dgm:pt modelId="{71AB7790-D694-4695-B3C2-86E280CCD3C8}" type="parTrans" cxnId="{1E617C44-CA85-4224-9042-7ADAFE4ED27F}">
      <dgm:prSet/>
      <dgm:spPr/>
      <dgm:t>
        <a:bodyPr/>
        <a:lstStyle/>
        <a:p>
          <a:endParaRPr lang="en-US"/>
        </a:p>
      </dgm:t>
    </dgm:pt>
    <dgm:pt modelId="{0E1D8D5A-14DE-4EED-9C80-243D0942508F}" type="sibTrans" cxnId="{1E617C44-CA85-4224-9042-7ADAFE4ED27F}">
      <dgm:prSet/>
      <dgm:spPr/>
      <dgm:t>
        <a:bodyPr/>
        <a:lstStyle/>
        <a:p>
          <a:endParaRPr lang="en-US"/>
        </a:p>
      </dgm:t>
    </dgm:pt>
    <dgm:pt modelId="{9C4C5D51-AFBD-43AA-AB83-4DCDBC632BAF}">
      <dgm:prSet phldrT="[Text]" custT="1"/>
      <dgm:spPr/>
      <dgm:t>
        <a:bodyPr/>
        <a:lstStyle/>
        <a:p>
          <a:r>
            <a:rPr lang="en-US" sz="1100" dirty="0" smtClean="0"/>
            <a:t>Monolithic kernel</a:t>
          </a:r>
          <a:endParaRPr lang="en-US" sz="1100" dirty="0"/>
        </a:p>
      </dgm:t>
    </dgm:pt>
    <dgm:pt modelId="{E4B3DB14-0355-40CA-959E-EB4F14EF70A1}" type="parTrans" cxnId="{FFAA66FE-3CF8-4DF7-906A-20651E2084C1}">
      <dgm:prSet/>
      <dgm:spPr/>
      <dgm:t>
        <a:bodyPr/>
        <a:lstStyle/>
        <a:p>
          <a:endParaRPr lang="en-US"/>
        </a:p>
      </dgm:t>
    </dgm:pt>
    <dgm:pt modelId="{42232805-142B-424A-90B9-E147E5ED9891}" type="sibTrans" cxnId="{FFAA66FE-3CF8-4DF7-906A-20651E2084C1}">
      <dgm:prSet/>
      <dgm:spPr/>
      <dgm:t>
        <a:bodyPr/>
        <a:lstStyle/>
        <a:p>
          <a:endParaRPr lang="en-US"/>
        </a:p>
      </dgm:t>
    </dgm:pt>
    <dgm:pt modelId="{3292C32D-97EA-4C64-BC32-B0D4B5606D6B}">
      <dgm:prSet phldrT="[Text]"/>
      <dgm:spPr/>
      <dgm:t>
        <a:bodyPr/>
        <a:lstStyle/>
        <a:p>
          <a:r>
            <a:rPr lang="en-US" dirty="0" smtClean="0"/>
            <a:t>Contiki OS</a:t>
          </a:r>
          <a:endParaRPr lang="en-US" dirty="0"/>
        </a:p>
      </dgm:t>
    </dgm:pt>
    <dgm:pt modelId="{E745DE44-B330-4ED2-95F6-228F1296DE42}" type="parTrans" cxnId="{4FCA592D-9B9E-447B-80A9-B319F8EA3120}">
      <dgm:prSet/>
      <dgm:spPr/>
      <dgm:t>
        <a:bodyPr/>
        <a:lstStyle/>
        <a:p>
          <a:endParaRPr lang="en-US"/>
        </a:p>
      </dgm:t>
    </dgm:pt>
    <dgm:pt modelId="{A0C5CF06-132E-4580-B998-17028DF64626}" type="sibTrans" cxnId="{4FCA592D-9B9E-447B-80A9-B319F8EA3120}">
      <dgm:prSet/>
      <dgm:spPr/>
      <dgm:t>
        <a:bodyPr/>
        <a:lstStyle/>
        <a:p>
          <a:endParaRPr lang="en-US"/>
        </a:p>
      </dgm:t>
    </dgm:pt>
    <dgm:pt modelId="{FAD4E554-3463-48D8-8341-7D2554E24750}">
      <dgm:prSet phldrT="[Text]" custT="1"/>
      <dgm:spPr/>
      <dgm:t>
        <a:bodyPr/>
        <a:lstStyle/>
        <a:p>
          <a:r>
            <a:rPr lang="en-US" sz="1100" dirty="0" smtClean="0"/>
            <a:t>Layered architecture</a:t>
          </a:r>
          <a:endParaRPr lang="en-US" sz="1100" dirty="0"/>
        </a:p>
      </dgm:t>
    </dgm:pt>
    <dgm:pt modelId="{B66D10A3-63AC-4D0F-AAE9-CB710C80B9BD}" type="parTrans" cxnId="{7FA3D7B3-E404-445B-98AF-2793C778E04B}">
      <dgm:prSet/>
      <dgm:spPr/>
      <dgm:t>
        <a:bodyPr/>
        <a:lstStyle/>
        <a:p>
          <a:endParaRPr lang="en-US"/>
        </a:p>
      </dgm:t>
    </dgm:pt>
    <dgm:pt modelId="{0428266D-6556-4B22-B313-BFA597C77E79}" type="sibTrans" cxnId="{7FA3D7B3-E404-445B-98AF-2793C778E04B}">
      <dgm:prSet/>
      <dgm:spPr/>
      <dgm:t>
        <a:bodyPr/>
        <a:lstStyle/>
        <a:p>
          <a:endParaRPr lang="en-US"/>
        </a:p>
      </dgm:t>
    </dgm:pt>
    <dgm:pt modelId="{30978C5B-4899-4A82-8F59-8904108AC5BB}">
      <dgm:prSet phldrT="[Text]"/>
      <dgm:spPr/>
      <dgm:t>
        <a:bodyPr/>
        <a:lstStyle/>
        <a:p>
          <a:r>
            <a:rPr lang="en-US" dirty="0" smtClean="0"/>
            <a:t>RIOT OS</a:t>
          </a:r>
          <a:endParaRPr lang="en-US" dirty="0"/>
        </a:p>
      </dgm:t>
    </dgm:pt>
    <dgm:pt modelId="{25EF7113-1422-4B0A-AAEA-6D4CFBF85A89}" type="parTrans" cxnId="{58745EB2-61B6-44EE-80E0-B6080DE62A6C}">
      <dgm:prSet/>
      <dgm:spPr/>
      <dgm:t>
        <a:bodyPr/>
        <a:lstStyle/>
        <a:p>
          <a:endParaRPr lang="en-US"/>
        </a:p>
      </dgm:t>
    </dgm:pt>
    <dgm:pt modelId="{51349B2B-5F0E-40AB-B185-66456508C9D1}" type="sibTrans" cxnId="{58745EB2-61B6-44EE-80E0-B6080DE62A6C}">
      <dgm:prSet/>
      <dgm:spPr/>
      <dgm:t>
        <a:bodyPr/>
        <a:lstStyle/>
        <a:p>
          <a:endParaRPr lang="en-US"/>
        </a:p>
      </dgm:t>
    </dgm:pt>
    <dgm:pt modelId="{B1A2A3AC-1C47-41B0-95C1-C386517711E8}">
      <dgm:prSet phldrT="[Text]" custT="1"/>
      <dgm:spPr/>
      <dgm:t>
        <a:bodyPr/>
        <a:lstStyle/>
        <a:p>
          <a:r>
            <a:rPr lang="en-US" sz="1100" dirty="0" smtClean="0"/>
            <a:t>Micro kernel</a:t>
          </a:r>
          <a:endParaRPr lang="en-US" sz="1100" dirty="0"/>
        </a:p>
      </dgm:t>
    </dgm:pt>
    <dgm:pt modelId="{72CD2F99-7A6A-4F5F-A3D4-F18DE0806370}" type="parTrans" cxnId="{3C300B90-520F-4634-9CEB-501963A03254}">
      <dgm:prSet/>
      <dgm:spPr/>
      <dgm:t>
        <a:bodyPr/>
        <a:lstStyle/>
        <a:p>
          <a:endParaRPr lang="en-US"/>
        </a:p>
      </dgm:t>
    </dgm:pt>
    <dgm:pt modelId="{CC505A5B-89B3-4060-88A9-74A18C13BED5}" type="sibTrans" cxnId="{3C300B90-520F-4634-9CEB-501963A03254}">
      <dgm:prSet/>
      <dgm:spPr/>
      <dgm:t>
        <a:bodyPr/>
        <a:lstStyle/>
        <a:p>
          <a:endParaRPr lang="en-US"/>
        </a:p>
      </dgm:t>
    </dgm:pt>
    <dgm:pt modelId="{9B54677C-54C5-41BB-B5ED-D3897D3B2220}">
      <dgm:prSet custT="1"/>
      <dgm:spPr/>
      <dgm:t>
        <a:bodyPr/>
        <a:lstStyle/>
        <a:p>
          <a:r>
            <a:rPr lang="en-US" sz="1100" smtClean="0"/>
            <a:t>Uses nesc (network embedded system c compiler)</a:t>
          </a:r>
          <a:endParaRPr lang="en-US" sz="1100" dirty="0" smtClean="0"/>
        </a:p>
      </dgm:t>
    </dgm:pt>
    <dgm:pt modelId="{5FD2BCB2-E98B-4599-A747-304A56EAF5D6}" type="parTrans" cxnId="{A11E30FB-6D33-4E83-9618-695B5282BF11}">
      <dgm:prSet/>
      <dgm:spPr/>
      <dgm:t>
        <a:bodyPr/>
        <a:lstStyle/>
        <a:p>
          <a:endParaRPr lang="en-US"/>
        </a:p>
      </dgm:t>
    </dgm:pt>
    <dgm:pt modelId="{20C0D153-384A-4658-9866-FBD4AAEC34FC}" type="sibTrans" cxnId="{A11E30FB-6D33-4E83-9618-695B5282BF11}">
      <dgm:prSet/>
      <dgm:spPr/>
      <dgm:t>
        <a:bodyPr/>
        <a:lstStyle/>
        <a:p>
          <a:endParaRPr lang="en-US"/>
        </a:p>
      </dgm:t>
    </dgm:pt>
    <dgm:pt modelId="{32E82C3B-7750-4E5A-B090-31D32E413EB8}">
      <dgm:prSet custT="1"/>
      <dgm:spPr/>
      <dgm:t>
        <a:bodyPr/>
        <a:lstStyle/>
        <a:p>
          <a:r>
            <a:rPr lang="en-US" sz="1100" smtClean="0"/>
            <a:t>Algorithms</a:t>
          </a:r>
          <a:endParaRPr lang="en-US" sz="1100" dirty="0" smtClean="0"/>
        </a:p>
      </dgm:t>
    </dgm:pt>
    <dgm:pt modelId="{A406A5A3-FE4C-4FE1-97B7-7E36637C0E9F}" type="parTrans" cxnId="{81E2F5BB-6211-4D7D-8BFF-017B2D4E098F}">
      <dgm:prSet/>
      <dgm:spPr/>
      <dgm:t>
        <a:bodyPr/>
        <a:lstStyle/>
        <a:p>
          <a:endParaRPr lang="en-US"/>
        </a:p>
      </dgm:t>
    </dgm:pt>
    <dgm:pt modelId="{CC083EA7-8822-45C6-9220-1C03AE3DF6D4}" type="sibTrans" cxnId="{81E2F5BB-6211-4D7D-8BFF-017B2D4E098F}">
      <dgm:prSet/>
      <dgm:spPr/>
      <dgm:t>
        <a:bodyPr/>
        <a:lstStyle/>
        <a:p>
          <a:endParaRPr lang="en-US"/>
        </a:p>
      </dgm:t>
    </dgm:pt>
    <dgm:pt modelId="{5CB5F7EF-65B0-43F9-BCC5-F6716E6542CB}">
      <dgm:prSet custT="1"/>
      <dgm:spPr/>
      <dgm:t>
        <a:bodyPr/>
        <a:lstStyle/>
        <a:p>
          <a:r>
            <a:rPr lang="en-US" sz="1100" dirty="0" smtClean="0"/>
            <a:t>Protocols</a:t>
          </a:r>
        </a:p>
      </dgm:t>
    </dgm:pt>
    <dgm:pt modelId="{C450E0C9-427B-4DF0-83C0-8A262E4F829F}" type="parTrans" cxnId="{D1B5D82A-0508-4ECF-B7E8-F112E4E5B7D6}">
      <dgm:prSet/>
      <dgm:spPr/>
      <dgm:t>
        <a:bodyPr/>
        <a:lstStyle/>
        <a:p>
          <a:endParaRPr lang="en-US"/>
        </a:p>
      </dgm:t>
    </dgm:pt>
    <dgm:pt modelId="{087E7909-AEB1-49CB-8D0E-50F27B647F89}" type="sibTrans" cxnId="{D1B5D82A-0508-4ECF-B7E8-F112E4E5B7D6}">
      <dgm:prSet/>
      <dgm:spPr/>
      <dgm:t>
        <a:bodyPr/>
        <a:lstStyle/>
        <a:p>
          <a:endParaRPr lang="en-US"/>
        </a:p>
      </dgm:t>
    </dgm:pt>
    <dgm:pt modelId="{7A8D2AC8-9FAF-4204-A22E-9830313BB6DB}">
      <dgm:prSet custT="1"/>
      <dgm:spPr/>
      <dgm:t>
        <a:bodyPr/>
        <a:lstStyle/>
        <a:p>
          <a:r>
            <a:rPr lang="en-US" sz="1100" smtClean="0"/>
            <a:t>Shell</a:t>
          </a:r>
          <a:endParaRPr lang="en-US" sz="1100" dirty="0" smtClean="0"/>
        </a:p>
      </dgm:t>
    </dgm:pt>
    <dgm:pt modelId="{8258F53F-F4E9-40BC-ACB9-7D785A545172}" type="parTrans" cxnId="{3BF84735-00CD-4011-826B-5889A77CFAC4}">
      <dgm:prSet/>
      <dgm:spPr/>
      <dgm:t>
        <a:bodyPr/>
        <a:lstStyle/>
        <a:p>
          <a:endParaRPr lang="en-US"/>
        </a:p>
      </dgm:t>
    </dgm:pt>
    <dgm:pt modelId="{7A690AFB-A812-4894-9555-527FC79C5850}" type="sibTrans" cxnId="{3BF84735-00CD-4011-826B-5889A77CFAC4}">
      <dgm:prSet/>
      <dgm:spPr/>
      <dgm:t>
        <a:bodyPr/>
        <a:lstStyle/>
        <a:p>
          <a:endParaRPr lang="en-US"/>
        </a:p>
      </dgm:t>
    </dgm:pt>
    <dgm:pt modelId="{1EF3C11A-F55C-413B-9AE8-E14B2F7A4BDA}">
      <dgm:prSet custT="1"/>
      <dgm:spPr/>
      <dgm:t>
        <a:bodyPr/>
        <a:lstStyle/>
        <a:p>
          <a:r>
            <a:rPr lang="en-US" sz="1100" smtClean="0"/>
            <a:t>Devices drivers</a:t>
          </a:r>
          <a:endParaRPr lang="en-US" sz="1100" dirty="0" smtClean="0"/>
        </a:p>
      </dgm:t>
    </dgm:pt>
    <dgm:pt modelId="{0E9466E2-6B41-471C-98EF-C4558B4E9CB1}" type="parTrans" cxnId="{72AA8473-7DEB-40C6-AA8A-936455061CE1}">
      <dgm:prSet/>
      <dgm:spPr/>
      <dgm:t>
        <a:bodyPr/>
        <a:lstStyle/>
        <a:p>
          <a:endParaRPr lang="en-US"/>
        </a:p>
      </dgm:t>
    </dgm:pt>
    <dgm:pt modelId="{9FCC0C63-A4F2-4CF7-AAD6-CD5B99757D03}" type="sibTrans" cxnId="{72AA8473-7DEB-40C6-AA8A-936455061CE1}">
      <dgm:prSet/>
      <dgm:spPr/>
      <dgm:t>
        <a:bodyPr/>
        <a:lstStyle/>
        <a:p>
          <a:endParaRPr lang="en-US"/>
        </a:p>
      </dgm:t>
    </dgm:pt>
    <dgm:pt modelId="{5EBCF2B2-89ED-4D92-AAA2-4E20D491F00E}">
      <dgm:prSet custT="1"/>
      <dgm:spPr/>
      <dgm:t>
        <a:bodyPr/>
        <a:lstStyle/>
        <a:p>
          <a:r>
            <a:rPr lang="en-US" sz="1100" dirty="0" smtClean="0"/>
            <a:t>Not actively maintained</a:t>
          </a:r>
          <a:endParaRPr lang="en-US" sz="1100" dirty="0"/>
        </a:p>
      </dgm:t>
    </dgm:pt>
    <dgm:pt modelId="{8CBA1B06-3465-4BAB-9F3B-07AAEAAE3FAE}" type="parTrans" cxnId="{C5E6021C-05D8-4309-A6CC-0CEB8796EBF0}">
      <dgm:prSet/>
      <dgm:spPr/>
      <dgm:t>
        <a:bodyPr/>
        <a:lstStyle/>
        <a:p>
          <a:endParaRPr lang="en-US"/>
        </a:p>
      </dgm:t>
    </dgm:pt>
    <dgm:pt modelId="{ACEE0241-C2AC-4DA8-BF6F-965D19F24AA2}" type="sibTrans" cxnId="{C5E6021C-05D8-4309-A6CC-0CEB8796EBF0}">
      <dgm:prSet/>
      <dgm:spPr/>
      <dgm:t>
        <a:bodyPr/>
        <a:lstStyle/>
        <a:p>
          <a:endParaRPr lang="en-US"/>
        </a:p>
      </dgm:t>
    </dgm:pt>
    <dgm:pt modelId="{3BC59AFC-630C-4A1F-9013-D87B1DCDA89E}">
      <dgm:prSet custT="1"/>
      <dgm:spPr/>
      <dgm:t>
        <a:bodyPr/>
        <a:lstStyle/>
        <a:p>
          <a:r>
            <a:rPr lang="en-US" sz="1100" smtClean="0"/>
            <a:t>C &amp; C++ support</a:t>
          </a:r>
          <a:endParaRPr lang="en-US" sz="1100" dirty="0" smtClean="0"/>
        </a:p>
      </dgm:t>
    </dgm:pt>
    <dgm:pt modelId="{12C31777-EFDF-49D3-85E5-8F16E61CF1D2}" type="parTrans" cxnId="{10573A0C-49E6-42FF-8DDD-71212D8CD9B3}">
      <dgm:prSet/>
      <dgm:spPr/>
      <dgm:t>
        <a:bodyPr/>
        <a:lstStyle/>
        <a:p>
          <a:endParaRPr lang="en-US"/>
        </a:p>
      </dgm:t>
    </dgm:pt>
    <dgm:pt modelId="{8EA1BD9B-8009-447A-B3CD-C892135B1843}" type="sibTrans" cxnId="{10573A0C-49E6-42FF-8DDD-71212D8CD9B3}">
      <dgm:prSet/>
      <dgm:spPr/>
      <dgm:t>
        <a:bodyPr/>
        <a:lstStyle/>
        <a:p>
          <a:endParaRPr lang="en-US"/>
        </a:p>
      </dgm:t>
    </dgm:pt>
    <dgm:pt modelId="{4D2F2738-7114-4B6C-AAB8-D74E1AA05C00}">
      <dgm:prSet custT="1"/>
      <dgm:spPr/>
      <dgm:t>
        <a:bodyPr/>
        <a:lstStyle/>
        <a:p>
          <a:r>
            <a:rPr lang="en-US" sz="1100" smtClean="0"/>
            <a:t>Proto threads</a:t>
          </a:r>
          <a:endParaRPr lang="en-US" sz="1100" dirty="0" smtClean="0"/>
        </a:p>
      </dgm:t>
    </dgm:pt>
    <dgm:pt modelId="{C44D5058-24A2-4C09-93A0-7F8D094E5B73}" type="parTrans" cxnId="{9518E610-2CA9-43E7-875F-5FF67C321A74}">
      <dgm:prSet/>
      <dgm:spPr/>
      <dgm:t>
        <a:bodyPr/>
        <a:lstStyle/>
        <a:p>
          <a:endParaRPr lang="en-US"/>
        </a:p>
      </dgm:t>
    </dgm:pt>
    <dgm:pt modelId="{3E60646B-9E6A-4012-B40E-584CFE6B2440}" type="sibTrans" cxnId="{9518E610-2CA9-43E7-875F-5FF67C321A74}">
      <dgm:prSet/>
      <dgm:spPr/>
      <dgm:t>
        <a:bodyPr/>
        <a:lstStyle/>
        <a:p>
          <a:endParaRPr lang="en-US"/>
        </a:p>
      </dgm:t>
    </dgm:pt>
    <dgm:pt modelId="{8D7610B0-371A-45D2-9378-73A225FD9DE9}">
      <dgm:prSet custT="1"/>
      <dgm:spPr/>
      <dgm:t>
        <a:bodyPr/>
        <a:lstStyle/>
        <a:p>
          <a:r>
            <a:rPr lang="en-US" sz="1100" smtClean="0"/>
            <a:t>Micro IP Stack</a:t>
          </a:r>
          <a:endParaRPr lang="en-US" sz="1100" dirty="0" smtClean="0"/>
        </a:p>
      </dgm:t>
    </dgm:pt>
    <dgm:pt modelId="{9D884061-654B-4372-9532-AAA06B3C15BF}" type="parTrans" cxnId="{C0F78ED0-845D-44F5-AE27-68A85B1741A8}">
      <dgm:prSet/>
      <dgm:spPr/>
      <dgm:t>
        <a:bodyPr/>
        <a:lstStyle/>
        <a:p>
          <a:endParaRPr lang="en-US"/>
        </a:p>
      </dgm:t>
    </dgm:pt>
    <dgm:pt modelId="{16E46153-40BC-48DD-9306-24091913357D}" type="sibTrans" cxnId="{C0F78ED0-845D-44F5-AE27-68A85B1741A8}">
      <dgm:prSet/>
      <dgm:spPr/>
      <dgm:t>
        <a:bodyPr/>
        <a:lstStyle/>
        <a:p>
          <a:endParaRPr lang="en-US"/>
        </a:p>
      </dgm:t>
    </dgm:pt>
    <dgm:pt modelId="{91482D3C-19DD-49EC-95B9-B14031942E0F}">
      <dgm:prSet custT="1"/>
      <dgm:spPr/>
      <dgm:t>
        <a:bodyPr/>
        <a:lstStyle/>
        <a:p>
          <a:r>
            <a:rPr lang="en-US" sz="1100" smtClean="0"/>
            <a:t>Device drivers</a:t>
          </a:r>
          <a:endParaRPr lang="en-US" sz="1100" dirty="0" smtClean="0"/>
        </a:p>
      </dgm:t>
    </dgm:pt>
    <dgm:pt modelId="{3BDBAF38-2B26-467D-95EB-B0DA3CBA9DB0}" type="parTrans" cxnId="{8C2FA54C-B233-4109-BB43-BD711541F031}">
      <dgm:prSet/>
      <dgm:spPr/>
      <dgm:t>
        <a:bodyPr/>
        <a:lstStyle/>
        <a:p>
          <a:endParaRPr lang="en-US"/>
        </a:p>
      </dgm:t>
    </dgm:pt>
    <dgm:pt modelId="{F0C50E4C-11C4-4AAD-BCB5-C5F5C304A044}" type="sibTrans" cxnId="{8C2FA54C-B233-4109-BB43-BD711541F031}">
      <dgm:prSet/>
      <dgm:spPr/>
      <dgm:t>
        <a:bodyPr/>
        <a:lstStyle/>
        <a:p>
          <a:endParaRPr lang="en-US"/>
        </a:p>
      </dgm:t>
    </dgm:pt>
    <dgm:pt modelId="{A1765746-01BB-481E-AB5A-42B737F85F21}">
      <dgm:prSet custT="1"/>
      <dgm:spPr/>
      <dgm:t>
        <a:bodyPr/>
        <a:lstStyle/>
        <a:p>
          <a:r>
            <a:rPr lang="en-US" sz="1100" smtClean="0"/>
            <a:t>Communication API</a:t>
          </a:r>
          <a:endParaRPr lang="en-US" sz="1100" dirty="0" smtClean="0"/>
        </a:p>
      </dgm:t>
    </dgm:pt>
    <dgm:pt modelId="{A0EAA9E8-85F9-4D0D-82AB-D81172249EF2}" type="parTrans" cxnId="{1D8D2F56-AAE2-4681-A0D7-825F41903ABA}">
      <dgm:prSet/>
      <dgm:spPr/>
      <dgm:t>
        <a:bodyPr/>
        <a:lstStyle/>
        <a:p>
          <a:endParaRPr lang="en-US"/>
        </a:p>
      </dgm:t>
    </dgm:pt>
    <dgm:pt modelId="{0825F189-999C-4863-A815-1BD810F5F8B9}" type="sibTrans" cxnId="{1D8D2F56-AAE2-4681-A0D7-825F41903ABA}">
      <dgm:prSet/>
      <dgm:spPr/>
      <dgm:t>
        <a:bodyPr/>
        <a:lstStyle/>
        <a:p>
          <a:endParaRPr lang="en-US"/>
        </a:p>
      </dgm:t>
    </dgm:pt>
    <dgm:pt modelId="{E11DEB11-F3D6-4A1A-984A-DF19F50086E9}">
      <dgm:prSet custT="1"/>
      <dgm:spPr/>
      <dgm:t>
        <a:bodyPr/>
        <a:lstStyle/>
        <a:p>
          <a:r>
            <a:rPr lang="en-US" sz="1100" dirty="0" smtClean="0"/>
            <a:t>Run time code replacement</a:t>
          </a:r>
          <a:endParaRPr lang="en-US" sz="1100" dirty="0"/>
        </a:p>
      </dgm:t>
    </dgm:pt>
    <dgm:pt modelId="{A9B07AEA-511D-4B05-80E1-6E4EC309EF72}" type="parTrans" cxnId="{5EB0162E-F3EC-437C-A726-8260DF3FE213}">
      <dgm:prSet/>
      <dgm:spPr/>
      <dgm:t>
        <a:bodyPr/>
        <a:lstStyle/>
        <a:p>
          <a:endParaRPr lang="en-US"/>
        </a:p>
      </dgm:t>
    </dgm:pt>
    <dgm:pt modelId="{6901F552-8FEE-47B2-85AE-D2B6554FC752}" type="sibTrans" cxnId="{5EB0162E-F3EC-437C-A726-8260DF3FE213}">
      <dgm:prSet/>
      <dgm:spPr/>
      <dgm:t>
        <a:bodyPr/>
        <a:lstStyle/>
        <a:p>
          <a:endParaRPr lang="en-US"/>
        </a:p>
      </dgm:t>
    </dgm:pt>
    <dgm:pt modelId="{840FCFE9-AF5E-449D-B7F6-3778ECB22B88}">
      <dgm:prSet custT="1"/>
      <dgm:spPr/>
      <dgm:t>
        <a:bodyPr/>
        <a:lstStyle/>
        <a:p>
          <a:r>
            <a:rPr lang="en-US" sz="1100" smtClean="0"/>
            <a:t>Tickless scheduler</a:t>
          </a:r>
          <a:endParaRPr lang="en-US" sz="1100" dirty="0" smtClean="0"/>
        </a:p>
      </dgm:t>
    </dgm:pt>
    <dgm:pt modelId="{ACEF6896-943C-418A-8593-7B606C4A896A}" type="parTrans" cxnId="{4DA3E392-3C32-4D45-B95A-674AE7BD831F}">
      <dgm:prSet/>
      <dgm:spPr/>
      <dgm:t>
        <a:bodyPr/>
        <a:lstStyle/>
        <a:p>
          <a:endParaRPr lang="en-US"/>
        </a:p>
      </dgm:t>
    </dgm:pt>
    <dgm:pt modelId="{446313D6-41F9-4191-A37F-907E44A609E0}" type="sibTrans" cxnId="{4DA3E392-3C32-4D45-B95A-674AE7BD831F}">
      <dgm:prSet/>
      <dgm:spPr/>
      <dgm:t>
        <a:bodyPr/>
        <a:lstStyle/>
        <a:p>
          <a:endParaRPr lang="en-US"/>
        </a:p>
      </dgm:t>
    </dgm:pt>
    <dgm:pt modelId="{7DCF39A4-360D-4CB9-8DE8-43BF1B8CF0FF}">
      <dgm:prSet custT="1"/>
      <dgm:spPr/>
      <dgm:t>
        <a:bodyPr/>
        <a:lstStyle/>
        <a:p>
          <a:r>
            <a:rPr lang="en-US" sz="1100" smtClean="0"/>
            <a:t>Low clock speed</a:t>
          </a:r>
          <a:endParaRPr lang="en-US" sz="1100" dirty="0" smtClean="0"/>
        </a:p>
      </dgm:t>
    </dgm:pt>
    <dgm:pt modelId="{994478B8-F729-4087-BA97-98C73E471FD8}" type="parTrans" cxnId="{1A314F06-3004-43D7-8AB2-B2E3562E8C6E}">
      <dgm:prSet/>
      <dgm:spPr/>
      <dgm:t>
        <a:bodyPr/>
        <a:lstStyle/>
        <a:p>
          <a:endParaRPr lang="en-US"/>
        </a:p>
      </dgm:t>
    </dgm:pt>
    <dgm:pt modelId="{C8B7A983-DF8D-4EEC-B980-D70D7D24EA83}" type="sibTrans" cxnId="{1A314F06-3004-43D7-8AB2-B2E3562E8C6E}">
      <dgm:prSet/>
      <dgm:spPr/>
      <dgm:t>
        <a:bodyPr/>
        <a:lstStyle/>
        <a:p>
          <a:endParaRPr lang="en-US"/>
        </a:p>
      </dgm:t>
    </dgm:pt>
    <dgm:pt modelId="{0B04A6C4-4F1A-422B-8968-FFAD636FD24B}">
      <dgm:prSet custT="1"/>
      <dgm:spPr/>
      <dgm:t>
        <a:bodyPr/>
        <a:lstStyle/>
        <a:p>
          <a:r>
            <a:rPr lang="en-US" sz="1100" smtClean="0"/>
            <a:t>C,C++,POSIX(Windows,Linux,Unix family,Solaris,Mac)</a:t>
          </a:r>
          <a:endParaRPr lang="en-US" sz="1100" dirty="0" smtClean="0"/>
        </a:p>
      </dgm:t>
    </dgm:pt>
    <dgm:pt modelId="{1A0B810A-0732-46C4-87E3-4B1020AFBD96}" type="parTrans" cxnId="{D805B357-FE05-4706-9DD5-8AA8C8FC7000}">
      <dgm:prSet/>
      <dgm:spPr/>
      <dgm:t>
        <a:bodyPr/>
        <a:lstStyle/>
        <a:p>
          <a:endParaRPr lang="en-US"/>
        </a:p>
      </dgm:t>
    </dgm:pt>
    <dgm:pt modelId="{761D365E-BD19-42D7-A4F9-3D7974D45EA0}" type="sibTrans" cxnId="{D805B357-FE05-4706-9DD5-8AA8C8FC7000}">
      <dgm:prSet/>
      <dgm:spPr/>
      <dgm:t>
        <a:bodyPr/>
        <a:lstStyle/>
        <a:p>
          <a:endParaRPr lang="en-US"/>
        </a:p>
      </dgm:t>
    </dgm:pt>
    <dgm:pt modelId="{A7F6FC81-00CE-4F61-AF90-352C6219F9BB}">
      <dgm:prSet custT="1"/>
      <dgm:spPr/>
      <dgm:t>
        <a:bodyPr/>
        <a:lstStyle/>
        <a:p>
          <a:r>
            <a:rPr lang="en-US" sz="1100" dirty="0" smtClean="0"/>
            <a:t>Supports RPL,6LoWPAN,IPv6,TCp,UDP</a:t>
          </a:r>
        </a:p>
      </dgm:t>
    </dgm:pt>
    <dgm:pt modelId="{0521CD68-BF6C-42CB-A637-D0A225EC3650}" type="parTrans" cxnId="{553183A8-4EDA-4AF0-8E01-A5809960AD26}">
      <dgm:prSet/>
      <dgm:spPr/>
      <dgm:t>
        <a:bodyPr/>
        <a:lstStyle/>
        <a:p>
          <a:endParaRPr lang="en-US"/>
        </a:p>
      </dgm:t>
    </dgm:pt>
    <dgm:pt modelId="{91B472CA-E98A-4CAB-819B-01D4850481C3}" type="sibTrans" cxnId="{553183A8-4EDA-4AF0-8E01-A5809960AD26}">
      <dgm:prSet/>
      <dgm:spPr/>
      <dgm:t>
        <a:bodyPr/>
        <a:lstStyle/>
        <a:p>
          <a:endParaRPr lang="en-US"/>
        </a:p>
      </dgm:t>
    </dgm:pt>
    <dgm:pt modelId="{75A4F3CB-A5F9-4A5B-ACDA-C574731CF0C2}" type="pres">
      <dgm:prSet presAssocID="{A932AD86-87D7-4300-AC8D-28D0C920A9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77B51B-0967-4614-84BD-5F03E6513374}" type="pres">
      <dgm:prSet presAssocID="{16E6B570-D2BE-4184-98BE-1866E33BE132}" presName="linNode" presStyleCnt="0"/>
      <dgm:spPr/>
    </dgm:pt>
    <dgm:pt modelId="{CA0FFD9E-5DA6-41CD-AF92-2743396EC432}" type="pres">
      <dgm:prSet presAssocID="{16E6B570-D2BE-4184-98BE-1866E33BE13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0FD3-CFE1-4683-80B1-81036D076DD9}" type="pres">
      <dgm:prSet presAssocID="{16E6B570-D2BE-4184-98BE-1866E33BE13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94A5E-84C2-47BB-B4DE-5062C1277414}" type="pres">
      <dgm:prSet presAssocID="{0E1D8D5A-14DE-4EED-9C80-243D0942508F}" presName="sp" presStyleCnt="0"/>
      <dgm:spPr/>
    </dgm:pt>
    <dgm:pt modelId="{CE24ECE7-A9B4-4F57-95AD-9DFFAAB25575}" type="pres">
      <dgm:prSet presAssocID="{3292C32D-97EA-4C64-BC32-B0D4B5606D6B}" presName="linNode" presStyleCnt="0"/>
      <dgm:spPr/>
    </dgm:pt>
    <dgm:pt modelId="{A6E1A380-C1DD-4A1E-A3AE-C22E6F8C116C}" type="pres">
      <dgm:prSet presAssocID="{3292C32D-97EA-4C64-BC32-B0D4B5606D6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3E9D9-FD40-4F94-B096-B4677200C810}" type="pres">
      <dgm:prSet presAssocID="{3292C32D-97EA-4C64-BC32-B0D4B5606D6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0E4CE-1B7F-417F-ADE1-8AE72683DC0E}" type="pres">
      <dgm:prSet presAssocID="{A0C5CF06-132E-4580-B998-17028DF64626}" presName="sp" presStyleCnt="0"/>
      <dgm:spPr/>
    </dgm:pt>
    <dgm:pt modelId="{5CDA7057-5EDA-454D-8C0D-C89E213A9CD9}" type="pres">
      <dgm:prSet presAssocID="{30978C5B-4899-4A82-8F59-8904108AC5BB}" presName="linNode" presStyleCnt="0"/>
      <dgm:spPr/>
    </dgm:pt>
    <dgm:pt modelId="{52B8CEB9-B8FF-42CE-B902-FB563746FF1A}" type="pres">
      <dgm:prSet presAssocID="{30978C5B-4899-4A82-8F59-8904108AC5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AA1AF-2CDD-469C-B0C3-FF4460428EF7}" type="pres">
      <dgm:prSet presAssocID="{30978C5B-4899-4A82-8F59-8904108AC5B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573A0C-49E6-42FF-8DDD-71212D8CD9B3}" srcId="{3292C32D-97EA-4C64-BC32-B0D4B5606D6B}" destId="{3BC59AFC-630C-4A1F-9013-D87B1DCDA89E}" srcOrd="1" destOrd="0" parTransId="{12C31777-EFDF-49D3-85E5-8F16E61CF1D2}" sibTransId="{8EA1BD9B-8009-447A-B3CD-C892135B1843}"/>
    <dgm:cxn modelId="{6926DBDA-33D6-4239-A9DF-E52923B94F77}" type="presOf" srcId="{FAD4E554-3463-48D8-8341-7D2554E24750}" destId="{8C63E9D9-FD40-4F94-B096-B4677200C810}" srcOrd="0" destOrd="0" presId="urn:microsoft.com/office/officeart/2005/8/layout/vList5"/>
    <dgm:cxn modelId="{99364BAE-18C9-4FB0-9302-5D9177F6624A}" type="presOf" srcId="{7A8D2AC8-9FAF-4204-A22E-9830313BB6DB}" destId="{FC1F0FD3-CFE1-4683-80B1-81036D076DD9}" srcOrd="0" destOrd="4" presId="urn:microsoft.com/office/officeart/2005/8/layout/vList5"/>
    <dgm:cxn modelId="{F228DBDF-BA1A-49D2-AFE2-C7E9189C865A}" type="presOf" srcId="{5CB5F7EF-65B0-43F9-BCC5-F6716E6542CB}" destId="{FC1F0FD3-CFE1-4683-80B1-81036D076DD9}" srcOrd="0" destOrd="3" presId="urn:microsoft.com/office/officeart/2005/8/layout/vList5"/>
    <dgm:cxn modelId="{5EB0162E-F3EC-437C-A726-8260DF3FE213}" srcId="{3292C32D-97EA-4C64-BC32-B0D4B5606D6B}" destId="{E11DEB11-F3D6-4A1A-984A-DF19F50086E9}" srcOrd="6" destOrd="0" parTransId="{A9B07AEA-511D-4B05-80E1-6E4EC309EF72}" sibTransId="{6901F552-8FEE-47B2-85AE-D2B6554FC752}"/>
    <dgm:cxn modelId="{C0F78ED0-845D-44F5-AE27-68A85B1741A8}" srcId="{3292C32D-97EA-4C64-BC32-B0D4B5606D6B}" destId="{8D7610B0-371A-45D2-9378-73A225FD9DE9}" srcOrd="3" destOrd="0" parTransId="{9D884061-654B-4372-9532-AAA06B3C15BF}" sibTransId="{16E46153-40BC-48DD-9306-24091913357D}"/>
    <dgm:cxn modelId="{553183A8-4EDA-4AF0-8E01-A5809960AD26}" srcId="{30978C5B-4899-4A82-8F59-8904108AC5BB}" destId="{A7F6FC81-00CE-4F61-AF90-352C6219F9BB}" srcOrd="4" destOrd="0" parTransId="{0521CD68-BF6C-42CB-A637-D0A225EC3650}" sibTransId="{91B472CA-E98A-4CAB-819B-01D4850481C3}"/>
    <dgm:cxn modelId="{58745EB2-61B6-44EE-80E0-B6080DE62A6C}" srcId="{A932AD86-87D7-4300-AC8D-28D0C920A90E}" destId="{30978C5B-4899-4A82-8F59-8904108AC5BB}" srcOrd="2" destOrd="0" parTransId="{25EF7113-1422-4B0A-AAEA-6D4CFBF85A89}" sibTransId="{51349B2B-5F0E-40AB-B185-66456508C9D1}"/>
    <dgm:cxn modelId="{1A314F06-3004-43D7-8AB2-B2E3562E8C6E}" srcId="{30978C5B-4899-4A82-8F59-8904108AC5BB}" destId="{7DCF39A4-360D-4CB9-8DE8-43BF1B8CF0FF}" srcOrd="2" destOrd="0" parTransId="{994478B8-F729-4087-BA97-98C73E471FD8}" sibTransId="{C8B7A983-DF8D-4EEC-B980-D70D7D24EA83}"/>
    <dgm:cxn modelId="{9518E610-2CA9-43E7-875F-5FF67C321A74}" srcId="{3292C32D-97EA-4C64-BC32-B0D4B5606D6B}" destId="{4D2F2738-7114-4B6C-AAB8-D74E1AA05C00}" srcOrd="2" destOrd="0" parTransId="{C44D5058-24A2-4C09-93A0-7F8D094E5B73}" sibTransId="{3E60646B-9E6A-4012-B40E-584CFE6B2440}"/>
    <dgm:cxn modelId="{C5E6021C-05D8-4309-A6CC-0CEB8796EBF0}" srcId="{16E6B570-D2BE-4184-98BE-1866E33BE132}" destId="{5EBCF2B2-89ED-4D92-AAA2-4E20D491F00E}" srcOrd="6" destOrd="0" parTransId="{8CBA1B06-3465-4BAB-9F3B-07AAEAAE3FAE}" sibTransId="{ACEE0241-C2AC-4DA8-BF6F-965D19F24AA2}"/>
    <dgm:cxn modelId="{EA3EB1E9-8A86-4B24-9DC4-2A5552482545}" type="presOf" srcId="{E11DEB11-F3D6-4A1A-984A-DF19F50086E9}" destId="{8C63E9D9-FD40-4F94-B096-B4677200C810}" srcOrd="0" destOrd="6" presId="urn:microsoft.com/office/officeart/2005/8/layout/vList5"/>
    <dgm:cxn modelId="{858FA032-A037-4FF0-AB25-8958D4306B0B}" type="presOf" srcId="{16E6B570-D2BE-4184-98BE-1866E33BE132}" destId="{CA0FFD9E-5DA6-41CD-AF92-2743396EC432}" srcOrd="0" destOrd="0" presId="urn:microsoft.com/office/officeart/2005/8/layout/vList5"/>
    <dgm:cxn modelId="{D805B357-FE05-4706-9DD5-8AA8C8FC7000}" srcId="{30978C5B-4899-4A82-8F59-8904108AC5BB}" destId="{0B04A6C4-4F1A-422B-8968-FFAD636FD24B}" srcOrd="3" destOrd="0" parTransId="{1A0B810A-0732-46C4-87E3-4B1020AFBD96}" sibTransId="{761D365E-BD19-42D7-A4F9-3D7974D45EA0}"/>
    <dgm:cxn modelId="{1D8D2F56-AAE2-4681-A0D7-825F41903ABA}" srcId="{3292C32D-97EA-4C64-BC32-B0D4B5606D6B}" destId="{A1765746-01BB-481E-AB5A-42B737F85F21}" srcOrd="5" destOrd="0" parTransId="{A0EAA9E8-85F9-4D0D-82AB-D81172249EF2}" sibTransId="{0825F189-999C-4863-A815-1BD810F5F8B9}"/>
    <dgm:cxn modelId="{4DA3E392-3C32-4D45-B95A-674AE7BD831F}" srcId="{30978C5B-4899-4A82-8F59-8904108AC5BB}" destId="{840FCFE9-AF5E-449D-B7F6-3778ECB22B88}" srcOrd="1" destOrd="0" parTransId="{ACEF6896-943C-418A-8593-7B606C4A896A}" sibTransId="{446313D6-41F9-4191-A37F-907E44A609E0}"/>
    <dgm:cxn modelId="{8C2FA54C-B233-4109-BB43-BD711541F031}" srcId="{3292C32D-97EA-4C64-BC32-B0D4B5606D6B}" destId="{91482D3C-19DD-49EC-95B9-B14031942E0F}" srcOrd="4" destOrd="0" parTransId="{3BDBAF38-2B26-467D-95EB-B0DA3CBA9DB0}" sibTransId="{F0C50E4C-11C4-4AAD-BCB5-C5F5C304A044}"/>
    <dgm:cxn modelId="{7FA3D7B3-E404-445B-98AF-2793C778E04B}" srcId="{3292C32D-97EA-4C64-BC32-B0D4B5606D6B}" destId="{FAD4E554-3463-48D8-8341-7D2554E24750}" srcOrd="0" destOrd="0" parTransId="{B66D10A3-63AC-4D0F-AAE9-CB710C80B9BD}" sibTransId="{0428266D-6556-4B22-B313-BFA597C77E79}"/>
    <dgm:cxn modelId="{A11E30FB-6D33-4E83-9618-695B5282BF11}" srcId="{16E6B570-D2BE-4184-98BE-1866E33BE132}" destId="{9B54677C-54C5-41BB-B5ED-D3897D3B2220}" srcOrd="1" destOrd="0" parTransId="{5FD2BCB2-E98B-4599-A747-304A56EAF5D6}" sibTransId="{20C0D153-384A-4658-9866-FBD4AAEC34FC}"/>
    <dgm:cxn modelId="{3BF84735-00CD-4011-826B-5889A77CFAC4}" srcId="{16E6B570-D2BE-4184-98BE-1866E33BE132}" destId="{7A8D2AC8-9FAF-4204-A22E-9830313BB6DB}" srcOrd="4" destOrd="0" parTransId="{8258F53F-F4E9-40BC-ACB9-7D785A545172}" sibTransId="{7A690AFB-A812-4894-9555-527FC79C5850}"/>
    <dgm:cxn modelId="{64A2D15D-9177-4105-8E6C-0BD059ECA904}" type="presOf" srcId="{1EF3C11A-F55C-413B-9AE8-E14B2F7A4BDA}" destId="{FC1F0FD3-CFE1-4683-80B1-81036D076DD9}" srcOrd="0" destOrd="5" presId="urn:microsoft.com/office/officeart/2005/8/layout/vList5"/>
    <dgm:cxn modelId="{BB42D895-80AC-4084-9F91-D7A64D5068EB}" type="presOf" srcId="{30978C5B-4899-4A82-8F59-8904108AC5BB}" destId="{52B8CEB9-B8FF-42CE-B902-FB563746FF1A}" srcOrd="0" destOrd="0" presId="urn:microsoft.com/office/officeart/2005/8/layout/vList5"/>
    <dgm:cxn modelId="{3EECBA13-F088-44B3-B31C-12CA04CB781F}" type="presOf" srcId="{3BC59AFC-630C-4A1F-9013-D87B1DCDA89E}" destId="{8C63E9D9-FD40-4F94-B096-B4677200C810}" srcOrd="0" destOrd="1" presId="urn:microsoft.com/office/officeart/2005/8/layout/vList5"/>
    <dgm:cxn modelId="{8C15A137-F718-4AC3-9AFE-5B303CEBCD5D}" type="presOf" srcId="{5EBCF2B2-89ED-4D92-AAA2-4E20D491F00E}" destId="{FC1F0FD3-CFE1-4683-80B1-81036D076DD9}" srcOrd="0" destOrd="6" presId="urn:microsoft.com/office/officeart/2005/8/layout/vList5"/>
    <dgm:cxn modelId="{E3F5893A-8D98-4A95-9CD1-5D62B98C0276}" type="presOf" srcId="{A7F6FC81-00CE-4F61-AF90-352C6219F9BB}" destId="{F6BAA1AF-2CDD-469C-B0C3-FF4460428EF7}" srcOrd="0" destOrd="4" presId="urn:microsoft.com/office/officeart/2005/8/layout/vList5"/>
    <dgm:cxn modelId="{175BFD33-B4BB-41B6-96A7-4A34B78CBEF3}" type="presOf" srcId="{91482D3C-19DD-49EC-95B9-B14031942E0F}" destId="{8C63E9D9-FD40-4F94-B096-B4677200C810}" srcOrd="0" destOrd="4" presId="urn:microsoft.com/office/officeart/2005/8/layout/vList5"/>
    <dgm:cxn modelId="{02000DDB-3922-4D72-A988-A7B3320BE1C7}" type="presOf" srcId="{840FCFE9-AF5E-449D-B7F6-3778ECB22B88}" destId="{F6BAA1AF-2CDD-469C-B0C3-FF4460428EF7}" srcOrd="0" destOrd="1" presId="urn:microsoft.com/office/officeart/2005/8/layout/vList5"/>
    <dgm:cxn modelId="{4FCA592D-9B9E-447B-80A9-B319F8EA3120}" srcId="{A932AD86-87D7-4300-AC8D-28D0C920A90E}" destId="{3292C32D-97EA-4C64-BC32-B0D4B5606D6B}" srcOrd="1" destOrd="0" parTransId="{E745DE44-B330-4ED2-95F6-228F1296DE42}" sibTransId="{A0C5CF06-132E-4580-B998-17028DF64626}"/>
    <dgm:cxn modelId="{F29125AA-7CA4-4770-8892-95DC284E76E0}" type="presOf" srcId="{B1A2A3AC-1C47-41B0-95C1-C386517711E8}" destId="{F6BAA1AF-2CDD-469C-B0C3-FF4460428EF7}" srcOrd="0" destOrd="0" presId="urn:microsoft.com/office/officeart/2005/8/layout/vList5"/>
    <dgm:cxn modelId="{66C98132-F6C6-4882-9BCA-38CFA7AA7085}" type="presOf" srcId="{4D2F2738-7114-4B6C-AAB8-D74E1AA05C00}" destId="{8C63E9D9-FD40-4F94-B096-B4677200C810}" srcOrd="0" destOrd="2" presId="urn:microsoft.com/office/officeart/2005/8/layout/vList5"/>
    <dgm:cxn modelId="{7686D339-014E-4274-B227-E1EC52E84F42}" type="presOf" srcId="{9C4C5D51-AFBD-43AA-AB83-4DCDBC632BAF}" destId="{FC1F0FD3-CFE1-4683-80B1-81036D076DD9}" srcOrd="0" destOrd="0" presId="urn:microsoft.com/office/officeart/2005/8/layout/vList5"/>
    <dgm:cxn modelId="{1E617C44-CA85-4224-9042-7ADAFE4ED27F}" srcId="{A932AD86-87D7-4300-AC8D-28D0C920A90E}" destId="{16E6B570-D2BE-4184-98BE-1866E33BE132}" srcOrd="0" destOrd="0" parTransId="{71AB7790-D694-4695-B3C2-86E280CCD3C8}" sibTransId="{0E1D8D5A-14DE-4EED-9C80-243D0942508F}"/>
    <dgm:cxn modelId="{3C300B90-520F-4634-9CEB-501963A03254}" srcId="{30978C5B-4899-4A82-8F59-8904108AC5BB}" destId="{B1A2A3AC-1C47-41B0-95C1-C386517711E8}" srcOrd="0" destOrd="0" parTransId="{72CD2F99-7A6A-4F5F-A3D4-F18DE0806370}" sibTransId="{CC505A5B-89B3-4060-88A9-74A18C13BED5}"/>
    <dgm:cxn modelId="{E85D7FA8-0EF9-4D0A-BB60-87CA5BA1B1BF}" type="presOf" srcId="{A1765746-01BB-481E-AB5A-42B737F85F21}" destId="{8C63E9D9-FD40-4F94-B096-B4677200C810}" srcOrd="0" destOrd="5" presId="urn:microsoft.com/office/officeart/2005/8/layout/vList5"/>
    <dgm:cxn modelId="{72C969B6-9852-4749-840D-A56F565FCC67}" type="presOf" srcId="{8D7610B0-371A-45D2-9378-73A225FD9DE9}" destId="{8C63E9D9-FD40-4F94-B096-B4677200C810}" srcOrd="0" destOrd="3" presId="urn:microsoft.com/office/officeart/2005/8/layout/vList5"/>
    <dgm:cxn modelId="{E1D0F0C9-1795-4143-9592-506E473DF6E4}" type="presOf" srcId="{9B54677C-54C5-41BB-B5ED-D3897D3B2220}" destId="{FC1F0FD3-CFE1-4683-80B1-81036D076DD9}" srcOrd="0" destOrd="1" presId="urn:microsoft.com/office/officeart/2005/8/layout/vList5"/>
    <dgm:cxn modelId="{D1B5D82A-0508-4ECF-B7E8-F112E4E5B7D6}" srcId="{16E6B570-D2BE-4184-98BE-1866E33BE132}" destId="{5CB5F7EF-65B0-43F9-BCC5-F6716E6542CB}" srcOrd="3" destOrd="0" parTransId="{C450E0C9-427B-4DF0-83C0-8A262E4F829F}" sibTransId="{087E7909-AEB1-49CB-8D0E-50F27B647F89}"/>
    <dgm:cxn modelId="{F8A994AD-3BF6-4A9E-B4B5-15CB8DCD49A2}" type="presOf" srcId="{32E82C3B-7750-4E5A-B090-31D32E413EB8}" destId="{FC1F0FD3-CFE1-4683-80B1-81036D076DD9}" srcOrd="0" destOrd="2" presId="urn:microsoft.com/office/officeart/2005/8/layout/vList5"/>
    <dgm:cxn modelId="{A0760E76-BED5-4A55-8E63-B24A8FAAD4B6}" type="presOf" srcId="{0B04A6C4-4F1A-422B-8968-FFAD636FD24B}" destId="{F6BAA1AF-2CDD-469C-B0C3-FF4460428EF7}" srcOrd="0" destOrd="3" presId="urn:microsoft.com/office/officeart/2005/8/layout/vList5"/>
    <dgm:cxn modelId="{FFAA66FE-3CF8-4DF7-906A-20651E2084C1}" srcId="{16E6B570-D2BE-4184-98BE-1866E33BE132}" destId="{9C4C5D51-AFBD-43AA-AB83-4DCDBC632BAF}" srcOrd="0" destOrd="0" parTransId="{E4B3DB14-0355-40CA-959E-EB4F14EF70A1}" sibTransId="{42232805-142B-424A-90B9-E147E5ED9891}"/>
    <dgm:cxn modelId="{73C0A803-23A2-47E7-B82B-5C2128AE6F6D}" type="presOf" srcId="{7DCF39A4-360D-4CB9-8DE8-43BF1B8CF0FF}" destId="{F6BAA1AF-2CDD-469C-B0C3-FF4460428EF7}" srcOrd="0" destOrd="2" presId="urn:microsoft.com/office/officeart/2005/8/layout/vList5"/>
    <dgm:cxn modelId="{72AA8473-7DEB-40C6-AA8A-936455061CE1}" srcId="{16E6B570-D2BE-4184-98BE-1866E33BE132}" destId="{1EF3C11A-F55C-413B-9AE8-E14B2F7A4BDA}" srcOrd="5" destOrd="0" parTransId="{0E9466E2-6B41-471C-98EF-C4558B4E9CB1}" sibTransId="{9FCC0C63-A4F2-4CF7-AAD6-CD5B99757D03}"/>
    <dgm:cxn modelId="{4192FCD4-FC0B-4272-BFA2-AAF86F30CAC2}" type="presOf" srcId="{3292C32D-97EA-4C64-BC32-B0D4B5606D6B}" destId="{A6E1A380-C1DD-4A1E-A3AE-C22E6F8C116C}" srcOrd="0" destOrd="0" presId="urn:microsoft.com/office/officeart/2005/8/layout/vList5"/>
    <dgm:cxn modelId="{4531F04D-157F-492B-9868-3935F6D03276}" type="presOf" srcId="{A932AD86-87D7-4300-AC8D-28D0C920A90E}" destId="{75A4F3CB-A5F9-4A5B-ACDA-C574731CF0C2}" srcOrd="0" destOrd="0" presId="urn:microsoft.com/office/officeart/2005/8/layout/vList5"/>
    <dgm:cxn modelId="{81E2F5BB-6211-4D7D-8BFF-017B2D4E098F}" srcId="{16E6B570-D2BE-4184-98BE-1866E33BE132}" destId="{32E82C3B-7750-4E5A-B090-31D32E413EB8}" srcOrd="2" destOrd="0" parTransId="{A406A5A3-FE4C-4FE1-97B7-7E36637C0E9F}" sibTransId="{CC083EA7-8822-45C6-9220-1C03AE3DF6D4}"/>
    <dgm:cxn modelId="{D97C47AC-BAB4-416D-8C72-DF6C6FEBFBE4}" type="presParOf" srcId="{75A4F3CB-A5F9-4A5B-ACDA-C574731CF0C2}" destId="{E977B51B-0967-4614-84BD-5F03E6513374}" srcOrd="0" destOrd="0" presId="urn:microsoft.com/office/officeart/2005/8/layout/vList5"/>
    <dgm:cxn modelId="{C23AC7EB-2E34-4992-A0AB-CAFECE0A8AE2}" type="presParOf" srcId="{E977B51B-0967-4614-84BD-5F03E6513374}" destId="{CA0FFD9E-5DA6-41CD-AF92-2743396EC432}" srcOrd="0" destOrd="0" presId="urn:microsoft.com/office/officeart/2005/8/layout/vList5"/>
    <dgm:cxn modelId="{4A890513-C85A-4626-91BD-00CE6B979D80}" type="presParOf" srcId="{E977B51B-0967-4614-84BD-5F03E6513374}" destId="{FC1F0FD3-CFE1-4683-80B1-81036D076DD9}" srcOrd="1" destOrd="0" presId="urn:microsoft.com/office/officeart/2005/8/layout/vList5"/>
    <dgm:cxn modelId="{16B725A2-6089-4877-8455-3CCD7EFABAFF}" type="presParOf" srcId="{75A4F3CB-A5F9-4A5B-ACDA-C574731CF0C2}" destId="{1D894A5E-84C2-47BB-B4DE-5062C1277414}" srcOrd="1" destOrd="0" presId="urn:microsoft.com/office/officeart/2005/8/layout/vList5"/>
    <dgm:cxn modelId="{948B74F3-A066-483D-9428-EA7DCFD1549A}" type="presParOf" srcId="{75A4F3CB-A5F9-4A5B-ACDA-C574731CF0C2}" destId="{CE24ECE7-A9B4-4F57-95AD-9DFFAAB25575}" srcOrd="2" destOrd="0" presId="urn:microsoft.com/office/officeart/2005/8/layout/vList5"/>
    <dgm:cxn modelId="{51E38D81-D491-426A-9D6C-69000DEA511B}" type="presParOf" srcId="{CE24ECE7-A9B4-4F57-95AD-9DFFAAB25575}" destId="{A6E1A380-C1DD-4A1E-A3AE-C22E6F8C116C}" srcOrd="0" destOrd="0" presId="urn:microsoft.com/office/officeart/2005/8/layout/vList5"/>
    <dgm:cxn modelId="{6011B856-9868-4B92-B7BB-C176570AF048}" type="presParOf" srcId="{CE24ECE7-A9B4-4F57-95AD-9DFFAAB25575}" destId="{8C63E9D9-FD40-4F94-B096-B4677200C810}" srcOrd="1" destOrd="0" presId="urn:microsoft.com/office/officeart/2005/8/layout/vList5"/>
    <dgm:cxn modelId="{49F3ADC9-64AB-4196-92F3-AA091D73302E}" type="presParOf" srcId="{75A4F3CB-A5F9-4A5B-ACDA-C574731CF0C2}" destId="{3F30E4CE-1B7F-417F-ADE1-8AE72683DC0E}" srcOrd="3" destOrd="0" presId="urn:microsoft.com/office/officeart/2005/8/layout/vList5"/>
    <dgm:cxn modelId="{E5D67408-2291-48E9-A7C7-1A89675D97CB}" type="presParOf" srcId="{75A4F3CB-A5F9-4A5B-ACDA-C574731CF0C2}" destId="{5CDA7057-5EDA-454D-8C0D-C89E213A9CD9}" srcOrd="4" destOrd="0" presId="urn:microsoft.com/office/officeart/2005/8/layout/vList5"/>
    <dgm:cxn modelId="{88DBDF31-9D7C-4224-BA76-9BB62D2D46AE}" type="presParOf" srcId="{5CDA7057-5EDA-454D-8C0D-C89E213A9CD9}" destId="{52B8CEB9-B8FF-42CE-B902-FB563746FF1A}" srcOrd="0" destOrd="0" presId="urn:microsoft.com/office/officeart/2005/8/layout/vList5"/>
    <dgm:cxn modelId="{0CEFF69E-1551-4B63-B10C-B94A1B89BEC4}" type="presParOf" srcId="{5CDA7057-5EDA-454D-8C0D-C89E213A9CD9}" destId="{F6BAA1AF-2CDD-469C-B0C3-FF4460428E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F0FD3-CFE1-4683-80B1-81036D076DD9}">
      <dsp:nvSpPr>
        <dsp:cNvPr id="0" name=""/>
        <dsp:cNvSpPr/>
      </dsp:nvSpPr>
      <dsp:spPr>
        <a:xfrm rot="5400000">
          <a:off x="5516175" y="-2119042"/>
          <a:ext cx="1217580" cy="57646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Monolithic kernel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Uses nesc (network embedded system c compiler)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Algorithms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Protocols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Shell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Devices drivers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Not actively maintained</a:t>
          </a:r>
          <a:endParaRPr lang="en-US" sz="1100" kern="1200" dirty="0"/>
        </a:p>
      </dsp:txBody>
      <dsp:txXfrm rot="-5400000">
        <a:off x="3242629" y="213941"/>
        <a:ext cx="5705236" cy="1098706"/>
      </dsp:txXfrm>
    </dsp:sp>
    <dsp:sp modelId="{CA0FFD9E-5DA6-41CD-AF92-2743396EC432}">
      <dsp:nvSpPr>
        <dsp:cNvPr id="0" name=""/>
        <dsp:cNvSpPr/>
      </dsp:nvSpPr>
      <dsp:spPr>
        <a:xfrm>
          <a:off x="0" y="2306"/>
          <a:ext cx="3242628" cy="152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Tiny OS</a:t>
          </a:r>
          <a:endParaRPr lang="en-US" sz="5100" kern="1200" dirty="0"/>
        </a:p>
      </dsp:txBody>
      <dsp:txXfrm>
        <a:off x="74297" y="76603"/>
        <a:ext cx="3094034" cy="1373381"/>
      </dsp:txXfrm>
    </dsp:sp>
    <dsp:sp modelId="{8C63E9D9-FD40-4F94-B096-B4677200C810}">
      <dsp:nvSpPr>
        <dsp:cNvPr id="0" name=""/>
        <dsp:cNvSpPr/>
      </dsp:nvSpPr>
      <dsp:spPr>
        <a:xfrm rot="5400000">
          <a:off x="5516175" y="-520968"/>
          <a:ext cx="1217580" cy="57646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Layered architecture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 &amp; C++ support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Proto threads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Micro IP Stack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Device drivers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Communication API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time code replacement</a:t>
          </a:r>
          <a:endParaRPr lang="en-US" sz="1100" kern="1200" dirty="0"/>
        </a:p>
      </dsp:txBody>
      <dsp:txXfrm rot="-5400000">
        <a:off x="3242629" y="1812015"/>
        <a:ext cx="5705236" cy="1098706"/>
      </dsp:txXfrm>
    </dsp:sp>
    <dsp:sp modelId="{A6E1A380-C1DD-4A1E-A3AE-C22E6F8C116C}">
      <dsp:nvSpPr>
        <dsp:cNvPr id="0" name=""/>
        <dsp:cNvSpPr/>
      </dsp:nvSpPr>
      <dsp:spPr>
        <a:xfrm>
          <a:off x="0" y="1600380"/>
          <a:ext cx="3242628" cy="152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Contiki OS</a:t>
          </a:r>
          <a:endParaRPr lang="en-US" sz="5100" kern="1200" dirty="0"/>
        </a:p>
      </dsp:txBody>
      <dsp:txXfrm>
        <a:off x="74297" y="1674677"/>
        <a:ext cx="3094034" cy="1373381"/>
      </dsp:txXfrm>
    </dsp:sp>
    <dsp:sp modelId="{F6BAA1AF-2CDD-469C-B0C3-FF4460428EF7}">
      <dsp:nvSpPr>
        <dsp:cNvPr id="0" name=""/>
        <dsp:cNvSpPr/>
      </dsp:nvSpPr>
      <dsp:spPr>
        <a:xfrm rot="5400000">
          <a:off x="5516175" y="1077106"/>
          <a:ext cx="1217580" cy="57646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Micro kernel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Tickless scheduler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Low clock speed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C,C++,POSIX(Windows,Linux,Unix family,Solaris,Mac)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Supports RPL,6LoWPAN,IPv6,TCp,UDP</a:t>
          </a:r>
        </a:p>
      </dsp:txBody>
      <dsp:txXfrm rot="-5400000">
        <a:off x="3242629" y="3410090"/>
        <a:ext cx="5705236" cy="1098706"/>
      </dsp:txXfrm>
    </dsp:sp>
    <dsp:sp modelId="{52B8CEB9-B8FF-42CE-B902-FB563746FF1A}">
      <dsp:nvSpPr>
        <dsp:cNvPr id="0" name=""/>
        <dsp:cNvSpPr/>
      </dsp:nvSpPr>
      <dsp:spPr>
        <a:xfrm>
          <a:off x="0" y="3198455"/>
          <a:ext cx="3242628" cy="152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RIOT OS</a:t>
          </a:r>
          <a:endParaRPr lang="en-US" sz="5100" kern="1200" dirty="0"/>
        </a:p>
      </dsp:txBody>
      <dsp:txXfrm>
        <a:off x="74297" y="3272752"/>
        <a:ext cx="3094034" cy="1373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ECDBF-8529-4001-B095-01658C6CF7AE}" type="datetimeFigureOut">
              <a:rPr lang="en-US" smtClean="0"/>
              <a:t>23-Sep-20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A777-D1A5-4F96-9F77-C1F83C75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754F-885C-4DBE-BB90-90D641A78694}" type="datetime1">
              <a:rPr lang="en-US" smtClean="0"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0" y="103824"/>
            <a:ext cx="919918" cy="70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65" y="103823"/>
            <a:ext cx="2249976" cy="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8C33-D563-43DC-9EC0-67A065E3E7C3}" type="datetime1">
              <a:rPr lang="en-US" smtClean="0"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6C0F-B7E3-44B5-BF46-63540187B22C}" type="datetime1">
              <a:rPr lang="en-US" smtClean="0"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734498"/>
            <a:ext cx="11234057" cy="868750"/>
          </a:xfrm>
          <a:solidFill>
            <a:schemeClr val="accent1">
              <a:alpha val="89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1603248"/>
            <a:ext cx="11234057" cy="457371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" y="103823"/>
            <a:ext cx="919918" cy="58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65" y="103823"/>
            <a:ext cx="2249976" cy="538728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66531" y="6356350"/>
            <a:ext cx="11234057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 &amp; P U Patel Department of Computer Engineering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6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0508-A8C1-41DC-8764-0BF270979A78}" type="datetime1">
              <a:rPr lang="en-US" smtClean="0"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CE47-EB2E-4F89-83E5-B56691B1E183}" type="datetime1">
              <a:rPr lang="en-US" smtClean="0"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F353-0A2F-4EFE-86E0-8209D466B7CA}" type="datetime1">
              <a:rPr lang="en-US" smtClean="0"/>
              <a:t>23-Sep-20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7C5C-4C9A-48BB-A989-CC25BE87E2E5}" type="datetime1">
              <a:rPr lang="en-US" smtClean="0"/>
              <a:t>23-Sep-20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1F89-E518-42C7-8F2E-850D172D7C94}" type="datetime1">
              <a:rPr lang="en-US" smtClean="0"/>
              <a:t>23-Sep-20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CDE2-2669-4BDE-BF97-0C60FE593F70}" type="datetime1">
              <a:rPr lang="en-US" smtClean="0"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357D-6533-4A8D-8650-3BE580A848BD}" type="datetime1">
              <a:rPr lang="en-US" smtClean="0"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16EA-39BA-450A-A7AD-48150EF9691D}" type="datetime1">
              <a:rPr lang="en-US" smtClean="0"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 &amp; PU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AEEA-9174-4531-AD53-E5B9EB5F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pedia.org/iot-operating-syste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913159"/>
            <a:ext cx="11114115" cy="143934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4400" b="1" dirty="0" smtClean="0"/>
              <a:t>Operating Systems in IoT</a:t>
            </a:r>
            <a:endParaRPr lang="en-US" sz="4400" b="1" dirty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1909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Connected Objects like RFIDs, Sensors, Actuators, Instruments and </a:t>
            </a:r>
            <a:r>
              <a:rPr lang="en-US" dirty="0" smtClean="0"/>
              <a:t>smart appliances</a:t>
            </a:r>
            <a:r>
              <a:rPr lang="en-US" dirty="0"/>
              <a:t>.</a:t>
            </a:r>
          </a:p>
          <a:p>
            <a:r>
              <a:rPr lang="en-US" dirty="0" smtClean="0"/>
              <a:t>Context </a:t>
            </a:r>
            <a:r>
              <a:rPr lang="en-US" dirty="0"/>
              <a:t>aware communication and computing</a:t>
            </a:r>
          </a:p>
          <a:p>
            <a:r>
              <a:rPr lang="en-US" dirty="0" smtClean="0"/>
              <a:t>Mainly </a:t>
            </a:r>
            <a:r>
              <a:rPr lang="en-US" dirty="0"/>
              <a:t>works with IPv6 rather than IPv4</a:t>
            </a:r>
          </a:p>
          <a:p>
            <a:r>
              <a:rPr lang="en-US" dirty="0" smtClean="0"/>
              <a:t>Powered </a:t>
            </a:r>
            <a:r>
              <a:rPr lang="en-US" dirty="0"/>
              <a:t>mainly by Sensor Nodes </a:t>
            </a:r>
            <a:r>
              <a:rPr lang="en-US" dirty="0" smtClean="0"/>
              <a:t>which </a:t>
            </a:r>
            <a:r>
              <a:rPr lang="en-US" dirty="0"/>
              <a:t>are low cost, small size and </a:t>
            </a:r>
            <a:r>
              <a:rPr lang="en-US" dirty="0" smtClean="0"/>
              <a:t>power efficient</a:t>
            </a:r>
            <a:endParaRPr lang="en-US" dirty="0"/>
          </a:p>
          <a:p>
            <a:r>
              <a:rPr lang="en-US" dirty="0" smtClean="0"/>
              <a:t>Real </a:t>
            </a:r>
            <a:r>
              <a:rPr lang="en-US" dirty="0"/>
              <a:t>Time Guarantee</a:t>
            </a:r>
          </a:p>
        </p:txBody>
      </p:sp>
    </p:spTree>
    <p:extLst>
      <p:ext uri="{BB962C8B-B14F-4D97-AF65-F5344CB8AC3E}">
        <p14:creationId xmlns:p14="http://schemas.microsoft.com/office/powerpoint/2010/main" val="35239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DESIGN FOR CONSTRAINED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the Kernel</a:t>
            </a:r>
          </a:p>
          <a:p>
            <a:pPr lvl="1"/>
            <a:r>
              <a:rPr lang="en-US" b="1" dirty="0" smtClean="0"/>
              <a:t>Monolithic</a:t>
            </a:r>
            <a:endParaRPr lang="en-US" b="1" dirty="0"/>
          </a:p>
          <a:p>
            <a:pPr lvl="2"/>
            <a:r>
              <a:rPr lang="en-US" dirty="0" smtClean="0"/>
              <a:t>lacks </a:t>
            </a:r>
            <a:r>
              <a:rPr lang="en-US" dirty="0"/>
              <a:t>modularity and becomes complex once the size exceeds a limit</a:t>
            </a:r>
          </a:p>
          <a:p>
            <a:pPr lvl="1"/>
            <a:r>
              <a:rPr lang="en-US" b="1" dirty="0" smtClean="0"/>
              <a:t>Layered </a:t>
            </a:r>
            <a:r>
              <a:rPr lang="en-US" b="1" dirty="0"/>
              <a:t>Approach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one has to segregate between the kernel mode and user mode</a:t>
            </a:r>
          </a:p>
          <a:p>
            <a:pPr lvl="1"/>
            <a:r>
              <a:rPr lang="en-US" b="1" dirty="0" smtClean="0"/>
              <a:t>Micro </a:t>
            </a:r>
            <a:r>
              <a:rPr lang="en-US" b="1" dirty="0"/>
              <a:t>Kernel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method is preferred as only limited set of tools runs under Kernel Mode and most </a:t>
            </a:r>
            <a:r>
              <a:rPr lang="en-US" dirty="0" smtClean="0"/>
              <a:t>other drivers </a:t>
            </a:r>
            <a:r>
              <a:rPr lang="en-US" dirty="0"/>
              <a:t>and modules runs under User mode which very easy to handle and kernel will not </a:t>
            </a:r>
            <a:r>
              <a:rPr lang="en-US" dirty="0" smtClean="0"/>
              <a:t>be overloaded</a:t>
            </a:r>
            <a:r>
              <a:rPr lang="en-US" dirty="0"/>
              <a:t>.</a:t>
            </a:r>
          </a:p>
          <a:p>
            <a:r>
              <a:rPr lang="en-US" b="1" dirty="0" smtClean="0"/>
              <a:t>Programming </a:t>
            </a:r>
            <a:r>
              <a:rPr lang="en-US" b="1" dirty="0"/>
              <a:t>Model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memory segmentation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process run in its own thread and has its own memory stack</a:t>
            </a:r>
          </a:p>
        </p:txBody>
      </p:sp>
    </p:spTree>
    <p:extLst>
      <p:ext uri="{BB962C8B-B14F-4D97-AF65-F5344CB8AC3E}">
        <p14:creationId xmlns:p14="http://schemas.microsoft.com/office/powerpoint/2010/main" val="8930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in the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1603248"/>
            <a:ext cx="6931795" cy="4573715"/>
          </a:xfrm>
        </p:spPr>
        <p:txBody>
          <a:bodyPr/>
          <a:lstStyle/>
          <a:p>
            <a:r>
              <a:rPr lang="en-US" sz="2400" dirty="0"/>
              <a:t>Heterogeneous hardware</a:t>
            </a:r>
          </a:p>
          <a:p>
            <a:pPr lvl="1"/>
            <a:r>
              <a:rPr lang="en-US" sz="2000" dirty="0"/>
              <a:t>Ranging from 8bit microcontrollers to quite powerful smartphones or routers</a:t>
            </a:r>
          </a:p>
          <a:p>
            <a:pPr lvl="1"/>
            <a:r>
              <a:rPr lang="en-US" sz="2000" dirty="0"/>
              <a:t>Various communication interfaces (mostly, but not limited to wireless networks)</a:t>
            </a:r>
          </a:p>
          <a:p>
            <a:r>
              <a:rPr lang="en-US" sz="2400" dirty="0"/>
              <a:t>Slow CPU, often no FPU</a:t>
            </a:r>
          </a:p>
          <a:p>
            <a:r>
              <a:rPr lang="en-US" sz="2400" dirty="0"/>
              <a:t>Little memory, often no MMU</a:t>
            </a:r>
          </a:p>
          <a:p>
            <a:r>
              <a:rPr lang="en-US" sz="2400" dirty="0"/>
              <a:t>Limited energy resources</a:t>
            </a:r>
          </a:p>
          <a:p>
            <a:r>
              <a:rPr lang="en-US" sz="2400" dirty="0"/>
              <a:t>Robustness and self-organization</a:t>
            </a:r>
          </a:p>
          <a:p>
            <a:r>
              <a:rPr lang="en-US" sz="2400" dirty="0"/>
              <a:t>Real-Time requirements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95" y="1603248"/>
            <a:ext cx="2486874" cy="468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TinyOS</a:t>
            </a:r>
            <a:r>
              <a:rPr lang="en-US" b="1" dirty="0"/>
              <a:t> </a:t>
            </a:r>
            <a:r>
              <a:rPr lang="en-US" dirty="0"/>
              <a:t>(No support available as on date, no support for latest IOT devices)</a:t>
            </a:r>
          </a:p>
          <a:p>
            <a:r>
              <a:rPr lang="en-US" b="1" dirty="0" smtClean="0"/>
              <a:t>Contiki </a:t>
            </a:r>
            <a:r>
              <a:rPr lang="en-US" b="1" dirty="0"/>
              <a:t>OS </a:t>
            </a:r>
            <a:r>
              <a:rPr lang="en-US" dirty="0"/>
              <a:t>(So Popular)</a:t>
            </a:r>
          </a:p>
          <a:p>
            <a:r>
              <a:rPr lang="en-US" dirty="0" smtClean="0"/>
              <a:t> </a:t>
            </a:r>
            <a:r>
              <a:rPr lang="en-US" b="1" dirty="0"/>
              <a:t>RIOT OS </a:t>
            </a:r>
            <a:r>
              <a:rPr lang="en-US" dirty="0"/>
              <a:t>(Upcoming)</a:t>
            </a:r>
          </a:p>
          <a:p>
            <a:r>
              <a:rPr lang="en-US" b="1" dirty="0" smtClean="0"/>
              <a:t>Free </a:t>
            </a:r>
            <a:r>
              <a:rPr lang="en-US" b="1" dirty="0"/>
              <a:t>RTOS </a:t>
            </a:r>
            <a:r>
              <a:rPr lang="en-US" dirty="0"/>
              <a:t>(Just 4 or 5 files that makes the entire OS, but limited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100496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OS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3379838"/>
              </p:ext>
            </p:extLst>
          </p:nvPr>
        </p:nvGraphicFramePr>
        <p:xfrm>
          <a:off x="2090189" y="1603248"/>
          <a:ext cx="9007302" cy="472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6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21861"/>
              </p:ext>
            </p:extLst>
          </p:nvPr>
        </p:nvGraphicFramePr>
        <p:xfrm>
          <a:off x="466725" y="1603375"/>
          <a:ext cx="11233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288">
                  <a:extLst>
                    <a:ext uri="{9D8B030D-6E8A-4147-A177-3AD203B41FA5}">
                      <a16:colId xmlns:a16="http://schemas.microsoft.com/office/drawing/2014/main" val="4206943056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1945357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4156636263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385023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Tiny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&lt;2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~1.5kb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&lt;4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30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 kb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multithreading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(Proto threads)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7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0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C,C++ Partially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C,C++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2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devopedia.org/iot-operating-systems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4" ma:contentTypeDescription="Create a new document." ma:contentTypeScope="" ma:versionID="416d7b6a71ce6ad567601e3fbe392baf">
  <xsd:schema xmlns:xsd="http://www.w3.org/2001/XMLSchema" xmlns:xs="http://www.w3.org/2001/XMLSchema" xmlns:p="http://schemas.microsoft.com/office/2006/metadata/properties" xmlns:ns2="8e326e45-8c81-4648-a134-8a9291077e85" targetNamespace="http://schemas.microsoft.com/office/2006/metadata/properties" ma:root="true" ma:fieldsID="9ed554be1e55d5d7f445d35648fe92f4" ns2:_=""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E24028-5FFE-475C-ACA4-550A771A6474}"/>
</file>

<file path=customXml/itemProps2.xml><?xml version="1.0" encoding="utf-8"?>
<ds:datastoreItem xmlns:ds="http://schemas.openxmlformats.org/officeDocument/2006/customXml" ds:itemID="{73A55F6A-2E33-4FA2-B5FF-BE7CD5E277B0}"/>
</file>

<file path=customXml/itemProps3.xml><?xml version="1.0" encoding="utf-8"?>
<ds:datastoreItem xmlns:ds="http://schemas.openxmlformats.org/officeDocument/2006/customXml" ds:itemID="{D335A738-BB76-46B5-80D3-57EB3B8DD771}"/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352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INTERNET OF THINGS (IOT)</vt:lpstr>
      <vt:lpstr>OS DESIGN FOR CONSTRAINED DEVICES</vt:lpstr>
      <vt:lpstr>Challenges in the IoT</vt:lpstr>
      <vt:lpstr>OPERATING SYSTEMS</vt:lpstr>
      <vt:lpstr>IoT OS</vt:lpstr>
      <vt:lpstr>Comparision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and primary components of IoT systems</dc:title>
  <dc:creator>resources</dc:creator>
  <cp:lastModifiedBy>resources</cp:lastModifiedBy>
  <cp:revision>153</cp:revision>
  <dcterms:created xsi:type="dcterms:W3CDTF">2020-07-07T04:20:48Z</dcterms:created>
  <dcterms:modified xsi:type="dcterms:W3CDTF">2020-09-23T09:11:39Z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</Properties>
</file>