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9"/>
  </p:notesMasterIdLst>
  <p:sldIdLst>
    <p:sldId id="256" r:id="rId5"/>
    <p:sldId id="258" r:id="rId6"/>
    <p:sldId id="270" r:id="rId7"/>
    <p:sldId id="271" r:id="rId8"/>
    <p:sldId id="259" r:id="rId9"/>
    <p:sldId id="272" r:id="rId10"/>
    <p:sldId id="273" r:id="rId11"/>
    <p:sldId id="274" r:id="rId12"/>
    <p:sldId id="261" r:id="rId13"/>
    <p:sldId id="262" r:id="rId14"/>
    <p:sldId id="268" r:id="rId15"/>
    <p:sldId id="269" r:id="rId16"/>
    <p:sldId id="263" r:id="rId17"/>
    <p:sldId id="285" r:id="rId18"/>
    <p:sldId id="286" r:id="rId19"/>
    <p:sldId id="287" r:id="rId20"/>
    <p:sldId id="288" r:id="rId21"/>
    <p:sldId id="289" r:id="rId22"/>
    <p:sldId id="290" r:id="rId23"/>
    <p:sldId id="283" r:id="rId24"/>
    <p:sldId id="291" r:id="rId25"/>
    <p:sldId id="292" r:id="rId26"/>
    <p:sldId id="264" r:id="rId27"/>
    <p:sldId id="265" r:id="rId28"/>
    <p:sldId id="275" r:id="rId29"/>
    <p:sldId id="276" r:id="rId30"/>
    <p:sldId id="277" r:id="rId31"/>
    <p:sldId id="278" r:id="rId32"/>
    <p:sldId id="279" r:id="rId33"/>
    <p:sldId id="280" r:id="rId34"/>
    <p:sldId id="266" r:id="rId35"/>
    <p:sldId id="267" r:id="rId36"/>
    <p:sldId id="260"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14D"/>
    <a:srgbClr val="F3DBFD"/>
    <a:srgbClr val="EB63BE"/>
    <a:srgbClr val="E4A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21FB3-5198-44E3-9FF8-8723C7D0FC7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785B53E-8B62-4A40-AAF0-FB742849F8A9}">
      <dgm:prSet phldrT="[Text]"/>
      <dgm:spPr/>
      <dgm:t>
        <a:bodyPr/>
        <a:lstStyle/>
        <a:p>
          <a:r>
            <a:rPr lang="en-US" dirty="0"/>
            <a:t>Accuracy</a:t>
          </a:r>
        </a:p>
      </dgm:t>
    </dgm:pt>
    <dgm:pt modelId="{06DB7975-4D04-42A1-BD7C-0FF8F840D8C4}" type="parTrans" cxnId="{AC5390D5-8CAA-47E3-A516-4DE69D6D894C}">
      <dgm:prSet/>
      <dgm:spPr/>
      <dgm:t>
        <a:bodyPr/>
        <a:lstStyle/>
        <a:p>
          <a:endParaRPr lang="en-US"/>
        </a:p>
      </dgm:t>
    </dgm:pt>
    <dgm:pt modelId="{54AF3CA3-BDEE-4967-BF67-A114D47A4211}" type="sibTrans" cxnId="{AC5390D5-8CAA-47E3-A516-4DE69D6D894C}">
      <dgm:prSet/>
      <dgm:spPr/>
      <dgm:t>
        <a:bodyPr/>
        <a:lstStyle/>
        <a:p>
          <a:endParaRPr lang="en-US"/>
        </a:p>
      </dgm:t>
    </dgm:pt>
    <dgm:pt modelId="{FD016C12-4028-4920-943B-2BBD1DB5A92C}">
      <dgm:prSet phldrT="[Text]" custT="1"/>
      <dgm:spPr/>
      <dgm:t>
        <a:bodyPr/>
        <a:lstStyle/>
        <a:p>
          <a:r>
            <a:rPr lang="en-US" sz="1200" dirty="0"/>
            <a:t>Represents the correctness of the output compared to a superior system</a:t>
          </a:r>
        </a:p>
      </dgm:t>
    </dgm:pt>
    <dgm:pt modelId="{C5C260A1-1E23-4AAC-BCA4-212E6D9163BF}" type="parTrans" cxnId="{670EC76C-768D-4840-A48C-DFB63E31B20E}">
      <dgm:prSet/>
      <dgm:spPr/>
      <dgm:t>
        <a:bodyPr/>
        <a:lstStyle/>
        <a:p>
          <a:endParaRPr lang="en-US"/>
        </a:p>
      </dgm:t>
    </dgm:pt>
    <dgm:pt modelId="{5B700A1B-0E72-469A-AFC5-A2E6C801482F}" type="sibTrans" cxnId="{670EC76C-768D-4840-A48C-DFB63E31B20E}">
      <dgm:prSet/>
      <dgm:spPr/>
      <dgm:t>
        <a:bodyPr/>
        <a:lstStyle/>
        <a:p>
          <a:endParaRPr lang="en-US"/>
        </a:p>
      </dgm:t>
    </dgm:pt>
    <dgm:pt modelId="{F6441061-2D5C-4735-B816-A15E4F51C7FB}">
      <dgm:prSet phldrT="[Text]"/>
      <dgm:spPr/>
      <dgm:t>
        <a:bodyPr/>
        <a:lstStyle/>
        <a:p>
          <a:r>
            <a:rPr lang="en-US" dirty="0"/>
            <a:t>Range</a:t>
          </a:r>
        </a:p>
      </dgm:t>
    </dgm:pt>
    <dgm:pt modelId="{D7226D1E-3B06-450F-87B1-AABBDAAA944D}" type="parTrans" cxnId="{A2C12A21-DD61-4DF3-BA74-CE10E5C4E1A4}">
      <dgm:prSet/>
      <dgm:spPr/>
      <dgm:t>
        <a:bodyPr/>
        <a:lstStyle/>
        <a:p>
          <a:endParaRPr lang="en-US"/>
        </a:p>
      </dgm:t>
    </dgm:pt>
    <dgm:pt modelId="{40B76601-066F-4179-BCCD-8BDFA4D71F10}" type="sibTrans" cxnId="{A2C12A21-DD61-4DF3-BA74-CE10E5C4E1A4}">
      <dgm:prSet/>
      <dgm:spPr/>
      <dgm:t>
        <a:bodyPr/>
        <a:lstStyle/>
        <a:p>
          <a:endParaRPr lang="en-US"/>
        </a:p>
      </dgm:t>
    </dgm:pt>
    <dgm:pt modelId="{D7E804D6-6116-4EC6-B332-96207F54CF94}">
      <dgm:prSet phldrT="[Text]" custT="1"/>
      <dgm:spPr/>
      <dgm:t>
        <a:bodyPr/>
        <a:lstStyle/>
        <a:p>
          <a:r>
            <a:rPr lang="en-US" sz="1200" dirty="0"/>
            <a:t>Gives the highest and the lowest value of the physical quantity within which the sensor can actually sense</a:t>
          </a:r>
        </a:p>
      </dgm:t>
    </dgm:pt>
    <dgm:pt modelId="{3CFC705C-AD38-487A-8E2F-18B0A2500445}" type="parTrans" cxnId="{566C3B4E-BE2E-4771-9523-CC43629C7DAA}">
      <dgm:prSet/>
      <dgm:spPr/>
      <dgm:t>
        <a:bodyPr/>
        <a:lstStyle/>
        <a:p>
          <a:endParaRPr lang="en-US"/>
        </a:p>
      </dgm:t>
    </dgm:pt>
    <dgm:pt modelId="{095B7CE1-5C10-4896-8E4E-DA0030A6F675}" type="sibTrans" cxnId="{566C3B4E-BE2E-4771-9523-CC43629C7DAA}">
      <dgm:prSet/>
      <dgm:spPr/>
      <dgm:t>
        <a:bodyPr/>
        <a:lstStyle/>
        <a:p>
          <a:endParaRPr lang="en-US"/>
        </a:p>
      </dgm:t>
    </dgm:pt>
    <dgm:pt modelId="{1C69C74B-863A-4A98-966F-7D66088C07C4}">
      <dgm:prSet phldrT="[Text]"/>
      <dgm:spPr/>
      <dgm:t>
        <a:bodyPr/>
        <a:lstStyle/>
        <a:p>
          <a:r>
            <a:rPr lang="en-US" dirty="0"/>
            <a:t>Errors</a:t>
          </a:r>
        </a:p>
      </dgm:t>
    </dgm:pt>
    <dgm:pt modelId="{C5F6EC38-4A30-4E72-A749-2E99668F02D5}" type="parTrans" cxnId="{0D55B7D9-6D6E-4655-A4EF-F62FD33ECDD2}">
      <dgm:prSet/>
      <dgm:spPr/>
      <dgm:t>
        <a:bodyPr/>
        <a:lstStyle/>
        <a:p>
          <a:endParaRPr lang="en-US"/>
        </a:p>
      </dgm:t>
    </dgm:pt>
    <dgm:pt modelId="{62316B60-C91E-4E94-BE91-4375E408C46B}" type="sibTrans" cxnId="{0D55B7D9-6D6E-4655-A4EF-F62FD33ECDD2}">
      <dgm:prSet/>
      <dgm:spPr/>
      <dgm:t>
        <a:bodyPr/>
        <a:lstStyle/>
        <a:p>
          <a:endParaRPr lang="en-US"/>
        </a:p>
      </dgm:t>
    </dgm:pt>
    <dgm:pt modelId="{BE31B167-1C5B-4686-B86D-9FD4FDD6960A}">
      <dgm:prSet phldrT="[Text]"/>
      <dgm:spPr/>
      <dgm:t>
        <a:bodyPr/>
        <a:lstStyle/>
        <a:p>
          <a:r>
            <a:rPr lang="en-US" dirty="0"/>
            <a:t>Resolution</a:t>
          </a:r>
        </a:p>
      </dgm:t>
    </dgm:pt>
    <dgm:pt modelId="{D17226E1-B029-47CF-9B1D-EA04063AA2E9}" type="parTrans" cxnId="{54B50E75-8D65-446A-80F4-7DAAC18C69F6}">
      <dgm:prSet/>
      <dgm:spPr/>
      <dgm:t>
        <a:bodyPr/>
        <a:lstStyle/>
        <a:p>
          <a:endParaRPr lang="en-US"/>
        </a:p>
      </dgm:t>
    </dgm:pt>
    <dgm:pt modelId="{813A6D90-37D0-461F-AF2F-E643E9B24CA2}" type="sibTrans" cxnId="{54B50E75-8D65-446A-80F4-7DAAC18C69F6}">
      <dgm:prSet/>
      <dgm:spPr/>
      <dgm:t>
        <a:bodyPr/>
        <a:lstStyle/>
        <a:p>
          <a:endParaRPr lang="en-US"/>
        </a:p>
      </dgm:t>
    </dgm:pt>
    <dgm:pt modelId="{B555F9EE-1AAC-412E-93D1-33FDB503AAEE}">
      <dgm:prSet phldrT="[Text]" custT="1"/>
      <dgm:spPr/>
      <dgm:t>
        <a:bodyPr/>
        <a:lstStyle/>
        <a:p>
          <a:r>
            <a:rPr lang="en-US" sz="1200" dirty="0"/>
            <a:t>Provides the smallest change in the input that a sensor is capable of sensing</a:t>
          </a:r>
        </a:p>
      </dgm:t>
    </dgm:pt>
    <dgm:pt modelId="{108734C2-213C-4A0A-8132-3FC1A7DFDC9D}" type="parTrans" cxnId="{7215FC02-926C-42C2-9E9E-A03D72F9C7CB}">
      <dgm:prSet/>
      <dgm:spPr/>
      <dgm:t>
        <a:bodyPr/>
        <a:lstStyle/>
        <a:p>
          <a:endParaRPr lang="en-US"/>
        </a:p>
      </dgm:t>
    </dgm:pt>
    <dgm:pt modelId="{1509CC1B-5CCD-4FD6-BD69-1AD1205212A4}" type="sibTrans" cxnId="{7215FC02-926C-42C2-9E9E-A03D72F9C7CB}">
      <dgm:prSet/>
      <dgm:spPr/>
      <dgm:t>
        <a:bodyPr/>
        <a:lstStyle/>
        <a:p>
          <a:endParaRPr lang="en-US"/>
        </a:p>
      </dgm:t>
    </dgm:pt>
    <dgm:pt modelId="{903FC9EB-B5E3-4821-A8B5-E73160F159E9}">
      <dgm:prSet phldrT="[Text]" custT="1"/>
      <dgm:spPr/>
      <dgm:t>
        <a:bodyPr/>
        <a:lstStyle/>
        <a:p>
          <a:r>
            <a:rPr lang="en-US" sz="1200" dirty="0"/>
            <a:t>Higher the resolution better the precision</a:t>
          </a:r>
        </a:p>
      </dgm:t>
    </dgm:pt>
    <dgm:pt modelId="{0F87CBD5-FA2E-4B85-9136-9EE2A844A25B}" type="parTrans" cxnId="{32AF6663-EEEB-4161-8852-F13C210D0972}">
      <dgm:prSet/>
      <dgm:spPr/>
      <dgm:t>
        <a:bodyPr/>
        <a:lstStyle/>
        <a:p>
          <a:endParaRPr lang="en-US"/>
        </a:p>
      </dgm:t>
    </dgm:pt>
    <dgm:pt modelId="{5107AFE7-0635-46B2-860D-E143C1FE6D1B}" type="sibTrans" cxnId="{32AF6663-EEEB-4161-8852-F13C210D0972}">
      <dgm:prSet/>
      <dgm:spPr/>
      <dgm:t>
        <a:bodyPr/>
        <a:lstStyle/>
        <a:p>
          <a:endParaRPr lang="en-US"/>
        </a:p>
      </dgm:t>
    </dgm:pt>
    <dgm:pt modelId="{CCD793A2-2C65-492D-A4D2-5FDF4D1DF5FD}">
      <dgm:prSet phldrT="[Text]"/>
      <dgm:spPr/>
      <dgm:t>
        <a:bodyPr/>
        <a:lstStyle/>
        <a:p>
          <a:r>
            <a:rPr lang="en-US" dirty="0"/>
            <a:t>Sensitivity</a:t>
          </a:r>
        </a:p>
      </dgm:t>
    </dgm:pt>
    <dgm:pt modelId="{C0504500-EE8A-4B6E-BF36-25FB86EBCFAD}" type="parTrans" cxnId="{4219D844-0E6C-44F5-AFAB-68408D67BB1C}">
      <dgm:prSet/>
      <dgm:spPr/>
      <dgm:t>
        <a:bodyPr/>
        <a:lstStyle/>
        <a:p>
          <a:endParaRPr lang="en-US"/>
        </a:p>
      </dgm:t>
    </dgm:pt>
    <dgm:pt modelId="{FD261BAD-E6F6-488D-992D-88DFAF064ABB}" type="sibTrans" cxnId="{4219D844-0E6C-44F5-AFAB-68408D67BB1C}">
      <dgm:prSet/>
      <dgm:spPr/>
      <dgm:t>
        <a:bodyPr/>
        <a:lstStyle/>
        <a:p>
          <a:endParaRPr lang="en-US"/>
        </a:p>
      </dgm:t>
    </dgm:pt>
    <dgm:pt modelId="{E48A6044-FBE9-42B3-A7E8-3BAA261D43C8}">
      <dgm:prSet phldrT="[Text]" custT="1"/>
      <dgm:spPr/>
      <dgm:t>
        <a:bodyPr/>
        <a:lstStyle/>
        <a:p>
          <a:r>
            <a:rPr lang="en-US" sz="1200" dirty="0"/>
            <a:t>The difference between the standard value and the value produced </a:t>
          </a:r>
          <a:r>
            <a:rPr lang="en-US" sz="1200" dirty="0" err="1"/>
            <a:t>bysensor</a:t>
          </a:r>
          <a:endParaRPr lang="en-US" sz="1200" dirty="0"/>
        </a:p>
      </dgm:t>
    </dgm:pt>
    <dgm:pt modelId="{DF4E445D-EBE4-4A89-9095-92CBACD82582}" type="parTrans" cxnId="{C1A85732-0352-485B-81E4-483C17CB00B3}">
      <dgm:prSet/>
      <dgm:spPr/>
      <dgm:t>
        <a:bodyPr/>
        <a:lstStyle/>
        <a:p>
          <a:endParaRPr lang="en-US"/>
        </a:p>
      </dgm:t>
    </dgm:pt>
    <dgm:pt modelId="{E8B3C41E-5554-497E-A3F3-CFFCFA242A19}" type="sibTrans" cxnId="{C1A85732-0352-485B-81E4-483C17CB00B3}">
      <dgm:prSet/>
      <dgm:spPr/>
      <dgm:t>
        <a:bodyPr/>
        <a:lstStyle/>
        <a:p>
          <a:endParaRPr lang="en-US"/>
        </a:p>
      </dgm:t>
    </dgm:pt>
    <dgm:pt modelId="{6F1F15FB-7A4B-4D51-A51C-6199769B407A}">
      <dgm:prSet phldrT="[Text]" custT="1"/>
      <dgm:spPr/>
      <dgm:t>
        <a:bodyPr/>
        <a:lstStyle/>
        <a:p>
          <a:endParaRPr lang="en-US" sz="1200" dirty="0"/>
        </a:p>
      </dgm:t>
    </dgm:pt>
    <dgm:pt modelId="{A88FA4A0-4CE2-40E9-8F7D-3DD0E5FC4220}" type="parTrans" cxnId="{20FBC687-23F2-4688-9097-F2893D23278E}">
      <dgm:prSet/>
      <dgm:spPr/>
      <dgm:t>
        <a:bodyPr/>
        <a:lstStyle/>
        <a:p>
          <a:endParaRPr lang="en-US"/>
        </a:p>
      </dgm:t>
    </dgm:pt>
    <dgm:pt modelId="{0A31C922-1528-4629-9003-CF5050CD5563}" type="sibTrans" cxnId="{20FBC687-23F2-4688-9097-F2893D23278E}">
      <dgm:prSet/>
      <dgm:spPr/>
      <dgm:t>
        <a:bodyPr/>
        <a:lstStyle/>
        <a:p>
          <a:endParaRPr lang="en-US"/>
        </a:p>
      </dgm:t>
    </dgm:pt>
    <dgm:pt modelId="{7E0B1247-EB50-4254-8061-46998CA23B10}">
      <dgm:prSet phldrT="[Text]"/>
      <dgm:spPr/>
      <dgm:t>
        <a:bodyPr/>
        <a:lstStyle/>
        <a:p>
          <a:r>
            <a:rPr lang="en-US" dirty="0"/>
            <a:t>Linearity</a:t>
          </a:r>
        </a:p>
      </dgm:t>
    </dgm:pt>
    <dgm:pt modelId="{3CBAF403-CB52-4E39-BC6C-F78B02D87C2B}" type="parTrans" cxnId="{8FE1A948-B77D-434D-B10D-565E81FE2BE1}">
      <dgm:prSet/>
      <dgm:spPr/>
      <dgm:t>
        <a:bodyPr/>
        <a:lstStyle/>
        <a:p>
          <a:endParaRPr lang="en-US"/>
        </a:p>
      </dgm:t>
    </dgm:pt>
    <dgm:pt modelId="{24FF0A80-8415-45B9-A50E-F7FB9B4C54AF}" type="sibTrans" cxnId="{8FE1A948-B77D-434D-B10D-565E81FE2BE1}">
      <dgm:prSet/>
      <dgm:spPr/>
      <dgm:t>
        <a:bodyPr/>
        <a:lstStyle/>
        <a:p>
          <a:endParaRPr lang="en-US"/>
        </a:p>
      </dgm:t>
    </dgm:pt>
    <dgm:pt modelId="{4EF352F2-4B6D-4BB4-994F-4491D3F41E3D}">
      <dgm:prSet phldrT="[Text]" custT="1"/>
      <dgm:spPr/>
      <dgm:t>
        <a:bodyPr/>
        <a:lstStyle/>
        <a:p>
          <a:r>
            <a:rPr lang="en-US" sz="1200" dirty="0"/>
            <a:t>Sensitivity indicates ratio of incremental change in the response of the system with respect to incremental change in input parameter </a:t>
          </a:r>
        </a:p>
      </dgm:t>
    </dgm:pt>
    <dgm:pt modelId="{933ADE85-1033-45F1-940E-8BE800C67FAA}" type="parTrans" cxnId="{38B6021D-0D8E-4A81-9CCB-B18D7FF81448}">
      <dgm:prSet/>
      <dgm:spPr/>
      <dgm:t>
        <a:bodyPr/>
        <a:lstStyle/>
        <a:p>
          <a:endParaRPr lang="en-US"/>
        </a:p>
      </dgm:t>
    </dgm:pt>
    <dgm:pt modelId="{EAB75B12-9345-4D98-9B5E-727413F2792E}" type="sibTrans" cxnId="{38B6021D-0D8E-4A81-9CCB-B18D7FF81448}">
      <dgm:prSet/>
      <dgm:spPr/>
      <dgm:t>
        <a:bodyPr/>
        <a:lstStyle/>
        <a:p>
          <a:endParaRPr lang="en-US"/>
        </a:p>
      </dgm:t>
    </dgm:pt>
    <dgm:pt modelId="{1BCBDEC4-F503-4A8B-A487-F1BE0BDDF8D0}">
      <dgm:prSet phldrT="[Text]"/>
      <dgm:spPr/>
      <dgm:t>
        <a:bodyPr/>
        <a:lstStyle/>
        <a:p>
          <a:r>
            <a:rPr lang="en-US" dirty="0"/>
            <a:t>Drift</a:t>
          </a:r>
        </a:p>
      </dgm:t>
    </dgm:pt>
    <dgm:pt modelId="{03825EBB-2F5E-4CBF-946F-B427C4D3CE25}" type="parTrans" cxnId="{5FA11BE9-4C17-42C3-B419-723682FC0076}">
      <dgm:prSet/>
      <dgm:spPr/>
      <dgm:t>
        <a:bodyPr/>
        <a:lstStyle/>
        <a:p>
          <a:endParaRPr lang="en-US"/>
        </a:p>
      </dgm:t>
    </dgm:pt>
    <dgm:pt modelId="{979D3F30-E5BC-4A20-94C8-D150782D50E1}" type="sibTrans" cxnId="{5FA11BE9-4C17-42C3-B419-723682FC0076}">
      <dgm:prSet/>
      <dgm:spPr/>
      <dgm:t>
        <a:bodyPr/>
        <a:lstStyle/>
        <a:p>
          <a:endParaRPr lang="en-US"/>
        </a:p>
      </dgm:t>
    </dgm:pt>
    <dgm:pt modelId="{5A5099A0-2749-49F0-87F9-9DFE2578EFF1}">
      <dgm:prSet phldrT="[Text]"/>
      <dgm:spPr/>
      <dgm:t>
        <a:bodyPr/>
        <a:lstStyle/>
        <a:p>
          <a:r>
            <a:rPr lang="en-US" dirty="0"/>
            <a:t>Repeatability</a:t>
          </a:r>
        </a:p>
      </dgm:t>
    </dgm:pt>
    <dgm:pt modelId="{CC81BDB5-AEC3-4B39-8C14-D6353E4BD0A1}" type="parTrans" cxnId="{2ABF2EE0-1670-4C09-ABCA-4BE9EA8A48C7}">
      <dgm:prSet/>
      <dgm:spPr/>
      <dgm:t>
        <a:bodyPr/>
        <a:lstStyle/>
        <a:p>
          <a:endParaRPr lang="en-US"/>
        </a:p>
      </dgm:t>
    </dgm:pt>
    <dgm:pt modelId="{ADB693FF-F29F-4E7B-A255-EDB8CF9BD845}" type="sibTrans" cxnId="{2ABF2EE0-1670-4C09-ABCA-4BE9EA8A48C7}">
      <dgm:prSet/>
      <dgm:spPr/>
      <dgm:t>
        <a:bodyPr/>
        <a:lstStyle/>
        <a:p>
          <a:endParaRPr lang="en-US"/>
        </a:p>
      </dgm:t>
    </dgm:pt>
    <dgm:pt modelId="{8C2BEB34-0D94-40B3-AC18-AEC02C5B436B}">
      <dgm:prSet phldrT="[Text]" custT="1"/>
      <dgm:spPr/>
      <dgm:t>
        <a:bodyPr/>
        <a:lstStyle/>
        <a:p>
          <a:r>
            <a:rPr lang="en-US" sz="1200" dirty="0"/>
            <a:t>The deviation of sensor value curve from a particular straight line</a:t>
          </a:r>
        </a:p>
      </dgm:t>
    </dgm:pt>
    <dgm:pt modelId="{23DBB585-65D1-4C53-A51A-51AAE5CD5331}" type="parTrans" cxnId="{DD317EFB-DE0A-4866-9280-17304A45CA03}">
      <dgm:prSet/>
      <dgm:spPr/>
      <dgm:t>
        <a:bodyPr/>
        <a:lstStyle/>
        <a:p>
          <a:endParaRPr lang="en-US"/>
        </a:p>
      </dgm:t>
    </dgm:pt>
    <dgm:pt modelId="{5E9CBC7A-CF92-46A7-8955-772B9ED0CD00}" type="sibTrans" cxnId="{DD317EFB-DE0A-4866-9280-17304A45CA03}">
      <dgm:prSet/>
      <dgm:spPr/>
      <dgm:t>
        <a:bodyPr/>
        <a:lstStyle/>
        <a:p>
          <a:endParaRPr lang="en-US"/>
        </a:p>
      </dgm:t>
    </dgm:pt>
    <dgm:pt modelId="{BEEFA883-8C3A-440B-A3D0-3A4FA2A1EA2F}">
      <dgm:prSet phldrT="[Text]" custT="1"/>
      <dgm:spPr/>
      <dgm:t>
        <a:bodyPr/>
        <a:lstStyle/>
        <a:p>
          <a:endParaRPr lang="en-US" sz="1200" dirty="0"/>
        </a:p>
      </dgm:t>
    </dgm:pt>
    <dgm:pt modelId="{F7D6E54F-A085-4E5E-99E3-A3C6B10862A4}" type="parTrans" cxnId="{B665857C-55EA-4121-A8F8-5A5C0634F352}">
      <dgm:prSet/>
      <dgm:spPr/>
      <dgm:t>
        <a:bodyPr/>
        <a:lstStyle/>
        <a:p>
          <a:endParaRPr lang="en-US"/>
        </a:p>
      </dgm:t>
    </dgm:pt>
    <dgm:pt modelId="{44018E7C-65C0-400C-AE66-141B802F50C7}" type="sibTrans" cxnId="{B665857C-55EA-4121-A8F8-5A5C0634F352}">
      <dgm:prSet/>
      <dgm:spPr/>
      <dgm:t>
        <a:bodyPr/>
        <a:lstStyle/>
        <a:p>
          <a:endParaRPr lang="en-US"/>
        </a:p>
      </dgm:t>
    </dgm:pt>
    <dgm:pt modelId="{E3F29068-1870-458A-AB97-4B7285FEA9D8}">
      <dgm:prSet phldrT="[Text]" custT="1"/>
      <dgm:spPr/>
      <dgm:t>
        <a:bodyPr/>
        <a:lstStyle/>
        <a:p>
          <a:endParaRPr lang="en-US" sz="1200" dirty="0"/>
        </a:p>
      </dgm:t>
    </dgm:pt>
    <dgm:pt modelId="{50D80F93-2E7C-428A-B392-84D47F701592}" type="parTrans" cxnId="{EEC09C4C-DE23-4344-B436-C3F6993D27E5}">
      <dgm:prSet/>
      <dgm:spPr/>
      <dgm:t>
        <a:bodyPr/>
        <a:lstStyle/>
        <a:p>
          <a:endParaRPr lang="en-US"/>
        </a:p>
      </dgm:t>
    </dgm:pt>
    <dgm:pt modelId="{53262AC9-1A03-4CA2-BB75-9FFE6015C21E}" type="sibTrans" cxnId="{EEC09C4C-DE23-4344-B436-C3F6993D27E5}">
      <dgm:prSet/>
      <dgm:spPr/>
      <dgm:t>
        <a:bodyPr/>
        <a:lstStyle/>
        <a:p>
          <a:endParaRPr lang="en-US"/>
        </a:p>
      </dgm:t>
    </dgm:pt>
    <dgm:pt modelId="{988DD7FA-B069-4A4E-9DEF-961423A582B3}">
      <dgm:prSet custT="1"/>
      <dgm:spPr/>
      <dgm:t>
        <a:bodyPr/>
        <a:lstStyle/>
        <a:p>
          <a:r>
            <a:rPr lang="en-US" sz="1200" dirty="0"/>
            <a:t>The different between the standard and the measured value</a:t>
          </a:r>
        </a:p>
      </dgm:t>
    </dgm:pt>
    <dgm:pt modelId="{4A7A4276-BF05-4F33-BF37-D0F09CF037FD}" type="parTrans" cxnId="{6F625813-B5E4-41DC-879A-ED8F20EAF1EF}">
      <dgm:prSet/>
      <dgm:spPr/>
      <dgm:t>
        <a:bodyPr/>
        <a:lstStyle/>
        <a:p>
          <a:endParaRPr lang="en-US"/>
        </a:p>
      </dgm:t>
    </dgm:pt>
    <dgm:pt modelId="{268191C0-C043-4DDF-B12B-322E8DCB4FC2}" type="sibTrans" cxnId="{6F625813-B5E4-41DC-879A-ED8F20EAF1EF}">
      <dgm:prSet/>
      <dgm:spPr/>
      <dgm:t>
        <a:bodyPr/>
        <a:lstStyle/>
        <a:p>
          <a:endParaRPr lang="en-US"/>
        </a:p>
      </dgm:t>
    </dgm:pt>
    <dgm:pt modelId="{3E1B2B71-37FE-49D9-9F7C-11F290D6F647}">
      <dgm:prSet custT="1"/>
      <dgm:spPr/>
      <dgm:t>
        <a:bodyPr/>
        <a:lstStyle/>
        <a:p>
          <a:r>
            <a:rPr lang="en-US" sz="1200" dirty="0"/>
            <a:t>Beyond this value there is no sensing or no kind of response </a:t>
          </a:r>
        </a:p>
      </dgm:t>
    </dgm:pt>
    <dgm:pt modelId="{48A59D06-606E-46DD-99FF-37FC518FDE4A}" type="parTrans" cxnId="{307BFB52-4053-4545-ADB1-C733E3420425}">
      <dgm:prSet/>
      <dgm:spPr/>
      <dgm:t>
        <a:bodyPr/>
        <a:lstStyle/>
        <a:p>
          <a:endParaRPr lang="en-US"/>
        </a:p>
      </dgm:t>
    </dgm:pt>
    <dgm:pt modelId="{384E14A2-3209-47B8-9012-8AA5F442DC87}" type="sibTrans" cxnId="{307BFB52-4053-4545-ADB1-C733E3420425}">
      <dgm:prSet/>
      <dgm:spPr/>
      <dgm:t>
        <a:bodyPr/>
        <a:lstStyle/>
        <a:p>
          <a:endParaRPr lang="en-US"/>
        </a:p>
      </dgm:t>
    </dgm:pt>
    <dgm:pt modelId="{2A34481F-EDDB-4617-AB6F-0B429C6E7446}">
      <dgm:prSet custT="1"/>
      <dgm:spPr/>
      <dgm:t>
        <a:bodyPr/>
        <a:lstStyle/>
        <a:p>
          <a:r>
            <a:rPr lang="en-US" sz="1200" dirty="0"/>
            <a:t>The difference in the measurements of sensor from a specific reading when kept at that value for a long period of time</a:t>
          </a:r>
        </a:p>
      </dgm:t>
    </dgm:pt>
    <dgm:pt modelId="{45C1C5CC-2192-450E-884D-A366A450E3FB}" type="parTrans" cxnId="{F5F1223B-67E3-4364-8806-E8774BAA9ABA}">
      <dgm:prSet/>
      <dgm:spPr/>
      <dgm:t>
        <a:bodyPr/>
        <a:lstStyle/>
        <a:p>
          <a:endParaRPr lang="en-US"/>
        </a:p>
      </dgm:t>
    </dgm:pt>
    <dgm:pt modelId="{1A4462F0-1C01-4989-9535-3E150566B252}" type="sibTrans" cxnId="{F5F1223B-67E3-4364-8806-E8774BAA9ABA}">
      <dgm:prSet/>
      <dgm:spPr/>
      <dgm:t>
        <a:bodyPr/>
        <a:lstStyle/>
        <a:p>
          <a:endParaRPr lang="en-US"/>
        </a:p>
      </dgm:t>
    </dgm:pt>
    <dgm:pt modelId="{B479AB56-6BAB-4B02-8E8B-E272292E4ED7}">
      <dgm:prSet custT="1"/>
      <dgm:spPr/>
      <dgm:t>
        <a:bodyPr/>
        <a:lstStyle/>
        <a:p>
          <a:r>
            <a:rPr lang="en-US" sz="1200" dirty="0"/>
            <a:t>The deviation between measurements in a sequence under same conditions</a:t>
          </a:r>
        </a:p>
      </dgm:t>
    </dgm:pt>
    <dgm:pt modelId="{85F70F93-4489-40F7-84DD-2BADAC5B8E82}" type="parTrans" cxnId="{3F0B1008-F686-41D3-99EA-00726394B695}">
      <dgm:prSet/>
      <dgm:spPr/>
      <dgm:t>
        <a:bodyPr/>
        <a:lstStyle/>
        <a:p>
          <a:endParaRPr lang="en-US"/>
        </a:p>
      </dgm:t>
    </dgm:pt>
    <dgm:pt modelId="{DAB2238B-55B8-4115-BD83-7A87F4C2A471}" type="sibTrans" cxnId="{3F0B1008-F686-41D3-99EA-00726394B695}">
      <dgm:prSet/>
      <dgm:spPr/>
      <dgm:t>
        <a:bodyPr/>
        <a:lstStyle/>
        <a:p>
          <a:endParaRPr lang="en-US"/>
        </a:p>
      </dgm:t>
    </dgm:pt>
    <dgm:pt modelId="{10381C7B-9F2E-4AFC-9F65-7A44C5C74EA5}" type="pres">
      <dgm:prSet presAssocID="{4C721FB3-5198-44E3-9FF8-8723C7D0FC74}" presName="Name0" presStyleCnt="0">
        <dgm:presLayoutVars>
          <dgm:dir/>
          <dgm:animLvl val="lvl"/>
          <dgm:resizeHandles val="exact"/>
        </dgm:presLayoutVars>
      </dgm:prSet>
      <dgm:spPr/>
    </dgm:pt>
    <dgm:pt modelId="{85DB7236-79C3-4410-B43C-ED476B52A1DD}" type="pres">
      <dgm:prSet presAssocID="{6785B53E-8B62-4A40-AAF0-FB742849F8A9}" presName="linNode" presStyleCnt="0"/>
      <dgm:spPr/>
    </dgm:pt>
    <dgm:pt modelId="{21D3D361-E795-4426-B215-D45A1EF76D9D}" type="pres">
      <dgm:prSet presAssocID="{6785B53E-8B62-4A40-AAF0-FB742849F8A9}" presName="parentText" presStyleLbl="node1" presStyleIdx="0" presStyleCnt="8">
        <dgm:presLayoutVars>
          <dgm:chMax val="1"/>
          <dgm:bulletEnabled val="1"/>
        </dgm:presLayoutVars>
      </dgm:prSet>
      <dgm:spPr/>
    </dgm:pt>
    <dgm:pt modelId="{D5F79BA1-B391-409A-B28F-239AD0998106}" type="pres">
      <dgm:prSet presAssocID="{6785B53E-8B62-4A40-AAF0-FB742849F8A9}" presName="descendantText" presStyleLbl="alignAccFollowNode1" presStyleIdx="0" presStyleCnt="8">
        <dgm:presLayoutVars>
          <dgm:bulletEnabled val="1"/>
        </dgm:presLayoutVars>
      </dgm:prSet>
      <dgm:spPr/>
    </dgm:pt>
    <dgm:pt modelId="{5BC3BE34-4297-45E8-9799-1974E6F0DB04}" type="pres">
      <dgm:prSet presAssocID="{54AF3CA3-BDEE-4967-BF67-A114D47A4211}" presName="sp" presStyleCnt="0"/>
      <dgm:spPr/>
    </dgm:pt>
    <dgm:pt modelId="{FE9AB1ED-5D2A-4E0B-95B5-C7C35B3C784E}" type="pres">
      <dgm:prSet presAssocID="{F6441061-2D5C-4735-B816-A15E4F51C7FB}" presName="linNode" presStyleCnt="0"/>
      <dgm:spPr/>
    </dgm:pt>
    <dgm:pt modelId="{D3378654-4D31-474F-B401-B20D593F8C0F}" type="pres">
      <dgm:prSet presAssocID="{F6441061-2D5C-4735-B816-A15E4F51C7FB}" presName="parentText" presStyleLbl="node1" presStyleIdx="1" presStyleCnt="8">
        <dgm:presLayoutVars>
          <dgm:chMax val="1"/>
          <dgm:bulletEnabled val="1"/>
        </dgm:presLayoutVars>
      </dgm:prSet>
      <dgm:spPr/>
    </dgm:pt>
    <dgm:pt modelId="{4FCF8EB7-26BC-4F0D-A0A3-C65773F4D32A}" type="pres">
      <dgm:prSet presAssocID="{F6441061-2D5C-4735-B816-A15E4F51C7FB}" presName="descendantText" presStyleLbl="alignAccFollowNode1" presStyleIdx="1" presStyleCnt="8">
        <dgm:presLayoutVars>
          <dgm:bulletEnabled val="1"/>
        </dgm:presLayoutVars>
      </dgm:prSet>
      <dgm:spPr/>
    </dgm:pt>
    <dgm:pt modelId="{A683D56C-C8EC-4158-914C-D13A56319D25}" type="pres">
      <dgm:prSet presAssocID="{40B76601-066F-4179-BCCD-8BDFA4D71F10}" presName="sp" presStyleCnt="0"/>
      <dgm:spPr/>
    </dgm:pt>
    <dgm:pt modelId="{7D2678E4-27BD-477D-82CC-B0673065E3CB}" type="pres">
      <dgm:prSet presAssocID="{BE31B167-1C5B-4686-B86D-9FD4FDD6960A}" presName="linNode" presStyleCnt="0"/>
      <dgm:spPr/>
    </dgm:pt>
    <dgm:pt modelId="{7574ADA8-E5BB-4BF9-985D-91ED57C5187A}" type="pres">
      <dgm:prSet presAssocID="{BE31B167-1C5B-4686-B86D-9FD4FDD6960A}" presName="parentText" presStyleLbl="node1" presStyleIdx="2" presStyleCnt="8">
        <dgm:presLayoutVars>
          <dgm:chMax val="1"/>
          <dgm:bulletEnabled val="1"/>
        </dgm:presLayoutVars>
      </dgm:prSet>
      <dgm:spPr/>
    </dgm:pt>
    <dgm:pt modelId="{9CB4EC5A-014B-48A7-82F6-7D4B7CB409FA}" type="pres">
      <dgm:prSet presAssocID="{BE31B167-1C5B-4686-B86D-9FD4FDD6960A}" presName="descendantText" presStyleLbl="alignAccFollowNode1" presStyleIdx="2" presStyleCnt="8">
        <dgm:presLayoutVars>
          <dgm:bulletEnabled val="1"/>
        </dgm:presLayoutVars>
      </dgm:prSet>
      <dgm:spPr/>
    </dgm:pt>
    <dgm:pt modelId="{6EAEB23A-6532-4243-B55F-197617ECFCD0}" type="pres">
      <dgm:prSet presAssocID="{813A6D90-37D0-461F-AF2F-E643E9B24CA2}" presName="sp" presStyleCnt="0"/>
      <dgm:spPr/>
    </dgm:pt>
    <dgm:pt modelId="{91715378-0425-4773-B503-BF3AE94527D2}" type="pres">
      <dgm:prSet presAssocID="{1C69C74B-863A-4A98-966F-7D66088C07C4}" presName="linNode" presStyleCnt="0"/>
      <dgm:spPr/>
    </dgm:pt>
    <dgm:pt modelId="{D565DC75-9414-4F5A-A2F7-B30AD1906B85}" type="pres">
      <dgm:prSet presAssocID="{1C69C74B-863A-4A98-966F-7D66088C07C4}" presName="parentText" presStyleLbl="node1" presStyleIdx="3" presStyleCnt="8">
        <dgm:presLayoutVars>
          <dgm:chMax val="1"/>
          <dgm:bulletEnabled val="1"/>
        </dgm:presLayoutVars>
      </dgm:prSet>
      <dgm:spPr/>
    </dgm:pt>
    <dgm:pt modelId="{25A4E0C8-13CE-4087-A4EA-B98779CBED54}" type="pres">
      <dgm:prSet presAssocID="{1C69C74B-863A-4A98-966F-7D66088C07C4}" presName="descendantText" presStyleLbl="alignAccFollowNode1" presStyleIdx="3" presStyleCnt="8">
        <dgm:presLayoutVars>
          <dgm:bulletEnabled val="1"/>
        </dgm:presLayoutVars>
      </dgm:prSet>
      <dgm:spPr/>
    </dgm:pt>
    <dgm:pt modelId="{893A1181-5A39-4D55-A3A5-4BAE0037F11C}" type="pres">
      <dgm:prSet presAssocID="{62316B60-C91E-4E94-BE91-4375E408C46B}" presName="sp" presStyleCnt="0"/>
      <dgm:spPr/>
    </dgm:pt>
    <dgm:pt modelId="{C2F7FB9C-110C-4BE3-8633-5294092A64BB}" type="pres">
      <dgm:prSet presAssocID="{CCD793A2-2C65-492D-A4D2-5FDF4D1DF5FD}" presName="linNode" presStyleCnt="0"/>
      <dgm:spPr/>
    </dgm:pt>
    <dgm:pt modelId="{36EABAF9-87C7-4516-83FD-0AF4A17810EA}" type="pres">
      <dgm:prSet presAssocID="{CCD793A2-2C65-492D-A4D2-5FDF4D1DF5FD}" presName="parentText" presStyleLbl="node1" presStyleIdx="4" presStyleCnt="8">
        <dgm:presLayoutVars>
          <dgm:chMax val="1"/>
          <dgm:bulletEnabled val="1"/>
        </dgm:presLayoutVars>
      </dgm:prSet>
      <dgm:spPr/>
    </dgm:pt>
    <dgm:pt modelId="{FE576AEB-8973-4772-9007-7F907671FCC9}" type="pres">
      <dgm:prSet presAssocID="{CCD793A2-2C65-492D-A4D2-5FDF4D1DF5FD}" presName="descendantText" presStyleLbl="alignAccFollowNode1" presStyleIdx="4" presStyleCnt="8">
        <dgm:presLayoutVars>
          <dgm:bulletEnabled val="1"/>
        </dgm:presLayoutVars>
      </dgm:prSet>
      <dgm:spPr/>
    </dgm:pt>
    <dgm:pt modelId="{6869E350-E484-44E0-9CAF-F089764933F6}" type="pres">
      <dgm:prSet presAssocID="{FD261BAD-E6F6-488D-992D-88DFAF064ABB}" presName="sp" presStyleCnt="0"/>
      <dgm:spPr/>
    </dgm:pt>
    <dgm:pt modelId="{EDA389C3-0E45-459D-B7D5-B26751F02E34}" type="pres">
      <dgm:prSet presAssocID="{7E0B1247-EB50-4254-8061-46998CA23B10}" presName="linNode" presStyleCnt="0"/>
      <dgm:spPr/>
    </dgm:pt>
    <dgm:pt modelId="{2BDB5E66-A791-4FEA-B9C8-6EDC59721B47}" type="pres">
      <dgm:prSet presAssocID="{7E0B1247-EB50-4254-8061-46998CA23B10}" presName="parentText" presStyleLbl="node1" presStyleIdx="5" presStyleCnt="8">
        <dgm:presLayoutVars>
          <dgm:chMax val="1"/>
          <dgm:bulletEnabled val="1"/>
        </dgm:presLayoutVars>
      </dgm:prSet>
      <dgm:spPr/>
    </dgm:pt>
    <dgm:pt modelId="{ECD1F1AF-AF0C-4500-9B01-84B131BC9697}" type="pres">
      <dgm:prSet presAssocID="{7E0B1247-EB50-4254-8061-46998CA23B10}" presName="descendantText" presStyleLbl="alignAccFollowNode1" presStyleIdx="5" presStyleCnt="8">
        <dgm:presLayoutVars>
          <dgm:bulletEnabled val="1"/>
        </dgm:presLayoutVars>
      </dgm:prSet>
      <dgm:spPr/>
    </dgm:pt>
    <dgm:pt modelId="{3187C920-F9B4-48E9-8EB5-2047A50813E2}" type="pres">
      <dgm:prSet presAssocID="{24FF0A80-8415-45B9-A50E-F7FB9B4C54AF}" presName="sp" presStyleCnt="0"/>
      <dgm:spPr/>
    </dgm:pt>
    <dgm:pt modelId="{1AD0F34D-3CFC-4F68-B97F-F7B45E49ED87}" type="pres">
      <dgm:prSet presAssocID="{1BCBDEC4-F503-4A8B-A487-F1BE0BDDF8D0}" presName="linNode" presStyleCnt="0"/>
      <dgm:spPr/>
    </dgm:pt>
    <dgm:pt modelId="{71916C42-4F03-48D4-AC38-F548AB461EFB}" type="pres">
      <dgm:prSet presAssocID="{1BCBDEC4-F503-4A8B-A487-F1BE0BDDF8D0}" presName="parentText" presStyleLbl="node1" presStyleIdx="6" presStyleCnt="8">
        <dgm:presLayoutVars>
          <dgm:chMax val="1"/>
          <dgm:bulletEnabled val="1"/>
        </dgm:presLayoutVars>
      </dgm:prSet>
      <dgm:spPr/>
    </dgm:pt>
    <dgm:pt modelId="{E8304738-8E47-4B6C-938F-1C7080D54CB6}" type="pres">
      <dgm:prSet presAssocID="{1BCBDEC4-F503-4A8B-A487-F1BE0BDDF8D0}" presName="descendantText" presStyleLbl="alignAccFollowNode1" presStyleIdx="6" presStyleCnt="8">
        <dgm:presLayoutVars>
          <dgm:bulletEnabled val="1"/>
        </dgm:presLayoutVars>
      </dgm:prSet>
      <dgm:spPr/>
    </dgm:pt>
    <dgm:pt modelId="{34084713-36E8-42D8-B047-5308AFADE0C3}" type="pres">
      <dgm:prSet presAssocID="{979D3F30-E5BC-4A20-94C8-D150782D50E1}" presName="sp" presStyleCnt="0"/>
      <dgm:spPr/>
    </dgm:pt>
    <dgm:pt modelId="{B546111F-D56E-47D6-BFBA-89BDF0DD24FE}" type="pres">
      <dgm:prSet presAssocID="{5A5099A0-2749-49F0-87F9-9DFE2578EFF1}" presName="linNode" presStyleCnt="0"/>
      <dgm:spPr/>
    </dgm:pt>
    <dgm:pt modelId="{DF8D82FA-0428-431F-BE25-908D4D4A89ED}" type="pres">
      <dgm:prSet presAssocID="{5A5099A0-2749-49F0-87F9-9DFE2578EFF1}" presName="parentText" presStyleLbl="node1" presStyleIdx="7" presStyleCnt="8">
        <dgm:presLayoutVars>
          <dgm:chMax val="1"/>
          <dgm:bulletEnabled val="1"/>
        </dgm:presLayoutVars>
      </dgm:prSet>
      <dgm:spPr/>
    </dgm:pt>
    <dgm:pt modelId="{7A9F4A36-B914-4095-B7EA-CF33E860175D}" type="pres">
      <dgm:prSet presAssocID="{5A5099A0-2749-49F0-87F9-9DFE2578EFF1}" presName="descendantText" presStyleLbl="alignAccFollowNode1" presStyleIdx="7" presStyleCnt="8">
        <dgm:presLayoutVars>
          <dgm:bulletEnabled val="1"/>
        </dgm:presLayoutVars>
      </dgm:prSet>
      <dgm:spPr/>
    </dgm:pt>
  </dgm:ptLst>
  <dgm:cxnLst>
    <dgm:cxn modelId="{7215FC02-926C-42C2-9E9E-A03D72F9C7CB}" srcId="{BE31B167-1C5B-4686-B86D-9FD4FDD6960A}" destId="{B555F9EE-1AAC-412E-93D1-33FDB503AAEE}" srcOrd="0" destOrd="0" parTransId="{108734C2-213C-4A0A-8132-3FC1A7DFDC9D}" sibTransId="{1509CC1B-5CCD-4FD6-BD69-1AD1205212A4}"/>
    <dgm:cxn modelId="{3F0B1008-F686-41D3-99EA-00726394B695}" srcId="{5A5099A0-2749-49F0-87F9-9DFE2578EFF1}" destId="{B479AB56-6BAB-4B02-8E8B-E272292E4ED7}" srcOrd="1" destOrd="0" parTransId="{85F70F93-4489-40F7-84DD-2BADAC5B8E82}" sibTransId="{DAB2238B-55B8-4115-BD83-7A87F4C2A471}"/>
    <dgm:cxn modelId="{F291690B-CF7D-467C-9FD1-C3276812D55D}" type="presOf" srcId="{3E1B2B71-37FE-49D9-9F7C-11F290D6F647}" destId="{4FCF8EB7-26BC-4F0D-A0A3-C65773F4D32A}" srcOrd="0" destOrd="1" presId="urn:microsoft.com/office/officeart/2005/8/layout/vList5"/>
    <dgm:cxn modelId="{6F625813-B5E4-41DC-879A-ED8F20EAF1EF}" srcId="{6785B53E-8B62-4A40-AAF0-FB742849F8A9}" destId="{988DD7FA-B069-4A4E-9DEF-961423A582B3}" srcOrd="1" destOrd="0" parTransId="{4A7A4276-BF05-4F33-BF37-D0F09CF037FD}" sibTransId="{268191C0-C043-4DDF-B12B-322E8DCB4FC2}"/>
    <dgm:cxn modelId="{BBEE9615-F35D-4079-B442-7DE743F07AD3}" type="presOf" srcId="{1BCBDEC4-F503-4A8B-A487-F1BE0BDDF8D0}" destId="{71916C42-4F03-48D4-AC38-F548AB461EFB}" srcOrd="0" destOrd="0" presId="urn:microsoft.com/office/officeart/2005/8/layout/vList5"/>
    <dgm:cxn modelId="{B3C1F516-EDAC-4A7E-9FFA-90407392D0C0}" type="presOf" srcId="{F6441061-2D5C-4735-B816-A15E4F51C7FB}" destId="{D3378654-4D31-474F-B401-B20D593F8C0F}" srcOrd="0" destOrd="0" presId="urn:microsoft.com/office/officeart/2005/8/layout/vList5"/>
    <dgm:cxn modelId="{38B6021D-0D8E-4A81-9CCB-B18D7FF81448}" srcId="{CCD793A2-2C65-492D-A4D2-5FDF4D1DF5FD}" destId="{4EF352F2-4B6D-4BB4-994F-4491D3F41E3D}" srcOrd="0" destOrd="0" parTransId="{933ADE85-1033-45F1-940E-8BE800C67FAA}" sibTransId="{EAB75B12-9345-4D98-9B5E-727413F2792E}"/>
    <dgm:cxn modelId="{A2C12A21-DD61-4DF3-BA74-CE10E5C4E1A4}" srcId="{4C721FB3-5198-44E3-9FF8-8723C7D0FC74}" destId="{F6441061-2D5C-4735-B816-A15E4F51C7FB}" srcOrd="1" destOrd="0" parTransId="{D7226D1E-3B06-450F-87B1-AABBDAAA944D}" sibTransId="{40B76601-066F-4179-BCCD-8BDFA4D71F10}"/>
    <dgm:cxn modelId="{5AFDEC23-0680-42C3-AD81-521E163983BE}" type="presOf" srcId="{5A5099A0-2749-49F0-87F9-9DFE2578EFF1}" destId="{DF8D82FA-0428-431F-BE25-908D4D4A89ED}" srcOrd="0" destOrd="0" presId="urn:microsoft.com/office/officeart/2005/8/layout/vList5"/>
    <dgm:cxn modelId="{27F7172C-6E55-4802-B9B8-506285918E7C}" type="presOf" srcId="{4C721FB3-5198-44E3-9FF8-8723C7D0FC74}" destId="{10381C7B-9F2E-4AFC-9F65-7A44C5C74EA5}" srcOrd="0" destOrd="0" presId="urn:microsoft.com/office/officeart/2005/8/layout/vList5"/>
    <dgm:cxn modelId="{C1A85732-0352-485B-81E4-483C17CB00B3}" srcId="{1C69C74B-863A-4A98-966F-7D66088C07C4}" destId="{E48A6044-FBE9-42B3-A7E8-3BAA261D43C8}" srcOrd="0" destOrd="0" parTransId="{DF4E445D-EBE4-4A89-9095-92CBACD82582}" sibTransId="{E8B3C41E-5554-497E-A3F3-CFFCFA242A19}"/>
    <dgm:cxn modelId="{F5F1223B-67E3-4364-8806-E8774BAA9ABA}" srcId="{1BCBDEC4-F503-4A8B-A487-F1BE0BDDF8D0}" destId="{2A34481F-EDDB-4617-AB6F-0B429C6E7446}" srcOrd="1" destOrd="0" parTransId="{45C1C5CC-2192-450E-884D-A366A450E3FB}" sibTransId="{1A4462F0-1C01-4989-9535-3E150566B252}"/>
    <dgm:cxn modelId="{79C6993D-1083-4B00-9D75-BA0AB4E0FE5E}" type="presOf" srcId="{CCD793A2-2C65-492D-A4D2-5FDF4D1DF5FD}" destId="{36EABAF9-87C7-4516-83FD-0AF4A17810EA}" srcOrd="0" destOrd="0" presId="urn:microsoft.com/office/officeart/2005/8/layout/vList5"/>
    <dgm:cxn modelId="{78387D62-B77D-4483-869D-3F3E630EF927}" type="presOf" srcId="{988DD7FA-B069-4A4E-9DEF-961423A582B3}" destId="{D5F79BA1-B391-409A-B28F-239AD0998106}" srcOrd="0" destOrd="1" presId="urn:microsoft.com/office/officeart/2005/8/layout/vList5"/>
    <dgm:cxn modelId="{32AF6663-EEEB-4161-8852-F13C210D0972}" srcId="{BE31B167-1C5B-4686-B86D-9FD4FDD6960A}" destId="{903FC9EB-B5E3-4821-A8B5-E73160F159E9}" srcOrd="1" destOrd="0" parTransId="{0F87CBD5-FA2E-4B85-9136-9EE2A844A25B}" sibTransId="{5107AFE7-0635-46B2-860D-E143C1FE6D1B}"/>
    <dgm:cxn modelId="{4219D844-0E6C-44F5-AFAB-68408D67BB1C}" srcId="{4C721FB3-5198-44E3-9FF8-8723C7D0FC74}" destId="{CCD793A2-2C65-492D-A4D2-5FDF4D1DF5FD}" srcOrd="4" destOrd="0" parTransId="{C0504500-EE8A-4B6E-BF36-25FB86EBCFAD}" sibTransId="{FD261BAD-E6F6-488D-992D-88DFAF064ABB}"/>
    <dgm:cxn modelId="{88A72567-3A09-4150-A7DC-0B891AB72493}" type="presOf" srcId="{E3F29068-1870-458A-AB97-4B7285FEA9D8}" destId="{7A9F4A36-B914-4095-B7EA-CF33E860175D}" srcOrd="0" destOrd="0" presId="urn:microsoft.com/office/officeart/2005/8/layout/vList5"/>
    <dgm:cxn modelId="{8FE1A948-B77D-434D-B10D-565E81FE2BE1}" srcId="{4C721FB3-5198-44E3-9FF8-8723C7D0FC74}" destId="{7E0B1247-EB50-4254-8061-46998CA23B10}" srcOrd="5" destOrd="0" parTransId="{3CBAF403-CB52-4E39-BC6C-F78B02D87C2B}" sibTransId="{24FF0A80-8415-45B9-A50E-F7FB9B4C54AF}"/>
    <dgm:cxn modelId="{959ACD49-653B-42C7-84C2-4BAB0AEA3570}" type="presOf" srcId="{B555F9EE-1AAC-412E-93D1-33FDB503AAEE}" destId="{9CB4EC5A-014B-48A7-82F6-7D4B7CB409FA}" srcOrd="0" destOrd="0" presId="urn:microsoft.com/office/officeart/2005/8/layout/vList5"/>
    <dgm:cxn modelId="{04D37D6C-6D54-405D-A712-7BD3854A44FB}" type="presOf" srcId="{1C69C74B-863A-4A98-966F-7D66088C07C4}" destId="{D565DC75-9414-4F5A-A2F7-B30AD1906B85}" srcOrd="0" destOrd="0" presId="urn:microsoft.com/office/officeart/2005/8/layout/vList5"/>
    <dgm:cxn modelId="{EEC09C4C-DE23-4344-B436-C3F6993D27E5}" srcId="{5A5099A0-2749-49F0-87F9-9DFE2578EFF1}" destId="{E3F29068-1870-458A-AB97-4B7285FEA9D8}" srcOrd="0" destOrd="0" parTransId="{50D80F93-2E7C-428A-B392-84D47F701592}" sibTransId="{53262AC9-1A03-4CA2-BB75-9FFE6015C21E}"/>
    <dgm:cxn modelId="{670EC76C-768D-4840-A48C-DFB63E31B20E}" srcId="{6785B53E-8B62-4A40-AAF0-FB742849F8A9}" destId="{FD016C12-4028-4920-943B-2BBD1DB5A92C}" srcOrd="0" destOrd="0" parTransId="{C5C260A1-1E23-4AAC-BCA4-212E6D9163BF}" sibTransId="{5B700A1B-0E72-469A-AFC5-A2E6C801482F}"/>
    <dgm:cxn modelId="{566C3B4E-BE2E-4771-9523-CC43629C7DAA}" srcId="{F6441061-2D5C-4735-B816-A15E4F51C7FB}" destId="{D7E804D6-6116-4EC6-B332-96207F54CF94}" srcOrd="0" destOrd="0" parTransId="{3CFC705C-AD38-487A-8E2F-18B0A2500445}" sibTransId="{095B7CE1-5C10-4896-8E4E-DA0030A6F675}"/>
    <dgm:cxn modelId="{307BFB52-4053-4545-ADB1-C733E3420425}" srcId="{F6441061-2D5C-4735-B816-A15E4F51C7FB}" destId="{3E1B2B71-37FE-49D9-9F7C-11F290D6F647}" srcOrd="1" destOrd="0" parTransId="{48A59D06-606E-46DD-99FF-37FC518FDE4A}" sibTransId="{384E14A2-3209-47B8-9012-8AA5F442DC87}"/>
    <dgm:cxn modelId="{54B50E75-8D65-446A-80F4-7DAAC18C69F6}" srcId="{4C721FB3-5198-44E3-9FF8-8723C7D0FC74}" destId="{BE31B167-1C5B-4686-B86D-9FD4FDD6960A}" srcOrd="2" destOrd="0" parTransId="{D17226E1-B029-47CF-9B1D-EA04063AA2E9}" sibTransId="{813A6D90-37D0-461F-AF2F-E643E9B24CA2}"/>
    <dgm:cxn modelId="{49971259-2420-4EA0-BFB8-2DE893D68D3E}" type="presOf" srcId="{6785B53E-8B62-4A40-AAF0-FB742849F8A9}" destId="{21D3D361-E795-4426-B215-D45A1EF76D9D}" srcOrd="0" destOrd="0" presId="urn:microsoft.com/office/officeart/2005/8/layout/vList5"/>
    <dgm:cxn modelId="{ECF92259-3AC1-4822-8F30-3AE8DCA7D72E}" type="presOf" srcId="{7E0B1247-EB50-4254-8061-46998CA23B10}" destId="{2BDB5E66-A791-4FEA-B9C8-6EDC59721B47}" srcOrd="0" destOrd="0" presId="urn:microsoft.com/office/officeart/2005/8/layout/vList5"/>
    <dgm:cxn modelId="{B665857C-55EA-4121-A8F8-5A5C0634F352}" srcId="{1BCBDEC4-F503-4A8B-A487-F1BE0BDDF8D0}" destId="{BEEFA883-8C3A-440B-A3D0-3A4FA2A1EA2F}" srcOrd="0" destOrd="0" parTransId="{F7D6E54F-A085-4E5E-99E3-A3C6B10862A4}" sibTransId="{44018E7C-65C0-400C-AE66-141B802F50C7}"/>
    <dgm:cxn modelId="{20FBC687-23F2-4688-9097-F2893D23278E}" srcId="{1C69C74B-863A-4A98-966F-7D66088C07C4}" destId="{6F1F15FB-7A4B-4D51-A51C-6199769B407A}" srcOrd="1" destOrd="0" parTransId="{A88FA4A0-4CE2-40E9-8F7D-3DD0E5FC4220}" sibTransId="{0A31C922-1528-4629-9003-CF5050CD5563}"/>
    <dgm:cxn modelId="{5327D591-4707-4DA7-8C6F-0B75B3890053}" type="presOf" srcId="{4EF352F2-4B6D-4BB4-994F-4491D3F41E3D}" destId="{FE576AEB-8973-4772-9007-7F907671FCC9}" srcOrd="0" destOrd="0" presId="urn:microsoft.com/office/officeart/2005/8/layout/vList5"/>
    <dgm:cxn modelId="{65F27A9F-FF07-4BEE-AA20-BF0D0B8631B6}" type="presOf" srcId="{BEEFA883-8C3A-440B-A3D0-3A4FA2A1EA2F}" destId="{E8304738-8E47-4B6C-938F-1C7080D54CB6}" srcOrd="0" destOrd="0" presId="urn:microsoft.com/office/officeart/2005/8/layout/vList5"/>
    <dgm:cxn modelId="{CD95AEA1-CF07-49A3-95D8-E5AD262933B0}" type="presOf" srcId="{6F1F15FB-7A4B-4D51-A51C-6199769B407A}" destId="{25A4E0C8-13CE-4087-A4EA-B98779CBED54}" srcOrd="0" destOrd="1" presId="urn:microsoft.com/office/officeart/2005/8/layout/vList5"/>
    <dgm:cxn modelId="{717B61C8-E093-4549-B977-D54620866C67}" type="presOf" srcId="{2A34481F-EDDB-4617-AB6F-0B429C6E7446}" destId="{E8304738-8E47-4B6C-938F-1C7080D54CB6}" srcOrd="0" destOrd="1" presId="urn:microsoft.com/office/officeart/2005/8/layout/vList5"/>
    <dgm:cxn modelId="{AC5390D5-8CAA-47E3-A516-4DE69D6D894C}" srcId="{4C721FB3-5198-44E3-9FF8-8723C7D0FC74}" destId="{6785B53E-8B62-4A40-AAF0-FB742849F8A9}" srcOrd="0" destOrd="0" parTransId="{06DB7975-4D04-42A1-BD7C-0FF8F840D8C4}" sibTransId="{54AF3CA3-BDEE-4967-BF67-A114D47A4211}"/>
    <dgm:cxn modelId="{0D55B7D9-6D6E-4655-A4EF-F62FD33ECDD2}" srcId="{4C721FB3-5198-44E3-9FF8-8723C7D0FC74}" destId="{1C69C74B-863A-4A98-966F-7D66088C07C4}" srcOrd="3" destOrd="0" parTransId="{C5F6EC38-4A30-4E72-A749-2E99668F02D5}" sibTransId="{62316B60-C91E-4E94-BE91-4375E408C46B}"/>
    <dgm:cxn modelId="{79FBC5DC-BC44-486E-A769-48FCBB5D4AA5}" type="presOf" srcId="{903FC9EB-B5E3-4821-A8B5-E73160F159E9}" destId="{9CB4EC5A-014B-48A7-82F6-7D4B7CB409FA}" srcOrd="0" destOrd="1" presId="urn:microsoft.com/office/officeart/2005/8/layout/vList5"/>
    <dgm:cxn modelId="{DA40BCDE-E851-4D1C-8CA1-B005C16796EC}" type="presOf" srcId="{E48A6044-FBE9-42B3-A7E8-3BAA261D43C8}" destId="{25A4E0C8-13CE-4087-A4EA-B98779CBED54}" srcOrd="0" destOrd="0" presId="urn:microsoft.com/office/officeart/2005/8/layout/vList5"/>
    <dgm:cxn modelId="{9B24C8DE-FAFD-42D1-807C-89A0830C3B3E}" type="presOf" srcId="{B479AB56-6BAB-4B02-8E8B-E272292E4ED7}" destId="{7A9F4A36-B914-4095-B7EA-CF33E860175D}" srcOrd="0" destOrd="1" presId="urn:microsoft.com/office/officeart/2005/8/layout/vList5"/>
    <dgm:cxn modelId="{2ABF2EE0-1670-4C09-ABCA-4BE9EA8A48C7}" srcId="{4C721FB3-5198-44E3-9FF8-8723C7D0FC74}" destId="{5A5099A0-2749-49F0-87F9-9DFE2578EFF1}" srcOrd="7" destOrd="0" parTransId="{CC81BDB5-AEC3-4B39-8C14-D6353E4BD0A1}" sibTransId="{ADB693FF-F29F-4E7B-A255-EDB8CF9BD845}"/>
    <dgm:cxn modelId="{E7C38EE4-6C42-4CAA-92C4-BC62333D6FA6}" type="presOf" srcId="{8C2BEB34-0D94-40B3-AC18-AEC02C5B436B}" destId="{ECD1F1AF-AF0C-4500-9B01-84B131BC9697}" srcOrd="0" destOrd="0" presId="urn:microsoft.com/office/officeart/2005/8/layout/vList5"/>
    <dgm:cxn modelId="{5FA11BE9-4C17-42C3-B419-723682FC0076}" srcId="{4C721FB3-5198-44E3-9FF8-8723C7D0FC74}" destId="{1BCBDEC4-F503-4A8B-A487-F1BE0BDDF8D0}" srcOrd="6" destOrd="0" parTransId="{03825EBB-2F5E-4CBF-946F-B427C4D3CE25}" sibTransId="{979D3F30-E5BC-4A20-94C8-D150782D50E1}"/>
    <dgm:cxn modelId="{8F32E7F4-EBD9-4A00-827C-9CE0106898C9}" type="presOf" srcId="{D7E804D6-6116-4EC6-B332-96207F54CF94}" destId="{4FCF8EB7-26BC-4F0D-A0A3-C65773F4D32A}" srcOrd="0" destOrd="0" presId="urn:microsoft.com/office/officeart/2005/8/layout/vList5"/>
    <dgm:cxn modelId="{0460EBF4-AB7C-4DFF-9040-D827FD80ACA6}" type="presOf" srcId="{FD016C12-4028-4920-943B-2BBD1DB5A92C}" destId="{D5F79BA1-B391-409A-B28F-239AD0998106}" srcOrd="0" destOrd="0" presId="urn:microsoft.com/office/officeart/2005/8/layout/vList5"/>
    <dgm:cxn modelId="{DD317EFB-DE0A-4866-9280-17304A45CA03}" srcId="{7E0B1247-EB50-4254-8061-46998CA23B10}" destId="{8C2BEB34-0D94-40B3-AC18-AEC02C5B436B}" srcOrd="0" destOrd="0" parTransId="{23DBB585-65D1-4C53-A51A-51AAE5CD5331}" sibTransId="{5E9CBC7A-CF92-46A7-8955-772B9ED0CD00}"/>
    <dgm:cxn modelId="{22DCB5FD-EC7F-4FF0-AEF0-36A7FF085901}" type="presOf" srcId="{BE31B167-1C5B-4686-B86D-9FD4FDD6960A}" destId="{7574ADA8-E5BB-4BF9-985D-91ED57C5187A}" srcOrd="0" destOrd="0" presId="urn:microsoft.com/office/officeart/2005/8/layout/vList5"/>
    <dgm:cxn modelId="{C7D1D20A-B965-416C-B058-E70DEEA7B955}" type="presParOf" srcId="{10381C7B-9F2E-4AFC-9F65-7A44C5C74EA5}" destId="{85DB7236-79C3-4410-B43C-ED476B52A1DD}" srcOrd="0" destOrd="0" presId="urn:microsoft.com/office/officeart/2005/8/layout/vList5"/>
    <dgm:cxn modelId="{44308C6B-4A6D-4FBD-922C-78873C527B58}" type="presParOf" srcId="{85DB7236-79C3-4410-B43C-ED476B52A1DD}" destId="{21D3D361-E795-4426-B215-D45A1EF76D9D}" srcOrd="0" destOrd="0" presId="urn:microsoft.com/office/officeart/2005/8/layout/vList5"/>
    <dgm:cxn modelId="{8E2E2F35-1063-4142-8318-CC5B430E9C85}" type="presParOf" srcId="{85DB7236-79C3-4410-B43C-ED476B52A1DD}" destId="{D5F79BA1-B391-409A-B28F-239AD0998106}" srcOrd="1" destOrd="0" presId="urn:microsoft.com/office/officeart/2005/8/layout/vList5"/>
    <dgm:cxn modelId="{9BC8B534-47DF-4616-8237-7F5C6EFDA150}" type="presParOf" srcId="{10381C7B-9F2E-4AFC-9F65-7A44C5C74EA5}" destId="{5BC3BE34-4297-45E8-9799-1974E6F0DB04}" srcOrd="1" destOrd="0" presId="urn:microsoft.com/office/officeart/2005/8/layout/vList5"/>
    <dgm:cxn modelId="{021A7127-0A92-4A3A-8AAB-5F389E8C8234}" type="presParOf" srcId="{10381C7B-9F2E-4AFC-9F65-7A44C5C74EA5}" destId="{FE9AB1ED-5D2A-4E0B-95B5-C7C35B3C784E}" srcOrd="2" destOrd="0" presId="urn:microsoft.com/office/officeart/2005/8/layout/vList5"/>
    <dgm:cxn modelId="{43F83A8D-7C46-4D97-ADE0-0456C9E572F1}" type="presParOf" srcId="{FE9AB1ED-5D2A-4E0B-95B5-C7C35B3C784E}" destId="{D3378654-4D31-474F-B401-B20D593F8C0F}" srcOrd="0" destOrd="0" presId="urn:microsoft.com/office/officeart/2005/8/layout/vList5"/>
    <dgm:cxn modelId="{16CEFD3C-41C9-45ED-B8A7-49C28B204075}" type="presParOf" srcId="{FE9AB1ED-5D2A-4E0B-95B5-C7C35B3C784E}" destId="{4FCF8EB7-26BC-4F0D-A0A3-C65773F4D32A}" srcOrd="1" destOrd="0" presId="urn:microsoft.com/office/officeart/2005/8/layout/vList5"/>
    <dgm:cxn modelId="{C7C6A864-6E1C-41E7-B028-ADB159450160}" type="presParOf" srcId="{10381C7B-9F2E-4AFC-9F65-7A44C5C74EA5}" destId="{A683D56C-C8EC-4158-914C-D13A56319D25}" srcOrd="3" destOrd="0" presId="urn:microsoft.com/office/officeart/2005/8/layout/vList5"/>
    <dgm:cxn modelId="{377D3699-3B06-496C-AF81-12D3CA1A9868}" type="presParOf" srcId="{10381C7B-9F2E-4AFC-9F65-7A44C5C74EA5}" destId="{7D2678E4-27BD-477D-82CC-B0673065E3CB}" srcOrd="4" destOrd="0" presId="urn:microsoft.com/office/officeart/2005/8/layout/vList5"/>
    <dgm:cxn modelId="{579FC3B8-8977-4B9F-9A93-4DA430AB9192}" type="presParOf" srcId="{7D2678E4-27BD-477D-82CC-B0673065E3CB}" destId="{7574ADA8-E5BB-4BF9-985D-91ED57C5187A}" srcOrd="0" destOrd="0" presId="urn:microsoft.com/office/officeart/2005/8/layout/vList5"/>
    <dgm:cxn modelId="{156A99F3-82A7-4B51-AF7B-AA3158EC0DEA}" type="presParOf" srcId="{7D2678E4-27BD-477D-82CC-B0673065E3CB}" destId="{9CB4EC5A-014B-48A7-82F6-7D4B7CB409FA}" srcOrd="1" destOrd="0" presId="urn:microsoft.com/office/officeart/2005/8/layout/vList5"/>
    <dgm:cxn modelId="{A29EA06E-919E-42BB-866F-372903A8D154}" type="presParOf" srcId="{10381C7B-9F2E-4AFC-9F65-7A44C5C74EA5}" destId="{6EAEB23A-6532-4243-B55F-197617ECFCD0}" srcOrd="5" destOrd="0" presId="urn:microsoft.com/office/officeart/2005/8/layout/vList5"/>
    <dgm:cxn modelId="{1E75BDD7-69B7-4C71-9925-388D741B2FEF}" type="presParOf" srcId="{10381C7B-9F2E-4AFC-9F65-7A44C5C74EA5}" destId="{91715378-0425-4773-B503-BF3AE94527D2}" srcOrd="6" destOrd="0" presId="urn:microsoft.com/office/officeart/2005/8/layout/vList5"/>
    <dgm:cxn modelId="{9BD17FFB-5EE7-4056-91E0-5438DB044785}" type="presParOf" srcId="{91715378-0425-4773-B503-BF3AE94527D2}" destId="{D565DC75-9414-4F5A-A2F7-B30AD1906B85}" srcOrd="0" destOrd="0" presId="urn:microsoft.com/office/officeart/2005/8/layout/vList5"/>
    <dgm:cxn modelId="{F8D0C399-9728-4FA1-BDE1-F077E328CEB6}" type="presParOf" srcId="{91715378-0425-4773-B503-BF3AE94527D2}" destId="{25A4E0C8-13CE-4087-A4EA-B98779CBED54}" srcOrd="1" destOrd="0" presId="urn:microsoft.com/office/officeart/2005/8/layout/vList5"/>
    <dgm:cxn modelId="{8EC417BC-485B-4648-9980-D40D301BD596}" type="presParOf" srcId="{10381C7B-9F2E-4AFC-9F65-7A44C5C74EA5}" destId="{893A1181-5A39-4D55-A3A5-4BAE0037F11C}" srcOrd="7" destOrd="0" presId="urn:microsoft.com/office/officeart/2005/8/layout/vList5"/>
    <dgm:cxn modelId="{29CB6B03-71EC-4755-9897-EFAABBED3EBC}" type="presParOf" srcId="{10381C7B-9F2E-4AFC-9F65-7A44C5C74EA5}" destId="{C2F7FB9C-110C-4BE3-8633-5294092A64BB}" srcOrd="8" destOrd="0" presId="urn:microsoft.com/office/officeart/2005/8/layout/vList5"/>
    <dgm:cxn modelId="{FADC3F5C-AABF-45E0-A8FE-A2A88372FEB4}" type="presParOf" srcId="{C2F7FB9C-110C-4BE3-8633-5294092A64BB}" destId="{36EABAF9-87C7-4516-83FD-0AF4A17810EA}" srcOrd="0" destOrd="0" presId="urn:microsoft.com/office/officeart/2005/8/layout/vList5"/>
    <dgm:cxn modelId="{7632F578-3526-45E5-893D-4FECA5192EC2}" type="presParOf" srcId="{C2F7FB9C-110C-4BE3-8633-5294092A64BB}" destId="{FE576AEB-8973-4772-9007-7F907671FCC9}" srcOrd="1" destOrd="0" presId="urn:microsoft.com/office/officeart/2005/8/layout/vList5"/>
    <dgm:cxn modelId="{D653B2DB-4FC9-499F-AF3A-217E5480A673}" type="presParOf" srcId="{10381C7B-9F2E-4AFC-9F65-7A44C5C74EA5}" destId="{6869E350-E484-44E0-9CAF-F089764933F6}" srcOrd="9" destOrd="0" presId="urn:microsoft.com/office/officeart/2005/8/layout/vList5"/>
    <dgm:cxn modelId="{1B6A7524-B6DB-42D3-B5A8-96C6EA20971F}" type="presParOf" srcId="{10381C7B-9F2E-4AFC-9F65-7A44C5C74EA5}" destId="{EDA389C3-0E45-459D-B7D5-B26751F02E34}" srcOrd="10" destOrd="0" presId="urn:microsoft.com/office/officeart/2005/8/layout/vList5"/>
    <dgm:cxn modelId="{F38F567C-C258-4643-B7FF-90FA657088AC}" type="presParOf" srcId="{EDA389C3-0E45-459D-B7D5-B26751F02E34}" destId="{2BDB5E66-A791-4FEA-B9C8-6EDC59721B47}" srcOrd="0" destOrd="0" presId="urn:microsoft.com/office/officeart/2005/8/layout/vList5"/>
    <dgm:cxn modelId="{057853AF-2616-45B6-AB08-E3AC59FEF607}" type="presParOf" srcId="{EDA389C3-0E45-459D-B7D5-B26751F02E34}" destId="{ECD1F1AF-AF0C-4500-9B01-84B131BC9697}" srcOrd="1" destOrd="0" presId="urn:microsoft.com/office/officeart/2005/8/layout/vList5"/>
    <dgm:cxn modelId="{FAD20619-B36B-43BF-A038-A45EAEB6805D}" type="presParOf" srcId="{10381C7B-9F2E-4AFC-9F65-7A44C5C74EA5}" destId="{3187C920-F9B4-48E9-8EB5-2047A50813E2}" srcOrd="11" destOrd="0" presId="urn:microsoft.com/office/officeart/2005/8/layout/vList5"/>
    <dgm:cxn modelId="{05AF16B9-3EAB-41F6-9A19-B4AD7EBA4FEB}" type="presParOf" srcId="{10381C7B-9F2E-4AFC-9F65-7A44C5C74EA5}" destId="{1AD0F34D-3CFC-4F68-B97F-F7B45E49ED87}" srcOrd="12" destOrd="0" presId="urn:microsoft.com/office/officeart/2005/8/layout/vList5"/>
    <dgm:cxn modelId="{821A00A6-D846-4FF0-B30B-869C13819087}" type="presParOf" srcId="{1AD0F34D-3CFC-4F68-B97F-F7B45E49ED87}" destId="{71916C42-4F03-48D4-AC38-F548AB461EFB}" srcOrd="0" destOrd="0" presId="urn:microsoft.com/office/officeart/2005/8/layout/vList5"/>
    <dgm:cxn modelId="{038EC9CA-5561-4519-A2DA-017EBBC4474C}" type="presParOf" srcId="{1AD0F34D-3CFC-4F68-B97F-F7B45E49ED87}" destId="{E8304738-8E47-4B6C-938F-1C7080D54CB6}" srcOrd="1" destOrd="0" presId="urn:microsoft.com/office/officeart/2005/8/layout/vList5"/>
    <dgm:cxn modelId="{1024DB1D-F25B-4F14-ADB1-BA4BAA20BB7C}" type="presParOf" srcId="{10381C7B-9F2E-4AFC-9F65-7A44C5C74EA5}" destId="{34084713-36E8-42D8-B047-5308AFADE0C3}" srcOrd="13" destOrd="0" presId="urn:microsoft.com/office/officeart/2005/8/layout/vList5"/>
    <dgm:cxn modelId="{9735850E-90B0-466F-90F4-BFBC7D9EAAAA}" type="presParOf" srcId="{10381C7B-9F2E-4AFC-9F65-7A44C5C74EA5}" destId="{B546111F-D56E-47D6-BFBA-89BDF0DD24FE}" srcOrd="14" destOrd="0" presId="urn:microsoft.com/office/officeart/2005/8/layout/vList5"/>
    <dgm:cxn modelId="{279C1E63-3895-4689-8979-53CA9961CEED}" type="presParOf" srcId="{B546111F-D56E-47D6-BFBA-89BDF0DD24FE}" destId="{DF8D82FA-0428-431F-BE25-908D4D4A89ED}" srcOrd="0" destOrd="0" presId="urn:microsoft.com/office/officeart/2005/8/layout/vList5"/>
    <dgm:cxn modelId="{80E4A5E7-BA82-4852-9838-BDDCD7BBCF0C}" type="presParOf" srcId="{B546111F-D56E-47D6-BFBA-89BDF0DD24FE}" destId="{7A9F4A36-B914-4095-B7EA-CF33E86017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BF0942-95D3-493C-A039-713C563CDDB3}"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705C55B7-60AF-4774-AD7F-855F89B0477B}">
      <dgm:prSet phldrT="[Text]"/>
      <dgm:spPr/>
      <dgm:t>
        <a:bodyPr/>
        <a:lstStyle/>
        <a:p>
          <a:r>
            <a:rPr lang="en-US" dirty="0"/>
            <a:t>Zero order system</a:t>
          </a:r>
        </a:p>
      </dgm:t>
    </dgm:pt>
    <dgm:pt modelId="{B4A31DE6-4EFE-486F-B65C-E3E4D754C222}" type="parTrans" cxnId="{A1599E90-52E5-4B2D-B01A-14D97C1EBD7B}">
      <dgm:prSet/>
      <dgm:spPr/>
      <dgm:t>
        <a:bodyPr/>
        <a:lstStyle/>
        <a:p>
          <a:endParaRPr lang="en-US"/>
        </a:p>
      </dgm:t>
    </dgm:pt>
    <dgm:pt modelId="{C229DEDD-9D2B-446F-9AF0-F2F812B4379F}" type="sibTrans" cxnId="{A1599E90-52E5-4B2D-B01A-14D97C1EBD7B}">
      <dgm:prSet/>
      <dgm:spPr/>
      <dgm:t>
        <a:bodyPr/>
        <a:lstStyle/>
        <a:p>
          <a:endParaRPr lang="en-US"/>
        </a:p>
      </dgm:t>
    </dgm:pt>
    <dgm:pt modelId="{BE9197CF-DBC3-42D2-AD29-4084BD7E18C5}">
      <dgm:prSet phldrT="[Text]"/>
      <dgm:spPr/>
      <dgm:t>
        <a:bodyPr/>
        <a:lstStyle/>
        <a:p>
          <a:r>
            <a:rPr lang="en-US" dirty="0"/>
            <a:t>Output shows a response to the input signal with no delay</a:t>
          </a:r>
        </a:p>
      </dgm:t>
    </dgm:pt>
    <dgm:pt modelId="{F09DB2F1-7618-4A2F-959F-0A948E0A384F}" type="parTrans" cxnId="{160047DC-A6E7-4EDF-9E94-CB97F8365098}">
      <dgm:prSet/>
      <dgm:spPr/>
      <dgm:t>
        <a:bodyPr/>
        <a:lstStyle/>
        <a:p>
          <a:endParaRPr lang="en-US"/>
        </a:p>
      </dgm:t>
    </dgm:pt>
    <dgm:pt modelId="{C53CFE25-592E-48B7-A4DF-60DAA1079ECF}" type="sibTrans" cxnId="{160047DC-A6E7-4EDF-9E94-CB97F8365098}">
      <dgm:prSet/>
      <dgm:spPr/>
      <dgm:t>
        <a:bodyPr/>
        <a:lstStyle/>
        <a:p>
          <a:endParaRPr lang="en-US"/>
        </a:p>
      </dgm:t>
    </dgm:pt>
    <dgm:pt modelId="{9A5E1B3E-97C1-48EF-A21A-3E152EF29BD8}">
      <dgm:prSet phldrT="[Text]"/>
      <dgm:spPr/>
      <dgm:t>
        <a:bodyPr/>
        <a:lstStyle/>
        <a:p>
          <a:r>
            <a:rPr lang="en-US" dirty="0"/>
            <a:t>First order system</a:t>
          </a:r>
        </a:p>
      </dgm:t>
    </dgm:pt>
    <dgm:pt modelId="{FAA80AED-45E7-425B-84D9-E9AC28BFAF7A}" type="parTrans" cxnId="{05BCB518-146D-44E5-BB3E-E9B9365E7EE8}">
      <dgm:prSet/>
      <dgm:spPr/>
      <dgm:t>
        <a:bodyPr/>
        <a:lstStyle/>
        <a:p>
          <a:endParaRPr lang="en-US"/>
        </a:p>
      </dgm:t>
    </dgm:pt>
    <dgm:pt modelId="{8854030A-F3D1-4D3D-8ED5-2332F750E8A6}" type="sibTrans" cxnId="{05BCB518-146D-44E5-BB3E-E9B9365E7EE8}">
      <dgm:prSet/>
      <dgm:spPr/>
      <dgm:t>
        <a:bodyPr/>
        <a:lstStyle/>
        <a:p>
          <a:endParaRPr lang="en-US"/>
        </a:p>
      </dgm:t>
    </dgm:pt>
    <dgm:pt modelId="{D67E5840-A503-417D-B63E-F4878C5EA323}">
      <dgm:prSet phldrT="[Text]"/>
      <dgm:spPr/>
      <dgm:t>
        <a:bodyPr/>
        <a:lstStyle/>
        <a:p>
          <a:r>
            <a:rPr lang="en-US" dirty="0"/>
            <a:t>When the output approaches its final value gradually</a:t>
          </a:r>
        </a:p>
      </dgm:t>
    </dgm:pt>
    <dgm:pt modelId="{CFF84398-CD48-454C-8B28-6F3BC8C2D756}" type="parTrans" cxnId="{9CAD4CC9-F6EA-4CC2-9B94-3A3D045AFCB3}">
      <dgm:prSet/>
      <dgm:spPr/>
      <dgm:t>
        <a:bodyPr/>
        <a:lstStyle/>
        <a:p>
          <a:endParaRPr lang="en-US"/>
        </a:p>
      </dgm:t>
    </dgm:pt>
    <dgm:pt modelId="{84E08E42-9F18-439A-B1DC-CE6A600766E5}" type="sibTrans" cxnId="{9CAD4CC9-F6EA-4CC2-9B94-3A3D045AFCB3}">
      <dgm:prSet/>
      <dgm:spPr/>
      <dgm:t>
        <a:bodyPr/>
        <a:lstStyle/>
        <a:p>
          <a:endParaRPr lang="en-US"/>
        </a:p>
      </dgm:t>
    </dgm:pt>
    <dgm:pt modelId="{AFA7E6A5-9798-4252-8616-03752D8A6C63}">
      <dgm:prSet phldrT="[Text]"/>
      <dgm:spPr/>
      <dgm:t>
        <a:bodyPr/>
        <a:lstStyle/>
        <a:p>
          <a:r>
            <a:rPr lang="en-US" dirty="0"/>
            <a:t>Second order system</a:t>
          </a:r>
        </a:p>
      </dgm:t>
    </dgm:pt>
    <dgm:pt modelId="{49426CCE-9FFD-4270-A085-CDD0F6DBFBCD}" type="parTrans" cxnId="{692BAC73-8DAD-4551-AE08-D7413159F261}">
      <dgm:prSet/>
      <dgm:spPr/>
      <dgm:t>
        <a:bodyPr/>
        <a:lstStyle/>
        <a:p>
          <a:endParaRPr lang="en-US"/>
        </a:p>
      </dgm:t>
    </dgm:pt>
    <dgm:pt modelId="{5FDF4E63-859A-4057-84DF-00B59955B8F8}" type="sibTrans" cxnId="{692BAC73-8DAD-4551-AE08-D7413159F261}">
      <dgm:prSet/>
      <dgm:spPr/>
      <dgm:t>
        <a:bodyPr/>
        <a:lstStyle/>
        <a:p>
          <a:endParaRPr lang="en-US"/>
        </a:p>
      </dgm:t>
    </dgm:pt>
    <dgm:pt modelId="{774BC0BE-1494-4010-8C17-B8C62F16B92D}">
      <dgm:prSet phldrT="[Text]"/>
      <dgm:spPr/>
      <dgm:t>
        <a:bodyPr/>
        <a:lstStyle/>
        <a:p>
          <a:r>
            <a:rPr lang="en-US" dirty="0"/>
            <a:t>Complex output response</a:t>
          </a:r>
        </a:p>
      </dgm:t>
    </dgm:pt>
    <dgm:pt modelId="{11BE0C6F-AEB6-495C-AD4E-FF77B743BCFA}" type="parTrans" cxnId="{33C3BC51-0FFF-452A-97CF-FD7D46D8852F}">
      <dgm:prSet/>
      <dgm:spPr/>
      <dgm:t>
        <a:bodyPr/>
        <a:lstStyle/>
        <a:p>
          <a:endParaRPr lang="en-US"/>
        </a:p>
      </dgm:t>
    </dgm:pt>
    <dgm:pt modelId="{DAA8DD9C-05BC-4765-9EBB-9E9C6D8AC7CF}" type="sibTrans" cxnId="{33C3BC51-0FFF-452A-97CF-FD7D46D8852F}">
      <dgm:prSet/>
      <dgm:spPr/>
      <dgm:t>
        <a:bodyPr/>
        <a:lstStyle/>
        <a:p>
          <a:endParaRPr lang="en-US"/>
        </a:p>
      </dgm:t>
    </dgm:pt>
    <dgm:pt modelId="{283669E4-577D-4E91-B5CC-B35E5CEE09FD}">
      <dgm:prSet/>
      <dgm:spPr/>
      <dgm:t>
        <a:bodyPr/>
        <a:lstStyle/>
        <a:p>
          <a:r>
            <a:rPr lang="en-US" dirty="0"/>
            <a:t>The output response of sensor oscillates before steady state</a:t>
          </a:r>
        </a:p>
      </dgm:t>
    </dgm:pt>
    <dgm:pt modelId="{F5BF9CE1-BF35-478D-BBA3-EA2698066F24}" type="parTrans" cxnId="{1DB4712A-07F4-449D-9921-2C282A5DD310}">
      <dgm:prSet/>
      <dgm:spPr/>
      <dgm:t>
        <a:bodyPr/>
        <a:lstStyle/>
        <a:p>
          <a:endParaRPr lang="en-US"/>
        </a:p>
      </dgm:t>
    </dgm:pt>
    <dgm:pt modelId="{3E51F27F-2983-4B3F-8125-60762A7E1172}" type="sibTrans" cxnId="{1DB4712A-07F4-449D-9921-2C282A5DD310}">
      <dgm:prSet/>
      <dgm:spPr/>
      <dgm:t>
        <a:bodyPr/>
        <a:lstStyle/>
        <a:p>
          <a:endParaRPr lang="en-US"/>
        </a:p>
      </dgm:t>
    </dgm:pt>
    <dgm:pt modelId="{583EE7AF-31CD-406A-BEFB-78F430D80101}">
      <dgm:prSet/>
      <dgm:spPr/>
      <dgm:t>
        <a:bodyPr/>
        <a:lstStyle/>
        <a:p>
          <a:r>
            <a:rPr lang="en-US" dirty="0"/>
            <a:t>Consists of an energy storage and dissipation element</a:t>
          </a:r>
        </a:p>
      </dgm:t>
    </dgm:pt>
    <dgm:pt modelId="{8E3C5B66-1D0E-4566-9BFF-48546159E565}" type="parTrans" cxnId="{F4265F75-88A6-47FD-B574-11F76D62E7B4}">
      <dgm:prSet/>
      <dgm:spPr/>
      <dgm:t>
        <a:bodyPr/>
        <a:lstStyle/>
        <a:p>
          <a:endParaRPr lang="en-US"/>
        </a:p>
      </dgm:t>
    </dgm:pt>
    <dgm:pt modelId="{85F30F70-A4F6-4513-BF3F-B831B1AC8D1B}" type="sibTrans" cxnId="{F4265F75-88A6-47FD-B574-11F76D62E7B4}">
      <dgm:prSet/>
      <dgm:spPr/>
      <dgm:t>
        <a:bodyPr/>
        <a:lstStyle/>
        <a:p>
          <a:endParaRPr lang="en-US"/>
        </a:p>
      </dgm:t>
    </dgm:pt>
    <dgm:pt modelId="{241968DE-9842-4EEA-93B5-71C43E06CC90}">
      <dgm:prSet/>
      <dgm:spPr/>
      <dgm:t>
        <a:bodyPr/>
        <a:lstStyle/>
        <a:p>
          <a:r>
            <a:rPr lang="en-US" dirty="0"/>
            <a:t>Does not include energy storing elements </a:t>
          </a:r>
        </a:p>
      </dgm:t>
    </dgm:pt>
    <dgm:pt modelId="{7264BF72-BC9A-4208-96BE-E588559D1062}" type="parTrans" cxnId="{DCCBFB6A-8F37-4A5B-AA87-847EAD9AD09A}">
      <dgm:prSet/>
      <dgm:spPr/>
      <dgm:t>
        <a:bodyPr/>
        <a:lstStyle/>
        <a:p>
          <a:endParaRPr lang="en-US"/>
        </a:p>
      </dgm:t>
    </dgm:pt>
    <dgm:pt modelId="{67D9D732-B509-42AD-893E-DF5382FDEA00}" type="sibTrans" cxnId="{DCCBFB6A-8F37-4A5B-AA87-847EAD9AD09A}">
      <dgm:prSet/>
      <dgm:spPr/>
      <dgm:t>
        <a:bodyPr/>
        <a:lstStyle/>
        <a:p>
          <a:endParaRPr lang="en-US"/>
        </a:p>
      </dgm:t>
    </dgm:pt>
    <dgm:pt modelId="{E40C38C1-E83B-4569-B56C-CAFA6195155D}">
      <dgm:prSet/>
      <dgm:spPr/>
      <dgm:t>
        <a:bodyPr/>
        <a:lstStyle/>
        <a:p>
          <a:r>
            <a:rPr lang="en-US" dirty="0"/>
            <a:t>Example: Potentiometer measures linear and rotary displacements</a:t>
          </a:r>
        </a:p>
      </dgm:t>
    </dgm:pt>
    <dgm:pt modelId="{AB4A880A-E25F-4CE8-A0F0-9A6DBD75DE2F}" type="parTrans" cxnId="{720FA685-5A2A-42C9-8C31-9048D47C191D}">
      <dgm:prSet/>
      <dgm:spPr/>
      <dgm:t>
        <a:bodyPr/>
        <a:lstStyle/>
        <a:p>
          <a:endParaRPr lang="en-US"/>
        </a:p>
      </dgm:t>
    </dgm:pt>
    <dgm:pt modelId="{1DF40917-84FC-42AE-98CE-77D2EDDCDBDF}" type="sibTrans" cxnId="{720FA685-5A2A-42C9-8C31-9048D47C191D}">
      <dgm:prSet/>
      <dgm:spPr/>
      <dgm:t>
        <a:bodyPr/>
        <a:lstStyle/>
        <a:p>
          <a:endParaRPr lang="en-US"/>
        </a:p>
      </dgm:t>
    </dgm:pt>
    <dgm:pt modelId="{7EFCE804-C24E-43BB-91D3-FA45C7EB9CB1}" type="pres">
      <dgm:prSet presAssocID="{9ABF0942-95D3-493C-A039-713C563CDDB3}" presName="Name0" presStyleCnt="0">
        <dgm:presLayoutVars>
          <dgm:dir/>
          <dgm:animLvl val="lvl"/>
          <dgm:resizeHandles val="exact"/>
        </dgm:presLayoutVars>
      </dgm:prSet>
      <dgm:spPr/>
    </dgm:pt>
    <dgm:pt modelId="{7C93EAB8-1227-4061-AD76-78E458E6DF2F}" type="pres">
      <dgm:prSet presAssocID="{705C55B7-60AF-4774-AD7F-855F89B0477B}" presName="linNode" presStyleCnt="0"/>
      <dgm:spPr/>
    </dgm:pt>
    <dgm:pt modelId="{93D98912-958D-433E-8418-75780EFEEF60}" type="pres">
      <dgm:prSet presAssocID="{705C55B7-60AF-4774-AD7F-855F89B0477B}" presName="parentText" presStyleLbl="node1" presStyleIdx="0" presStyleCnt="3">
        <dgm:presLayoutVars>
          <dgm:chMax val="1"/>
          <dgm:bulletEnabled val="1"/>
        </dgm:presLayoutVars>
      </dgm:prSet>
      <dgm:spPr/>
    </dgm:pt>
    <dgm:pt modelId="{1D4FD902-B1C0-435D-9BC4-3008B79129B6}" type="pres">
      <dgm:prSet presAssocID="{705C55B7-60AF-4774-AD7F-855F89B0477B}" presName="descendantText" presStyleLbl="alignAccFollowNode1" presStyleIdx="0" presStyleCnt="3">
        <dgm:presLayoutVars>
          <dgm:bulletEnabled val="1"/>
        </dgm:presLayoutVars>
      </dgm:prSet>
      <dgm:spPr/>
    </dgm:pt>
    <dgm:pt modelId="{BE267765-739A-40A1-A7D3-AB374C2616C2}" type="pres">
      <dgm:prSet presAssocID="{C229DEDD-9D2B-446F-9AF0-F2F812B4379F}" presName="sp" presStyleCnt="0"/>
      <dgm:spPr/>
    </dgm:pt>
    <dgm:pt modelId="{0DA89A23-C5FF-45B3-ABBF-127FF58D4269}" type="pres">
      <dgm:prSet presAssocID="{9A5E1B3E-97C1-48EF-A21A-3E152EF29BD8}" presName="linNode" presStyleCnt="0"/>
      <dgm:spPr/>
    </dgm:pt>
    <dgm:pt modelId="{D7CED53A-5BE1-415F-AE38-FD6E07E7497A}" type="pres">
      <dgm:prSet presAssocID="{9A5E1B3E-97C1-48EF-A21A-3E152EF29BD8}" presName="parentText" presStyleLbl="node1" presStyleIdx="1" presStyleCnt="3">
        <dgm:presLayoutVars>
          <dgm:chMax val="1"/>
          <dgm:bulletEnabled val="1"/>
        </dgm:presLayoutVars>
      </dgm:prSet>
      <dgm:spPr/>
    </dgm:pt>
    <dgm:pt modelId="{AB926752-DB7B-4BA5-AEEE-C30A68184B0D}" type="pres">
      <dgm:prSet presAssocID="{9A5E1B3E-97C1-48EF-A21A-3E152EF29BD8}" presName="descendantText" presStyleLbl="alignAccFollowNode1" presStyleIdx="1" presStyleCnt="3">
        <dgm:presLayoutVars>
          <dgm:bulletEnabled val="1"/>
        </dgm:presLayoutVars>
      </dgm:prSet>
      <dgm:spPr/>
    </dgm:pt>
    <dgm:pt modelId="{515F0003-E66A-4E15-936B-9650C893B0FF}" type="pres">
      <dgm:prSet presAssocID="{8854030A-F3D1-4D3D-8ED5-2332F750E8A6}" presName="sp" presStyleCnt="0"/>
      <dgm:spPr/>
    </dgm:pt>
    <dgm:pt modelId="{2BD90D9A-1D2A-4CDD-9294-74498B3B5D63}" type="pres">
      <dgm:prSet presAssocID="{AFA7E6A5-9798-4252-8616-03752D8A6C63}" presName="linNode" presStyleCnt="0"/>
      <dgm:spPr/>
    </dgm:pt>
    <dgm:pt modelId="{26032183-3AE9-4EAA-9E31-53113EA8F4E0}" type="pres">
      <dgm:prSet presAssocID="{AFA7E6A5-9798-4252-8616-03752D8A6C63}" presName="parentText" presStyleLbl="node1" presStyleIdx="2" presStyleCnt="3">
        <dgm:presLayoutVars>
          <dgm:chMax val="1"/>
          <dgm:bulletEnabled val="1"/>
        </dgm:presLayoutVars>
      </dgm:prSet>
      <dgm:spPr/>
    </dgm:pt>
    <dgm:pt modelId="{F0EBF1B3-426E-4A1C-A452-0894D5192A3E}" type="pres">
      <dgm:prSet presAssocID="{AFA7E6A5-9798-4252-8616-03752D8A6C63}" presName="descendantText" presStyleLbl="alignAccFollowNode1" presStyleIdx="2" presStyleCnt="3">
        <dgm:presLayoutVars>
          <dgm:bulletEnabled val="1"/>
        </dgm:presLayoutVars>
      </dgm:prSet>
      <dgm:spPr/>
    </dgm:pt>
  </dgm:ptLst>
  <dgm:cxnLst>
    <dgm:cxn modelId="{55B9EF07-5E71-4240-A38A-C135E3DC80AD}" type="presOf" srcId="{E40C38C1-E83B-4569-B56C-CAFA6195155D}" destId="{1D4FD902-B1C0-435D-9BC4-3008B79129B6}" srcOrd="0" destOrd="2" presId="urn:microsoft.com/office/officeart/2005/8/layout/vList5"/>
    <dgm:cxn modelId="{05BCB518-146D-44E5-BB3E-E9B9365E7EE8}" srcId="{9ABF0942-95D3-493C-A039-713C563CDDB3}" destId="{9A5E1B3E-97C1-48EF-A21A-3E152EF29BD8}" srcOrd="1" destOrd="0" parTransId="{FAA80AED-45E7-425B-84D9-E9AC28BFAF7A}" sibTransId="{8854030A-F3D1-4D3D-8ED5-2332F750E8A6}"/>
    <dgm:cxn modelId="{34DCF823-08B6-4499-B358-C4276B2DA430}" type="presOf" srcId="{241968DE-9842-4EEA-93B5-71C43E06CC90}" destId="{1D4FD902-B1C0-435D-9BC4-3008B79129B6}" srcOrd="0" destOrd="1" presId="urn:microsoft.com/office/officeart/2005/8/layout/vList5"/>
    <dgm:cxn modelId="{C4C8DE25-C25B-49F8-B161-A98ED91F7423}" type="presOf" srcId="{705C55B7-60AF-4774-AD7F-855F89B0477B}" destId="{93D98912-958D-433E-8418-75780EFEEF60}" srcOrd="0" destOrd="0" presId="urn:microsoft.com/office/officeart/2005/8/layout/vList5"/>
    <dgm:cxn modelId="{1DB4712A-07F4-449D-9921-2C282A5DD310}" srcId="{AFA7E6A5-9798-4252-8616-03752D8A6C63}" destId="{283669E4-577D-4E91-B5CC-B35E5CEE09FD}" srcOrd="1" destOrd="0" parTransId="{F5BF9CE1-BF35-478D-BBA3-EA2698066F24}" sibTransId="{3E51F27F-2983-4B3F-8125-60762A7E1172}"/>
    <dgm:cxn modelId="{80574542-7AE2-4F87-8C02-143DA7B07B0E}" type="presOf" srcId="{BE9197CF-DBC3-42D2-AD29-4084BD7E18C5}" destId="{1D4FD902-B1C0-435D-9BC4-3008B79129B6}" srcOrd="0" destOrd="0" presId="urn:microsoft.com/office/officeart/2005/8/layout/vList5"/>
    <dgm:cxn modelId="{4CDDD569-1F92-4265-9870-606A9A3F6237}" type="presOf" srcId="{D67E5840-A503-417D-B63E-F4878C5EA323}" destId="{AB926752-DB7B-4BA5-AEEE-C30A68184B0D}" srcOrd="0" destOrd="0" presId="urn:microsoft.com/office/officeart/2005/8/layout/vList5"/>
    <dgm:cxn modelId="{DCCBFB6A-8F37-4A5B-AA87-847EAD9AD09A}" srcId="{705C55B7-60AF-4774-AD7F-855F89B0477B}" destId="{241968DE-9842-4EEA-93B5-71C43E06CC90}" srcOrd="1" destOrd="0" parTransId="{7264BF72-BC9A-4208-96BE-E588559D1062}" sibTransId="{67D9D732-B509-42AD-893E-DF5382FDEA00}"/>
    <dgm:cxn modelId="{B25B3B50-4992-4BC0-8F21-FF287FD9D568}" type="presOf" srcId="{774BC0BE-1494-4010-8C17-B8C62F16B92D}" destId="{F0EBF1B3-426E-4A1C-A452-0894D5192A3E}" srcOrd="0" destOrd="0" presId="urn:microsoft.com/office/officeart/2005/8/layout/vList5"/>
    <dgm:cxn modelId="{33C3BC51-0FFF-452A-97CF-FD7D46D8852F}" srcId="{AFA7E6A5-9798-4252-8616-03752D8A6C63}" destId="{774BC0BE-1494-4010-8C17-B8C62F16B92D}" srcOrd="0" destOrd="0" parTransId="{11BE0C6F-AEB6-495C-AD4E-FF77B743BCFA}" sibTransId="{DAA8DD9C-05BC-4765-9EBB-9E9C6D8AC7CF}"/>
    <dgm:cxn modelId="{17286A52-E34E-43B4-8B95-EE2E32E0EE48}" type="presOf" srcId="{9A5E1B3E-97C1-48EF-A21A-3E152EF29BD8}" destId="{D7CED53A-5BE1-415F-AE38-FD6E07E7497A}" srcOrd="0" destOrd="0" presId="urn:microsoft.com/office/officeart/2005/8/layout/vList5"/>
    <dgm:cxn modelId="{E3174553-7544-4A49-BFBB-E86B24336BCB}" type="presOf" srcId="{283669E4-577D-4E91-B5CC-B35E5CEE09FD}" destId="{F0EBF1B3-426E-4A1C-A452-0894D5192A3E}" srcOrd="0" destOrd="1" presId="urn:microsoft.com/office/officeart/2005/8/layout/vList5"/>
    <dgm:cxn modelId="{692BAC73-8DAD-4551-AE08-D7413159F261}" srcId="{9ABF0942-95D3-493C-A039-713C563CDDB3}" destId="{AFA7E6A5-9798-4252-8616-03752D8A6C63}" srcOrd="2" destOrd="0" parTransId="{49426CCE-9FFD-4270-A085-CDD0F6DBFBCD}" sibTransId="{5FDF4E63-859A-4057-84DF-00B59955B8F8}"/>
    <dgm:cxn modelId="{F4265F75-88A6-47FD-B574-11F76D62E7B4}" srcId="{9A5E1B3E-97C1-48EF-A21A-3E152EF29BD8}" destId="{583EE7AF-31CD-406A-BEFB-78F430D80101}" srcOrd="1" destOrd="0" parTransId="{8E3C5B66-1D0E-4566-9BFF-48546159E565}" sibTransId="{85F30F70-A4F6-4513-BF3F-B831B1AC8D1B}"/>
    <dgm:cxn modelId="{58738A55-8070-4A17-8930-E9E6895B9622}" type="presOf" srcId="{583EE7AF-31CD-406A-BEFB-78F430D80101}" destId="{AB926752-DB7B-4BA5-AEEE-C30A68184B0D}" srcOrd="0" destOrd="1" presId="urn:microsoft.com/office/officeart/2005/8/layout/vList5"/>
    <dgm:cxn modelId="{720FA685-5A2A-42C9-8C31-9048D47C191D}" srcId="{705C55B7-60AF-4774-AD7F-855F89B0477B}" destId="{E40C38C1-E83B-4569-B56C-CAFA6195155D}" srcOrd="2" destOrd="0" parTransId="{AB4A880A-E25F-4CE8-A0F0-9A6DBD75DE2F}" sibTransId="{1DF40917-84FC-42AE-98CE-77D2EDDCDBDF}"/>
    <dgm:cxn modelId="{A1599E90-52E5-4B2D-B01A-14D97C1EBD7B}" srcId="{9ABF0942-95D3-493C-A039-713C563CDDB3}" destId="{705C55B7-60AF-4774-AD7F-855F89B0477B}" srcOrd="0" destOrd="0" parTransId="{B4A31DE6-4EFE-486F-B65C-E3E4D754C222}" sibTransId="{C229DEDD-9D2B-446F-9AF0-F2F812B4379F}"/>
    <dgm:cxn modelId="{8C1616AC-E3EB-4B08-9B29-22A189D1AE08}" type="presOf" srcId="{9ABF0942-95D3-493C-A039-713C563CDDB3}" destId="{7EFCE804-C24E-43BB-91D3-FA45C7EB9CB1}" srcOrd="0" destOrd="0" presId="urn:microsoft.com/office/officeart/2005/8/layout/vList5"/>
    <dgm:cxn modelId="{9CAD4CC9-F6EA-4CC2-9B94-3A3D045AFCB3}" srcId="{9A5E1B3E-97C1-48EF-A21A-3E152EF29BD8}" destId="{D67E5840-A503-417D-B63E-F4878C5EA323}" srcOrd="0" destOrd="0" parTransId="{CFF84398-CD48-454C-8B28-6F3BC8C2D756}" sibTransId="{84E08E42-9F18-439A-B1DC-CE6A600766E5}"/>
    <dgm:cxn modelId="{160047DC-A6E7-4EDF-9E94-CB97F8365098}" srcId="{705C55B7-60AF-4774-AD7F-855F89B0477B}" destId="{BE9197CF-DBC3-42D2-AD29-4084BD7E18C5}" srcOrd="0" destOrd="0" parTransId="{F09DB2F1-7618-4A2F-959F-0A948E0A384F}" sibTransId="{C53CFE25-592E-48B7-A4DF-60DAA1079ECF}"/>
    <dgm:cxn modelId="{096F13E7-76C8-4F75-9057-593E228FF23E}" type="presOf" srcId="{AFA7E6A5-9798-4252-8616-03752D8A6C63}" destId="{26032183-3AE9-4EAA-9E31-53113EA8F4E0}" srcOrd="0" destOrd="0" presId="urn:microsoft.com/office/officeart/2005/8/layout/vList5"/>
    <dgm:cxn modelId="{013B8046-08B6-48AE-9A16-F20A74319613}" type="presParOf" srcId="{7EFCE804-C24E-43BB-91D3-FA45C7EB9CB1}" destId="{7C93EAB8-1227-4061-AD76-78E458E6DF2F}" srcOrd="0" destOrd="0" presId="urn:microsoft.com/office/officeart/2005/8/layout/vList5"/>
    <dgm:cxn modelId="{D01D0360-0BAF-436F-9674-E692AF680AAC}" type="presParOf" srcId="{7C93EAB8-1227-4061-AD76-78E458E6DF2F}" destId="{93D98912-958D-433E-8418-75780EFEEF60}" srcOrd="0" destOrd="0" presId="urn:microsoft.com/office/officeart/2005/8/layout/vList5"/>
    <dgm:cxn modelId="{438FCE17-0887-46A8-B2BE-57F14F71D740}" type="presParOf" srcId="{7C93EAB8-1227-4061-AD76-78E458E6DF2F}" destId="{1D4FD902-B1C0-435D-9BC4-3008B79129B6}" srcOrd="1" destOrd="0" presId="urn:microsoft.com/office/officeart/2005/8/layout/vList5"/>
    <dgm:cxn modelId="{760043D6-9EAA-491D-A761-2E16D6898BED}" type="presParOf" srcId="{7EFCE804-C24E-43BB-91D3-FA45C7EB9CB1}" destId="{BE267765-739A-40A1-A7D3-AB374C2616C2}" srcOrd="1" destOrd="0" presId="urn:microsoft.com/office/officeart/2005/8/layout/vList5"/>
    <dgm:cxn modelId="{8EDFFC5D-0092-459D-A6B2-A2A878B59255}" type="presParOf" srcId="{7EFCE804-C24E-43BB-91D3-FA45C7EB9CB1}" destId="{0DA89A23-C5FF-45B3-ABBF-127FF58D4269}" srcOrd="2" destOrd="0" presId="urn:microsoft.com/office/officeart/2005/8/layout/vList5"/>
    <dgm:cxn modelId="{C2DFAA5B-4F99-4052-B23F-E059E7E6F835}" type="presParOf" srcId="{0DA89A23-C5FF-45B3-ABBF-127FF58D4269}" destId="{D7CED53A-5BE1-415F-AE38-FD6E07E7497A}" srcOrd="0" destOrd="0" presId="urn:microsoft.com/office/officeart/2005/8/layout/vList5"/>
    <dgm:cxn modelId="{184C6DAE-C273-46CF-A79F-D6E05A4BF118}" type="presParOf" srcId="{0DA89A23-C5FF-45B3-ABBF-127FF58D4269}" destId="{AB926752-DB7B-4BA5-AEEE-C30A68184B0D}" srcOrd="1" destOrd="0" presId="urn:microsoft.com/office/officeart/2005/8/layout/vList5"/>
    <dgm:cxn modelId="{A9BA97FC-DBDB-40CE-BBF3-985417E1E6BF}" type="presParOf" srcId="{7EFCE804-C24E-43BB-91D3-FA45C7EB9CB1}" destId="{515F0003-E66A-4E15-936B-9650C893B0FF}" srcOrd="3" destOrd="0" presId="urn:microsoft.com/office/officeart/2005/8/layout/vList5"/>
    <dgm:cxn modelId="{592BA553-A53C-4CB4-938C-1BFA4E5DABE4}" type="presParOf" srcId="{7EFCE804-C24E-43BB-91D3-FA45C7EB9CB1}" destId="{2BD90D9A-1D2A-4CDD-9294-74498B3B5D63}" srcOrd="4" destOrd="0" presId="urn:microsoft.com/office/officeart/2005/8/layout/vList5"/>
    <dgm:cxn modelId="{173AFFC1-83F1-4094-9C90-9EE136B322A7}" type="presParOf" srcId="{2BD90D9A-1D2A-4CDD-9294-74498B3B5D63}" destId="{26032183-3AE9-4EAA-9E31-53113EA8F4E0}" srcOrd="0" destOrd="0" presId="urn:microsoft.com/office/officeart/2005/8/layout/vList5"/>
    <dgm:cxn modelId="{6492FA60-3A0F-462B-A1A1-26D345258869}" type="presParOf" srcId="{2BD90D9A-1D2A-4CDD-9294-74498B3B5D63}" destId="{F0EBF1B3-426E-4A1C-A452-0894D5192A3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02F202-0059-41EE-803F-E09D74D405CC}"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1D915F31-49E8-46AC-88EA-F88F812ED2A8}">
      <dgm:prSet phldrT="[Text]"/>
      <dgm:spPr/>
      <dgm:t>
        <a:bodyPr/>
        <a:lstStyle/>
        <a:p>
          <a:r>
            <a:rPr lang="en-US" dirty="0"/>
            <a:t>Sensors</a:t>
          </a:r>
        </a:p>
      </dgm:t>
    </dgm:pt>
    <dgm:pt modelId="{A107219D-4B73-4079-853E-E2053D75DC3A}" type="parTrans" cxnId="{A9F4BD28-0600-475C-A0F4-284CCABD91FE}">
      <dgm:prSet/>
      <dgm:spPr/>
      <dgm:t>
        <a:bodyPr/>
        <a:lstStyle/>
        <a:p>
          <a:endParaRPr lang="en-US"/>
        </a:p>
      </dgm:t>
    </dgm:pt>
    <dgm:pt modelId="{494C026A-F753-465B-8503-3BED9369AB4A}" type="sibTrans" cxnId="{A9F4BD28-0600-475C-A0F4-284CCABD91FE}">
      <dgm:prSet/>
      <dgm:spPr/>
      <dgm:t>
        <a:bodyPr/>
        <a:lstStyle/>
        <a:p>
          <a:endParaRPr lang="en-US"/>
        </a:p>
      </dgm:t>
    </dgm:pt>
    <dgm:pt modelId="{8D09E3FE-C33F-45CE-8B13-74A016ECE516}">
      <dgm:prSet phldrT="[Text]"/>
      <dgm:spPr/>
      <dgm:t>
        <a:bodyPr/>
        <a:lstStyle/>
        <a:p>
          <a:r>
            <a:rPr lang="en-US" dirty="0"/>
            <a:t>Passive &amp; Active</a:t>
          </a:r>
        </a:p>
      </dgm:t>
    </dgm:pt>
    <dgm:pt modelId="{BE8B0978-5E8D-428E-A4B4-B2EB3BA01AFC}" type="parTrans" cxnId="{A470DF1E-F11C-4313-86C4-97CCCC4BDEB4}">
      <dgm:prSet/>
      <dgm:spPr/>
      <dgm:t>
        <a:bodyPr/>
        <a:lstStyle/>
        <a:p>
          <a:endParaRPr lang="en-US"/>
        </a:p>
      </dgm:t>
    </dgm:pt>
    <dgm:pt modelId="{6514C1AA-D946-42ED-87CB-67FF96934E88}" type="sibTrans" cxnId="{A470DF1E-F11C-4313-86C4-97CCCC4BDEB4}">
      <dgm:prSet/>
      <dgm:spPr/>
      <dgm:t>
        <a:bodyPr/>
        <a:lstStyle/>
        <a:p>
          <a:endParaRPr lang="en-US"/>
        </a:p>
      </dgm:t>
    </dgm:pt>
    <dgm:pt modelId="{C89476DB-5C1A-4822-A05C-24C695F50E4A}">
      <dgm:prSet phldrT="[Text]"/>
      <dgm:spPr/>
      <dgm:t>
        <a:bodyPr/>
        <a:lstStyle/>
        <a:p>
          <a:r>
            <a:rPr lang="en-US" dirty="0"/>
            <a:t>Analog &amp; Digital</a:t>
          </a:r>
        </a:p>
      </dgm:t>
    </dgm:pt>
    <dgm:pt modelId="{19884953-012D-4AFE-9A62-199132322837}" type="parTrans" cxnId="{2EC95A8D-DB3F-4AAA-9C04-B0C08BDF5400}">
      <dgm:prSet/>
      <dgm:spPr/>
      <dgm:t>
        <a:bodyPr/>
        <a:lstStyle/>
        <a:p>
          <a:endParaRPr lang="en-US"/>
        </a:p>
      </dgm:t>
    </dgm:pt>
    <dgm:pt modelId="{56E63D13-AECD-48A7-A078-C37A34F44194}" type="sibTrans" cxnId="{2EC95A8D-DB3F-4AAA-9C04-B0C08BDF5400}">
      <dgm:prSet/>
      <dgm:spPr/>
      <dgm:t>
        <a:bodyPr/>
        <a:lstStyle/>
        <a:p>
          <a:endParaRPr lang="en-US"/>
        </a:p>
      </dgm:t>
    </dgm:pt>
    <dgm:pt modelId="{C9EE0FAF-3FEF-4AB1-B202-DA4A7F7AFE3E}">
      <dgm:prSet phldrT="[Text]"/>
      <dgm:spPr/>
      <dgm:t>
        <a:bodyPr/>
        <a:lstStyle/>
        <a:p>
          <a:r>
            <a:rPr lang="en-US" dirty="0"/>
            <a:t>Scalar &amp; Vector</a:t>
          </a:r>
        </a:p>
      </dgm:t>
    </dgm:pt>
    <dgm:pt modelId="{E936378E-9B75-440A-B3DD-00272E1CF144}" type="parTrans" cxnId="{A2C03650-C40D-4805-A0DD-997D4BB7B857}">
      <dgm:prSet/>
      <dgm:spPr/>
      <dgm:t>
        <a:bodyPr/>
        <a:lstStyle/>
        <a:p>
          <a:endParaRPr lang="en-US"/>
        </a:p>
      </dgm:t>
    </dgm:pt>
    <dgm:pt modelId="{44E16F88-F85C-4F18-AA74-0089A4A210F7}" type="sibTrans" cxnId="{A2C03650-C40D-4805-A0DD-997D4BB7B857}">
      <dgm:prSet/>
      <dgm:spPr/>
      <dgm:t>
        <a:bodyPr/>
        <a:lstStyle/>
        <a:p>
          <a:endParaRPr lang="en-US"/>
        </a:p>
      </dgm:t>
    </dgm:pt>
    <dgm:pt modelId="{1CC0E703-E6DE-414F-A2B1-D1AC3C9F372E}" type="pres">
      <dgm:prSet presAssocID="{3602F202-0059-41EE-803F-E09D74D405CC}" presName="hierChild1" presStyleCnt="0">
        <dgm:presLayoutVars>
          <dgm:chPref val="1"/>
          <dgm:dir/>
          <dgm:animOne val="branch"/>
          <dgm:animLvl val="lvl"/>
          <dgm:resizeHandles/>
        </dgm:presLayoutVars>
      </dgm:prSet>
      <dgm:spPr/>
    </dgm:pt>
    <dgm:pt modelId="{3BF83B73-534C-4215-9880-9E24F2E50643}" type="pres">
      <dgm:prSet presAssocID="{1D915F31-49E8-46AC-88EA-F88F812ED2A8}" presName="hierRoot1" presStyleCnt="0"/>
      <dgm:spPr/>
    </dgm:pt>
    <dgm:pt modelId="{46A41C18-7748-4B8B-829D-B1CE3F43C6B4}" type="pres">
      <dgm:prSet presAssocID="{1D915F31-49E8-46AC-88EA-F88F812ED2A8}" presName="composite" presStyleCnt="0"/>
      <dgm:spPr/>
    </dgm:pt>
    <dgm:pt modelId="{959F21FB-FBFA-40D1-8138-D634CC7C6DF5}" type="pres">
      <dgm:prSet presAssocID="{1D915F31-49E8-46AC-88EA-F88F812ED2A8}" presName="background" presStyleLbl="node0" presStyleIdx="0" presStyleCnt="1"/>
      <dgm:spPr/>
    </dgm:pt>
    <dgm:pt modelId="{782AC59A-C530-499E-8AB2-F5C0781DD2C8}" type="pres">
      <dgm:prSet presAssocID="{1D915F31-49E8-46AC-88EA-F88F812ED2A8}" presName="text" presStyleLbl="fgAcc0" presStyleIdx="0" presStyleCnt="1">
        <dgm:presLayoutVars>
          <dgm:chPref val="3"/>
        </dgm:presLayoutVars>
      </dgm:prSet>
      <dgm:spPr/>
    </dgm:pt>
    <dgm:pt modelId="{E0785DC0-062B-46C4-9F0D-950D07F4419C}" type="pres">
      <dgm:prSet presAssocID="{1D915F31-49E8-46AC-88EA-F88F812ED2A8}" presName="hierChild2" presStyleCnt="0"/>
      <dgm:spPr/>
    </dgm:pt>
    <dgm:pt modelId="{A4F828F6-A9B5-4711-B359-985E316F7AE1}" type="pres">
      <dgm:prSet presAssocID="{BE8B0978-5E8D-428E-A4B4-B2EB3BA01AFC}" presName="Name10" presStyleLbl="parChTrans1D2" presStyleIdx="0" presStyleCnt="3"/>
      <dgm:spPr/>
    </dgm:pt>
    <dgm:pt modelId="{4D8F5FBB-8B3B-4449-8603-8F2EDC177B5D}" type="pres">
      <dgm:prSet presAssocID="{8D09E3FE-C33F-45CE-8B13-74A016ECE516}" presName="hierRoot2" presStyleCnt="0"/>
      <dgm:spPr/>
    </dgm:pt>
    <dgm:pt modelId="{8E603BB2-C521-47FC-80D6-3B01DC55F857}" type="pres">
      <dgm:prSet presAssocID="{8D09E3FE-C33F-45CE-8B13-74A016ECE516}" presName="composite2" presStyleCnt="0"/>
      <dgm:spPr/>
    </dgm:pt>
    <dgm:pt modelId="{ADA0829C-4DB6-4957-95D5-C3DF04248160}" type="pres">
      <dgm:prSet presAssocID="{8D09E3FE-C33F-45CE-8B13-74A016ECE516}" presName="background2" presStyleLbl="node2" presStyleIdx="0" presStyleCnt="3"/>
      <dgm:spPr/>
    </dgm:pt>
    <dgm:pt modelId="{E83D900C-76A2-4905-A582-BAC5308C93F0}" type="pres">
      <dgm:prSet presAssocID="{8D09E3FE-C33F-45CE-8B13-74A016ECE516}" presName="text2" presStyleLbl="fgAcc2" presStyleIdx="0" presStyleCnt="3">
        <dgm:presLayoutVars>
          <dgm:chPref val="3"/>
        </dgm:presLayoutVars>
      </dgm:prSet>
      <dgm:spPr/>
    </dgm:pt>
    <dgm:pt modelId="{316DCFD8-EEB6-4D3D-90FB-6396C330E697}" type="pres">
      <dgm:prSet presAssocID="{8D09E3FE-C33F-45CE-8B13-74A016ECE516}" presName="hierChild3" presStyleCnt="0"/>
      <dgm:spPr/>
    </dgm:pt>
    <dgm:pt modelId="{1F7E4E50-905E-4E54-8695-472DD5F35E5B}" type="pres">
      <dgm:prSet presAssocID="{19884953-012D-4AFE-9A62-199132322837}" presName="Name10" presStyleLbl="parChTrans1D2" presStyleIdx="1" presStyleCnt="3"/>
      <dgm:spPr/>
    </dgm:pt>
    <dgm:pt modelId="{60FE4169-161A-4B5C-8B31-31CD3477B754}" type="pres">
      <dgm:prSet presAssocID="{C89476DB-5C1A-4822-A05C-24C695F50E4A}" presName="hierRoot2" presStyleCnt="0"/>
      <dgm:spPr/>
    </dgm:pt>
    <dgm:pt modelId="{6002696D-666B-4994-98B0-8C6295819ADC}" type="pres">
      <dgm:prSet presAssocID="{C89476DB-5C1A-4822-A05C-24C695F50E4A}" presName="composite2" presStyleCnt="0"/>
      <dgm:spPr/>
    </dgm:pt>
    <dgm:pt modelId="{A2D3A9AA-25ED-4FC7-BE34-C7215D540A04}" type="pres">
      <dgm:prSet presAssocID="{C89476DB-5C1A-4822-A05C-24C695F50E4A}" presName="background2" presStyleLbl="node2" presStyleIdx="1" presStyleCnt="3"/>
      <dgm:spPr/>
    </dgm:pt>
    <dgm:pt modelId="{78577B10-7684-4DA1-A1AB-5BC7BA94E61D}" type="pres">
      <dgm:prSet presAssocID="{C89476DB-5C1A-4822-A05C-24C695F50E4A}" presName="text2" presStyleLbl="fgAcc2" presStyleIdx="1" presStyleCnt="3">
        <dgm:presLayoutVars>
          <dgm:chPref val="3"/>
        </dgm:presLayoutVars>
      </dgm:prSet>
      <dgm:spPr/>
    </dgm:pt>
    <dgm:pt modelId="{CEEE41D5-AE08-4500-A79D-6CCCCBA22D04}" type="pres">
      <dgm:prSet presAssocID="{C89476DB-5C1A-4822-A05C-24C695F50E4A}" presName="hierChild3" presStyleCnt="0"/>
      <dgm:spPr/>
    </dgm:pt>
    <dgm:pt modelId="{C3452A06-6182-4EE2-8257-AD6A713F76E2}" type="pres">
      <dgm:prSet presAssocID="{E936378E-9B75-440A-B3DD-00272E1CF144}" presName="Name10" presStyleLbl="parChTrans1D2" presStyleIdx="2" presStyleCnt="3"/>
      <dgm:spPr/>
    </dgm:pt>
    <dgm:pt modelId="{79D905A8-B262-43B9-9292-3E9412953075}" type="pres">
      <dgm:prSet presAssocID="{C9EE0FAF-3FEF-4AB1-B202-DA4A7F7AFE3E}" presName="hierRoot2" presStyleCnt="0"/>
      <dgm:spPr/>
    </dgm:pt>
    <dgm:pt modelId="{4619B17C-50A6-4E7B-A1FE-57EEC70DD73D}" type="pres">
      <dgm:prSet presAssocID="{C9EE0FAF-3FEF-4AB1-B202-DA4A7F7AFE3E}" presName="composite2" presStyleCnt="0"/>
      <dgm:spPr/>
    </dgm:pt>
    <dgm:pt modelId="{361A5046-903C-40D8-B625-DBB22DCEA063}" type="pres">
      <dgm:prSet presAssocID="{C9EE0FAF-3FEF-4AB1-B202-DA4A7F7AFE3E}" presName="background2" presStyleLbl="node2" presStyleIdx="2" presStyleCnt="3"/>
      <dgm:spPr/>
    </dgm:pt>
    <dgm:pt modelId="{82683F0E-AB57-4DB1-B12C-B758B98EEFA3}" type="pres">
      <dgm:prSet presAssocID="{C9EE0FAF-3FEF-4AB1-B202-DA4A7F7AFE3E}" presName="text2" presStyleLbl="fgAcc2" presStyleIdx="2" presStyleCnt="3">
        <dgm:presLayoutVars>
          <dgm:chPref val="3"/>
        </dgm:presLayoutVars>
      </dgm:prSet>
      <dgm:spPr/>
    </dgm:pt>
    <dgm:pt modelId="{C22AAA4C-AAED-420E-84D6-55424E5AAB2B}" type="pres">
      <dgm:prSet presAssocID="{C9EE0FAF-3FEF-4AB1-B202-DA4A7F7AFE3E}" presName="hierChild3" presStyleCnt="0"/>
      <dgm:spPr/>
    </dgm:pt>
  </dgm:ptLst>
  <dgm:cxnLst>
    <dgm:cxn modelId="{A470DF1E-F11C-4313-86C4-97CCCC4BDEB4}" srcId="{1D915F31-49E8-46AC-88EA-F88F812ED2A8}" destId="{8D09E3FE-C33F-45CE-8B13-74A016ECE516}" srcOrd="0" destOrd="0" parTransId="{BE8B0978-5E8D-428E-A4B4-B2EB3BA01AFC}" sibTransId="{6514C1AA-D946-42ED-87CB-67FF96934E88}"/>
    <dgm:cxn modelId="{A9F4BD28-0600-475C-A0F4-284CCABD91FE}" srcId="{3602F202-0059-41EE-803F-E09D74D405CC}" destId="{1D915F31-49E8-46AC-88EA-F88F812ED2A8}" srcOrd="0" destOrd="0" parTransId="{A107219D-4B73-4079-853E-E2053D75DC3A}" sibTransId="{494C026A-F753-465B-8503-3BED9369AB4A}"/>
    <dgm:cxn modelId="{F5778D32-D862-4D0D-AB3B-0F4BD12B9894}" type="presOf" srcId="{8D09E3FE-C33F-45CE-8B13-74A016ECE516}" destId="{E83D900C-76A2-4905-A582-BAC5308C93F0}" srcOrd="0" destOrd="0" presId="urn:microsoft.com/office/officeart/2005/8/layout/hierarchy1"/>
    <dgm:cxn modelId="{F8799E6E-05E5-4CD0-A368-B4B1C15B91EC}" type="presOf" srcId="{19884953-012D-4AFE-9A62-199132322837}" destId="{1F7E4E50-905E-4E54-8695-472DD5F35E5B}" srcOrd="0" destOrd="0" presId="urn:microsoft.com/office/officeart/2005/8/layout/hierarchy1"/>
    <dgm:cxn modelId="{A2C03650-C40D-4805-A0DD-997D4BB7B857}" srcId="{1D915F31-49E8-46AC-88EA-F88F812ED2A8}" destId="{C9EE0FAF-3FEF-4AB1-B202-DA4A7F7AFE3E}" srcOrd="2" destOrd="0" parTransId="{E936378E-9B75-440A-B3DD-00272E1CF144}" sibTransId="{44E16F88-F85C-4F18-AA74-0089A4A210F7}"/>
    <dgm:cxn modelId="{2EC95A8D-DB3F-4AAA-9C04-B0C08BDF5400}" srcId="{1D915F31-49E8-46AC-88EA-F88F812ED2A8}" destId="{C89476DB-5C1A-4822-A05C-24C695F50E4A}" srcOrd="1" destOrd="0" parTransId="{19884953-012D-4AFE-9A62-199132322837}" sibTransId="{56E63D13-AECD-48A7-A078-C37A34F44194}"/>
    <dgm:cxn modelId="{0E9D1DA4-9A10-4496-A72A-234DA2EE05B1}" type="presOf" srcId="{3602F202-0059-41EE-803F-E09D74D405CC}" destId="{1CC0E703-E6DE-414F-A2B1-D1AC3C9F372E}" srcOrd="0" destOrd="0" presId="urn:microsoft.com/office/officeart/2005/8/layout/hierarchy1"/>
    <dgm:cxn modelId="{97EB2BB5-46A0-4A16-B12A-2AE366264E69}" type="presOf" srcId="{E936378E-9B75-440A-B3DD-00272E1CF144}" destId="{C3452A06-6182-4EE2-8257-AD6A713F76E2}" srcOrd="0" destOrd="0" presId="urn:microsoft.com/office/officeart/2005/8/layout/hierarchy1"/>
    <dgm:cxn modelId="{034B80BD-5C5F-4616-B912-15E8B7A33FAD}" type="presOf" srcId="{C9EE0FAF-3FEF-4AB1-B202-DA4A7F7AFE3E}" destId="{82683F0E-AB57-4DB1-B12C-B758B98EEFA3}" srcOrd="0" destOrd="0" presId="urn:microsoft.com/office/officeart/2005/8/layout/hierarchy1"/>
    <dgm:cxn modelId="{081A2ECE-F528-4CD5-8111-8F27AB06F538}" type="presOf" srcId="{1D915F31-49E8-46AC-88EA-F88F812ED2A8}" destId="{782AC59A-C530-499E-8AB2-F5C0781DD2C8}" srcOrd="0" destOrd="0" presId="urn:microsoft.com/office/officeart/2005/8/layout/hierarchy1"/>
    <dgm:cxn modelId="{2FDCEFD9-2661-468E-AD56-6F1CED624AAB}" type="presOf" srcId="{BE8B0978-5E8D-428E-A4B4-B2EB3BA01AFC}" destId="{A4F828F6-A9B5-4711-B359-985E316F7AE1}" srcOrd="0" destOrd="0" presId="urn:microsoft.com/office/officeart/2005/8/layout/hierarchy1"/>
    <dgm:cxn modelId="{ABBED6FF-7B63-4998-8054-71C8AE4D3741}" type="presOf" srcId="{C89476DB-5C1A-4822-A05C-24C695F50E4A}" destId="{78577B10-7684-4DA1-A1AB-5BC7BA94E61D}" srcOrd="0" destOrd="0" presId="urn:microsoft.com/office/officeart/2005/8/layout/hierarchy1"/>
    <dgm:cxn modelId="{8F532628-E024-4A61-AE8D-F54309BEE0FC}" type="presParOf" srcId="{1CC0E703-E6DE-414F-A2B1-D1AC3C9F372E}" destId="{3BF83B73-534C-4215-9880-9E24F2E50643}" srcOrd="0" destOrd="0" presId="urn:microsoft.com/office/officeart/2005/8/layout/hierarchy1"/>
    <dgm:cxn modelId="{0D4B5A7E-9E78-40F2-A718-582D81BCED73}" type="presParOf" srcId="{3BF83B73-534C-4215-9880-9E24F2E50643}" destId="{46A41C18-7748-4B8B-829D-B1CE3F43C6B4}" srcOrd="0" destOrd="0" presId="urn:microsoft.com/office/officeart/2005/8/layout/hierarchy1"/>
    <dgm:cxn modelId="{390293D3-A4E8-4018-A5D0-69CFD5E2D044}" type="presParOf" srcId="{46A41C18-7748-4B8B-829D-B1CE3F43C6B4}" destId="{959F21FB-FBFA-40D1-8138-D634CC7C6DF5}" srcOrd="0" destOrd="0" presId="urn:microsoft.com/office/officeart/2005/8/layout/hierarchy1"/>
    <dgm:cxn modelId="{2BF15C7D-BD2B-4F0F-8A31-E401D86A68D4}" type="presParOf" srcId="{46A41C18-7748-4B8B-829D-B1CE3F43C6B4}" destId="{782AC59A-C530-499E-8AB2-F5C0781DD2C8}" srcOrd="1" destOrd="0" presId="urn:microsoft.com/office/officeart/2005/8/layout/hierarchy1"/>
    <dgm:cxn modelId="{180ACB27-01B3-4ED2-ABB9-B13E3A1BAAD5}" type="presParOf" srcId="{3BF83B73-534C-4215-9880-9E24F2E50643}" destId="{E0785DC0-062B-46C4-9F0D-950D07F4419C}" srcOrd="1" destOrd="0" presId="urn:microsoft.com/office/officeart/2005/8/layout/hierarchy1"/>
    <dgm:cxn modelId="{A69BB970-DCEC-402A-B721-FF9412405F3F}" type="presParOf" srcId="{E0785DC0-062B-46C4-9F0D-950D07F4419C}" destId="{A4F828F6-A9B5-4711-B359-985E316F7AE1}" srcOrd="0" destOrd="0" presId="urn:microsoft.com/office/officeart/2005/8/layout/hierarchy1"/>
    <dgm:cxn modelId="{D7ECD98C-D6E0-4699-B76E-A0457E2EE116}" type="presParOf" srcId="{E0785DC0-062B-46C4-9F0D-950D07F4419C}" destId="{4D8F5FBB-8B3B-4449-8603-8F2EDC177B5D}" srcOrd="1" destOrd="0" presId="urn:microsoft.com/office/officeart/2005/8/layout/hierarchy1"/>
    <dgm:cxn modelId="{4F92AD87-B11A-48FB-B034-950059D5795D}" type="presParOf" srcId="{4D8F5FBB-8B3B-4449-8603-8F2EDC177B5D}" destId="{8E603BB2-C521-47FC-80D6-3B01DC55F857}" srcOrd="0" destOrd="0" presId="urn:microsoft.com/office/officeart/2005/8/layout/hierarchy1"/>
    <dgm:cxn modelId="{2927165C-4273-4ADD-B30C-F127A67B1F65}" type="presParOf" srcId="{8E603BB2-C521-47FC-80D6-3B01DC55F857}" destId="{ADA0829C-4DB6-4957-95D5-C3DF04248160}" srcOrd="0" destOrd="0" presId="urn:microsoft.com/office/officeart/2005/8/layout/hierarchy1"/>
    <dgm:cxn modelId="{59771568-893B-45E3-A205-338E7A9C6083}" type="presParOf" srcId="{8E603BB2-C521-47FC-80D6-3B01DC55F857}" destId="{E83D900C-76A2-4905-A582-BAC5308C93F0}" srcOrd="1" destOrd="0" presId="urn:microsoft.com/office/officeart/2005/8/layout/hierarchy1"/>
    <dgm:cxn modelId="{6FD7122C-0CD1-4290-9CDA-68F6886C4514}" type="presParOf" srcId="{4D8F5FBB-8B3B-4449-8603-8F2EDC177B5D}" destId="{316DCFD8-EEB6-4D3D-90FB-6396C330E697}" srcOrd="1" destOrd="0" presId="urn:microsoft.com/office/officeart/2005/8/layout/hierarchy1"/>
    <dgm:cxn modelId="{849290F7-C13D-447C-9350-DD8309A7F8D9}" type="presParOf" srcId="{E0785DC0-062B-46C4-9F0D-950D07F4419C}" destId="{1F7E4E50-905E-4E54-8695-472DD5F35E5B}" srcOrd="2" destOrd="0" presId="urn:microsoft.com/office/officeart/2005/8/layout/hierarchy1"/>
    <dgm:cxn modelId="{40C94371-5644-407F-9ECD-0D068B1548AC}" type="presParOf" srcId="{E0785DC0-062B-46C4-9F0D-950D07F4419C}" destId="{60FE4169-161A-4B5C-8B31-31CD3477B754}" srcOrd="3" destOrd="0" presId="urn:microsoft.com/office/officeart/2005/8/layout/hierarchy1"/>
    <dgm:cxn modelId="{40BE9189-494D-4787-9EE8-2DF709D94DA1}" type="presParOf" srcId="{60FE4169-161A-4B5C-8B31-31CD3477B754}" destId="{6002696D-666B-4994-98B0-8C6295819ADC}" srcOrd="0" destOrd="0" presId="urn:microsoft.com/office/officeart/2005/8/layout/hierarchy1"/>
    <dgm:cxn modelId="{7F4CABF4-257B-44B1-A2F0-08193CD97EC7}" type="presParOf" srcId="{6002696D-666B-4994-98B0-8C6295819ADC}" destId="{A2D3A9AA-25ED-4FC7-BE34-C7215D540A04}" srcOrd="0" destOrd="0" presId="urn:microsoft.com/office/officeart/2005/8/layout/hierarchy1"/>
    <dgm:cxn modelId="{9C94E2B7-B1B7-43FA-B277-A92D28511ABB}" type="presParOf" srcId="{6002696D-666B-4994-98B0-8C6295819ADC}" destId="{78577B10-7684-4DA1-A1AB-5BC7BA94E61D}" srcOrd="1" destOrd="0" presId="urn:microsoft.com/office/officeart/2005/8/layout/hierarchy1"/>
    <dgm:cxn modelId="{5CB1EE81-B854-424E-9EFA-50859EB38146}" type="presParOf" srcId="{60FE4169-161A-4B5C-8B31-31CD3477B754}" destId="{CEEE41D5-AE08-4500-A79D-6CCCCBA22D04}" srcOrd="1" destOrd="0" presId="urn:microsoft.com/office/officeart/2005/8/layout/hierarchy1"/>
    <dgm:cxn modelId="{1089F784-8290-4001-A377-D11AE71AA640}" type="presParOf" srcId="{E0785DC0-062B-46C4-9F0D-950D07F4419C}" destId="{C3452A06-6182-4EE2-8257-AD6A713F76E2}" srcOrd="4" destOrd="0" presId="urn:microsoft.com/office/officeart/2005/8/layout/hierarchy1"/>
    <dgm:cxn modelId="{78A1C451-6952-47CA-B2A5-9B7C1C9F4D45}" type="presParOf" srcId="{E0785DC0-062B-46C4-9F0D-950D07F4419C}" destId="{79D905A8-B262-43B9-9292-3E9412953075}" srcOrd="5" destOrd="0" presId="urn:microsoft.com/office/officeart/2005/8/layout/hierarchy1"/>
    <dgm:cxn modelId="{B890D441-A38B-474B-82FB-FC8A073F7272}" type="presParOf" srcId="{79D905A8-B262-43B9-9292-3E9412953075}" destId="{4619B17C-50A6-4E7B-A1FE-57EEC70DD73D}" srcOrd="0" destOrd="0" presId="urn:microsoft.com/office/officeart/2005/8/layout/hierarchy1"/>
    <dgm:cxn modelId="{967BBB80-1EAC-41CA-A988-93C910910832}" type="presParOf" srcId="{4619B17C-50A6-4E7B-A1FE-57EEC70DD73D}" destId="{361A5046-903C-40D8-B625-DBB22DCEA063}" srcOrd="0" destOrd="0" presId="urn:microsoft.com/office/officeart/2005/8/layout/hierarchy1"/>
    <dgm:cxn modelId="{B2E847D7-F448-4CE8-8974-DE81D91EF856}" type="presParOf" srcId="{4619B17C-50A6-4E7B-A1FE-57EEC70DD73D}" destId="{82683F0E-AB57-4DB1-B12C-B758B98EEFA3}" srcOrd="1" destOrd="0" presId="urn:microsoft.com/office/officeart/2005/8/layout/hierarchy1"/>
    <dgm:cxn modelId="{765C6DE0-CE4D-4757-B9BE-BBF1DA350034}" type="presParOf" srcId="{79D905A8-B262-43B9-9292-3E9412953075}" destId="{C22AAA4C-AAED-420E-84D6-55424E5AAB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16E880-3AAB-4414-A39C-D6CB513627ED}"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57905BA-2D9A-491F-9F90-AB9C381C7E68}">
      <dgm:prSet phldrT="[Text]"/>
      <dgm:spPr/>
      <dgm:t>
        <a:bodyPr/>
        <a:lstStyle/>
        <a:p>
          <a:r>
            <a:rPr lang="en-US" dirty="0"/>
            <a:t>Passive </a:t>
          </a:r>
        </a:p>
      </dgm:t>
    </dgm:pt>
    <dgm:pt modelId="{8EA8BAD5-0DD6-40E5-9EC1-DC4BB86F554A}" type="parTrans" cxnId="{41460805-9ADA-48DC-9851-66CD095553AA}">
      <dgm:prSet/>
      <dgm:spPr/>
      <dgm:t>
        <a:bodyPr/>
        <a:lstStyle/>
        <a:p>
          <a:endParaRPr lang="en-US"/>
        </a:p>
      </dgm:t>
    </dgm:pt>
    <dgm:pt modelId="{695045FB-8285-4E0E-ADE9-2846D2CFBFDC}" type="sibTrans" cxnId="{41460805-9ADA-48DC-9851-66CD095553AA}">
      <dgm:prSet/>
      <dgm:spPr/>
      <dgm:t>
        <a:bodyPr/>
        <a:lstStyle/>
        <a:p>
          <a:endParaRPr lang="en-US"/>
        </a:p>
      </dgm:t>
    </dgm:pt>
    <dgm:pt modelId="{05FA7E29-86C8-4E47-A156-C3597AD000E6}">
      <dgm:prSet phldrT="[Text]" custT="1"/>
      <dgm:spPr/>
      <dgm:t>
        <a:bodyPr/>
        <a:lstStyle/>
        <a:p>
          <a:r>
            <a:rPr lang="en-US" sz="1000" dirty="0"/>
            <a:t>Cannot independently sense the input</a:t>
          </a:r>
        </a:p>
      </dgm:t>
    </dgm:pt>
    <dgm:pt modelId="{9F8A0AE9-998D-4A42-93B0-D07CD970FA38}" type="parTrans" cxnId="{4D7A1415-84ED-4255-B9C3-2B5192810736}">
      <dgm:prSet/>
      <dgm:spPr/>
      <dgm:t>
        <a:bodyPr/>
        <a:lstStyle/>
        <a:p>
          <a:endParaRPr lang="en-US"/>
        </a:p>
      </dgm:t>
    </dgm:pt>
    <dgm:pt modelId="{3AA2BF83-AD5E-4397-9DE1-37B9A1B5876B}" type="sibTrans" cxnId="{4D7A1415-84ED-4255-B9C3-2B5192810736}">
      <dgm:prSet/>
      <dgm:spPr/>
      <dgm:t>
        <a:bodyPr/>
        <a:lstStyle/>
        <a:p>
          <a:endParaRPr lang="en-US"/>
        </a:p>
      </dgm:t>
    </dgm:pt>
    <dgm:pt modelId="{E3B9FFFA-859C-41B0-BA22-68B5DBE90E1D}">
      <dgm:prSet phldrT="[Text]" custT="1"/>
      <dgm:spPr/>
      <dgm:t>
        <a:bodyPr/>
        <a:lstStyle/>
        <a:p>
          <a:r>
            <a:rPr lang="en-US" sz="1000" dirty="0"/>
            <a:t>Example:</a:t>
          </a:r>
        </a:p>
        <a:p>
          <a:r>
            <a:rPr lang="en-US" sz="1000" dirty="0"/>
            <a:t>Accelerometer,</a:t>
          </a:r>
        </a:p>
        <a:p>
          <a:r>
            <a:rPr lang="en-US" sz="1000" dirty="0"/>
            <a:t>Soil Moisture,</a:t>
          </a:r>
        </a:p>
        <a:p>
          <a:r>
            <a:rPr lang="en-US" sz="1000" dirty="0"/>
            <a:t>Water level and</a:t>
          </a:r>
        </a:p>
        <a:p>
          <a:r>
            <a:rPr lang="en-US" sz="1000" dirty="0"/>
            <a:t>Temperature Sensors</a:t>
          </a:r>
        </a:p>
      </dgm:t>
    </dgm:pt>
    <dgm:pt modelId="{A2C9BA09-92F8-4CD6-901C-620EB505A80C}" type="parTrans" cxnId="{3C54D7A8-BC91-4F19-AE9A-618A38E1C489}">
      <dgm:prSet/>
      <dgm:spPr/>
      <dgm:t>
        <a:bodyPr/>
        <a:lstStyle/>
        <a:p>
          <a:endParaRPr lang="en-US"/>
        </a:p>
      </dgm:t>
    </dgm:pt>
    <dgm:pt modelId="{EFD52073-D57C-41C7-882C-EF2FF5A29DAF}" type="sibTrans" cxnId="{3C54D7A8-BC91-4F19-AE9A-618A38E1C489}">
      <dgm:prSet/>
      <dgm:spPr/>
      <dgm:t>
        <a:bodyPr/>
        <a:lstStyle/>
        <a:p>
          <a:endParaRPr lang="en-US"/>
        </a:p>
      </dgm:t>
    </dgm:pt>
    <dgm:pt modelId="{3B0CC769-4F8F-414D-9488-17C468F02122}">
      <dgm:prSet phldrT="[Text]"/>
      <dgm:spPr/>
      <dgm:t>
        <a:bodyPr/>
        <a:lstStyle/>
        <a:p>
          <a:r>
            <a:rPr lang="en-US" dirty="0"/>
            <a:t>Active</a:t>
          </a:r>
        </a:p>
      </dgm:t>
    </dgm:pt>
    <dgm:pt modelId="{9B9EA5A7-B7CC-4D8A-9953-F189941A070C}" type="parTrans" cxnId="{14AF7B72-5424-4079-ABB6-5F5F97900A77}">
      <dgm:prSet/>
      <dgm:spPr/>
      <dgm:t>
        <a:bodyPr/>
        <a:lstStyle/>
        <a:p>
          <a:endParaRPr lang="en-US"/>
        </a:p>
      </dgm:t>
    </dgm:pt>
    <dgm:pt modelId="{593FCBCA-BE9E-4E7D-826B-041F3CB1E0DA}" type="sibTrans" cxnId="{14AF7B72-5424-4079-ABB6-5F5F97900A77}">
      <dgm:prSet/>
      <dgm:spPr/>
      <dgm:t>
        <a:bodyPr/>
        <a:lstStyle/>
        <a:p>
          <a:endParaRPr lang="en-US"/>
        </a:p>
      </dgm:t>
    </dgm:pt>
    <dgm:pt modelId="{71F834AF-594F-4C88-85CF-F6A7B522FC83}">
      <dgm:prSet phldrT="[Text]" custT="1"/>
      <dgm:spPr/>
      <dgm:t>
        <a:bodyPr/>
        <a:lstStyle/>
        <a:p>
          <a:r>
            <a:rPr lang="en-US" sz="1000" dirty="0"/>
            <a:t>Independently sense the input</a:t>
          </a:r>
        </a:p>
      </dgm:t>
    </dgm:pt>
    <dgm:pt modelId="{B91FF138-43F0-4A21-9B5F-2C86110E6090}" type="parTrans" cxnId="{09F644EA-14E8-45FD-8892-DFA86FF4C319}">
      <dgm:prSet/>
      <dgm:spPr/>
      <dgm:t>
        <a:bodyPr/>
        <a:lstStyle/>
        <a:p>
          <a:endParaRPr lang="en-US"/>
        </a:p>
      </dgm:t>
    </dgm:pt>
    <dgm:pt modelId="{1845CDC0-30F1-4BE4-B807-6C4015067CD5}" type="sibTrans" cxnId="{09F644EA-14E8-45FD-8892-DFA86FF4C319}">
      <dgm:prSet/>
      <dgm:spPr/>
      <dgm:t>
        <a:bodyPr/>
        <a:lstStyle/>
        <a:p>
          <a:endParaRPr lang="en-US"/>
        </a:p>
      </dgm:t>
    </dgm:pt>
    <dgm:pt modelId="{5862CE1E-BC85-48FF-A6E2-16301025F4C7}">
      <dgm:prSet phldrT="[Text]" custT="1"/>
      <dgm:spPr/>
      <dgm:t>
        <a:bodyPr/>
        <a:lstStyle/>
        <a:p>
          <a:r>
            <a:rPr lang="en-US" sz="1000" dirty="0"/>
            <a:t>Example:</a:t>
          </a:r>
        </a:p>
        <a:p>
          <a:r>
            <a:rPr lang="en-US" sz="1000" dirty="0"/>
            <a:t>Radar,</a:t>
          </a:r>
        </a:p>
        <a:p>
          <a:r>
            <a:rPr lang="en-US" sz="1000" dirty="0"/>
            <a:t>Sounder and</a:t>
          </a:r>
        </a:p>
        <a:p>
          <a:r>
            <a:rPr lang="en-US" sz="1000" dirty="0"/>
            <a:t>Laser Altimeter Sensors</a:t>
          </a:r>
        </a:p>
      </dgm:t>
    </dgm:pt>
    <dgm:pt modelId="{0586382D-A4A0-423B-A579-D2D8FA65043B}" type="parTrans" cxnId="{2936E079-C45B-4A5F-B141-E139FE8ECF5B}">
      <dgm:prSet/>
      <dgm:spPr/>
      <dgm:t>
        <a:bodyPr/>
        <a:lstStyle/>
        <a:p>
          <a:endParaRPr lang="en-US"/>
        </a:p>
      </dgm:t>
    </dgm:pt>
    <dgm:pt modelId="{9DBC2D71-6A45-499D-BB64-DCEF7C2409C7}" type="sibTrans" cxnId="{2936E079-C45B-4A5F-B141-E139FE8ECF5B}">
      <dgm:prSet/>
      <dgm:spPr/>
      <dgm:t>
        <a:bodyPr/>
        <a:lstStyle/>
        <a:p>
          <a:endParaRPr lang="en-US"/>
        </a:p>
      </dgm:t>
    </dgm:pt>
    <dgm:pt modelId="{96AD5DE1-6A10-4AE8-AD8C-026C4736AF29}">
      <dgm:prSet phldrT="[Text]"/>
      <dgm:spPr/>
      <dgm:t>
        <a:bodyPr/>
        <a:lstStyle/>
        <a:p>
          <a:r>
            <a:rPr lang="en-US" dirty="0"/>
            <a:t>Analog Sensor</a:t>
          </a:r>
        </a:p>
      </dgm:t>
    </dgm:pt>
    <dgm:pt modelId="{D30582E1-F5CA-425F-BF29-DFD0452DFCB4}" type="parTrans" cxnId="{23659F15-4F2F-4AE0-A667-D5C154EB2BB6}">
      <dgm:prSet/>
      <dgm:spPr/>
      <dgm:t>
        <a:bodyPr/>
        <a:lstStyle/>
        <a:p>
          <a:endParaRPr lang="en-US"/>
        </a:p>
      </dgm:t>
    </dgm:pt>
    <dgm:pt modelId="{39528097-4B8A-41C5-B691-403E4DB17695}" type="sibTrans" cxnId="{23659F15-4F2F-4AE0-A667-D5C154EB2BB6}">
      <dgm:prSet/>
      <dgm:spPr/>
      <dgm:t>
        <a:bodyPr/>
        <a:lstStyle/>
        <a:p>
          <a:endParaRPr lang="en-US"/>
        </a:p>
      </dgm:t>
    </dgm:pt>
    <dgm:pt modelId="{1A24ABB8-85CA-44BB-AC9C-D9186B13FB5A}">
      <dgm:prSet phldrT="[Text]" custT="1"/>
      <dgm:spPr/>
      <dgm:t>
        <a:bodyPr/>
        <a:lstStyle/>
        <a:p>
          <a:r>
            <a:rPr lang="en-US" sz="1000" dirty="0"/>
            <a:t> The response or output of the sensor is some continuous function of its input parameter</a:t>
          </a:r>
        </a:p>
      </dgm:t>
    </dgm:pt>
    <dgm:pt modelId="{FD1F3C45-749C-4A45-847A-17109A0F1C48}" type="parTrans" cxnId="{C4792641-ACBF-4824-AE51-0A0D87C3B573}">
      <dgm:prSet/>
      <dgm:spPr/>
      <dgm:t>
        <a:bodyPr/>
        <a:lstStyle/>
        <a:p>
          <a:endParaRPr lang="en-US"/>
        </a:p>
      </dgm:t>
    </dgm:pt>
    <dgm:pt modelId="{F430FEEC-F9D5-4B71-A410-260DBED643BE}" type="sibTrans" cxnId="{C4792641-ACBF-4824-AE51-0A0D87C3B573}">
      <dgm:prSet/>
      <dgm:spPr/>
      <dgm:t>
        <a:bodyPr/>
        <a:lstStyle/>
        <a:p>
          <a:endParaRPr lang="en-US"/>
        </a:p>
      </dgm:t>
    </dgm:pt>
    <dgm:pt modelId="{CD8CA34B-FCBC-4B46-BC75-B42273F044F3}">
      <dgm:prSet phldrT="[Text]" custT="1"/>
      <dgm:spPr/>
      <dgm:t>
        <a:bodyPr/>
        <a:lstStyle/>
        <a:p>
          <a:r>
            <a:rPr lang="en-US" sz="1000" dirty="0"/>
            <a:t>Example:  </a:t>
          </a:r>
        </a:p>
        <a:p>
          <a:r>
            <a:rPr lang="en-US" sz="1000" dirty="0"/>
            <a:t>Temperature sensor ,</a:t>
          </a:r>
        </a:p>
        <a:p>
          <a:r>
            <a:rPr lang="en-US" sz="1000" dirty="0"/>
            <a:t>LDR, </a:t>
          </a:r>
        </a:p>
        <a:p>
          <a:r>
            <a:rPr lang="en-US" sz="1000" dirty="0"/>
            <a:t>Analog Pressure Sensor and </a:t>
          </a:r>
        </a:p>
        <a:p>
          <a:r>
            <a:rPr lang="en-US" sz="1000" dirty="0"/>
            <a:t>Analog Hall Effect/Magnetic Sensor</a:t>
          </a:r>
        </a:p>
      </dgm:t>
    </dgm:pt>
    <dgm:pt modelId="{01C379FE-A810-41C2-B3F4-DF1283D5BF81}" type="parTrans" cxnId="{D0BB1150-F287-4D30-A519-1F28D211F859}">
      <dgm:prSet/>
      <dgm:spPr/>
      <dgm:t>
        <a:bodyPr/>
        <a:lstStyle/>
        <a:p>
          <a:endParaRPr lang="en-US"/>
        </a:p>
      </dgm:t>
    </dgm:pt>
    <dgm:pt modelId="{6B040415-AC89-4491-95A8-F7371FEDF934}" type="sibTrans" cxnId="{D0BB1150-F287-4D30-A519-1F28D211F859}">
      <dgm:prSet/>
      <dgm:spPr/>
      <dgm:t>
        <a:bodyPr/>
        <a:lstStyle/>
        <a:p>
          <a:endParaRPr lang="en-US"/>
        </a:p>
      </dgm:t>
    </dgm:pt>
    <dgm:pt modelId="{CE7C7406-EC8E-4B10-8726-62481451A355}">
      <dgm:prSet phldrT="[Text]"/>
      <dgm:spPr/>
      <dgm:t>
        <a:bodyPr/>
        <a:lstStyle/>
        <a:p>
          <a:r>
            <a:rPr lang="en-US" dirty="0"/>
            <a:t>Digital Sensor</a:t>
          </a:r>
        </a:p>
      </dgm:t>
    </dgm:pt>
    <dgm:pt modelId="{1AB2C888-B609-45A9-93FF-B67AA4B66238}" type="parTrans" cxnId="{611A4F6B-0DEF-47CF-B3AD-01BB94063BA3}">
      <dgm:prSet/>
      <dgm:spPr/>
      <dgm:t>
        <a:bodyPr/>
        <a:lstStyle/>
        <a:p>
          <a:endParaRPr lang="en-US"/>
        </a:p>
      </dgm:t>
    </dgm:pt>
    <dgm:pt modelId="{BAB790BF-A912-4364-B6B0-90BD2146AD00}" type="sibTrans" cxnId="{611A4F6B-0DEF-47CF-B3AD-01BB94063BA3}">
      <dgm:prSet/>
      <dgm:spPr/>
      <dgm:t>
        <a:bodyPr/>
        <a:lstStyle/>
        <a:p>
          <a:endParaRPr lang="en-US"/>
        </a:p>
      </dgm:t>
    </dgm:pt>
    <dgm:pt modelId="{22706733-D913-4D0E-8EA6-42289F6B66C3}">
      <dgm:prSet phldrT="[Text]" custT="1"/>
      <dgm:spPr/>
      <dgm:t>
        <a:bodyPr/>
        <a:lstStyle/>
        <a:p>
          <a:r>
            <a:rPr lang="en-US" sz="1000" dirty="0"/>
            <a:t>Responses in binary nature  Designs to overcome the disadvantages of analog sensors </a:t>
          </a:r>
        </a:p>
        <a:p>
          <a:r>
            <a:rPr lang="en-US" sz="1000" dirty="0"/>
            <a:t>Along with the analog sensor it also comprises of extra electronics for bit conversion</a:t>
          </a:r>
        </a:p>
      </dgm:t>
    </dgm:pt>
    <dgm:pt modelId="{AA8065D3-B51F-4CD1-9F33-909686DB99E6}" type="parTrans" cxnId="{D2DD6352-7945-421E-8961-4CDD23F29CEB}">
      <dgm:prSet/>
      <dgm:spPr/>
      <dgm:t>
        <a:bodyPr/>
        <a:lstStyle/>
        <a:p>
          <a:endParaRPr lang="en-US"/>
        </a:p>
      </dgm:t>
    </dgm:pt>
    <dgm:pt modelId="{C9F1B37A-E622-4EC4-B585-2CF6550CFE86}" type="sibTrans" cxnId="{D2DD6352-7945-421E-8961-4CDD23F29CEB}">
      <dgm:prSet/>
      <dgm:spPr/>
      <dgm:t>
        <a:bodyPr/>
        <a:lstStyle/>
        <a:p>
          <a:endParaRPr lang="en-US"/>
        </a:p>
      </dgm:t>
    </dgm:pt>
    <dgm:pt modelId="{7C05C4C5-E6FA-4F27-A6E1-2C55D777F866}">
      <dgm:prSet phldrT="[Text]" custT="1"/>
      <dgm:spPr/>
      <dgm:t>
        <a:bodyPr/>
        <a:lstStyle/>
        <a:p>
          <a:r>
            <a:rPr lang="en-US" sz="1000" dirty="0"/>
            <a:t>Example: </a:t>
          </a:r>
        </a:p>
        <a:p>
          <a:r>
            <a:rPr lang="en-US" sz="1000" dirty="0"/>
            <a:t>Passive Infrared (PIR) Sensor </a:t>
          </a:r>
        </a:p>
        <a:p>
          <a:r>
            <a:rPr lang="en-US" sz="1000" dirty="0"/>
            <a:t>and Digital Temperature Sensor (DS1620)</a:t>
          </a:r>
        </a:p>
      </dgm:t>
    </dgm:pt>
    <dgm:pt modelId="{C6B89532-DD9B-42EF-B1C9-71F0618EB2F4}" type="parTrans" cxnId="{ED466E08-4183-4F53-B79D-6860A61690FE}">
      <dgm:prSet/>
      <dgm:spPr/>
      <dgm:t>
        <a:bodyPr/>
        <a:lstStyle/>
        <a:p>
          <a:endParaRPr lang="en-US"/>
        </a:p>
      </dgm:t>
    </dgm:pt>
    <dgm:pt modelId="{54F00C74-6EF0-4C80-AC09-2D176113593C}" type="sibTrans" cxnId="{ED466E08-4183-4F53-B79D-6860A61690FE}">
      <dgm:prSet/>
      <dgm:spPr/>
      <dgm:t>
        <a:bodyPr/>
        <a:lstStyle/>
        <a:p>
          <a:endParaRPr lang="en-US"/>
        </a:p>
      </dgm:t>
    </dgm:pt>
    <dgm:pt modelId="{953AFDA5-3FA4-44B8-AB6F-8305824D5077}">
      <dgm:prSet phldrT="[Text]"/>
      <dgm:spPr/>
      <dgm:t>
        <a:bodyPr/>
        <a:lstStyle/>
        <a:p>
          <a:r>
            <a:rPr lang="en-US" dirty="0"/>
            <a:t>Scalar Sensor</a:t>
          </a:r>
        </a:p>
      </dgm:t>
    </dgm:pt>
    <dgm:pt modelId="{2411C45A-F91A-4997-AF5E-07BE158A7BEB}" type="parTrans" cxnId="{D6229561-92BC-4BFF-B5D2-78C72ED8F0B8}">
      <dgm:prSet/>
      <dgm:spPr/>
      <dgm:t>
        <a:bodyPr/>
        <a:lstStyle/>
        <a:p>
          <a:endParaRPr lang="en-US"/>
        </a:p>
      </dgm:t>
    </dgm:pt>
    <dgm:pt modelId="{24CA963D-61B2-4E20-8516-448C61DAFF3F}" type="sibTrans" cxnId="{D6229561-92BC-4BFF-B5D2-78C72ED8F0B8}">
      <dgm:prSet/>
      <dgm:spPr/>
      <dgm:t>
        <a:bodyPr/>
        <a:lstStyle/>
        <a:p>
          <a:endParaRPr lang="en-US"/>
        </a:p>
      </dgm:t>
    </dgm:pt>
    <dgm:pt modelId="{2B41902D-4F71-4B3A-8CAF-FA8A7495833B}">
      <dgm:prSet phldrT="[Text]" custT="1"/>
      <dgm:spPr/>
      <dgm:t>
        <a:bodyPr/>
        <a:lstStyle/>
        <a:p>
          <a:r>
            <a:rPr lang="en-US" sz="1000" dirty="0"/>
            <a:t>Detects the input parameter only based on its magnitude </a:t>
          </a:r>
        </a:p>
        <a:p>
          <a:r>
            <a:rPr lang="en-US" sz="1000" dirty="0"/>
            <a:t>Response of the sensor is a function of magnitude of the input parameter </a:t>
          </a:r>
        </a:p>
        <a:p>
          <a:r>
            <a:rPr lang="en-US" sz="1000" dirty="0"/>
            <a:t>Not affected by direction of input parameter</a:t>
          </a:r>
        </a:p>
      </dgm:t>
    </dgm:pt>
    <dgm:pt modelId="{C55F561F-D814-4AC6-8935-1FE65E0B4DEB}" type="parTrans" cxnId="{6BE5C32C-3471-4068-A8AA-5D25B9373E02}">
      <dgm:prSet/>
      <dgm:spPr/>
      <dgm:t>
        <a:bodyPr/>
        <a:lstStyle/>
        <a:p>
          <a:endParaRPr lang="en-US"/>
        </a:p>
      </dgm:t>
    </dgm:pt>
    <dgm:pt modelId="{E792A443-7854-4DD9-BC34-556D14169948}" type="sibTrans" cxnId="{6BE5C32C-3471-4068-A8AA-5D25B9373E02}">
      <dgm:prSet/>
      <dgm:spPr/>
      <dgm:t>
        <a:bodyPr/>
        <a:lstStyle/>
        <a:p>
          <a:endParaRPr lang="en-US"/>
        </a:p>
      </dgm:t>
    </dgm:pt>
    <dgm:pt modelId="{E07E8854-7CE6-463E-9657-2BC1749F625E}">
      <dgm:prSet custT="1"/>
      <dgm:spPr/>
      <dgm:t>
        <a:bodyPr/>
        <a:lstStyle/>
        <a:p>
          <a:r>
            <a:rPr lang="en-US" sz="1000" dirty="0"/>
            <a:t>Example: </a:t>
          </a:r>
        </a:p>
        <a:p>
          <a:r>
            <a:rPr lang="en-US" sz="1000" dirty="0"/>
            <a:t>Temperature, Gas, Strain, Color and Smoke Sensors</a:t>
          </a:r>
        </a:p>
      </dgm:t>
    </dgm:pt>
    <dgm:pt modelId="{FDFFF0F8-2232-4970-970C-B1AAA512A3EE}" type="parTrans" cxnId="{3D80C68A-362E-4D9B-AD92-890DA8B5213B}">
      <dgm:prSet/>
      <dgm:spPr/>
      <dgm:t>
        <a:bodyPr/>
        <a:lstStyle/>
        <a:p>
          <a:endParaRPr lang="en-US"/>
        </a:p>
      </dgm:t>
    </dgm:pt>
    <dgm:pt modelId="{317E710C-E1B0-40B0-93E6-29CFDCCE9086}" type="sibTrans" cxnId="{3D80C68A-362E-4D9B-AD92-890DA8B5213B}">
      <dgm:prSet/>
      <dgm:spPr/>
      <dgm:t>
        <a:bodyPr/>
        <a:lstStyle/>
        <a:p>
          <a:endParaRPr lang="en-US"/>
        </a:p>
      </dgm:t>
    </dgm:pt>
    <dgm:pt modelId="{689BED31-EDCB-42A5-9264-B0E006317880}">
      <dgm:prSet/>
      <dgm:spPr/>
      <dgm:t>
        <a:bodyPr/>
        <a:lstStyle/>
        <a:p>
          <a:r>
            <a:rPr lang="en-US" dirty="0"/>
            <a:t>Vector Sensor</a:t>
          </a:r>
        </a:p>
      </dgm:t>
    </dgm:pt>
    <dgm:pt modelId="{3DC08590-3D6D-4736-BC65-291E8D771392}" type="parTrans" cxnId="{60B4DD8B-D3E3-41B7-A9F7-7133A44BF63B}">
      <dgm:prSet/>
      <dgm:spPr/>
      <dgm:t>
        <a:bodyPr/>
        <a:lstStyle/>
        <a:p>
          <a:endParaRPr lang="en-US"/>
        </a:p>
      </dgm:t>
    </dgm:pt>
    <dgm:pt modelId="{9D24010B-3F83-43F3-A24F-CAFC9F3E7A7B}" type="sibTrans" cxnId="{60B4DD8B-D3E3-41B7-A9F7-7133A44BF63B}">
      <dgm:prSet/>
      <dgm:spPr/>
      <dgm:t>
        <a:bodyPr/>
        <a:lstStyle/>
        <a:p>
          <a:endParaRPr lang="en-US"/>
        </a:p>
      </dgm:t>
    </dgm:pt>
    <dgm:pt modelId="{1E7F2D89-A3B5-4930-9FEF-11E409AE537F}">
      <dgm:prSet custT="1"/>
      <dgm:spPr/>
      <dgm:t>
        <a:bodyPr/>
        <a:lstStyle/>
        <a:p>
          <a:r>
            <a:rPr lang="en-US" sz="1000" dirty="0"/>
            <a:t>Response of sensor depends on magnitude of direction and orientation of input parameter</a:t>
          </a:r>
        </a:p>
      </dgm:t>
    </dgm:pt>
    <dgm:pt modelId="{CD3F85D9-D1EE-4D22-BBB2-7A288F261FB1}" type="parTrans" cxnId="{AD8C613A-129B-4359-8A5D-0C2B0BBBAA35}">
      <dgm:prSet/>
      <dgm:spPr/>
      <dgm:t>
        <a:bodyPr/>
        <a:lstStyle/>
        <a:p>
          <a:endParaRPr lang="en-US"/>
        </a:p>
      </dgm:t>
    </dgm:pt>
    <dgm:pt modelId="{FE96D444-A9AD-44B4-9478-3A377BDE1FB2}" type="sibTrans" cxnId="{AD8C613A-129B-4359-8A5D-0C2B0BBBAA35}">
      <dgm:prSet/>
      <dgm:spPr/>
      <dgm:t>
        <a:bodyPr/>
        <a:lstStyle/>
        <a:p>
          <a:endParaRPr lang="en-US"/>
        </a:p>
      </dgm:t>
    </dgm:pt>
    <dgm:pt modelId="{A49CEEB3-B613-4603-9E3C-780A33BCEB35}">
      <dgm:prSet custT="1"/>
      <dgm:spPr/>
      <dgm:t>
        <a:bodyPr/>
        <a:lstStyle/>
        <a:p>
          <a:r>
            <a:rPr lang="en-US" sz="1000" dirty="0"/>
            <a:t>Example </a:t>
          </a:r>
        </a:p>
        <a:p>
          <a:r>
            <a:rPr lang="en-US" sz="1000" dirty="0"/>
            <a:t>Accelerometer, </a:t>
          </a:r>
        </a:p>
        <a:p>
          <a:r>
            <a:rPr lang="en-US" sz="1000" dirty="0"/>
            <a:t>Gyroscope, </a:t>
          </a:r>
        </a:p>
        <a:p>
          <a:r>
            <a:rPr lang="en-US" sz="1000" dirty="0"/>
            <a:t>Magnetic Field Motion Detector Sensors</a:t>
          </a:r>
        </a:p>
      </dgm:t>
    </dgm:pt>
    <dgm:pt modelId="{8419E349-2160-4039-B829-D366ED9DE8EE}" type="parTrans" cxnId="{BF91B35E-FC77-4E8A-BEFD-D83F7F5CDCA9}">
      <dgm:prSet/>
      <dgm:spPr/>
      <dgm:t>
        <a:bodyPr/>
        <a:lstStyle/>
        <a:p>
          <a:endParaRPr lang="en-US"/>
        </a:p>
      </dgm:t>
    </dgm:pt>
    <dgm:pt modelId="{BF64F51F-9D05-4E0C-9E75-AD72564F8807}" type="sibTrans" cxnId="{BF91B35E-FC77-4E8A-BEFD-D83F7F5CDCA9}">
      <dgm:prSet/>
      <dgm:spPr/>
      <dgm:t>
        <a:bodyPr/>
        <a:lstStyle/>
        <a:p>
          <a:endParaRPr lang="en-US"/>
        </a:p>
      </dgm:t>
    </dgm:pt>
    <dgm:pt modelId="{700865EB-275D-4009-BACC-2C8914158CBA}" type="pres">
      <dgm:prSet presAssocID="{F616E880-3AAB-4414-A39C-D6CB513627ED}" presName="diagram" presStyleCnt="0">
        <dgm:presLayoutVars>
          <dgm:chPref val="1"/>
          <dgm:dir/>
          <dgm:animOne val="branch"/>
          <dgm:animLvl val="lvl"/>
          <dgm:resizeHandles/>
        </dgm:presLayoutVars>
      </dgm:prSet>
      <dgm:spPr/>
    </dgm:pt>
    <dgm:pt modelId="{F5CE0458-A4BA-4BFC-AF32-6240C11A114E}" type="pres">
      <dgm:prSet presAssocID="{657905BA-2D9A-491F-9F90-AB9C381C7E68}" presName="root" presStyleCnt="0"/>
      <dgm:spPr/>
    </dgm:pt>
    <dgm:pt modelId="{B6059067-F331-4A35-8BC4-069A1985C923}" type="pres">
      <dgm:prSet presAssocID="{657905BA-2D9A-491F-9F90-AB9C381C7E68}" presName="rootComposite" presStyleCnt="0"/>
      <dgm:spPr/>
    </dgm:pt>
    <dgm:pt modelId="{5B917674-7588-4F92-86FF-2F06F97E3FD6}" type="pres">
      <dgm:prSet presAssocID="{657905BA-2D9A-491F-9F90-AB9C381C7E68}" presName="rootText" presStyleLbl="node1" presStyleIdx="0" presStyleCnt="6" custLinFactNeighborX="6229"/>
      <dgm:spPr/>
    </dgm:pt>
    <dgm:pt modelId="{325DBD44-9E46-4906-88BA-1CC606991288}" type="pres">
      <dgm:prSet presAssocID="{657905BA-2D9A-491F-9F90-AB9C381C7E68}" presName="rootConnector" presStyleLbl="node1" presStyleIdx="0" presStyleCnt="6"/>
      <dgm:spPr/>
    </dgm:pt>
    <dgm:pt modelId="{BFAFE7A0-827B-4CC0-A951-AF64EC25C3CF}" type="pres">
      <dgm:prSet presAssocID="{657905BA-2D9A-491F-9F90-AB9C381C7E68}" presName="childShape" presStyleCnt="0"/>
      <dgm:spPr/>
    </dgm:pt>
    <dgm:pt modelId="{9A7667C7-32DA-49C6-BD86-61E71E0C9DAF}" type="pres">
      <dgm:prSet presAssocID="{9F8A0AE9-998D-4A42-93B0-D07CD970FA38}" presName="Name13" presStyleLbl="parChTrans1D2" presStyleIdx="0" presStyleCnt="12"/>
      <dgm:spPr/>
    </dgm:pt>
    <dgm:pt modelId="{FB6FC2E7-3246-4CC6-BE3D-5166D1D8FBB1}" type="pres">
      <dgm:prSet presAssocID="{05FA7E29-86C8-4E47-A156-C3597AD000E6}" presName="childText" presStyleLbl="bgAcc1" presStyleIdx="0" presStyleCnt="12" custScaleY="160159">
        <dgm:presLayoutVars>
          <dgm:bulletEnabled val="1"/>
        </dgm:presLayoutVars>
      </dgm:prSet>
      <dgm:spPr/>
    </dgm:pt>
    <dgm:pt modelId="{D8B67ACF-8FC2-4928-A92B-B5B05D4C4E00}" type="pres">
      <dgm:prSet presAssocID="{A2C9BA09-92F8-4CD6-901C-620EB505A80C}" presName="Name13" presStyleLbl="parChTrans1D2" presStyleIdx="1" presStyleCnt="12"/>
      <dgm:spPr/>
    </dgm:pt>
    <dgm:pt modelId="{5981C002-25AD-491F-8F31-EB6581B0EE7D}" type="pres">
      <dgm:prSet presAssocID="{E3B9FFFA-859C-41B0-BA22-68B5DBE90E1D}" presName="childText" presStyleLbl="bgAcc1" presStyleIdx="1" presStyleCnt="12" custScaleX="111009" custScaleY="132412" custLinFactNeighborX="1313" custLinFactNeighborY="72467">
        <dgm:presLayoutVars>
          <dgm:bulletEnabled val="1"/>
        </dgm:presLayoutVars>
      </dgm:prSet>
      <dgm:spPr/>
    </dgm:pt>
    <dgm:pt modelId="{CCC1622B-5E4B-48D9-A3DA-C5DDC0C28650}" type="pres">
      <dgm:prSet presAssocID="{3B0CC769-4F8F-414D-9488-17C468F02122}" presName="root" presStyleCnt="0"/>
      <dgm:spPr/>
    </dgm:pt>
    <dgm:pt modelId="{DC405AE5-4895-4C20-BEB8-5F64CE70CE19}" type="pres">
      <dgm:prSet presAssocID="{3B0CC769-4F8F-414D-9488-17C468F02122}" presName="rootComposite" presStyleCnt="0"/>
      <dgm:spPr/>
    </dgm:pt>
    <dgm:pt modelId="{1EB1F8B1-7050-4482-A6CC-5E7B4D087EC9}" type="pres">
      <dgm:prSet presAssocID="{3B0CC769-4F8F-414D-9488-17C468F02122}" presName="rootText" presStyleLbl="node1" presStyleIdx="1" presStyleCnt="6"/>
      <dgm:spPr/>
    </dgm:pt>
    <dgm:pt modelId="{AD95E160-C9E4-4E26-A286-599807F44448}" type="pres">
      <dgm:prSet presAssocID="{3B0CC769-4F8F-414D-9488-17C468F02122}" presName="rootConnector" presStyleLbl="node1" presStyleIdx="1" presStyleCnt="6"/>
      <dgm:spPr/>
    </dgm:pt>
    <dgm:pt modelId="{3D61FD7A-67F8-44CF-9200-0E9C152FE4CB}" type="pres">
      <dgm:prSet presAssocID="{3B0CC769-4F8F-414D-9488-17C468F02122}" presName="childShape" presStyleCnt="0"/>
      <dgm:spPr/>
    </dgm:pt>
    <dgm:pt modelId="{AF7D9A27-120F-4398-B474-4D474EE31AC8}" type="pres">
      <dgm:prSet presAssocID="{B91FF138-43F0-4A21-9B5F-2C86110E6090}" presName="Name13" presStyleLbl="parChTrans1D2" presStyleIdx="2" presStyleCnt="12"/>
      <dgm:spPr/>
    </dgm:pt>
    <dgm:pt modelId="{2094ED9A-7777-4F53-978E-0C4EBD3AB567}" type="pres">
      <dgm:prSet presAssocID="{71F834AF-594F-4C88-85CF-F6A7B522FC83}" presName="childText" presStyleLbl="bgAcc1" presStyleIdx="2" presStyleCnt="12" custScaleY="146683">
        <dgm:presLayoutVars>
          <dgm:bulletEnabled val="1"/>
        </dgm:presLayoutVars>
      </dgm:prSet>
      <dgm:spPr/>
    </dgm:pt>
    <dgm:pt modelId="{007AE9E0-E488-480F-A95C-6618260BC017}" type="pres">
      <dgm:prSet presAssocID="{0586382D-A4A0-423B-A579-D2D8FA65043B}" presName="Name13" presStyleLbl="parChTrans1D2" presStyleIdx="3" presStyleCnt="12"/>
      <dgm:spPr/>
    </dgm:pt>
    <dgm:pt modelId="{87923282-0471-4CE3-9EE2-A23039BE4767}" type="pres">
      <dgm:prSet presAssocID="{5862CE1E-BC85-48FF-A6E2-16301025F4C7}" presName="childText" presStyleLbl="bgAcc1" presStyleIdx="3" presStyleCnt="12" custScaleX="105251" custScaleY="157618" custLinFactNeighborX="5251" custLinFactNeighborY="67215">
        <dgm:presLayoutVars>
          <dgm:bulletEnabled val="1"/>
        </dgm:presLayoutVars>
      </dgm:prSet>
      <dgm:spPr/>
    </dgm:pt>
    <dgm:pt modelId="{14F9CBED-C98B-43B2-A2DE-296683C1C9D6}" type="pres">
      <dgm:prSet presAssocID="{96AD5DE1-6A10-4AE8-AD8C-026C4736AF29}" presName="root" presStyleCnt="0"/>
      <dgm:spPr/>
    </dgm:pt>
    <dgm:pt modelId="{2434DF3F-98E7-4C4D-B8DA-714E5A231C2F}" type="pres">
      <dgm:prSet presAssocID="{96AD5DE1-6A10-4AE8-AD8C-026C4736AF29}" presName="rootComposite" presStyleCnt="0"/>
      <dgm:spPr/>
    </dgm:pt>
    <dgm:pt modelId="{E9DD3021-4B4B-47AD-BF8C-EFC0A92D99B4}" type="pres">
      <dgm:prSet presAssocID="{96AD5DE1-6A10-4AE8-AD8C-026C4736AF29}" presName="rootText" presStyleLbl="node1" presStyleIdx="2" presStyleCnt="6"/>
      <dgm:spPr/>
    </dgm:pt>
    <dgm:pt modelId="{CE7B8480-4D40-4B16-BC52-0C71902422CD}" type="pres">
      <dgm:prSet presAssocID="{96AD5DE1-6A10-4AE8-AD8C-026C4736AF29}" presName="rootConnector" presStyleLbl="node1" presStyleIdx="2" presStyleCnt="6"/>
      <dgm:spPr/>
    </dgm:pt>
    <dgm:pt modelId="{47D69063-18B2-4CC4-8C35-BF1D43145105}" type="pres">
      <dgm:prSet presAssocID="{96AD5DE1-6A10-4AE8-AD8C-026C4736AF29}" presName="childShape" presStyleCnt="0"/>
      <dgm:spPr/>
    </dgm:pt>
    <dgm:pt modelId="{D9F3921E-FB35-4366-B9DA-705061CDF550}" type="pres">
      <dgm:prSet presAssocID="{FD1F3C45-749C-4A45-847A-17109A0F1C48}" presName="Name13" presStyleLbl="parChTrans1D2" presStyleIdx="4" presStyleCnt="12"/>
      <dgm:spPr/>
    </dgm:pt>
    <dgm:pt modelId="{58D78B50-567F-4177-BD8B-C847AD667BCA}" type="pres">
      <dgm:prSet presAssocID="{1A24ABB8-85CA-44BB-AC9C-D9186B13FB5A}" presName="childText" presStyleLbl="bgAcc1" presStyleIdx="4" presStyleCnt="12" custScaleY="149979">
        <dgm:presLayoutVars>
          <dgm:bulletEnabled val="1"/>
        </dgm:presLayoutVars>
      </dgm:prSet>
      <dgm:spPr/>
    </dgm:pt>
    <dgm:pt modelId="{E42FFC97-8D22-4D7B-8DEA-FCDACCF79816}" type="pres">
      <dgm:prSet presAssocID="{01C379FE-A810-41C2-B3F4-DF1283D5BF81}" presName="Name13" presStyleLbl="parChTrans1D2" presStyleIdx="5" presStyleCnt="12"/>
      <dgm:spPr/>
    </dgm:pt>
    <dgm:pt modelId="{E43A6473-764C-4D93-95D1-40AA4AC2B2B2}" type="pres">
      <dgm:prSet presAssocID="{CD8CA34B-FCBC-4B46-BC75-B42273F044F3}" presName="childText" presStyleLbl="bgAcc1" presStyleIdx="5" presStyleCnt="12" custScaleX="120091" custScaleY="150121" custLinFactNeighborX="0" custLinFactNeighborY="67216">
        <dgm:presLayoutVars>
          <dgm:bulletEnabled val="1"/>
        </dgm:presLayoutVars>
      </dgm:prSet>
      <dgm:spPr/>
    </dgm:pt>
    <dgm:pt modelId="{26F2A278-4BC9-4D23-8083-A9881619FAFB}" type="pres">
      <dgm:prSet presAssocID="{CE7C7406-EC8E-4B10-8726-62481451A355}" presName="root" presStyleCnt="0"/>
      <dgm:spPr/>
    </dgm:pt>
    <dgm:pt modelId="{6BE79F2A-D58C-4218-9E4C-E86AE984D86E}" type="pres">
      <dgm:prSet presAssocID="{CE7C7406-EC8E-4B10-8726-62481451A355}" presName="rootComposite" presStyleCnt="0"/>
      <dgm:spPr/>
    </dgm:pt>
    <dgm:pt modelId="{696CBF53-E437-49B4-83FF-6CBF539555CD}" type="pres">
      <dgm:prSet presAssocID="{CE7C7406-EC8E-4B10-8726-62481451A355}" presName="rootText" presStyleLbl="node1" presStyleIdx="3" presStyleCnt="6"/>
      <dgm:spPr/>
    </dgm:pt>
    <dgm:pt modelId="{06A495C6-27E9-491D-94FE-8304300DA0BB}" type="pres">
      <dgm:prSet presAssocID="{CE7C7406-EC8E-4B10-8726-62481451A355}" presName="rootConnector" presStyleLbl="node1" presStyleIdx="3" presStyleCnt="6"/>
      <dgm:spPr/>
    </dgm:pt>
    <dgm:pt modelId="{65813BF2-9BFE-4B61-9327-8D8CEC4135EA}" type="pres">
      <dgm:prSet presAssocID="{CE7C7406-EC8E-4B10-8726-62481451A355}" presName="childShape" presStyleCnt="0"/>
      <dgm:spPr/>
    </dgm:pt>
    <dgm:pt modelId="{31A8749B-D318-475E-B3DA-75EFE1C18F6C}" type="pres">
      <dgm:prSet presAssocID="{AA8065D3-B51F-4CD1-9F33-909686DB99E6}" presName="Name13" presStyleLbl="parChTrans1D2" presStyleIdx="6" presStyleCnt="12"/>
      <dgm:spPr/>
    </dgm:pt>
    <dgm:pt modelId="{39EFB6B2-1D2A-4C15-A1B6-AF2D076FFA04}" type="pres">
      <dgm:prSet presAssocID="{22706733-D913-4D0E-8EA6-42289F6B66C3}" presName="childText" presStyleLbl="bgAcc1" presStyleIdx="6" presStyleCnt="12" custScaleX="125289" custScaleY="148968">
        <dgm:presLayoutVars>
          <dgm:bulletEnabled val="1"/>
        </dgm:presLayoutVars>
      </dgm:prSet>
      <dgm:spPr/>
    </dgm:pt>
    <dgm:pt modelId="{7A55BB29-DFCB-42C4-9340-0F8B671FB736}" type="pres">
      <dgm:prSet presAssocID="{C6B89532-DD9B-42EF-B1C9-71F0618EB2F4}" presName="Name13" presStyleLbl="parChTrans1D2" presStyleIdx="7" presStyleCnt="12"/>
      <dgm:spPr/>
    </dgm:pt>
    <dgm:pt modelId="{1A8020D6-F649-4E5B-83F6-2DCC53C077EC}" type="pres">
      <dgm:prSet presAssocID="{7C05C4C5-E6FA-4F27-A6E1-2C55D777F866}" presName="childText" presStyleLbl="bgAcc1" presStyleIdx="7" presStyleCnt="12" custScaleX="114787" custScaleY="149570" custLinFactNeighborX="1313" custLinFactNeighborY="91371">
        <dgm:presLayoutVars>
          <dgm:bulletEnabled val="1"/>
        </dgm:presLayoutVars>
      </dgm:prSet>
      <dgm:spPr/>
    </dgm:pt>
    <dgm:pt modelId="{ADEBCD49-8088-4DBA-87B1-137D3986712A}" type="pres">
      <dgm:prSet presAssocID="{953AFDA5-3FA4-44B8-AB6F-8305824D5077}" presName="root" presStyleCnt="0"/>
      <dgm:spPr/>
    </dgm:pt>
    <dgm:pt modelId="{2168DDE0-28AF-4DB6-A138-28C1E09F0CB6}" type="pres">
      <dgm:prSet presAssocID="{953AFDA5-3FA4-44B8-AB6F-8305824D5077}" presName="rootComposite" presStyleCnt="0"/>
      <dgm:spPr/>
    </dgm:pt>
    <dgm:pt modelId="{070555A8-0818-45E4-B448-E824D38C1754}" type="pres">
      <dgm:prSet presAssocID="{953AFDA5-3FA4-44B8-AB6F-8305824D5077}" presName="rootText" presStyleLbl="node1" presStyleIdx="4" presStyleCnt="6"/>
      <dgm:spPr/>
    </dgm:pt>
    <dgm:pt modelId="{9B331A7B-F506-402C-861C-4501BD1AE17B}" type="pres">
      <dgm:prSet presAssocID="{953AFDA5-3FA4-44B8-AB6F-8305824D5077}" presName="rootConnector" presStyleLbl="node1" presStyleIdx="4" presStyleCnt="6"/>
      <dgm:spPr/>
    </dgm:pt>
    <dgm:pt modelId="{56691118-119F-447E-9E6F-71E4FB0532F1}" type="pres">
      <dgm:prSet presAssocID="{953AFDA5-3FA4-44B8-AB6F-8305824D5077}" presName="childShape" presStyleCnt="0"/>
      <dgm:spPr/>
    </dgm:pt>
    <dgm:pt modelId="{3B1E16D7-F4F1-4AEE-982B-0CCC82FD6EFA}" type="pres">
      <dgm:prSet presAssocID="{C55F561F-D814-4AC6-8935-1FE65E0B4DEB}" presName="Name13" presStyleLbl="parChTrans1D2" presStyleIdx="8" presStyleCnt="12"/>
      <dgm:spPr/>
    </dgm:pt>
    <dgm:pt modelId="{56DEDB2E-5D1B-4933-BCFD-EB05DB0F7519}" type="pres">
      <dgm:prSet presAssocID="{2B41902D-4F71-4B3A-8CAF-FA8A7495833B}" presName="childText" presStyleLbl="bgAcc1" presStyleIdx="8" presStyleCnt="12" custScaleX="121005" custScaleY="152512">
        <dgm:presLayoutVars>
          <dgm:bulletEnabled val="1"/>
        </dgm:presLayoutVars>
      </dgm:prSet>
      <dgm:spPr/>
    </dgm:pt>
    <dgm:pt modelId="{4FE3CFE9-FF19-4337-9B54-DFA50F64E618}" type="pres">
      <dgm:prSet presAssocID="{FDFFF0F8-2232-4970-970C-B1AAA512A3EE}" presName="Name13" presStyleLbl="parChTrans1D2" presStyleIdx="9" presStyleCnt="12"/>
      <dgm:spPr/>
    </dgm:pt>
    <dgm:pt modelId="{195538C3-B8B9-4782-855C-70A28B31ED2E}" type="pres">
      <dgm:prSet presAssocID="{E07E8854-7CE6-463E-9657-2BC1749F625E}" presName="childText" presStyleLbl="bgAcc1" presStyleIdx="9" presStyleCnt="12" custScaleY="148311" custLinFactNeighborX="7877" custLinFactNeighborY="69316">
        <dgm:presLayoutVars>
          <dgm:bulletEnabled val="1"/>
        </dgm:presLayoutVars>
      </dgm:prSet>
      <dgm:spPr/>
    </dgm:pt>
    <dgm:pt modelId="{47328CBF-13E0-411A-A074-B907567B24C0}" type="pres">
      <dgm:prSet presAssocID="{689BED31-EDCB-42A5-9264-B0E006317880}" presName="root" presStyleCnt="0"/>
      <dgm:spPr/>
    </dgm:pt>
    <dgm:pt modelId="{2B5C4F99-D517-4AFB-A559-7425905AF358}" type="pres">
      <dgm:prSet presAssocID="{689BED31-EDCB-42A5-9264-B0E006317880}" presName="rootComposite" presStyleCnt="0"/>
      <dgm:spPr/>
    </dgm:pt>
    <dgm:pt modelId="{EE0BF80A-7D51-4AD0-9692-057698FF8B97}" type="pres">
      <dgm:prSet presAssocID="{689BED31-EDCB-42A5-9264-B0E006317880}" presName="rootText" presStyleLbl="node1" presStyleIdx="5" presStyleCnt="6"/>
      <dgm:spPr/>
    </dgm:pt>
    <dgm:pt modelId="{866420B1-9369-4370-AA4A-315C9107AE95}" type="pres">
      <dgm:prSet presAssocID="{689BED31-EDCB-42A5-9264-B0E006317880}" presName="rootConnector" presStyleLbl="node1" presStyleIdx="5" presStyleCnt="6"/>
      <dgm:spPr/>
    </dgm:pt>
    <dgm:pt modelId="{3FFC415A-B700-4A6C-AAD3-8889D792468E}" type="pres">
      <dgm:prSet presAssocID="{689BED31-EDCB-42A5-9264-B0E006317880}" presName="childShape" presStyleCnt="0"/>
      <dgm:spPr/>
    </dgm:pt>
    <dgm:pt modelId="{654FF21E-9913-4ADB-AB8F-6E4F1C2230C2}" type="pres">
      <dgm:prSet presAssocID="{CD3F85D9-D1EE-4D22-BBB2-7A288F261FB1}" presName="Name13" presStyleLbl="parChTrans1D2" presStyleIdx="10" presStyleCnt="12"/>
      <dgm:spPr/>
    </dgm:pt>
    <dgm:pt modelId="{96F17969-A37E-4907-BCFF-E373A8091F26}" type="pres">
      <dgm:prSet presAssocID="{1E7F2D89-A3B5-4930-9FEF-11E409AE537F}" presName="childText" presStyleLbl="bgAcc1" presStyleIdx="10" presStyleCnt="12" custScaleY="147044">
        <dgm:presLayoutVars>
          <dgm:bulletEnabled val="1"/>
        </dgm:presLayoutVars>
      </dgm:prSet>
      <dgm:spPr/>
    </dgm:pt>
    <dgm:pt modelId="{E7B83596-3355-4757-A5BA-0EDDE69A255C}" type="pres">
      <dgm:prSet presAssocID="{8419E349-2160-4039-B829-D366ED9DE8EE}" presName="Name13" presStyleLbl="parChTrans1D2" presStyleIdx="11" presStyleCnt="12"/>
      <dgm:spPr/>
    </dgm:pt>
    <dgm:pt modelId="{1E1D27A5-6B73-41C3-A15F-7E6A86D1B9E2}" type="pres">
      <dgm:prSet presAssocID="{A49CEEB3-B613-4603-9E3C-780A33BCEB35}" presName="childText" presStyleLbl="bgAcc1" presStyleIdx="11" presStyleCnt="12" custScaleY="154466" custLinFactNeighborX="631" custLinFactNeighborY="82970">
        <dgm:presLayoutVars>
          <dgm:bulletEnabled val="1"/>
        </dgm:presLayoutVars>
      </dgm:prSet>
      <dgm:spPr/>
    </dgm:pt>
  </dgm:ptLst>
  <dgm:cxnLst>
    <dgm:cxn modelId="{41460805-9ADA-48DC-9851-66CD095553AA}" srcId="{F616E880-3AAB-4414-A39C-D6CB513627ED}" destId="{657905BA-2D9A-491F-9F90-AB9C381C7E68}" srcOrd="0" destOrd="0" parTransId="{8EA8BAD5-0DD6-40E5-9EC1-DC4BB86F554A}" sibTransId="{695045FB-8285-4E0E-ADE9-2846D2CFBFDC}"/>
    <dgm:cxn modelId="{A0083106-01A2-4341-9329-A7C8DA3C637C}" type="presOf" srcId="{A49CEEB3-B613-4603-9E3C-780A33BCEB35}" destId="{1E1D27A5-6B73-41C3-A15F-7E6A86D1B9E2}" srcOrd="0" destOrd="0" presId="urn:microsoft.com/office/officeart/2005/8/layout/hierarchy3"/>
    <dgm:cxn modelId="{87224106-5596-41C2-B88B-18EEFF8E6E18}" type="presOf" srcId="{2B41902D-4F71-4B3A-8CAF-FA8A7495833B}" destId="{56DEDB2E-5D1B-4933-BCFD-EB05DB0F7519}" srcOrd="0" destOrd="0" presId="urn:microsoft.com/office/officeart/2005/8/layout/hierarchy3"/>
    <dgm:cxn modelId="{ACC2DA06-D49C-44E6-B669-3184606EAFE5}" type="presOf" srcId="{CD3F85D9-D1EE-4D22-BBB2-7A288F261FB1}" destId="{654FF21E-9913-4ADB-AB8F-6E4F1C2230C2}" srcOrd="0" destOrd="0" presId="urn:microsoft.com/office/officeart/2005/8/layout/hierarchy3"/>
    <dgm:cxn modelId="{ED466E08-4183-4F53-B79D-6860A61690FE}" srcId="{CE7C7406-EC8E-4B10-8726-62481451A355}" destId="{7C05C4C5-E6FA-4F27-A6E1-2C55D777F866}" srcOrd="1" destOrd="0" parTransId="{C6B89532-DD9B-42EF-B1C9-71F0618EB2F4}" sibTransId="{54F00C74-6EF0-4C80-AC09-2D176113593C}"/>
    <dgm:cxn modelId="{39DFDB08-F993-48C2-AAA8-7F37EFE256D0}" type="presOf" srcId="{B91FF138-43F0-4A21-9B5F-2C86110E6090}" destId="{AF7D9A27-120F-4398-B474-4D474EE31AC8}" srcOrd="0" destOrd="0" presId="urn:microsoft.com/office/officeart/2005/8/layout/hierarchy3"/>
    <dgm:cxn modelId="{5A9E1614-ED9E-4C60-811C-F7B3C1128B7B}" type="presOf" srcId="{A2C9BA09-92F8-4CD6-901C-620EB505A80C}" destId="{D8B67ACF-8FC2-4928-A92B-B5B05D4C4E00}" srcOrd="0" destOrd="0" presId="urn:microsoft.com/office/officeart/2005/8/layout/hierarchy3"/>
    <dgm:cxn modelId="{4D7A1415-84ED-4255-B9C3-2B5192810736}" srcId="{657905BA-2D9A-491F-9F90-AB9C381C7E68}" destId="{05FA7E29-86C8-4E47-A156-C3597AD000E6}" srcOrd="0" destOrd="0" parTransId="{9F8A0AE9-998D-4A42-93B0-D07CD970FA38}" sibTransId="{3AA2BF83-AD5E-4397-9DE1-37B9A1B5876B}"/>
    <dgm:cxn modelId="{23659F15-4F2F-4AE0-A667-D5C154EB2BB6}" srcId="{F616E880-3AAB-4414-A39C-D6CB513627ED}" destId="{96AD5DE1-6A10-4AE8-AD8C-026C4736AF29}" srcOrd="2" destOrd="0" parTransId="{D30582E1-F5CA-425F-BF29-DFD0452DFCB4}" sibTransId="{39528097-4B8A-41C5-B691-403E4DB17695}"/>
    <dgm:cxn modelId="{E6E2D717-E724-44B8-BBF9-3ECBCB3DD9FA}" type="presOf" srcId="{E3B9FFFA-859C-41B0-BA22-68B5DBE90E1D}" destId="{5981C002-25AD-491F-8F31-EB6581B0EE7D}" srcOrd="0" destOrd="0" presId="urn:microsoft.com/office/officeart/2005/8/layout/hierarchy3"/>
    <dgm:cxn modelId="{0693C324-FB6A-40C5-9838-841CCE0975A2}" type="presOf" srcId="{657905BA-2D9A-491F-9F90-AB9C381C7E68}" destId="{325DBD44-9E46-4906-88BA-1CC606991288}" srcOrd="1" destOrd="0" presId="urn:microsoft.com/office/officeart/2005/8/layout/hierarchy3"/>
    <dgm:cxn modelId="{73C4CB24-EEED-4BCB-B598-FDD5D63DB97A}" type="presOf" srcId="{96AD5DE1-6A10-4AE8-AD8C-026C4736AF29}" destId="{E9DD3021-4B4B-47AD-BF8C-EFC0A92D99B4}" srcOrd="0" destOrd="0" presId="urn:microsoft.com/office/officeart/2005/8/layout/hierarchy3"/>
    <dgm:cxn modelId="{6BE5C32C-3471-4068-A8AA-5D25B9373E02}" srcId="{953AFDA5-3FA4-44B8-AB6F-8305824D5077}" destId="{2B41902D-4F71-4B3A-8CAF-FA8A7495833B}" srcOrd="0" destOrd="0" parTransId="{C55F561F-D814-4AC6-8935-1FE65E0B4DEB}" sibTransId="{E792A443-7854-4DD9-BC34-556D14169948}"/>
    <dgm:cxn modelId="{59EECE2F-8298-4137-97AC-30BBABEE837D}" type="presOf" srcId="{1A24ABB8-85CA-44BB-AC9C-D9186B13FB5A}" destId="{58D78B50-567F-4177-BD8B-C847AD667BCA}" srcOrd="0" destOrd="0" presId="urn:microsoft.com/office/officeart/2005/8/layout/hierarchy3"/>
    <dgm:cxn modelId="{FF790D30-A9F3-4940-B0F6-F3FA8EF2958F}" type="presOf" srcId="{22706733-D913-4D0E-8EA6-42289F6B66C3}" destId="{39EFB6B2-1D2A-4C15-A1B6-AF2D076FFA04}" srcOrd="0" destOrd="0" presId="urn:microsoft.com/office/officeart/2005/8/layout/hierarchy3"/>
    <dgm:cxn modelId="{30A91F37-AC87-43F2-B8B6-848447B918B9}" type="presOf" srcId="{CE7C7406-EC8E-4B10-8726-62481451A355}" destId="{696CBF53-E437-49B4-83FF-6CBF539555CD}" srcOrd="0" destOrd="0" presId="urn:microsoft.com/office/officeart/2005/8/layout/hierarchy3"/>
    <dgm:cxn modelId="{AD8C613A-129B-4359-8A5D-0C2B0BBBAA35}" srcId="{689BED31-EDCB-42A5-9264-B0E006317880}" destId="{1E7F2D89-A3B5-4930-9FEF-11E409AE537F}" srcOrd="0" destOrd="0" parTransId="{CD3F85D9-D1EE-4D22-BBB2-7A288F261FB1}" sibTransId="{FE96D444-A9AD-44B4-9478-3A377BDE1FB2}"/>
    <dgm:cxn modelId="{EEA0CD3B-05D6-4C02-BE66-1C0D55CA2FA7}" type="presOf" srcId="{C6B89532-DD9B-42EF-B1C9-71F0618EB2F4}" destId="{7A55BB29-DFCB-42C4-9340-0F8B671FB736}" srcOrd="0" destOrd="0" presId="urn:microsoft.com/office/officeart/2005/8/layout/hierarchy3"/>
    <dgm:cxn modelId="{BF91B35E-FC77-4E8A-BEFD-D83F7F5CDCA9}" srcId="{689BED31-EDCB-42A5-9264-B0E006317880}" destId="{A49CEEB3-B613-4603-9E3C-780A33BCEB35}" srcOrd="1" destOrd="0" parTransId="{8419E349-2160-4039-B829-D366ED9DE8EE}" sibTransId="{BF64F51F-9D05-4E0C-9E75-AD72564F8807}"/>
    <dgm:cxn modelId="{C4792641-ACBF-4824-AE51-0A0D87C3B573}" srcId="{96AD5DE1-6A10-4AE8-AD8C-026C4736AF29}" destId="{1A24ABB8-85CA-44BB-AC9C-D9186B13FB5A}" srcOrd="0" destOrd="0" parTransId="{FD1F3C45-749C-4A45-847A-17109A0F1C48}" sibTransId="{F430FEEC-F9D5-4B71-A410-260DBED643BE}"/>
    <dgm:cxn modelId="{D6229561-92BC-4BFF-B5D2-78C72ED8F0B8}" srcId="{F616E880-3AAB-4414-A39C-D6CB513627ED}" destId="{953AFDA5-3FA4-44B8-AB6F-8305824D5077}" srcOrd="4" destOrd="0" parTransId="{2411C45A-F91A-4997-AF5E-07BE158A7BEB}" sibTransId="{24CA963D-61B2-4E20-8516-448C61DAFF3F}"/>
    <dgm:cxn modelId="{411B6544-A806-431A-AE45-2911E1E15893}" type="presOf" srcId="{953AFDA5-3FA4-44B8-AB6F-8305824D5077}" destId="{070555A8-0818-45E4-B448-E824D38C1754}" srcOrd="0" destOrd="0" presId="urn:microsoft.com/office/officeart/2005/8/layout/hierarchy3"/>
    <dgm:cxn modelId="{C9531167-1318-4AF9-A877-F238D49AD143}" type="presOf" srcId="{689BED31-EDCB-42A5-9264-B0E006317880}" destId="{EE0BF80A-7D51-4AD0-9692-057698FF8B97}" srcOrd="0" destOrd="0" presId="urn:microsoft.com/office/officeart/2005/8/layout/hierarchy3"/>
    <dgm:cxn modelId="{611A4F6B-0DEF-47CF-B3AD-01BB94063BA3}" srcId="{F616E880-3AAB-4414-A39C-D6CB513627ED}" destId="{CE7C7406-EC8E-4B10-8726-62481451A355}" srcOrd="3" destOrd="0" parTransId="{1AB2C888-B609-45A9-93FF-B67AA4B66238}" sibTransId="{BAB790BF-A912-4364-B6B0-90BD2146AD00}"/>
    <dgm:cxn modelId="{12418C6C-E04F-4385-A1BB-DE1F767DA24D}" type="presOf" srcId="{CD8CA34B-FCBC-4B46-BC75-B42273F044F3}" destId="{E43A6473-764C-4D93-95D1-40AA4AC2B2B2}" srcOrd="0" destOrd="0" presId="urn:microsoft.com/office/officeart/2005/8/layout/hierarchy3"/>
    <dgm:cxn modelId="{E12D4C4E-AE81-4B12-9918-9F2C7586E413}" type="presOf" srcId="{8419E349-2160-4039-B829-D366ED9DE8EE}" destId="{E7B83596-3355-4757-A5BA-0EDDE69A255C}" srcOrd="0" destOrd="0" presId="urn:microsoft.com/office/officeart/2005/8/layout/hierarchy3"/>
    <dgm:cxn modelId="{D0BB1150-F287-4D30-A519-1F28D211F859}" srcId="{96AD5DE1-6A10-4AE8-AD8C-026C4736AF29}" destId="{CD8CA34B-FCBC-4B46-BC75-B42273F044F3}" srcOrd="1" destOrd="0" parTransId="{01C379FE-A810-41C2-B3F4-DF1283D5BF81}" sibTransId="{6B040415-AC89-4491-95A8-F7371FEDF934}"/>
    <dgm:cxn modelId="{99948270-B725-45A3-845B-09059C916964}" type="presOf" srcId="{0586382D-A4A0-423B-A579-D2D8FA65043B}" destId="{007AE9E0-E488-480F-A95C-6618260BC017}" srcOrd="0" destOrd="0" presId="urn:microsoft.com/office/officeart/2005/8/layout/hierarchy3"/>
    <dgm:cxn modelId="{D2DD6352-7945-421E-8961-4CDD23F29CEB}" srcId="{CE7C7406-EC8E-4B10-8726-62481451A355}" destId="{22706733-D913-4D0E-8EA6-42289F6B66C3}" srcOrd="0" destOrd="0" parTransId="{AA8065D3-B51F-4CD1-9F33-909686DB99E6}" sibTransId="{C9F1B37A-E622-4EC4-B585-2CF6550CFE86}"/>
    <dgm:cxn modelId="{14AF7B72-5424-4079-ABB6-5F5F97900A77}" srcId="{F616E880-3AAB-4414-A39C-D6CB513627ED}" destId="{3B0CC769-4F8F-414D-9488-17C468F02122}" srcOrd="1" destOrd="0" parTransId="{9B9EA5A7-B7CC-4D8A-9953-F189941A070C}" sibTransId="{593FCBCA-BE9E-4E7D-826B-041F3CB1E0DA}"/>
    <dgm:cxn modelId="{2936E079-C45B-4A5F-B141-E139FE8ECF5B}" srcId="{3B0CC769-4F8F-414D-9488-17C468F02122}" destId="{5862CE1E-BC85-48FF-A6E2-16301025F4C7}" srcOrd="1" destOrd="0" parTransId="{0586382D-A4A0-423B-A579-D2D8FA65043B}" sibTransId="{9DBC2D71-6A45-499D-BB64-DCEF7C2409C7}"/>
    <dgm:cxn modelId="{132AED5A-B63D-4066-8F97-10FAD6134017}" type="presOf" srcId="{3B0CC769-4F8F-414D-9488-17C468F02122}" destId="{1EB1F8B1-7050-4482-A6CC-5E7B4D087EC9}" srcOrd="0" destOrd="0" presId="urn:microsoft.com/office/officeart/2005/8/layout/hierarchy3"/>
    <dgm:cxn modelId="{3D80C68A-362E-4D9B-AD92-890DA8B5213B}" srcId="{953AFDA5-3FA4-44B8-AB6F-8305824D5077}" destId="{E07E8854-7CE6-463E-9657-2BC1749F625E}" srcOrd="1" destOrd="0" parTransId="{FDFFF0F8-2232-4970-970C-B1AAA512A3EE}" sibTransId="{317E710C-E1B0-40B0-93E6-29CFDCCE9086}"/>
    <dgm:cxn modelId="{1A35E58A-23C0-434A-8C31-213682514B89}" type="presOf" srcId="{C55F561F-D814-4AC6-8935-1FE65E0B4DEB}" destId="{3B1E16D7-F4F1-4AEE-982B-0CCC82FD6EFA}" srcOrd="0" destOrd="0" presId="urn:microsoft.com/office/officeart/2005/8/layout/hierarchy3"/>
    <dgm:cxn modelId="{39ABD78B-E60D-4EBC-90D0-96BCC188D27F}" type="presOf" srcId="{01C379FE-A810-41C2-B3F4-DF1283D5BF81}" destId="{E42FFC97-8D22-4D7B-8DEA-FCDACCF79816}" srcOrd="0" destOrd="0" presId="urn:microsoft.com/office/officeart/2005/8/layout/hierarchy3"/>
    <dgm:cxn modelId="{60B4DD8B-D3E3-41B7-A9F7-7133A44BF63B}" srcId="{F616E880-3AAB-4414-A39C-D6CB513627ED}" destId="{689BED31-EDCB-42A5-9264-B0E006317880}" srcOrd="5" destOrd="0" parTransId="{3DC08590-3D6D-4736-BC65-291E8D771392}" sibTransId="{9D24010B-3F83-43F3-A24F-CAFC9F3E7A7B}"/>
    <dgm:cxn modelId="{E94C1096-C399-4993-9AC1-A77D001DE4C0}" type="presOf" srcId="{9F8A0AE9-998D-4A42-93B0-D07CD970FA38}" destId="{9A7667C7-32DA-49C6-BD86-61E71E0C9DAF}" srcOrd="0" destOrd="0" presId="urn:microsoft.com/office/officeart/2005/8/layout/hierarchy3"/>
    <dgm:cxn modelId="{A7D30D97-161D-4CF0-9E4E-90C0F23D3134}" type="presOf" srcId="{FDFFF0F8-2232-4970-970C-B1AAA512A3EE}" destId="{4FE3CFE9-FF19-4337-9B54-DFA50F64E618}" srcOrd="0" destOrd="0" presId="urn:microsoft.com/office/officeart/2005/8/layout/hierarchy3"/>
    <dgm:cxn modelId="{7A9F8F99-0455-4460-B1DF-000171624F50}" type="presOf" srcId="{AA8065D3-B51F-4CD1-9F33-909686DB99E6}" destId="{31A8749B-D318-475E-B3DA-75EFE1C18F6C}" srcOrd="0" destOrd="0" presId="urn:microsoft.com/office/officeart/2005/8/layout/hierarchy3"/>
    <dgm:cxn modelId="{E17CDEA5-970C-432A-9270-2652F36D95C0}" type="presOf" srcId="{05FA7E29-86C8-4E47-A156-C3597AD000E6}" destId="{FB6FC2E7-3246-4CC6-BE3D-5166D1D8FBB1}" srcOrd="0" destOrd="0" presId="urn:microsoft.com/office/officeart/2005/8/layout/hierarchy3"/>
    <dgm:cxn modelId="{3C54D7A8-BC91-4F19-AE9A-618A38E1C489}" srcId="{657905BA-2D9A-491F-9F90-AB9C381C7E68}" destId="{E3B9FFFA-859C-41B0-BA22-68B5DBE90E1D}" srcOrd="1" destOrd="0" parTransId="{A2C9BA09-92F8-4CD6-901C-620EB505A80C}" sibTransId="{EFD52073-D57C-41C7-882C-EF2FF5A29DAF}"/>
    <dgm:cxn modelId="{AFB4A2AD-1E1B-4EC8-8209-97F4A58B3840}" type="presOf" srcId="{5862CE1E-BC85-48FF-A6E2-16301025F4C7}" destId="{87923282-0471-4CE3-9EE2-A23039BE4767}" srcOrd="0" destOrd="0" presId="urn:microsoft.com/office/officeart/2005/8/layout/hierarchy3"/>
    <dgm:cxn modelId="{D87130B4-40C3-4AC4-89AD-92117414D3F5}" type="presOf" srcId="{F616E880-3AAB-4414-A39C-D6CB513627ED}" destId="{700865EB-275D-4009-BACC-2C8914158CBA}" srcOrd="0" destOrd="0" presId="urn:microsoft.com/office/officeart/2005/8/layout/hierarchy3"/>
    <dgm:cxn modelId="{416127C3-A550-4C33-92DA-231A5FE37F7C}" type="presOf" srcId="{1E7F2D89-A3B5-4930-9FEF-11E409AE537F}" destId="{96F17969-A37E-4907-BCFF-E373A8091F26}" srcOrd="0" destOrd="0" presId="urn:microsoft.com/office/officeart/2005/8/layout/hierarchy3"/>
    <dgm:cxn modelId="{C4AD1AC4-D58A-41AC-8152-ADE10791940A}" type="presOf" srcId="{657905BA-2D9A-491F-9F90-AB9C381C7E68}" destId="{5B917674-7588-4F92-86FF-2F06F97E3FD6}" srcOrd="0" destOrd="0" presId="urn:microsoft.com/office/officeart/2005/8/layout/hierarchy3"/>
    <dgm:cxn modelId="{A5CF1CC7-0034-480F-8E95-C3C150AC5613}" type="presOf" srcId="{7C05C4C5-E6FA-4F27-A6E1-2C55D777F866}" destId="{1A8020D6-F649-4E5B-83F6-2DCC53C077EC}" srcOrd="0" destOrd="0" presId="urn:microsoft.com/office/officeart/2005/8/layout/hierarchy3"/>
    <dgm:cxn modelId="{7E2865D9-3711-47A5-9512-AE878737E35C}" type="presOf" srcId="{CE7C7406-EC8E-4B10-8726-62481451A355}" destId="{06A495C6-27E9-491D-94FE-8304300DA0BB}" srcOrd="1" destOrd="0" presId="urn:microsoft.com/office/officeart/2005/8/layout/hierarchy3"/>
    <dgm:cxn modelId="{05E31EDA-2A68-49A3-9203-B91CE3782CAA}" type="presOf" srcId="{3B0CC769-4F8F-414D-9488-17C468F02122}" destId="{AD95E160-C9E4-4E26-A286-599807F44448}" srcOrd="1" destOrd="0" presId="urn:microsoft.com/office/officeart/2005/8/layout/hierarchy3"/>
    <dgm:cxn modelId="{267E4DE1-29C9-4426-8860-E50FF3FD68B6}" type="presOf" srcId="{FD1F3C45-749C-4A45-847A-17109A0F1C48}" destId="{D9F3921E-FB35-4366-B9DA-705061CDF550}" srcOrd="0" destOrd="0" presId="urn:microsoft.com/office/officeart/2005/8/layout/hierarchy3"/>
    <dgm:cxn modelId="{AD67F4E2-AD32-44D0-9B5C-204216BFBCC2}" type="presOf" srcId="{689BED31-EDCB-42A5-9264-B0E006317880}" destId="{866420B1-9369-4370-AA4A-315C9107AE95}" srcOrd="1" destOrd="0" presId="urn:microsoft.com/office/officeart/2005/8/layout/hierarchy3"/>
    <dgm:cxn modelId="{443360E6-FE6D-4CFB-9DC0-E1D45E9FF2F6}" type="presOf" srcId="{71F834AF-594F-4C88-85CF-F6A7B522FC83}" destId="{2094ED9A-7777-4F53-978E-0C4EBD3AB567}" srcOrd="0" destOrd="0" presId="urn:microsoft.com/office/officeart/2005/8/layout/hierarchy3"/>
    <dgm:cxn modelId="{09F644EA-14E8-45FD-8892-DFA86FF4C319}" srcId="{3B0CC769-4F8F-414D-9488-17C468F02122}" destId="{71F834AF-594F-4C88-85CF-F6A7B522FC83}" srcOrd="0" destOrd="0" parTransId="{B91FF138-43F0-4A21-9B5F-2C86110E6090}" sibTransId="{1845CDC0-30F1-4BE4-B807-6C4015067CD5}"/>
    <dgm:cxn modelId="{CA6AF6ED-D096-4460-910C-398A690E68E9}" type="presOf" srcId="{96AD5DE1-6A10-4AE8-AD8C-026C4736AF29}" destId="{CE7B8480-4D40-4B16-BC52-0C71902422CD}" srcOrd="1" destOrd="0" presId="urn:microsoft.com/office/officeart/2005/8/layout/hierarchy3"/>
    <dgm:cxn modelId="{95C5ADFB-3619-4896-A367-D479770DCD6D}" type="presOf" srcId="{953AFDA5-3FA4-44B8-AB6F-8305824D5077}" destId="{9B331A7B-F506-402C-861C-4501BD1AE17B}" srcOrd="1" destOrd="0" presId="urn:microsoft.com/office/officeart/2005/8/layout/hierarchy3"/>
    <dgm:cxn modelId="{30C697FE-B22D-4FDE-B220-576F6BF646EF}" type="presOf" srcId="{E07E8854-7CE6-463E-9657-2BC1749F625E}" destId="{195538C3-B8B9-4782-855C-70A28B31ED2E}" srcOrd="0" destOrd="0" presId="urn:microsoft.com/office/officeart/2005/8/layout/hierarchy3"/>
    <dgm:cxn modelId="{A5361BEF-F2E7-4B31-987D-C1E8A1DDA9B6}" type="presParOf" srcId="{700865EB-275D-4009-BACC-2C8914158CBA}" destId="{F5CE0458-A4BA-4BFC-AF32-6240C11A114E}" srcOrd="0" destOrd="0" presId="urn:microsoft.com/office/officeart/2005/8/layout/hierarchy3"/>
    <dgm:cxn modelId="{AFE9D68B-FE9B-40D5-8264-61AD9F63495D}" type="presParOf" srcId="{F5CE0458-A4BA-4BFC-AF32-6240C11A114E}" destId="{B6059067-F331-4A35-8BC4-069A1985C923}" srcOrd="0" destOrd="0" presId="urn:microsoft.com/office/officeart/2005/8/layout/hierarchy3"/>
    <dgm:cxn modelId="{A439AF55-2741-46E7-80E8-CCE4027FD3F6}" type="presParOf" srcId="{B6059067-F331-4A35-8BC4-069A1985C923}" destId="{5B917674-7588-4F92-86FF-2F06F97E3FD6}" srcOrd="0" destOrd="0" presId="urn:microsoft.com/office/officeart/2005/8/layout/hierarchy3"/>
    <dgm:cxn modelId="{5EB7742C-C900-4EEA-B4AB-F240958AE379}" type="presParOf" srcId="{B6059067-F331-4A35-8BC4-069A1985C923}" destId="{325DBD44-9E46-4906-88BA-1CC606991288}" srcOrd="1" destOrd="0" presId="urn:microsoft.com/office/officeart/2005/8/layout/hierarchy3"/>
    <dgm:cxn modelId="{24439260-2675-435E-8A32-E34CC457254F}" type="presParOf" srcId="{F5CE0458-A4BA-4BFC-AF32-6240C11A114E}" destId="{BFAFE7A0-827B-4CC0-A951-AF64EC25C3CF}" srcOrd="1" destOrd="0" presId="urn:microsoft.com/office/officeart/2005/8/layout/hierarchy3"/>
    <dgm:cxn modelId="{ED53B87B-D15C-4AB6-B1B0-70AB1AB5AFF5}" type="presParOf" srcId="{BFAFE7A0-827B-4CC0-A951-AF64EC25C3CF}" destId="{9A7667C7-32DA-49C6-BD86-61E71E0C9DAF}" srcOrd="0" destOrd="0" presId="urn:microsoft.com/office/officeart/2005/8/layout/hierarchy3"/>
    <dgm:cxn modelId="{732251D9-E1CD-4B5C-A939-CE81F0877006}" type="presParOf" srcId="{BFAFE7A0-827B-4CC0-A951-AF64EC25C3CF}" destId="{FB6FC2E7-3246-4CC6-BE3D-5166D1D8FBB1}" srcOrd="1" destOrd="0" presId="urn:microsoft.com/office/officeart/2005/8/layout/hierarchy3"/>
    <dgm:cxn modelId="{9D976A7A-68FB-4D71-A7A1-F6D8BA3739BC}" type="presParOf" srcId="{BFAFE7A0-827B-4CC0-A951-AF64EC25C3CF}" destId="{D8B67ACF-8FC2-4928-A92B-B5B05D4C4E00}" srcOrd="2" destOrd="0" presId="urn:microsoft.com/office/officeart/2005/8/layout/hierarchy3"/>
    <dgm:cxn modelId="{1D10FA1E-E0FD-417D-BC30-8FF7D720F562}" type="presParOf" srcId="{BFAFE7A0-827B-4CC0-A951-AF64EC25C3CF}" destId="{5981C002-25AD-491F-8F31-EB6581B0EE7D}" srcOrd="3" destOrd="0" presId="urn:microsoft.com/office/officeart/2005/8/layout/hierarchy3"/>
    <dgm:cxn modelId="{BF1D6EA1-ABD2-4D83-B586-7448761D62AC}" type="presParOf" srcId="{700865EB-275D-4009-BACC-2C8914158CBA}" destId="{CCC1622B-5E4B-48D9-A3DA-C5DDC0C28650}" srcOrd="1" destOrd="0" presId="urn:microsoft.com/office/officeart/2005/8/layout/hierarchy3"/>
    <dgm:cxn modelId="{F1B3FED3-EFC2-45E3-ABEB-E0247913C1AA}" type="presParOf" srcId="{CCC1622B-5E4B-48D9-A3DA-C5DDC0C28650}" destId="{DC405AE5-4895-4C20-BEB8-5F64CE70CE19}" srcOrd="0" destOrd="0" presId="urn:microsoft.com/office/officeart/2005/8/layout/hierarchy3"/>
    <dgm:cxn modelId="{5E1D6FAA-6149-4D26-9058-2E92811ABEFD}" type="presParOf" srcId="{DC405AE5-4895-4C20-BEB8-5F64CE70CE19}" destId="{1EB1F8B1-7050-4482-A6CC-5E7B4D087EC9}" srcOrd="0" destOrd="0" presId="urn:microsoft.com/office/officeart/2005/8/layout/hierarchy3"/>
    <dgm:cxn modelId="{3E6A0C16-7C12-4250-93C6-FC0E2E937A94}" type="presParOf" srcId="{DC405AE5-4895-4C20-BEB8-5F64CE70CE19}" destId="{AD95E160-C9E4-4E26-A286-599807F44448}" srcOrd="1" destOrd="0" presId="urn:microsoft.com/office/officeart/2005/8/layout/hierarchy3"/>
    <dgm:cxn modelId="{08BD88C8-14EB-4160-A030-AA55473DE63E}" type="presParOf" srcId="{CCC1622B-5E4B-48D9-A3DA-C5DDC0C28650}" destId="{3D61FD7A-67F8-44CF-9200-0E9C152FE4CB}" srcOrd="1" destOrd="0" presId="urn:microsoft.com/office/officeart/2005/8/layout/hierarchy3"/>
    <dgm:cxn modelId="{8F186369-BD4D-40E2-A91B-46D2114E33B4}" type="presParOf" srcId="{3D61FD7A-67F8-44CF-9200-0E9C152FE4CB}" destId="{AF7D9A27-120F-4398-B474-4D474EE31AC8}" srcOrd="0" destOrd="0" presId="urn:microsoft.com/office/officeart/2005/8/layout/hierarchy3"/>
    <dgm:cxn modelId="{29BDC893-32FF-45C3-B96A-9227AE598C5D}" type="presParOf" srcId="{3D61FD7A-67F8-44CF-9200-0E9C152FE4CB}" destId="{2094ED9A-7777-4F53-978E-0C4EBD3AB567}" srcOrd="1" destOrd="0" presId="urn:microsoft.com/office/officeart/2005/8/layout/hierarchy3"/>
    <dgm:cxn modelId="{A0B0D007-6339-4B04-A4C2-452269BA101D}" type="presParOf" srcId="{3D61FD7A-67F8-44CF-9200-0E9C152FE4CB}" destId="{007AE9E0-E488-480F-A95C-6618260BC017}" srcOrd="2" destOrd="0" presId="urn:microsoft.com/office/officeart/2005/8/layout/hierarchy3"/>
    <dgm:cxn modelId="{B679FBE4-3E12-4D42-AA4F-A70C21F5B980}" type="presParOf" srcId="{3D61FD7A-67F8-44CF-9200-0E9C152FE4CB}" destId="{87923282-0471-4CE3-9EE2-A23039BE4767}" srcOrd="3" destOrd="0" presId="urn:microsoft.com/office/officeart/2005/8/layout/hierarchy3"/>
    <dgm:cxn modelId="{CBC5E8EE-EBAD-40EB-9270-0B359E2B1FF7}" type="presParOf" srcId="{700865EB-275D-4009-BACC-2C8914158CBA}" destId="{14F9CBED-C98B-43B2-A2DE-296683C1C9D6}" srcOrd="2" destOrd="0" presId="urn:microsoft.com/office/officeart/2005/8/layout/hierarchy3"/>
    <dgm:cxn modelId="{FB5DA628-60B2-4C4C-B58D-56590E27837B}" type="presParOf" srcId="{14F9CBED-C98B-43B2-A2DE-296683C1C9D6}" destId="{2434DF3F-98E7-4C4D-B8DA-714E5A231C2F}" srcOrd="0" destOrd="0" presId="urn:microsoft.com/office/officeart/2005/8/layout/hierarchy3"/>
    <dgm:cxn modelId="{D595C19F-1A0C-452B-9760-FF4A30848503}" type="presParOf" srcId="{2434DF3F-98E7-4C4D-B8DA-714E5A231C2F}" destId="{E9DD3021-4B4B-47AD-BF8C-EFC0A92D99B4}" srcOrd="0" destOrd="0" presId="urn:microsoft.com/office/officeart/2005/8/layout/hierarchy3"/>
    <dgm:cxn modelId="{2C3D4CC8-CF58-41B5-B066-EE9838827F26}" type="presParOf" srcId="{2434DF3F-98E7-4C4D-B8DA-714E5A231C2F}" destId="{CE7B8480-4D40-4B16-BC52-0C71902422CD}" srcOrd="1" destOrd="0" presId="urn:microsoft.com/office/officeart/2005/8/layout/hierarchy3"/>
    <dgm:cxn modelId="{9517F792-4235-488B-BB1D-75CC4AC4CCDB}" type="presParOf" srcId="{14F9CBED-C98B-43B2-A2DE-296683C1C9D6}" destId="{47D69063-18B2-4CC4-8C35-BF1D43145105}" srcOrd="1" destOrd="0" presId="urn:microsoft.com/office/officeart/2005/8/layout/hierarchy3"/>
    <dgm:cxn modelId="{F55FD67F-4D2B-480C-899B-BC9F1CA7F4A7}" type="presParOf" srcId="{47D69063-18B2-4CC4-8C35-BF1D43145105}" destId="{D9F3921E-FB35-4366-B9DA-705061CDF550}" srcOrd="0" destOrd="0" presId="urn:microsoft.com/office/officeart/2005/8/layout/hierarchy3"/>
    <dgm:cxn modelId="{D5B04F1D-5D4B-4E1F-B9B1-4332336BA445}" type="presParOf" srcId="{47D69063-18B2-4CC4-8C35-BF1D43145105}" destId="{58D78B50-567F-4177-BD8B-C847AD667BCA}" srcOrd="1" destOrd="0" presId="urn:microsoft.com/office/officeart/2005/8/layout/hierarchy3"/>
    <dgm:cxn modelId="{080D398A-336F-4BEC-BCFB-ECC32C2F73FB}" type="presParOf" srcId="{47D69063-18B2-4CC4-8C35-BF1D43145105}" destId="{E42FFC97-8D22-4D7B-8DEA-FCDACCF79816}" srcOrd="2" destOrd="0" presId="urn:microsoft.com/office/officeart/2005/8/layout/hierarchy3"/>
    <dgm:cxn modelId="{AD0A7776-9EC1-4EF3-AB47-6461DC57CFF1}" type="presParOf" srcId="{47D69063-18B2-4CC4-8C35-BF1D43145105}" destId="{E43A6473-764C-4D93-95D1-40AA4AC2B2B2}" srcOrd="3" destOrd="0" presId="urn:microsoft.com/office/officeart/2005/8/layout/hierarchy3"/>
    <dgm:cxn modelId="{319CCB5C-6BEB-4555-A427-419A7911BBD0}" type="presParOf" srcId="{700865EB-275D-4009-BACC-2C8914158CBA}" destId="{26F2A278-4BC9-4D23-8083-A9881619FAFB}" srcOrd="3" destOrd="0" presId="urn:microsoft.com/office/officeart/2005/8/layout/hierarchy3"/>
    <dgm:cxn modelId="{7835089D-0AF4-4ECA-BC00-8B8E7E17B287}" type="presParOf" srcId="{26F2A278-4BC9-4D23-8083-A9881619FAFB}" destId="{6BE79F2A-D58C-4218-9E4C-E86AE984D86E}" srcOrd="0" destOrd="0" presId="urn:microsoft.com/office/officeart/2005/8/layout/hierarchy3"/>
    <dgm:cxn modelId="{2C991B3F-FFED-4C42-AE78-6020F9AA4EB2}" type="presParOf" srcId="{6BE79F2A-D58C-4218-9E4C-E86AE984D86E}" destId="{696CBF53-E437-49B4-83FF-6CBF539555CD}" srcOrd="0" destOrd="0" presId="urn:microsoft.com/office/officeart/2005/8/layout/hierarchy3"/>
    <dgm:cxn modelId="{C715F42A-ED9F-4C82-9FE6-660F2E1F3397}" type="presParOf" srcId="{6BE79F2A-D58C-4218-9E4C-E86AE984D86E}" destId="{06A495C6-27E9-491D-94FE-8304300DA0BB}" srcOrd="1" destOrd="0" presId="urn:microsoft.com/office/officeart/2005/8/layout/hierarchy3"/>
    <dgm:cxn modelId="{8097071C-BB6A-4AA6-88E9-5023FCDBA85B}" type="presParOf" srcId="{26F2A278-4BC9-4D23-8083-A9881619FAFB}" destId="{65813BF2-9BFE-4B61-9327-8D8CEC4135EA}" srcOrd="1" destOrd="0" presId="urn:microsoft.com/office/officeart/2005/8/layout/hierarchy3"/>
    <dgm:cxn modelId="{2B3FEC33-6D1E-4BFA-9D4A-04BA57D39867}" type="presParOf" srcId="{65813BF2-9BFE-4B61-9327-8D8CEC4135EA}" destId="{31A8749B-D318-475E-B3DA-75EFE1C18F6C}" srcOrd="0" destOrd="0" presId="urn:microsoft.com/office/officeart/2005/8/layout/hierarchy3"/>
    <dgm:cxn modelId="{A4786C8A-98C4-410A-BC5A-81A3CC0476FC}" type="presParOf" srcId="{65813BF2-9BFE-4B61-9327-8D8CEC4135EA}" destId="{39EFB6B2-1D2A-4C15-A1B6-AF2D076FFA04}" srcOrd="1" destOrd="0" presId="urn:microsoft.com/office/officeart/2005/8/layout/hierarchy3"/>
    <dgm:cxn modelId="{18E029EF-A1CC-4525-BF56-EA19DA760BF9}" type="presParOf" srcId="{65813BF2-9BFE-4B61-9327-8D8CEC4135EA}" destId="{7A55BB29-DFCB-42C4-9340-0F8B671FB736}" srcOrd="2" destOrd="0" presId="urn:microsoft.com/office/officeart/2005/8/layout/hierarchy3"/>
    <dgm:cxn modelId="{3E4196E0-6097-4180-9352-2231F933D8A0}" type="presParOf" srcId="{65813BF2-9BFE-4B61-9327-8D8CEC4135EA}" destId="{1A8020D6-F649-4E5B-83F6-2DCC53C077EC}" srcOrd="3" destOrd="0" presId="urn:microsoft.com/office/officeart/2005/8/layout/hierarchy3"/>
    <dgm:cxn modelId="{92337E08-02A1-479F-9B2F-E9AF2E053AC8}" type="presParOf" srcId="{700865EB-275D-4009-BACC-2C8914158CBA}" destId="{ADEBCD49-8088-4DBA-87B1-137D3986712A}" srcOrd="4" destOrd="0" presId="urn:microsoft.com/office/officeart/2005/8/layout/hierarchy3"/>
    <dgm:cxn modelId="{FB46FB17-4937-4866-B6A2-A7DF74E5EFD3}" type="presParOf" srcId="{ADEBCD49-8088-4DBA-87B1-137D3986712A}" destId="{2168DDE0-28AF-4DB6-A138-28C1E09F0CB6}" srcOrd="0" destOrd="0" presId="urn:microsoft.com/office/officeart/2005/8/layout/hierarchy3"/>
    <dgm:cxn modelId="{D4AD49B4-E697-4D0D-9A19-A04E9EAA2C58}" type="presParOf" srcId="{2168DDE0-28AF-4DB6-A138-28C1E09F0CB6}" destId="{070555A8-0818-45E4-B448-E824D38C1754}" srcOrd="0" destOrd="0" presId="urn:microsoft.com/office/officeart/2005/8/layout/hierarchy3"/>
    <dgm:cxn modelId="{515B1DFC-A893-41C9-BA90-59D17716B35E}" type="presParOf" srcId="{2168DDE0-28AF-4DB6-A138-28C1E09F0CB6}" destId="{9B331A7B-F506-402C-861C-4501BD1AE17B}" srcOrd="1" destOrd="0" presId="urn:microsoft.com/office/officeart/2005/8/layout/hierarchy3"/>
    <dgm:cxn modelId="{35AADF82-9569-480F-95ED-442F0F95949C}" type="presParOf" srcId="{ADEBCD49-8088-4DBA-87B1-137D3986712A}" destId="{56691118-119F-447E-9E6F-71E4FB0532F1}" srcOrd="1" destOrd="0" presId="urn:microsoft.com/office/officeart/2005/8/layout/hierarchy3"/>
    <dgm:cxn modelId="{2F948FDF-BE9C-46EF-B013-1C96D6E8A570}" type="presParOf" srcId="{56691118-119F-447E-9E6F-71E4FB0532F1}" destId="{3B1E16D7-F4F1-4AEE-982B-0CCC82FD6EFA}" srcOrd="0" destOrd="0" presId="urn:microsoft.com/office/officeart/2005/8/layout/hierarchy3"/>
    <dgm:cxn modelId="{FC400CAC-DF0D-4291-BD84-543AF863B1BD}" type="presParOf" srcId="{56691118-119F-447E-9E6F-71E4FB0532F1}" destId="{56DEDB2E-5D1B-4933-BCFD-EB05DB0F7519}" srcOrd="1" destOrd="0" presId="urn:microsoft.com/office/officeart/2005/8/layout/hierarchy3"/>
    <dgm:cxn modelId="{8A77CF21-5AE8-4A3D-9AE4-D7AB1B69ABC6}" type="presParOf" srcId="{56691118-119F-447E-9E6F-71E4FB0532F1}" destId="{4FE3CFE9-FF19-4337-9B54-DFA50F64E618}" srcOrd="2" destOrd="0" presId="urn:microsoft.com/office/officeart/2005/8/layout/hierarchy3"/>
    <dgm:cxn modelId="{667AC08C-0EB9-4F3F-AFF6-AF9949A655BA}" type="presParOf" srcId="{56691118-119F-447E-9E6F-71E4FB0532F1}" destId="{195538C3-B8B9-4782-855C-70A28B31ED2E}" srcOrd="3" destOrd="0" presId="urn:microsoft.com/office/officeart/2005/8/layout/hierarchy3"/>
    <dgm:cxn modelId="{5A24985B-825E-4775-95D6-3A8A5588650A}" type="presParOf" srcId="{700865EB-275D-4009-BACC-2C8914158CBA}" destId="{47328CBF-13E0-411A-A074-B907567B24C0}" srcOrd="5" destOrd="0" presId="urn:microsoft.com/office/officeart/2005/8/layout/hierarchy3"/>
    <dgm:cxn modelId="{ADA314BA-B206-4297-8874-EC4FC5FE5534}" type="presParOf" srcId="{47328CBF-13E0-411A-A074-B907567B24C0}" destId="{2B5C4F99-D517-4AFB-A559-7425905AF358}" srcOrd="0" destOrd="0" presId="urn:microsoft.com/office/officeart/2005/8/layout/hierarchy3"/>
    <dgm:cxn modelId="{B6703FD9-4876-42D4-96F4-FFC8580DE0E2}" type="presParOf" srcId="{2B5C4F99-D517-4AFB-A559-7425905AF358}" destId="{EE0BF80A-7D51-4AD0-9692-057698FF8B97}" srcOrd="0" destOrd="0" presId="urn:microsoft.com/office/officeart/2005/8/layout/hierarchy3"/>
    <dgm:cxn modelId="{CFEAB382-1A2A-4DB9-8060-8B89DD5F26CE}" type="presParOf" srcId="{2B5C4F99-D517-4AFB-A559-7425905AF358}" destId="{866420B1-9369-4370-AA4A-315C9107AE95}" srcOrd="1" destOrd="0" presId="urn:microsoft.com/office/officeart/2005/8/layout/hierarchy3"/>
    <dgm:cxn modelId="{67F75346-417A-4926-ABFA-176FCC9983E3}" type="presParOf" srcId="{47328CBF-13E0-411A-A074-B907567B24C0}" destId="{3FFC415A-B700-4A6C-AAD3-8889D792468E}" srcOrd="1" destOrd="0" presId="urn:microsoft.com/office/officeart/2005/8/layout/hierarchy3"/>
    <dgm:cxn modelId="{43F6A0F6-B75A-4490-9306-3BF551C795E7}" type="presParOf" srcId="{3FFC415A-B700-4A6C-AAD3-8889D792468E}" destId="{654FF21E-9913-4ADB-AB8F-6E4F1C2230C2}" srcOrd="0" destOrd="0" presId="urn:microsoft.com/office/officeart/2005/8/layout/hierarchy3"/>
    <dgm:cxn modelId="{AF00AB83-331B-48F0-9777-7373D8F56A48}" type="presParOf" srcId="{3FFC415A-B700-4A6C-AAD3-8889D792468E}" destId="{96F17969-A37E-4907-BCFF-E373A8091F26}" srcOrd="1" destOrd="0" presId="urn:microsoft.com/office/officeart/2005/8/layout/hierarchy3"/>
    <dgm:cxn modelId="{D8F91E64-9A7B-467B-850C-2F367621BE0A}" type="presParOf" srcId="{3FFC415A-B700-4A6C-AAD3-8889D792468E}" destId="{E7B83596-3355-4757-A5BA-0EDDE69A255C}" srcOrd="2" destOrd="0" presId="urn:microsoft.com/office/officeart/2005/8/layout/hierarchy3"/>
    <dgm:cxn modelId="{9CA95E0E-C734-4FC8-BEEE-5EDA575A25A1}" type="presParOf" srcId="{3FFC415A-B700-4A6C-AAD3-8889D792468E}" destId="{1E1D27A5-6B73-41C3-A15F-7E6A86D1B9E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29982C-6F67-4663-A9C1-B1B71D0275CA}"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US"/>
        </a:p>
      </dgm:t>
    </dgm:pt>
    <dgm:pt modelId="{D2D3F9DB-0BB9-44C8-8F89-F0155A6C3C09}">
      <dgm:prSet phldrT="[Text]"/>
      <dgm:spPr/>
      <dgm:t>
        <a:bodyPr/>
        <a:lstStyle/>
        <a:p>
          <a:r>
            <a:rPr lang="en-US" b="1" dirty="0"/>
            <a:t>Temperature Sensor</a:t>
          </a:r>
        </a:p>
      </dgm:t>
    </dgm:pt>
    <dgm:pt modelId="{6DD6513F-4C05-4B24-B01E-470599CCD9D1}" type="parTrans" cxnId="{B601B4BB-DC55-4639-A816-977852C575C8}">
      <dgm:prSet/>
      <dgm:spPr/>
      <dgm:t>
        <a:bodyPr/>
        <a:lstStyle/>
        <a:p>
          <a:endParaRPr lang="en-US"/>
        </a:p>
      </dgm:t>
    </dgm:pt>
    <dgm:pt modelId="{76DD1C3D-FAA8-417B-9DCC-C052061240C9}" type="sibTrans" cxnId="{B601B4BB-DC55-4639-A816-977852C575C8}">
      <dgm:prSet/>
      <dgm:spPr/>
      <dgm:t>
        <a:bodyPr/>
        <a:lstStyle/>
        <a:p>
          <a:endParaRPr lang="en-US"/>
        </a:p>
      </dgm:t>
    </dgm:pt>
    <dgm:pt modelId="{9273B20F-7070-44B9-980B-45395B576190}">
      <dgm:prSet phldrT="[Text]"/>
      <dgm:spPr/>
      <dgm:t>
        <a:bodyPr/>
        <a:lstStyle/>
        <a:p>
          <a:r>
            <a:rPr lang="en-US" b="0" i="0" dirty="0"/>
            <a:t>A Temperature Sensor is a device which is used to measure heat or temperature on the operating machine part. Temperature sensing is performed by gadget called Thermocouple. A thermocouple is a temperature-measuring device consisting of two dissimilar conductors that contact each other at one or more points. It produces a voltage when the temperature of one of the points differs from the reference temperature at other parts of the circuit.</a:t>
          </a:r>
          <a:endParaRPr lang="en-US" dirty="0"/>
        </a:p>
      </dgm:t>
    </dgm:pt>
    <dgm:pt modelId="{97B7CB73-B3DC-4621-81DD-F4E88CE12A9E}" type="parTrans" cxnId="{4602C60D-2C29-46A4-AF3C-AD7C27736E09}">
      <dgm:prSet/>
      <dgm:spPr/>
      <dgm:t>
        <a:bodyPr/>
        <a:lstStyle/>
        <a:p>
          <a:endParaRPr lang="en-US"/>
        </a:p>
      </dgm:t>
    </dgm:pt>
    <dgm:pt modelId="{F766FB4C-5914-44D7-A2E0-D7155045F014}" type="sibTrans" cxnId="{4602C60D-2C29-46A4-AF3C-AD7C27736E09}">
      <dgm:prSet/>
      <dgm:spPr/>
      <dgm:t>
        <a:bodyPr/>
        <a:lstStyle/>
        <a:p>
          <a:endParaRPr lang="en-US"/>
        </a:p>
      </dgm:t>
    </dgm:pt>
    <dgm:pt modelId="{BF7E8404-AD87-48DC-8DB5-E76747740638}">
      <dgm:prSet phldrT="[Text]" phldr="1"/>
      <dgm:spPr/>
      <dgm:t>
        <a:bodyPr/>
        <a:lstStyle/>
        <a:p>
          <a:endParaRPr lang="en-US"/>
        </a:p>
      </dgm:t>
    </dgm:pt>
    <dgm:pt modelId="{BB515799-AAD0-476E-96CA-1D0C679FD612}" type="parTrans" cxnId="{A4AE45B6-6458-45E2-B3FB-10BFA9C67C33}">
      <dgm:prSet/>
      <dgm:spPr/>
      <dgm:t>
        <a:bodyPr/>
        <a:lstStyle/>
        <a:p>
          <a:endParaRPr lang="en-US"/>
        </a:p>
      </dgm:t>
    </dgm:pt>
    <dgm:pt modelId="{B0612247-FC85-4F89-B4B2-AC2721D4C73F}" type="sibTrans" cxnId="{A4AE45B6-6458-45E2-B3FB-10BFA9C67C33}">
      <dgm:prSet/>
      <dgm:spPr/>
      <dgm:t>
        <a:bodyPr/>
        <a:lstStyle/>
        <a:p>
          <a:endParaRPr lang="en-US"/>
        </a:p>
      </dgm:t>
    </dgm:pt>
    <dgm:pt modelId="{25AFFC91-D219-41B5-99D2-BFF42E33E15E}">
      <dgm:prSet phldrT="[Text]"/>
      <dgm:spPr/>
      <dgm:t>
        <a:bodyPr/>
        <a:lstStyle/>
        <a:p>
          <a:r>
            <a:rPr lang="en-US" b="1" i="0" dirty="0"/>
            <a:t>Proximity Sensor</a:t>
          </a:r>
          <a:endParaRPr lang="en-US" dirty="0"/>
        </a:p>
      </dgm:t>
    </dgm:pt>
    <dgm:pt modelId="{97E143B3-13BC-4944-A5F9-E83EE27D81A3}" type="parTrans" cxnId="{90DF7BE1-276E-40EE-8431-716C7BF72E0C}">
      <dgm:prSet/>
      <dgm:spPr/>
      <dgm:t>
        <a:bodyPr/>
        <a:lstStyle/>
        <a:p>
          <a:endParaRPr lang="en-US"/>
        </a:p>
      </dgm:t>
    </dgm:pt>
    <dgm:pt modelId="{84CD7727-D436-4A28-87E2-8C658E3B828D}" type="sibTrans" cxnId="{90DF7BE1-276E-40EE-8431-716C7BF72E0C}">
      <dgm:prSet/>
      <dgm:spPr/>
      <dgm:t>
        <a:bodyPr/>
        <a:lstStyle/>
        <a:p>
          <a:endParaRPr lang="en-US"/>
        </a:p>
      </dgm:t>
    </dgm:pt>
    <dgm:pt modelId="{BCAB8F69-2E7A-4664-9946-FF63A03C1E9A}">
      <dgm:prSet phldrT="[Text]"/>
      <dgm:spPr/>
      <dgm:t>
        <a:bodyPr/>
        <a:lstStyle/>
        <a:p>
          <a:r>
            <a:rPr lang="en-US" b="0" i="0" dirty="0"/>
            <a:t>proximity sensor is using to detect the motion and very common to use in retail shop, through this device retailer will use customer’s proximity to any product and same time they can sent the coupons and deals to the customer’s mobile or on email. Now a days proximity sensor are using to check the availability or free spaces like parking space, sitting spaces in sports stadium, mall and airports.</a:t>
          </a:r>
          <a:endParaRPr lang="en-US" dirty="0"/>
        </a:p>
      </dgm:t>
    </dgm:pt>
    <dgm:pt modelId="{9C7E37A1-DD3B-4EA0-A7E5-815A0AAC501D}" type="parTrans" cxnId="{9FBF9290-958F-4D1C-B72D-E396CE815E89}">
      <dgm:prSet/>
      <dgm:spPr/>
      <dgm:t>
        <a:bodyPr/>
        <a:lstStyle/>
        <a:p>
          <a:endParaRPr lang="en-US"/>
        </a:p>
      </dgm:t>
    </dgm:pt>
    <dgm:pt modelId="{17AAEAD7-E3D4-4984-B7E9-96C25C87D2F4}" type="sibTrans" cxnId="{9FBF9290-958F-4D1C-B72D-E396CE815E89}">
      <dgm:prSet/>
      <dgm:spPr/>
      <dgm:t>
        <a:bodyPr/>
        <a:lstStyle/>
        <a:p>
          <a:endParaRPr lang="en-US"/>
        </a:p>
      </dgm:t>
    </dgm:pt>
    <dgm:pt modelId="{CF6F7CF3-08EE-4015-AD3A-87E538ED20F2}">
      <dgm:prSet phldrT="[Text]" phldr="1"/>
      <dgm:spPr/>
      <dgm:t>
        <a:bodyPr/>
        <a:lstStyle/>
        <a:p>
          <a:endParaRPr lang="en-US"/>
        </a:p>
      </dgm:t>
    </dgm:pt>
    <dgm:pt modelId="{D4C2F836-1892-4EB7-9731-591805B193C5}" type="parTrans" cxnId="{D213303F-69AD-48F6-88F1-9C8AC340F38B}">
      <dgm:prSet/>
      <dgm:spPr/>
      <dgm:t>
        <a:bodyPr/>
        <a:lstStyle/>
        <a:p>
          <a:endParaRPr lang="en-US"/>
        </a:p>
      </dgm:t>
    </dgm:pt>
    <dgm:pt modelId="{3FF22D66-766B-4989-871A-EDA1130B6401}" type="sibTrans" cxnId="{D213303F-69AD-48F6-88F1-9C8AC340F38B}">
      <dgm:prSet/>
      <dgm:spPr/>
      <dgm:t>
        <a:bodyPr/>
        <a:lstStyle/>
        <a:p>
          <a:endParaRPr lang="en-US"/>
        </a:p>
      </dgm:t>
    </dgm:pt>
    <dgm:pt modelId="{6D9459DA-014F-4804-BEA2-56CCE111B764}">
      <dgm:prSet phldrT="[Text]"/>
      <dgm:spPr/>
      <dgm:t>
        <a:bodyPr/>
        <a:lstStyle/>
        <a:p>
          <a:r>
            <a:rPr lang="en-US" b="1" i="0" dirty="0"/>
            <a:t>Pressure Sensor</a:t>
          </a:r>
          <a:endParaRPr lang="en-US" dirty="0"/>
        </a:p>
      </dgm:t>
    </dgm:pt>
    <dgm:pt modelId="{F6324599-A6DE-42CB-B3F7-7406BEE1B5AB}" type="parTrans" cxnId="{4174C77A-BC94-4F25-992E-DE3243C3936A}">
      <dgm:prSet/>
      <dgm:spPr/>
      <dgm:t>
        <a:bodyPr/>
        <a:lstStyle/>
        <a:p>
          <a:endParaRPr lang="en-US"/>
        </a:p>
      </dgm:t>
    </dgm:pt>
    <dgm:pt modelId="{0AFAFE71-C329-47D1-B657-8EF45105442D}" type="sibTrans" cxnId="{4174C77A-BC94-4F25-992E-DE3243C3936A}">
      <dgm:prSet/>
      <dgm:spPr/>
      <dgm:t>
        <a:bodyPr/>
        <a:lstStyle/>
        <a:p>
          <a:endParaRPr lang="en-US"/>
        </a:p>
      </dgm:t>
    </dgm:pt>
    <dgm:pt modelId="{3590B193-EFFD-46C2-8CF8-D9FDEC966D05}">
      <dgm:prSet phldrT="[Text]"/>
      <dgm:spPr/>
      <dgm:t>
        <a:bodyPr/>
        <a:lstStyle/>
        <a:p>
          <a:r>
            <a:rPr lang="en-US" b="0" i="0" dirty="0"/>
            <a:t>A pressure sensor is a gadget equipped with a pressure-sensitive element that’s used to measure the pressure of a liquid or a gas against a diaphragm made of silicon, stainless steel, etc., and converts the measured value into an electrical signal as an output. It’s also use to measure the water flow through pipes or tank and notify the concern person when something need to be fixed. Now a days pressure sensor is used in aircraft and vehicles to determine the altitude and force, continuously.</a:t>
          </a:r>
          <a:endParaRPr lang="en-US" dirty="0"/>
        </a:p>
      </dgm:t>
    </dgm:pt>
    <dgm:pt modelId="{D3993BE3-603C-4BFC-94D2-81690DA224F0}" type="parTrans" cxnId="{0FDAE572-3782-445F-9DE3-7142C944DD43}">
      <dgm:prSet/>
      <dgm:spPr/>
      <dgm:t>
        <a:bodyPr/>
        <a:lstStyle/>
        <a:p>
          <a:endParaRPr lang="en-US"/>
        </a:p>
      </dgm:t>
    </dgm:pt>
    <dgm:pt modelId="{BB9BBD97-753F-4BE6-900E-164954CD7E96}" type="sibTrans" cxnId="{0FDAE572-3782-445F-9DE3-7142C944DD43}">
      <dgm:prSet/>
      <dgm:spPr/>
      <dgm:t>
        <a:bodyPr/>
        <a:lstStyle/>
        <a:p>
          <a:endParaRPr lang="en-US"/>
        </a:p>
      </dgm:t>
    </dgm:pt>
    <dgm:pt modelId="{1A7DB95C-EA85-49C8-8D36-FACC8CA20100}">
      <dgm:prSet phldrT="[Text]" phldr="1"/>
      <dgm:spPr/>
      <dgm:t>
        <a:bodyPr/>
        <a:lstStyle/>
        <a:p>
          <a:endParaRPr lang="en-US"/>
        </a:p>
      </dgm:t>
    </dgm:pt>
    <dgm:pt modelId="{63ABA88E-A8AC-46C7-B81D-D7497C7D3040}" type="parTrans" cxnId="{4E66F1C0-462B-43F2-91D4-9AD06B519504}">
      <dgm:prSet/>
      <dgm:spPr/>
      <dgm:t>
        <a:bodyPr/>
        <a:lstStyle/>
        <a:p>
          <a:endParaRPr lang="en-US"/>
        </a:p>
      </dgm:t>
    </dgm:pt>
    <dgm:pt modelId="{0A000B7B-A33C-4595-A72C-4BB0D6C86535}" type="sibTrans" cxnId="{4E66F1C0-462B-43F2-91D4-9AD06B519504}">
      <dgm:prSet/>
      <dgm:spPr/>
      <dgm:t>
        <a:bodyPr/>
        <a:lstStyle/>
        <a:p>
          <a:endParaRPr lang="en-US"/>
        </a:p>
      </dgm:t>
    </dgm:pt>
    <dgm:pt modelId="{7BED87BA-CDA0-4F3E-BE57-48B6137BCEC1}">
      <dgm:prSet/>
      <dgm:spPr/>
      <dgm:t>
        <a:bodyPr/>
        <a:lstStyle/>
        <a:p>
          <a:r>
            <a:rPr lang="en-US" b="1" i="0" dirty="0"/>
            <a:t>Water Quality Sensor</a:t>
          </a:r>
        </a:p>
      </dgm:t>
    </dgm:pt>
    <dgm:pt modelId="{17E0A6F4-F6B1-4178-A4AB-B70543C472E7}" type="parTrans" cxnId="{95CA966C-D573-45AC-B306-CB9D7A7BDEDA}">
      <dgm:prSet/>
      <dgm:spPr/>
      <dgm:t>
        <a:bodyPr/>
        <a:lstStyle/>
        <a:p>
          <a:endParaRPr lang="en-US"/>
        </a:p>
      </dgm:t>
    </dgm:pt>
    <dgm:pt modelId="{98927E45-D792-4C2E-AC8D-57D807A588EF}" type="sibTrans" cxnId="{95CA966C-D573-45AC-B306-CB9D7A7BDEDA}">
      <dgm:prSet/>
      <dgm:spPr/>
      <dgm:t>
        <a:bodyPr/>
        <a:lstStyle/>
        <a:p>
          <a:endParaRPr lang="en-US"/>
        </a:p>
      </dgm:t>
    </dgm:pt>
    <dgm:pt modelId="{4D1098B5-A416-4B91-A653-6F0547A25479}">
      <dgm:prSet/>
      <dgm:spPr/>
      <dgm:t>
        <a:bodyPr/>
        <a:lstStyle/>
        <a:p>
          <a:r>
            <a:rPr lang="en-US" b="0" i="0" dirty="0"/>
            <a:t>Water quality sensor are mainly used to measure a dozen of the most relevant water quality parameters, Wasp-mote Smart Water is the first water quality-sensing platform to feature autonomous nodes that connect to the Cloud for real-time water control. It’s used to measure quality of sea water, river water and etc.</a:t>
          </a:r>
          <a:endParaRPr lang="en-US" b="1" i="0" dirty="0"/>
        </a:p>
      </dgm:t>
    </dgm:pt>
    <dgm:pt modelId="{EB011759-86AB-4E26-A5FF-AEEF24133AC4}" type="parTrans" cxnId="{CDBA39E3-B76F-48D9-AA53-37308B9A262D}">
      <dgm:prSet/>
      <dgm:spPr/>
      <dgm:t>
        <a:bodyPr/>
        <a:lstStyle/>
        <a:p>
          <a:endParaRPr lang="en-US"/>
        </a:p>
      </dgm:t>
    </dgm:pt>
    <dgm:pt modelId="{9577597E-EBD7-43C0-B686-5DC6C18BFF50}" type="sibTrans" cxnId="{CDBA39E3-B76F-48D9-AA53-37308B9A262D}">
      <dgm:prSet/>
      <dgm:spPr/>
      <dgm:t>
        <a:bodyPr/>
        <a:lstStyle/>
        <a:p>
          <a:endParaRPr lang="en-US"/>
        </a:p>
      </dgm:t>
    </dgm:pt>
    <dgm:pt modelId="{0662258F-81F3-49E2-AFAA-E9A5DB751D9B}" type="pres">
      <dgm:prSet presAssocID="{E729982C-6F67-4663-A9C1-B1B71D0275CA}" presName="linear" presStyleCnt="0">
        <dgm:presLayoutVars>
          <dgm:dir/>
          <dgm:resizeHandles val="exact"/>
        </dgm:presLayoutVars>
      </dgm:prSet>
      <dgm:spPr/>
    </dgm:pt>
    <dgm:pt modelId="{DAB69C47-98B3-4F4E-A0A9-883657FC54E5}" type="pres">
      <dgm:prSet presAssocID="{D2D3F9DB-0BB9-44C8-8F89-F0155A6C3C09}" presName="comp" presStyleCnt="0"/>
      <dgm:spPr/>
    </dgm:pt>
    <dgm:pt modelId="{A227F289-FCEE-4EC7-BA38-09A9054F5D0E}" type="pres">
      <dgm:prSet presAssocID="{D2D3F9DB-0BB9-44C8-8F89-F0155A6C3C09}" presName="box" presStyleLbl="node1" presStyleIdx="0" presStyleCnt="4"/>
      <dgm:spPr/>
    </dgm:pt>
    <dgm:pt modelId="{8F0715E9-4702-4551-A328-B8B50D89ACAD}" type="pres">
      <dgm:prSet presAssocID="{D2D3F9DB-0BB9-44C8-8F89-F0155A6C3C09}" presName="img" presStyleLbl="fgImgPlace1" presStyleIdx="0" presStyleCnt="4"/>
      <dgm:spPr>
        <a:blipFill rotWithShape="1">
          <a:blip xmlns:r="http://schemas.openxmlformats.org/officeDocument/2006/relationships" r:embed="rId1"/>
          <a:stretch>
            <a:fillRect/>
          </a:stretch>
        </a:blipFill>
      </dgm:spPr>
    </dgm:pt>
    <dgm:pt modelId="{E6F83A5E-D1E0-41E8-AD94-07D1D8EF5896}" type="pres">
      <dgm:prSet presAssocID="{D2D3F9DB-0BB9-44C8-8F89-F0155A6C3C09}" presName="text" presStyleLbl="node1" presStyleIdx="0" presStyleCnt="4">
        <dgm:presLayoutVars>
          <dgm:bulletEnabled val="1"/>
        </dgm:presLayoutVars>
      </dgm:prSet>
      <dgm:spPr/>
    </dgm:pt>
    <dgm:pt modelId="{1A89F40B-4800-46A4-A2CA-07115BCDBB20}" type="pres">
      <dgm:prSet presAssocID="{76DD1C3D-FAA8-417B-9DCC-C052061240C9}" presName="spacer" presStyleCnt="0"/>
      <dgm:spPr/>
    </dgm:pt>
    <dgm:pt modelId="{43E3D07D-C6C1-4B71-AF7F-A6992D799183}" type="pres">
      <dgm:prSet presAssocID="{25AFFC91-D219-41B5-99D2-BFF42E33E15E}" presName="comp" presStyleCnt="0"/>
      <dgm:spPr/>
    </dgm:pt>
    <dgm:pt modelId="{D41472D0-5B15-4FF1-B1D3-3CF62BC68FBD}" type="pres">
      <dgm:prSet presAssocID="{25AFFC91-D219-41B5-99D2-BFF42E33E15E}" presName="box" presStyleLbl="node1" presStyleIdx="1" presStyleCnt="4" custLinFactNeighborX="-2" custLinFactNeighborY="2346"/>
      <dgm:spPr/>
    </dgm:pt>
    <dgm:pt modelId="{9FC18098-5BCB-44A7-B78F-5470A5CD8B42}" type="pres">
      <dgm:prSet presAssocID="{25AFFC91-D219-41B5-99D2-BFF42E33E15E}" presName="img" presStyleLbl="fgImgPlace1" presStyleIdx="1" presStyleCnt="4"/>
      <dgm:spPr>
        <a:blipFill rotWithShape="1">
          <a:blip xmlns:r="http://schemas.openxmlformats.org/officeDocument/2006/relationships" r:embed="rId2"/>
          <a:stretch>
            <a:fillRect/>
          </a:stretch>
        </a:blipFill>
      </dgm:spPr>
    </dgm:pt>
    <dgm:pt modelId="{054BCA5B-92FF-4BCF-A5C6-9090DB4AEFE6}" type="pres">
      <dgm:prSet presAssocID="{25AFFC91-D219-41B5-99D2-BFF42E33E15E}" presName="text" presStyleLbl="node1" presStyleIdx="1" presStyleCnt="4">
        <dgm:presLayoutVars>
          <dgm:bulletEnabled val="1"/>
        </dgm:presLayoutVars>
      </dgm:prSet>
      <dgm:spPr/>
    </dgm:pt>
    <dgm:pt modelId="{5753C45F-C420-4744-8E80-9F61527945B9}" type="pres">
      <dgm:prSet presAssocID="{84CD7727-D436-4A28-87E2-8C658E3B828D}" presName="spacer" presStyleCnt="0"/>
      <dgm:spPr/>
    </dgm:pt>
    <dgm:pt modelId="{8D7909C9-91FD-42D4-A36F-473A13FF21DB}" type="pres">
      <dgm:prSet presAssocID="{6D9459DA-014F-4804-BEA2-56CCE111B764}" presName="comp" presStyleCnt="0"/>
      <dgm:spPr/>
    </dgm:pt>
    <dgm:pt modelId="{9000001E-236A-4E50-AA7C-284AC84E91B1}" type="pres">
      <dgm:prSet presAssocID="{6D9459DA-014F-4804-BEA2-56CCE111B764}" presName="box" presStyleLbl="node1" presStyleIdx="2" presStyleCnt="4"/>
      <dgm:spPr/>
    </dgm:pt>
    <dgm:pt modelId="{D86E2CA0-007B-4C65-B29E-6E7C0E90DF47}" type="pres">
      <dgm:prSet presAssocID="{6D9459DA-014F-4804-BEA2-56CCE111B764}" presName="img" presStyleLbl="fgImgPlace1" presStyleIdx="2" presStyleCnt="4"/>
      <dgm:spPr>
        <a:blipFill rotWithShape="1">
          <a:blip xmlns:r="http://schemas.openxmlformats.org/officeDocument/2006/relationships" r:embed="rId3"/>
          <a:stretch>
            <a:fillRect/>
          </a:stretch>
        </a:blipFill>
      </dgm:spPr>
    </dgm:pt>
    <dgm:pt modelId="{390BFAF0-AD46-4A12-A3EB-94178923A57D}" type="pres">
      <dgm:prSet presAssocID="{6D9459DA-014F-4804-BEA2-56CCE111B764}" presName="text" presStyleLbl="node1" presStyleIdx="2" presStyleCnt="4">
        <dgm:presLayoutVars>
          <dgm:bulletEnabled val="1"/>
        </dgm:presLayoutVars>
      </dgm:prSet>
      <dgm:spPr/>
    </dgm:pt>
    <dgm:pt modelId="{135A6C33-FEF1-4562-845A-A80610291C49}" type="pres">
      <dgm:prSet presAssocID="{0AFAFE71-C329-47D1-B657-8EF45105442D}" presName="spacer" presStyleCnt="0"/>
      <dgm:spPr/>
    </dgm:pt>
    <dgm:pt modelId="{4AE8F9D3-3B68-4BF5-9164-69F37C088669}" type="pres">
      <dgm:prSet presAssocID="{7BED87BA-CDA0-4F3E-BE57-48B6137BCEC1}" presName="comp" presStyleCnt="0"/>
      <dgm:spPr/>
    </dgm:pt>
    <dgm:pt modelId="{1E859048-5F9C-484A-AECC-1FF6447CBD4E}" type="pres">
      <dgm:prSet presAssocID="{7BED87BA-CDA0-4F3E-BE57-48B6137BCEC1}" presName="box" presStyleLbl="node1" presStyleIdx="3" presStyleCnt="4"/>
      <dgm:spPr/>
    </dgm:pt>
    <dgm:pt modelId="{F215F793-3CB7-4BA9-9E14-03ECD9C1A30D}" type="pres">
      <dgm:prSet presAssocID="{7BED87BA-CDA0-4F3E-BE57-48B6137BCEC1}" presName="img" presStyleLbl="fgImgPlace1" presStyleIdx="3" presStyleCnt="4"/>
      <dgm:spPr>
        <a:blipFill rotWithShape="1">
          <a:blip xmlns:r="http://schemas.openxmlformats.org/officeDocument/2006/relationships" r:embed="rId4"/>
          <a:stretch>
            <a:fillRect/>
          </a:stretch>
        </a:blipFill>
      </dgm:spPr>
    </dgm:pt>
    <dgm:pt modelId="{EF1C3D61-0258-4D46-B59D-E9982EBAB956}" type="pres">
      <dgm:prSet presAssocID="{7BED87BA-CDA0-4F3E-BE57-48B6137BCEC1}" presName="text" presStyleLbl="node1" presStyleIdx="3" presStyleCnt="4">
        <dgm:presLayoutVars>
          <dgm:bulletEnabled val="1"/>
        </dgm:presLayoutVars>
      </dgm:prSet>
      <dgm:spPr/>
    </dgm:pt>
  </dgm:ptLst>
  <dgm:cxnLst>
    <dgm:cxn modelId="{70F43603-0428-4D80-B8EB-1590425C3E71}" type="presOf" srcId="{7BED87BA-CDA0-4F3E-BE57-48B6137BCEC1}" destId="{1E859048-5F9C-484A-AECC-1FF6447CBD4E}" srcOrd="0" destOrd="0" presId="urn:microsoft.com/office/officeart/2005/8/layout/vList4"/>
    <dgm:cxn modelId="{7489B108-AA20-4501-8CE8-C10994414F77}" type="presOf" srcId="{BCAB8F69-2E7A-4664-9946-FF63A03C1E9A}" destId="{D41472D0-5B15-4FF1-B1D3-3CF62BC68FBD}" srcOrd="0" destOrd="1" presId="urn:microsoft.com/office/officeart/2005/8/layout/vList4"/>
    <dgm:cxn modelId="{4602C60D-2C29-46A4-AF3C-AD7C27736E09}" srcId="{D2D3F9DB-0BB9-44C8-8F89-F0155A6C3C09}" destId="{9273B20F-7070-44B9-980B-45395B576190}" srcOrd="0" destOrd="0" parTransId="{97B7CB73-B3DC-4621-81DD-F4E88CE12A9E}" sibTransId="{F766FB4C-5914-44D7-A2E0-D7155045F014}"/>
    <dgm:cxn modelId="{53F6CE15-3FFA-431D-B516-DAFCABD1AAB4}" type="presOf" srcId="{1A7DB95C-EA85-49C8-8D36-FACC8CA20100}" destId="{9000001E-236A-4E50-AA7C-284AC84E91B1}" srcOrd="0" destOrd="2" presId="urn:microsoft.com/office/officeart/2005/8/layout/vList4"/>
    <dgm:cxn modelId="{D213303F-69AD-48F6-88F1-9C8AC340F38B}" srcId="{25AFFC91-D219-41B5-99D2-BFF42E33E15E}" destId="{CF6F7CF3-08EE-4015-AD3A-87E538ED20F2}" srcOrd="1" destOrd="0" parTransId="{D4C2F836-1892-4EB7-9731-591805B193C5}" sibTransId="{3FF22D66-766B-4989-871A-EDA1130B6401}"/>
    <dgm:cxn modelId="{655CA942-59F0-4020-AB4B-8B78E05A273F}" type="presOf" srcId="{1A7DB95C-EA85-49C8-8D36-FACC8CA20100}" destId="{390BFAF0-AD46-4A12-A3EB-94178923A57D}" srcOrd="1" destOrd="2" presId="urn:microsoft.com/office/officeart/2005/8/layout/vList4"/>
    <dgm:cxn modelId="{340DE264-E684-43D6-BF05-3D237673147B}" type="presOf" srcId="{25AFFC91-D219-41B5-99D2-BFF42E33E15E}" destId="{D41472D0-5B15-4FF1-B1D3-3CF62BC68FBD}" srcOrd="0" destOrd="0" presId="urn:microsoft.com/office/officeart/2005/8/layout/vList4"/>
    <dgm:cxn modelId="{95CA966C-D573-45AC-B306-CB9D7A7BDEDA}" srcId="{E729982C-6F67-4663-A9C1-B1B71D0275CA}" destId="{7BED87BA-CDA0-4F3E-BE57-48B6137BCEC1}" srcOrd="3" destOrd="0" parTransId="{17E0A6F4-F6B1-4178-A4AB-B70543C472E7}" sibTransId="{98927E45-D792-4C2E-AC8D-57D807A588EF}"/>
    <dgm:cxn modelId="{1935EB4C-B754-4916-A7B5-0B4600363707}" type="presOf" srcId="{6D9459DA-014F-4804-BEA2-56CCE111B764}" destId="{390BFAF0-AD46-4A12-A3EB-94178923A57D}" srcOrd="1" destOrd="0" presId="urn:microsoft.com/office/officeart/2005/8/layout/vList4"/>
    <dgm:cxn modelId="{AE282A71-518C-4E75-974E-D7D566888306}" type="presOf" srcId="{3590B193-EFFD-46C2-8CF8-D9FDEC966D05}" destId="{9000001E-236A-4E50-AA7C-284AC84E91B1}" srcOrd="0" destOrd="1" presId="urn:microsoft.com/office/officeart/2005/8/layout/vList4"/>
    <dgm:cxn modelId="{0FDAE572-3782-445F-9DE3-7142C944DD43}" srcId="{6D9459DA-014F-4804-BEA2-56CCE111B764}" destId="{3590B193-EFFD-46C2-8CF8-D9FDEC966D05}" srcOrd="0" destOrd="0" parTransId="{D3993BE3-603C-4BFC-94D2-81690DA224F0}" sibTransId="{BB9BBD97-753F-4BE6-900E-164954CD7E96}"/>
    <dgm:cxn modelId="{17C30857-0B47-4AC2-B674-0A2BE64FEC47}" type="presOf" srcId="{BF7E8404-AD87-48DC-8DB5-E76747740638}" destId="{E6F83A5E-D1E0-41E8-AD94-07D1D8EF5896}" srcOrd="1" destOrd="2" presId="urn:microsoft.com/office/officeart/2005/8/layout/vList4"/>
    <dgm:cxn modelId="{4174C77A-BC94-4F25-992E-DE3243C3936A}" srcId="{E729982C-6F67-4663-A9C1-B1B71D0275CA}" destId="{6D9459DA-014F-4804-BEA2-56CCE111B764}" srcOrd="2" destOrd="0" parTransId="{F6324599-A6DE-42CB-B3F7-7406BEE1B5AB}" sibTransId="{0AFAFE71-C329-47D1-B657-8EF45105442D}"/>
    <dgm:cxn modelId="{6DA7BF7C-0756-4D5C-8A6A-E620720D6A55}" type="presOf" srcId="{CF6F7CF3-08EE-4015-AD3A-87E538ED20F2}" destId="{054BCA5B-92FF-4BCF-A5C6-9090DB4AEFE6}" srcOrd="1" destOrd="2" presId="urn:microsoft.com/office/officeart/2005/8/layout/vList4"/>
    <dgm:cxn modelId="{D912CB7E-14A8-4230-A3A0-0D466B51863C}" type="presOf" srcId="{9273B20F-7070-44B9-980B-45395B576190}" destId="{A227F289-FCEE-4EC7-BA38-09A9054F5D0E}" srcOrd="0" destOrd="1" presId="urn:microsoft.com/office/officeart/2005/8/layout/vList4"/>
    <dgm:cxn modelId="{93187886-382B-48C0-8A61-D40789F2F02B}" type="presOf" srcId="{E729982C-6F67-4663-A9C1-B1B71D0275CA}" destId="{0662258F-81F3-49E2-AFAA-E9A5DB751D9B}" srcOrd="0" destOrd="0" presId="urn:microsoft.com/office/officeart/2005/8/layout/vList4"/>
    <dgm:cxn modelId="{9FBF9290-958F-4D1C-B72D-E396CE815E89}" srcId="{25AFFC91-D219-41B5-99D2-BFF42E33E15E}" destId="{BCAB8F69-2E7A-4664-9946-FF63A03C1E9A}" srcOrd="0" destOrd="0" parTransId="{9C7E37A1-DD3B-4EA0-A7E5-815A0AAC501D}" sibTransId="{17AAEAD7-E3D4-4984-B7E9-96C25C87D2F4}"/>
    <dgm:cxn modelId="{3A4542A1-5B02-4AB8-8CE5-184C8332B29B}" type="presOf" srcId="{6D9459DA-014F-4804-BEA2-56CCE111B764}" destId="{9000001E-236A-4E50-AA7C-284AC84E91B1}" srcOrd="0" destOrd="0" presId="urn:microsoft.com/office/officeart/2005/8/layout/vList4"/>
    <dgm:cxn modelId="{2157E7A5-78BC-4882-A366-112534B1E5E0}" type="presOf" srcId="{BCAB8F69-2E7A-4664-9946-FF63A03C1E9A}" destId="{054BCA5B-92FF-4BCF-A5C6-9090DB4AEFE6}" srcOrd="1" destOrd="1" presId="urn:microsoft.com/office/officeart/2005/8/layout/vList4"/>
    <dgm:cxn modelId="{6A8BEFA9-6030-4E7A-845C-09194DDF8A3F}" type="presOf" srcId="{D2D3F9DB-0BB9-44C8-8F89-F0155A6C3C09}" destId="{E6F83A5E-D1E0-41E8-AD94-07D1D8EF5896}" srcOrd="1" destOrd="0" presId="urn:microsoft.com/office/officeart/2005/8/layout/vList4"/>
    <dgm:cxn modelId="{A4AE45B6-6458-45E2-B3FB-10BFA9C67C33}" srcId="{D2D3F9DB-0BB9-44C8-8F89-F0155A6C3C09}" destId="{BF7E8404-AD87-48DC-8DB5-E76747740638}" srcOrd="1" destOrd="0" parTransId="{BB515799-AAD0-476E-96CA-1D0C679FD612}" sibTransId="{B0612247-FC85-4F89-B4B2-AC2721D4C73F}"/>
    <dgm:cxn modelId="{556FF3B7-6E36-4D63-9998-7DA724C61AB7}" type="presOf" srcId="{25AFFC91-D219-41B5-99D2-BFF42E33E15E}" destId="{054BCA5B-92FF-4BCF-A5C6-9090DB4AEFE6}" srcOrd="1" destOrd="0" presId="urn:microsoft.com/office/officeart/2005/8/layout/vList4"/>
    <dgm:cxn modelId="{B601B4BB-DC55-4639-A816-977852C575C8}" srcId="{E729982C-6F67-4663-A9C1-B1B71D0275CA}" destId="{D2D3F9DB-0BB9-44C8-8F89-F0155A6C3C09}" srcOrd="0" destOrd="0" parTransId="{6DD6513F-4C05-4B24-B01E-470599CCD9D1}" sibTransId="{76DD1C3D-FAA8-417B-9DCC-C052061240C9}"/>
    <dgm:cxn modelId="{722553C0-10EE-4191-B720-6DB096779DE7}" type="presOf" srcId="{4D1098B5-A416-4B91-A653-6F0547A25479}" destId="{1E859048-5F9C-484A-AECC-1FF6447CBD4E}" srcOrd="0" destOrd="1" presId="urn:microsoft.com/office/officeart/2005/8/layout/vList4"/>
    <dgm:cxn modelId="{4E66F1C0-462B-43F2-91D4-9AD06B519504}" srcId="{6D9459DA-014F-4804-BEA2-56CCE111B764}" destId="{1A7DB95C-EA85-49C8-8D36-FACC8CA20100}" srcOrd="1" destOrd="0" parTransId="{63ABA88E-A8AC-46C7-B81D-D7497C7D3040}" sibTransId="{0A000B7B-A33C-4595-A72C-4BB0D6C86535}"/>
    <dgm:cxn modelId="{3D91A4C3-2D75-4A0A-B663-38EFE33B6105}" type="presOf" srcId="{4D1098B5-A416-4B91-A653-6F0547A25479}" destId="{EF1C3D61-0258-4D46-B59D-E9982EBAB956}" srcOrd="1" destOrd="1" presId="urn:microsoft.com/office/officeart/2005/8/layout/vList4"/>
    <dgm:cxn modelId="{BD8D3CC8-CDC6-411E-A0CD-577E628A278D}" type="presOf" srcId="{7BED87BA-CDA0-4F3E-BE57-48B6137BCEC1}" destId="{EF1C3D61-0258-4D46-B59D-E9982EBAB956}" srcOrd="1" destOrd="0" presId="urn:microsoft.com/office/officeart/2005/8/layout/vList4"/>
    <dgm:cxn modelId="{CE252DCF-8F61-4819-8FC2-9FE08F527C30}" type="presOf" srcId="{D2D3F9DB-0BB9-44C8-8F89-F0155A6C3C09}" destId="{A227F289-FCEE-4EC7-BA38-09A9054F5D0E}" srcOrd="0" destOrd="0" presId="urn:microsoft.com/office/officeart/2005/8/layout/vList4"/>
    <dgm:cxn modelId="{336309D2-9D90-4585-8288-3F5756F70348}" type="presOf" srcId="{BF7E8404-AD87-48DC-8DB5-E76747740638}" destId="{A227F289-FCEE-4EC7-BA38-09A9054F5D0E}" srcOrd="0" destOrd="2" presId="urn:microsoft.com/office/officeart/2005/8/layout/vList4"/>
    <dgm:cxn modelId="{01ABAFDB-5726-413D-ABC6-278F0AC4534E}" type="presOf" srcId="{CF6F7CF3-08EE-4015-AD3A-87E538ED20F2}" destId="{D41472D0-5B15-4FF1-B1D3-3CF62BC68FBD}" srcOrd="0" destOrd="2" presId="urn:microsoft.com/office/officeart/2005/8/layout/vList4"/>
    <dgm:cxn modelId="{90DF7BE1-276E-40EE-8431-716C7BF72E0C}" srcId="{E729982C-6F67-4663-A9C1-B1B71D0275CA}" destId="{25AFFC91-D219-41B5-99D2-BFF42E33E15E}" srcOrd="1" destOrd="0" parTransId="{97E143B3-13BC-4944-A5F9-E83EE27D81A3}" sibTransId="{84CD7727-D436-4A28-87E2-8C658E3B828D}"/>
    <dgm:cxn modelId="{958837E2-1781-47AF-B078-55E3DBD9ECB3}" type="presOf" srcId="{3590B193-EFFD-46C2-8CF8-D9FDEC966D05}" destId="{390BFAF0-AD46-4A12-A3EB-94178923A57D}" srcOrd="1" destOrd="1" presId="urn:microsoft.com/office/officeart/2005/8/layout/vList4"/>
    <dgm:cxn modelId="{CDBA39E3-B76F-48D9-AA53-37308B9A262D}" srcId="{7BED87BA-CDA0-4F3E-BE57-48B6137BCEC1}" destId="{4D1098B5-A416-4B91-A653-6F0547A25479}" srcOrd="0" destOrd="0" parTransId="{EB011759-86AB-4E26-A5FF-AEEF24133AC4}" sibTransId="{9577597E-EBD7-43C0-B686-5DC6C18BFF50}"/>
    <dgm:cxn modelId="{D8F56FFD-5672-43F8-875E-B831300BE16A}" type="presOf" srcId="{9273B20F-7070-44B9-980B-45395B576190}" destId="{E6F83A5E-D1E0-41E8-AD94-07D1D8EF5896}" srcOrd="1" destOrd="1" presId="urn:microsoft.com/office/officeart/2005/8/layout/vList4"/>
    <dgm:cxn modelId="{11688A34-8A0C-4281-A837-15CEF6B3F9D1}" type="presParOf" srcId="{0662258F-81F3-49E2-AFAA-E9A5DB751D9B}" destId="{DAB69C47-98B3-4F4E-A0A9-883657FC54E5}" srcOrd="0" destOrd="0" presId="urn:microsoft.com/office/officeart/2005/8/layout/vList4"/>
    <dgm:cxn modelId="{02D49D88-4453-4D98-8A53-36B950605D10}" type="presParOf" srcId="{DAB69C47-98B3-4F4E-A0A9-883657FC54E5}" destId="{A227F289-FCEE-4EC7-BA38-09A9054F5D0E}" srcOrd="0" destOrd="0" presId="urn:microsoft.com/office/officeart/2005/8/layout/vList4"/>
    <dgm:cxn modelId="{166646C7-1642-454C-8725-5F0E1BD60CCE}" type="presParOf" srcId="{DAB69C47-98B3-4F4E-A0A9-883657FC54E5}" destId="{8F0715E9-4702-4551-A328-B8B50D89ACAD}" srcOrd="1" destOrd="0" presId="urn:microsoft.com/office/officeart/2005/8/layout/vList4"/>
    <dgm:cxn modelId="{4CD460E3-E697-4849-9DAB-3A8587E7435E}" type="presParOf" srcId="{DAB69C47-98B3-4F4E-A0A9-883657FC54E5}" destId="{E6F83A5E-D1E0-41E8-AD94-07D1D8EF5896}" srcOrd="2" destOrd="0" presId="urn:microsoft.com/office/officeart/2005/8/layout/vList4"/>
    <dgm:cxn modelId="{705453E4-8CDD-4214-84A1-57BF0AC8173A}" type="presParOf" srcId="{0662258F-81F3-49E2-AFAA-E9A5DB751D9B}" destId="{1A89F40B-4800-46A4-A2CA-07115BCDBB20}" srcOrd="1" destOrd="0" presId="urn:microsoft.com/office/officeart/2005/8/layout/vList4"/>
    <dgm:cxn modelId="{A0F71459-AE2A-4BD0-A78A-44536CA33C4A}" type="presParOf" srcId="{0662258F-81F3-49E2-AFAA-E9A5DB751D9B}" destId="{43E3D07D-C6C1-4B71-AF7F-A6992D799183}" srcOrd="2" destOrd="0" presId="urn:microsoft.com/office/officeart/2005/8/layout/vList4"/>
    <dgm:cxn modelId="{FE6FC2D9-5630-4C3F-BF79-263D5E159962}" type="presParOf" srcId="{43E3D07D-C6C1-4B71-AF7F-A6992D799183}" destId="{D41472D0-5B15-4FF1-B1D3-3CF62BC68FBD}" srcOrd="0" destOrd="0" presId="urn:microsoft.com/office/officeart/2005/8/layout/vList4"/>
    <dgm:cxn modelId="{01865C1A-A975-4F2C-88CC-520A5E213EA3}" type="presParOf" srcId="{43E3D07D-C6C1-4B71-AF7F-A6992D799183}" destId="{9FC18098-5BCB-44A7-B78F-5470A5CD8B42}" srcOrd="1" destOrd="0" presId="urn:microsoft.com/office/officeart/2005/8/layout/vList4"/>
    <dgm:cxn modelId="{9E305091-A1C7-4E18-88AB-634DC42928EA}" type="presParOf" srcId="{43E3D07D-C6C1-4B71-AF7F-A6992D799183}" destId="{054BCA5B-92FF-4BCF-A5C6-9090DB4AEFE6}" srcOrd="2" destOrd="0" presId="urn:microsoft.com/office/officeart/2005/8/layout/vList4"/>
    <dgm:cxn modelId="{06167115-1C31-4C25-AFEB-897E2C367819}" type="presParOf" srcId="{0662258F-81F3-49E2-AFAA-E9A5DB751D9B}" destId="{5753C45F-C420-4744-8E80-9F61527945B9}" srcOrd="3" destOrd="0" presId="urn:microsoft.com/office/officeart/2005/8/layout/vList4"/>
    <dgm:cxn modelId="{8A23C792-484E-4945-8AA8-0478E418A4EF}" type="presParOf" srcId="{0662258F-81F3-49E2-AFAA-E9A5DB751D9B}" destId="{8D7909C9-91FD-42D4-A36F-473A13FF21DB}" srcOrd="4" destOrd="0" presId="urn:microsoft.com/office/officeart/2005/8/layout/vList4"/>
    <dgm:cxn modelId="{3EA4F480-1974-4283-A6CC-0937D282999A}" type="presParOf" srcId="{8D7909C9-91FD-42D4-A36F-473A13FF21DB}" destId="{9000001E-236A-4E50-AA7C-284AC84E91B1}" srcOrd="0" destOrd="0" presId="urn:microsoft.com/office/officeart/2005/8/layout/vList4"/>
    <dgm:cxn modelId="{0132C041-969A-480E-9980-9AE4742049E8}" type="presParOf" srcId="{8D7909C9-91FD-42D4-A36F-473A13FF21DB}" destId="{D86E2CA0-007B-4C65-B29E-6E7C0E90DF47}" srcOrd="1" destOrd="0" presId="urn:microsoft.com/office/officeart/2005/8/layout/vList4"/>
    <dgm:cxn modelId="{D02357CF-E51D-4027-B719-A03865DAFEDA}" type="presParOf" srcId="{8D7909C9-91FD-42D4-A36F-473A13FF21DB}" destId="{390BFAF0-AD46-4A12-A3EB-94178923A57D}" srcOrd="2" destOrd="0" presId="urn:microsoft.com/office/officeart/2005/8/layout/vList4"/>
    <dgm:cxn modelId="{D79EBE02-C869-4B64-8299-44D794787841}" type="presParOf" srcId="{0662258F-81F3-49E2-AFAA-E9A5DB751D9B}" destId="{135A6C33-FEF1-4562-845A-A80610291C49}" srcOrd="5" destOrd="0" presId="urn:microsoft.com/office/officeart/2005/8/layout/vList4"/>
    <dgm:cxn modelId="{D4FC9467-D7B3-4085-8DF2-C9AC25813EC5}" type="presParOf" srcId="{0662258F-81F3-49E2-AFAA-E9A5DB751D9B}" destId="{4AE8F9D3-3B68-4BF5-9164-69F37C088669}" srcOrd="6" destOrd="0" presId="urn:microsoft.com/office/officeart/2005/8/layout/vList4"/>
    <dgm:cxn modelId="{3202A86F-B326-4B7B-9808-A8ED9A1C1AA4}" type="presParOf" srcId="{4AE8F9D3-3B68-4BF5-9164-69F37C088669}" destId="{1E859048-5F9C-484A-AECC-1FF6447CBD4E}" srcOrd="0" destOrd="0" presId="urn:microsoft.com/office/officeart/2005/8/layout/vList4"/>
    <dgm:cxn modelId="{1BB50F93-19B8-424C-AECA-C2D03515688B}" type="presParOf" srcId="{4AE8F9D3-3B68-4BF5-9164-69F37C088669}" destId="{F215F793-3CB7-4BA9-9E14-03ECD9C1A30D}" srcOrd="1" destOrd="0" presId="urn:microsoft.com/office/officeart/2005/8/layout/vList4"/>
    <dgm:cxn modelId="{B9907F86-D64B-4FE5-9397-18A5A90BBFA3}" type="presParOf" srcId="{4AE8F9D3-3B68-4BF5-9164-69F37C088669}" destId="{EF1C3D61-0258-4D46-B59D-E9982EBAB95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8E7B99-70B5-4A5B-8875-E0B02AA17F06}" type="doc">
      <dgm:prSet loTypeId="urn:microsoft.com/office/officeart/2005/8/layout/vList4" loCatId="list" qsTypeId="urn:microsoft.com/office/officeart/2005/8/quickstyle/simple1" qsCatId="simple" csTypeId="urn:microsoft.com/office/officeart/2005/8/colors/colorful3" csCatId="colorful" phldr="1"/>
      <dgm:spPr/>
      <dgm:t>
        <a:bodyPr/>
        <a:lstStyle/>
        <a:p>
          <a:endParaRPr lang="en-US"/>
        </a:p>
      </dgm:t>
    </dgm:pt>
    <dgm:pt modelId="{5F81D5CD-90EE-4A7D-A37D-50639DCB3E3E}">
      <dgm:prSet phldrT="[Text]"/>
      <dgm:spPr/>
      <dgm:t>
        <a:bodyPr/>
        <a:lstStyle/>
        <a:p>
          <a:r>
            <a:rPr lang="en-US" b="1" i="0" dirty="0"/>
            <a:t>Chemical/Smoke and Gas Sensor</a:t>
          </a:r>
          <a:endParaRPr lang="en-US" dirty="0"/>
        </a:p>
      </dgm:t>
    </dgm:pt>
    <dgm:pt modelId="{E6525F0E-7C33-4386-BF31-BF81A99533FE}" type="parTrans" cxnId="{741E690C-A3EC-4371-A34C-00A27884BD89}">
      <dgm:prSet/>
      <dgm:spPr/>
      <dgm:t>
        <a:bodyPr/>
        <a:lstStyle/>
        <a:p>
          <a:endParaRPr lang="en-US"/>
        </a:p>
      </dgm:t>
    </dgm:pt>
    <dgm:pt modelId="{8B05389F-077C-414B-9359-3E9F8AED6B24}" type="sibTrans" cxnId="{741E690C-A3EC-4371-A34C-00A27884BD89}">
      <dgm:prSet/>
      <dgm:spPr/>
      <dgm:t>
        <a:bodyPr/>
        <a:lstStyle/>
        <a:p>
          <a:endParaRPr lang="en-US"/>
        </a:p>
      </dgm:t>
    </dgm:pt>
    <dgm:pt modelId="{EB00BBCC-25AA-49D4-AE65-D802910A177B}">
      <dgm:prSet phldrT="[Text]"/>
      <dgm:spPr/>
      <dgm:t>
        <a:bodyPr/>
        <a:lstStyle/>
        <a:p>
          <a:r>
            <a:rPr lang="en-US" b="0" i="0" dirty="0"/>
            <a:t>smoke and gas detector is a gadget that sense gas, smoke and typically it’s an indicator of fire. Now a days all security devices using this sensor to passing signal to fire alarm to control panel. Household smoke detector is also known as smoke alarm, most of the device manufacturer using audible or visual alarm system in security devices that detect automatically.</a:t>
          </a:r>
          <a:endParaRPr lang="en-US" dirty="0"/>
        </a:p>
      </dgm:t>
    </dgm:pt>
    <dgm:pt modelId="{690A3C8D-9CBD-43A8-B3F6-80D7264E2AC6}" type="parTrans" cxnId="{BE11ED79-244E-446A-B1A0-B711829C5E3E}">
      <dgm:prSet/>
      <dgm:spPr/>
      <dgm:t>
        <a:bodyPr/>
        <a:lstStyle/>
        <a:p>
          <a:endParaRPr lang="en-US"/>
        </a:p>
      </dgm:t>
    </dgm:pt>
    <dgm:pt modelId="{8F2A2007-7763-4CC5-BA2E-C973148103E2}" type="sibTrans" cxnId="{BE11ED79-244E-446A-B1A0-B711829C5E3E}">
      <dgm:prSet/>
      <dgm:spPr/>
      <dgm:t>
        <a:bodyPr/>
        <a:lstStyle/>
        <a:p>
          <a:endParaRPr lang="en-US"/>
        </a:p>
      </dgm:t>
    </dgm:pt>
    <dgm:pt modelId="{029AC0DA-EF1E-45C6-B5FE-8F15B7DF0FCB}">
      <dgm:prSet phldrT="[Text]"/>
      <dgm:spPr/>
      <dgm:t>
        <a:bodyPr/>
        <a:lstStyle/>
        <a:p>
          <a:r>
            <a:rPr lang="en-US" b="1" i="0" dirty="0"/>
            <a:t>Level Sensor</a:t>
          </a:r>
          <a:endParaRPr lang="en-US" dirty="0"/>
        </a:p>
      </dgm:t>
    </dgm:pt>
    <dgm:pt modelId="{27C51740-34FA-4E85-AD1A-F8F2AA61E57A}" type="parTrans" cxnId="{2E8D9FE8-FC6A-4794-8F71-3EB248C03224}">
      <dgm:prSet/>
      <dgm:spPr/>
      <dgm:t>
        <a:bodyPr/>
        <a:lstStyle/>
        <a:p>
          <a:endParaRPr lang="en-US"/>
        </a:p>
      </dgm:t>
    </dgm:pt>
    <dgm:pt modelId="{BEE885A0-E80C-4CD5-A6A7-8C149CFD1A5F}" type="sibTrans" cxnId="{2E8D9FE8-FC6A-4794-8F71-3EB248C03224}">
      <dgm:prSet/>
      <dgm:spPr/>
      <dgm:t>
        <a:bodyPr/>
        <a:lstStyle/>
        <a:p>
          <a:endParaRPr lang="en-US"/>
        </a:p>
      </dgm:t>
    </dgm:pt>
    <dgm:pt modelId="{F2F05C1C-8DCE-464A-A067-BF16FADE2D91}">
      <dgm:prSet phldrT="[Text]"/>
      <dgm:spPr/>
      <dgm:t>
        <a:bodyPr/>
        <a:lstStyle/>
        <a:p>
          <a:r>
            <a:rPr lang="en-US" b="0" i="0" dirty="0"/>
            <a:t>It’s used to detect the level of liquids and other fluids and fluidized solids, including granular materials, slurries and powders that exhibit an upper free surface. Level sensors is also using for water waste management and recycling purpose, like it’s using to measure water tank levels, petrol fuel gauging, high or low level alarm, liquid assets inventory and irrigation control.</a:t>
          </a:r>
          <a:endParaRPr lang="en-US" dirty="0"/>
        </a:p>
      </dgm:t>
    </dgm:pt>
    <dgm:pt modelId="{47BD4605-F3A9-413E-93FC-F1EF75BD9632}" type="parTrans" cxnId="{B36FAAE9-C4AB-4BF8-A620-2EC45055A2BF}">
      <dgm:prSet/>
      <dgm:spPr/>
      <dgm:t>
        <a:bodyPr/>
        <a:lstStyle/>
        <a:p>
          <a:endParaRPr lang="en-US"/>
        </a:p>
      </dgm:t>
    </dgm:pt>
    <dgm:pt modelId="{B22BFFCB-C3C2-4B91-B129-4F680C847285}" type="sibTrans" cxnId="{B36FAAE9-C4AB-4BF8-A620-2EC45055A2BF}">
      <dgm:prSet/>
      <dgm:spPr/>
      <dgm:t>
        <a:bodyPr/>
        <a:lstStyle/>
        <a:p>
          <a:endParaRPr lang="en-US"/>
        </a:p>
      </dgm:t>
    </dgm:pt>
    <dgm:pt modelId="{08177005-AAA3-434E-BDC9-B6245EBC0F21}">
      <dgm:prSet phldrT="[Text]"/>
      <dgm:spPr/>
      <dgm:t>
        <a:bodyPr/>
        <a:lstStyle/>
        <a:p>
          <a:r>
            <a:rPr lang="en-US" b="1" i="0" dirty="0"/>
            <a:t>IR Sensor</a:t>
          </a:r>
          <a:endParaRPr lang="en-US" dirty="0"/>
        </a:p>
      </dgm:t>
    </dgm:pt>
    <dgm:pt modelId="{05F32F3E-234E-4756-AC41-34D0A6DA886A}" type="parTrans" cxnId="{72EF7B95-8A19-4BD8-87D4-29360D730C1F}">
      <dgm:prSet/>
      <dgm:spPr/>
      <dgm:t>
        <a:bodyPr/>
        <a:lstStyle/>
        <a:p>
          <a:endParaRPr lang="en-US"/>
        </a:p>
      </dgm:t>
    </dgm:pt>
    <dgm:pt modelId="{6E20FDD1-46C0-4323-B534-C534461AA7DF}" type="sibTrans" cxnId="{72EF7B95-8A19-4BD8-87D4-29360D730C1F}">
      <dgm:prSet/>
      <dgm:spPr/>
      <dgm:t>
        <a:bodyPr/>
        <a:lstStyle/>
        <a:p>
          <a:endParaRPr lang="en-US"/>
        </a:p>
      </dgm:t>
    </dgm:pt>
    <dgm:pt modelId="{C0514461-ACA7-40B3-916B-30F5D9346A87}">
      <dgm:prSet phldrT="[Text]"/>
      <dgm:spPr/>
      <dgm:t>
        <a:bodyPr/>
        <a:lstStyle/>
        <a:p>
          <a:r>
            <a:rPr lang="en-US" b="0" i="0" dirty="0"/>
            <a:t>This smart gadget is used to detect the infrared lights. Infrared sensor visualize the heat leaks in houses, identify environmental chemicals in the environment, and helping doctor to measure patient blood flow. It can be integrated with wearable electronics. A very simple example, all the remotes having IR sensor, it’s using to pass the command to respective devices, like TV remote, fan remote, vehicle key remote all having infrared sensor.</a:t>
          </a:r>
          <a:endParaRPr lang="en-US" dirty="0"/>
        </a:p>
      </dgm:t>
    </dgm:pt>
    <dgm:pt modelId="{0979A69A-EF41-4E33-90F9-F50A2B966918}" type="parTrans" cxnId="{F957DE94-4154-48D6-A5EF-B099646B5CC4}">
      <dgm:prSet/>
      <dgm:spPr/>
      <dgm:t>
        <a:bodyPr/>
        <a:lstStyle/>
        <a:p>
          <a:endParaRPr lang="en-US"/>
        </a:p>
      </dgm:t>
    </dgm:pt>
    <dgm:pt modelId="{9C7B1CF0-C90A-4FBC-A041-6D18F742B535}" type="sibTrans" cxnId="{F957DE94-4154-48D6-A5EF-B099646B5CC4}">
      <dgm:prSet/>
      <dgm:spPr/>
      <dgm:t>
        <a:bodyPr/>
        <a:lstStyle/>
        <a:p>
          <a:endParaRPr lang="en-US"/>
        </a:p>
      </dgm:t>
    </dgm:pt>
    <dgm:pt modelId="{BBCA5533-DA56-415A-B7F0-6CEACC3B87AD}">
      <dgm:prSet/>
      <dgm:spPr/>
      <dgm:t>
        <a:bodyPr/>
        <a:lstStyle/>
        <a:p>
          <a:r>
            <a:rPr lang="en-US" b="1" i="0" dirty="0"/>
            <a:t>Ultrasonic Sensor</a:t>
          </a:r>
          <a:endParaRPr lang="en-US" dirty="0"/>
        </a:p>
      </dgm:t>
    </dgm:pt>
    <dgm:pt modelId="{472183AB-5B3B-46BE-BA8E-B1F6419AFAB0}" type="parTrans" cxnId="{6170AEBE-685C-434B-AAE6-AD837DCC0232}">
      <dgm:prSet/>
      <dgm:spPr/>
      <dgm:t>
        <a:bodyPr/>
        <a:lstStyle/>
        <a:p>
          <a:endParaRPr lang="en-US"/>
        </a:p>
      </dgm:t>
    </dgm:pt>
    <dgm:pt modelId="{6D688F8D-796F-4232-9C40-16A4F3DF390B}" type="sibTrans" cxnId="{6170AEBE-685C-434B-AAE6-AD837DCC0232}">
      <dgm:prSet/>
      <dgm:spPr/>
      <dgm:t>
        <a:bodyPr/>
        <a:lstStyle/>
        <a:p>
          <a:endParaRPr lang="en-US"/>
        </a:p>
      </dgm:t>
    </dgm:pt>
    <dgm:pt modelId="{E2BE48E0-3A20-4524-8855-208CF3BEB105}">
      <dgm:prSet/>
      <dgm:spPr/>
      <dgm:t>
        <a:bodyPr/>
        <a:lstStyle/>
        <a:p>
          <a:r>
            <a:rPr lang="en-US" b="0" i="0" dirty="0"/>
            <a:t>An Ultrasonic sensor is used to measure the distance between the two object by using sound waves. It’s measure distance by sending sound wave at a specific frequency and listen that sound wave house to measure distance. There are two kind of an ultrasonic sensor is, “active ultrasonic sensor” and “passive ultrasonic sensors”. An active ultrasonic sensors generates the high frequency sound wave to receive back the ultrasonic sensor for evaluating the echo. But, passive ultrasonic sensors are just used for detecting ultrasonic noise which is present under specific conditions.</a:t>
          </a:r>
          <a:endParaRPr lang="en-US" dirty="0"/>
        </a:p>
      </dgm:t>
    </dgm:pt>
    <dgm:pt modelId="{FFC0E6D2-B4D7-407C-8652-943052670BF1}" type="parTrans" cxnId="{6A023021-6F24-4B51-9DF3-C98221B00716}">
      <dgm:prSet/>
      <dgm:spPr/>
      <dgm:t>
        <a:bodyPr/>
        <a:lstStyle/>
        <a:p>
          <a:endParaRPr lang="en-US"/>
        </a:p>
      </dgm:t>
    </dgm:pt>
    <dgm:pt modelId="{D3D8F548-1422-49BC-A415-55EFBA8874B2}" type="sibTrans" cxnId="{6A023021-6F24-4B51-9DF3-C98221B00716}">
      <dgm:prSet/>
      <dgm:spPr/>
      <dgm:t>
        <a:bodyPr/>
        <a:lstStyle/>
        <a:p>
          <a:endParaRPr lang="en-US"/>
        </a:p>
      </dgm:t>
    </dgm:pt>
    <dgm:pt modelId="{5AF051BD-58D9-4018-AAA5-28FB09930243}">
      <dgm:prSet/>
      <dgm:spPr/>
      <dgm:t>
        <a:bodyPr/>
        <a:lstStyle/>
        <a:p>
          <a:endParaRPr lang="en-US" dirty="0"/>
        </a:p>
      </dgm:t>
    </dgm:pt>
    <dgm:pt modelId="{0DC66A25-586D-449C-AA20-B448A8610351}" type="parTrans" cxnId="{213C5813-3783-4496-B37B-CA73836F9EA4}">
      <dgm:prSet/>
      <dgm:spPr/>
      <dgm:t>
        <a:bodyPr/>
        <a:lstStyle/>
        <a:p>
          <a:endParaRPr lang="en-US"/>
        </a:p>
      </dgm:t>
    </dgm:pt>
    <dgm:pt modelId="{45D48495-8BE6-4D4D-8C78-FEE452AF1B7A}" type="sibTrans" cxnId="{213C5813-3783-4496-B37B-CA73836F9EA4}">
      <dgm:prSet/>
      <dgm:spPr/>
      <dgm:t>
        <a:bodyPr/>
        <a:lstStyle/>
        <a:p>
          <a:endParaRPr lang="en-US"/>
        </a:p>
      </dgm:t>
    </dgm:pt>
    <dgm:pt modelId="{A8CF4429-3F2F-42C3-85BD-DB8F5E3E158F}" type="pres">
      <dgm:prSet presAssocID="{0E8E7B99-70B5-4A5B-8875-E0B02AA17F06}" presName="linear" presStyleCnt="0">
        <dgm:presLayoutVars>
          <dgm:dir/>
          <dgm:resizeHandles val="exact"/>
        </dgm:presLayoutVars>
      </dgm:prSet>
      <dgm:spPr/>
    </dgm:pt>
    <dgm:pt modelId="{BD66A57A-CC36-4CD3-8ED9-EBB587BC10ED}" type="pres">
      <dgm:prSet presAssocID="{5F81D5CD-90EE-4A7D-A37D-50639DCB3E3E}" presName="comp" presStyleCnt="0"/>
      <dgm:spPr/>
    </dgm:pt>
    <dgm:pt modelId="{FD556618-5E4E-4C6E-B23C-6821C5E810CB}" type="pres">
      <dgm:prSet presAssocID="{5F81D5CD-90EE-4A7D-A37D-50639DCB3E3E}" presName="box" presStyleLbl="node1" presStyleIdx="0" presStyleCnt="4"/>
      <dgm:spPr/>
    </dgm:pt>
    <dgm:pt modelId="{9643FEF0-D04A-4AE6-A70F-D05264F29E95}" type="pres">
      <dgm:prSet presAssocID="{5F81D5CD-90EE-4A7D-A37D-50639DCB3E3E}" presName="img" presStyleLbl="fgImgPlace1" presStyleIdx="0" presStyleCnt="4"/>
      <dgm:spPr>
        <a:blipFill rotWithShape="1">
          <a:blip xmlns:r="http://schemas.openxmlformats.org/officeDocument/2006/relationships" r:embed="rId1"/>
          <a:stretch>
            <a:fillRect/>
          </a:stretch>
        </a:blipFill>
      </dgm:spPr>
    </dgm:pt>
    <dgm:pt modelId="{231DA2C5-860F-4A42-8EBC-EE4B60AF9ABF}" type="pres">
      <dgm:prSet presAssocID="{5F81D5CD-90EE-4A7D-A37D-50639DCB3E3E}" presName="text" presStyleLbl="node1" presStyleIdx="0" presStyleCnt="4">
        <dgm:presLayoutVars>
          <dgm:bulletEnabled val="1"/>
        </dgm:presLayoutVars>
      </dgm:prSet>
      <dgm:spPr/>
    </dgm:pt>
    <dgm:pt modelId="{8A42801D-CF05-48F0-8EC9-9693CD87ADA0}" type="pres">
      <dgm:prSet presAssocID="{8B05389F-077C-414B-9359-3E9F8AED6B24}" presName="spacer" presStyleCnt="0"/>
      <dgm:spPr/>
    </dgm:pt>
    <dgm:pt modelId="{52C51885-A30B-4129-B1B2-14E362F1EECC}" type="pres">
      <dgm:prSet presAssocID="{029AC0DA-EF1E-45C6-B5FE-8F15B7DF0FCB}" presName="comp" presStyleCnt="0"/>
      <dgm:spPr/>
    </dgm:pt>
    <dgm:pt modelId="{93B2ACB3-91F6-4C18-B4D8-7AE0B975661B}" type="pres">
      <dgm:prSet presAssocID="{029AC0DA-EF1E-45C6-B5FE-8F15B7DF0FCB}" presName="box" presStyleLbl="node1" presStyleIdx="1" presStyleCnt="4"/>
      <dgm:spPr/>
    </dgm:pt>
    <dgm:pt modelId="{01761EF4-364B-4B0A-B476-35E66C39ADC8}" type="pres">
      <dgm:prSet presAssocID="{029AC0DA-EF1E-45C6-B5FE-8F15B7DF0FCB}" presName="img" presStyleLbl="fgImgPlace1" presStyleIdx="1" presStyleCnt="4"/>
      <dgm:spPr>
        <a:blipFill rotWithShape="1">
          <a:blip xmlns:r="http://schemas.openxmlformats.org/officeDocument/2006/relationships" r:embed="rId2"/>
          <a:stretch>
            <a:fillRect/>
          </a:stretch>
        </a:blipFill>
      </dgm:spPr>
    </dgm:pt>
    <dgm:pt modelId="{63C66C00-6C02-495A-AC95-16CFDA1D453F}" type="pres">
      <dgm:prSet presAssocID="{029AC0DA-EF1E-45C6-B5FE-8F15B7DF0FCB}" presName="text" presStyleLbl="node1" presStyleIdx="1" presStyleCnt="4">
        <dgm:presLayoutVars>
          <dgm:bulletEnabled val="1"/>
        </dgm:presLayoutVars>
      </dgm:prSet>
      <dgm:spPr/>
    </dgm:pt>
    <dgm:pt modelId="{484A60CE-BBE2-4848-9896-4296430AA138}" type="pres">
      <dgm:prSet presAssocID="{BEE885A0-E80C-4CD5-A6A7-8C149CFD1A5F}" presName="spacer" presStyleCnt="0"/>
      <dgm:spPr/>
    </dgm:pt>
    <dgm:pt modelId="{0E75437D-121F-4976-AB3B-C57530E81DD5}" type="pres">
      <dgm:prSet presAssocID="{08177005-AAA3-434E-BDC9-B6245EBC0F21}" presName="comp" presStyleCnt="0"/>
      <dgm:spPr/>
    </dgm:pt>
    <dgm:pt modelId="{8F6CDF0C-0C29-4B48-83FD-6EB76B74648A}" type="pres">
      <dgm:prSet presAssocID="{08177005-AAA3-434E-BDC9-B6245EBC0F21}" presName="box" presStyleLbl="node1" presStyleIdx="2" presStyleCnt="4"/>
      <dgm:spPr/>
    </dgm:pt>
    <dgm:pt modelId="{9E110957-050A-403E-A3CC-4D73729EBDD5}" type="pres">
      <dgm:prSet presAssocID="{08177005-AAA3-434E-BDC9-B6245EBC0F21}" presName="img" presStyleLbl="fgImgPlace1" presStyleIdx="2" presStyleCnt="4"/>
      <dgm:spPr>
        <a:blipFill rotWithShape="1">
          <a:blip xmlns:r="http://schemas.openxmlformats.org/officeDocument/2006/relationships" r:embed="rId3"/>
          <a:stretch>
            <a:fillRect/>
          </a:stretch>
        </a:blipFill>
      </dgm:spPr>
    </dgm:pt>
    <dgm:pt modelId="{F3DFC159-18EE-45AE-A344-47A59F391540}" type="pres">
      <dgm:prSet presAssocID="{08177005-AAA3-434E-BDC9-B6245EBC0F21}" presName="text" presStyleLbl="node1" presStyleIdx="2" presStyleCnt="4">
        <dgm:presLayoutVars>
          <dgm:bulletEnabled val="1"/>
        </dgm:presLayoutVars>
      </dgm:prSet>
      <dgm:spPr/>
    </dgm:pt>
    <dgm:pt modelId="{6712220E-4264-46DC-B060-DD02AE12A00A}" type="pres">
      <dgm:prSet presAssocID="{6E20FDD1-46C0-4323-B534-C534461AA7DF}" presName="spacer" presStyleCnt="0"/>
      <dgm:spPr/>
    </dgm:pt>
    <dgm:pt modelId="{43EEAFD3-F8BC-4E32-B61E-219F8F63B042}" type="pres">
      <dgm:prSet presAssocID="{BBCA5533-DA56-415A-B7F0-6CEACC3B87AD}" presName="comp" presStyleCnt="0"/>
      <dgm:spPr/>
    </dgm:pt>
    <dgm:pt modelId="{3F0A04F9-1BD8-4E12-8BF7-239E5C4AB518}" type="pres">
      <dgm:prSet presAssocID="{BBCA5533-DA56-415A-B7F0-6CEACC3B87AD}" presName="box" presStyleLbl="node1" presStyleIdx="3" presStyleCnt="4"/>
      <dgm:spPr/>
    </dgm:pt>
    <dgm:pt modelId="{81055DB6-B5B3-4FB5-802E-42B1DAB78F0A}" type="pres">
      <dgm:prSet presAssocID="{BBCA5533-DA56-415A-B7F0-6CEACC3B87AD}" presName="img" presStyleLbl="fgImgPlace1" presStyleIdx="3" presStyleCnt="4"/>
      <dgm:spPr>
        <a:blipFill rotWithShape="1">
          <a:blip xmlns:r="http://schemas.openxmlformats.org/officeDocument/2006/relationships" r:embed="rId4"/>
          <a:stretch>
            <a:fillRect/>
          </a:stretch>
        </a:blipFill>
      </dgm:spPr>
    </dgm:pt>
    <dgm:pt modelId="{6CED3AAE-7D2D-47E3-8D8D-4D4D6F7626DA}" type="pres">
      <dgm:prSet presAssocID="{BBCA5533-DA56-415A-B7F0-6CEACC3B87AD}" presName="text" presStyleLbl="node1" presStyleIdx="3" presStyleCnt="4">
        <dgm:presLayoutVars>
          <dgm:bulletEnabled val="1"/>
        </dgm:presLayoutVars>
      </dgm:prSet>
      <dgm:spPr/>
    </dgm:pt>
  </dgm:ptLst>
  <dgm:cxnLst>
    <dgm:cxn modelId="{741E690C-A3EC-4371-A34C-00A27884BD89}" srcId="{0E8E7B99-70B5-4A5B-8875-E0B02AA17F06}" destId="{5F81D5CD-90EE-4A7D-A37D-50639DCB3E3E}" srcOrd="0" destOrd="0" parTransId="{E6525F0E-7C33-4386-BF31-BF81A99533FE}" sibTransId="{8B05389F-077C-414B-9359-3E9F8AED6B24}"/>
    <dgm:cxn modelId="{213C5813-3783-4496-B37B-CA73836F9EA4}" srcId="{5F81D5CD-90EE-4A7D-A37D-50639DCB3E3E}" destId="{5AF051BD-58D9-4018-AAA5-28FB09930243}" srcOrd="1" destOrd="0" parTransId="{0DC66A25-586D-449C-AA20-B448A8610351}" sibTransId="{45D48495-8BE6-4D4D-8C78-FEE452AF1B7A}"/>
    <dgm:cxn modelId="{5777E613-6325-44B8-97B7-0978C657EA6B}" type="presOf" srcId="{029AC0DA-EF1E-45C6-B5FE-8F15B7DF0FCB}" destId="{63C66C00-6C02-495A-AC95-16CFDA1D453F}" srcOrd="1" destOrd="0" presId="urn:microsoft.com/office/officeart/2005/8/layout/vList4"/>
    <dgm:cxn modelId="{2B3AEB15-B1CA-494C-ADD4-80CC8AED573E}" type="presOf" srcId="{BBCA5533-DA56-415A-B7F0-6CEACC3B87AD}" destId="{6CED3AAE-7D2D-47E3-8D8D-4D4D6F7626DA}" srcOrd="1" destOrd="0" presId="urn:microsoft.com/office/officeart/2005/8/layout/vList4"/>
    <dgm:cxn modelId="{6A023021-6F24-4B51-9DF3-C98221B00716}" srcId="{BBCA5533-DA56-415A-B7F0-6CEACC3B87AD}" destId="{E2BE48E0-3A20-4524-8855-208CF3BEB105}" srcOrd="0" destOrd="0" parTransId="{FFC0E6D2-B4D7-407C-8652-943052670BF1}" sibTransId="{D3D8F548-1422-49BC-A415-55EFBA8874B2}"/>
    <dgm:cxn modelId="{CACC1822-EE75-4504-852E-65E9E05E2309}" type="presOf" srcId="{5F81D5CD-90EE-4A7D-A37D-50639DCB3E3E}" destId="{FD556618-5E4E-4C6E-B23C-6821C5E810CB}" srcOrd="0" destOrd="0" presId="urn:microsoft.com/office/officeart/2005/8/layout/vList4"/>
    <dgm:cxn modelId="{D880EF3E-98C3-4DA1-9697-3BA75A7E112A}" type="presOf" srcId="{EB00BBCC-25AA-49D4-AE65-D802910A177B}" destId="{FD556618-5E4E-4C6E-B23C-6821C5E810CB}" srcOrd="0" destOrd="1" presId="urn:microsoft.com/office/officeart/2005/8/layout/vList4"/>
    <dgm:cxn modelId="{9D2B3B61-B643-428F-8672-85FD3E319FA9}" type="presOf" srcId="{F2F05C1C-8DCE-464A-A067-BF16FADE2D91}" destId="{93B2ACB3-91F6-4C18-B4D8-7AE0B975661B}" srcOrd="0" destOrd="1" presId="urn:microsoft.com/office/officeart/2005/8/layout/vList4"/>
    <dgm:cxn modelId="{BDF60043-739A-438F-9E86-E89C80B3B402}" type="presOf" srcId="{E2BE48E0-3A20-4524-8855-208CF3BEB105}" destId="{6CED3AAE-7D2D-47E3-8D8D-4D4D6F7626DA}" srcOrd="1" destOrd="1" presId="urn:microsoft.com/office/officeart/2005/8/layout/vList4"/>
    <dgm:cxn modelId="{38C4CA65-13B9-4042-92A3-F012AA24A421}" type="presOf" srcId="{5AF051BD-58D9-4018-AAA5-28FB09930243}" destId="{231DA2C5-860F-4A42-8EBC-EE4B60AF9ABF}" srcOrd="1" destOrd="2" presId="urn:microsoft.com/office/officeart/2005/8/layout/vList4"/>
    <dgm:cxn modelId="{0384336B-1712-4DEC-8F01-4DD852C820F4}" type="presOf" srcId="{08177005-AAA3-434E-BDC9-B6245EBC0F21}" destId="{8F6CDF0C-0C29-4B48-83FD-6EB76B74648A}" srcOrd="0" destOrd="0" presId="urn:microsoft.com/office/officeart/2005/8/layout/vList4"/>
    <dgm:cxn modelId="{9A06DB77-EA37-4469-BC0B-DC87D4575675}" type="presOf" srcId="{BBCA5533-DA56-415A-B7F0-6CEACC3B87AD}" destId="{3F0A04F9-1BD8-4E12-8BF7-239E5C4AB518}" srcOrd="0" destOrd="0" presId="urn:microsoft.com/office/officeart/2005/8/layout/vList4"/>
    <dgm:cxn modelId="{BE11ED79-244E-446A-B1A0-B711829C5E3E}" srcId="{5F81D5CD-90EE-4A7D-A37D-50639DCB3E3E}" destId="{EB00BBCC-25AA-49D4-AE65-D802910A177B}" srcOrd="0" destOrd="0" parTransId="{690A3C8D-9CBD-43A8-B3F6-80D7264E2AC6}" sibTransId="{8F2A2007-7763-4CC5-BA2E-C973148103E2}"/>
    <dgm:cxn modelId="{66DC868F-F35D-4734-AF6C-6AFA26B97B25}" type="presOf" srcId="{029AC0DA-EF1E-45C6-B5FE-8F15B7DF0FCB}" destId="{93B2ACB3-91F6-4C18-B4D8-7AE0B975661B}" srcOrd="0" destOrd="0" presId="urn:microsoft.com/office/officeart/2005/8/layout/vList4"/>
    <dgm:cxn modelId="{F957DE94-4154-48D6-A5EF-B099646B5CC4}" srcId="{08177005-AAA3-434E-BDC9-B6245EBC0F21}" destId="{C0514461-ACA7-40B3-916B-30F5D9346A87}" srcOrd="0" destOrd="0" parTransId="{0979A69A-EF41-4E33-90F9-F50A2B966918}" sibTransId="{9C7B1CF0-C90A-4FBC-A041-6D18F742B535}"/>
    <dgm:cxn modelId="{72EF7B95-8A19-4BD8-87D4-29360D730C1F}" srcId="{0E8E7B99-70B5-4A5B-8875-E0B02AA17F06}" destId="{08177005-AAA3-434E-BDC9-B6245EBC0F21}" srcOrd="2" destOrd="0" parTransId="{05F32F3E-234E-4756-AC41-34D0A6DA886A}" sibTransId="{6E20FDD1-46C0-4323-B534-C534461AA7DF}"/>
    <dgm:cxn modelId="{7C8FB595-46F3-4B42-8BC4-6F1FE43C701E}" type="presOf" srcId="{0E8E7B99-70B5-4A5B-8875-E0B02AA17F06}" destId="{A8CF4429-3F2F-42C3-85BD-DB8F5E3E158F}" srcOrd="0" destOrd="0" presId="urn:microsoft.com/office/officeart/2005/8/layout/vList4"/>
    <dgm:cxn modelId="{CA0A8898-746F-42C3-A070-F6FEF6C43C94}" type="presOf" srcId="{5F81D5CD-90EE-4A7D-A37D-50639DCB3E3E}" destId="{231DA2C5-860F-4A42-8EBC-EE4B60AF9ABF}" srcOrd="1" destOrd="0" presId="urn:microsoft.com/office/officeart/2005/8/layout/vList4"/>
    <dgm:cxn modelId="{87DF519E-473C-48F9-A12C-0491EF9C240C}" type="presOf" srcId="{EB00BBCC-25AA-49D4-AE65-D802910A177B}" destId="{231DA2C5-860F-4A42-8EBC-EE4B60AF9ABF}" srcOrd="1" destOrd="1" presId="urn:microsoft.com/office/officeart/2005/8/layout/vList4"/>
    <dgm:cxn modelId="{ED6A93A9-6BB6-4E49-940F-973AFE87A316}" type="presOf" srcId="{C0514461-ACA7-40B3-916B-30F5D9346A87}" destId="{F3DFC159-18EE-45AE-A344-47A59F391540}" srcOrd="1" destOrd="1" presId="urn:microsoft.com/office/officeart/2005/8/layout/vList4"/>
    <dgm:cxn modelId="{6170AEBE-685C-434B-AAE6-AD837DCC0232}" srcId="{0E8E7B99-70B5-4A5B-8875-E0B02AA17F06}" destId="{BBCA5533-DA56-415A-B7F0-6CEACC3B87AD}" srcOrd="3" destOrd="0" parTransId="{472183AB-5B3B-46BE-BA8E-B1F6419AFAB0}" sibTransId="{6D688F8D-796F-4232-9C40-16A4F3DF390B}"/>
    <dgm:cxn modelId="{C6EBBAC3-283B-4167-A0EF-1238D0C3C353}" type="presOf" srcId="{08177005-AAA3-434E-BDC9-B6245EBC0F21}" destId="{F3DFC159-18EE-45AE-A344-47A59F391540}" srcOrd="1" destOrd="0" presId="urn:microsoft.com/office/officeart/2005/8/layout/vList4"/>
    <dgm:cxn modelId="{C52DDCD4-37B1-4213-9067-CAF609F026B2}" type="presOf" srcId="{5AF051BD-58D9-4018-AAA5-28FB09930243}" destId="{FD556618-5E4E-4C6E-B23C-6821C5E810CB}" srcOrd="0" destOrd="2" presId="urn:microsoft.com/office/officeart/2005/8/layout/vList4"/>
    <dgm:cxn modelId="{2E8D9FE8-FC6A-4794-8F71-3EB248C03224}" srcId="{0E8E7B99-70B5-4A5B-8875-E0B02AA17F06}" destId="{029AC0DA-EF1E-45C6-B5FE-8F15B7DF0FCB}" srcOrd="1" destOrd="0" parTransId="{27C51740-34FA-4E85-AD1A-F8F2AA61E57A}" sibTransId="{BEE885A0-E80C-4CD5-A6A7-8C149CFD1A5F}"/>
    <dgm:cxn modelId="{B36FAAE9-C4AB-4BF8-A620-2EC45055A2BF}" srcId="{029AC0DA-EF1E-45C6-B5FE-8F15B7DF0FCB}" destId="{F2F05C1C-8DCE-464A-A067-BF16FADE2D91}" srcOrd="0" destOrd="0" parTransId="{47BD4605-F3A9-413E-93FC-F1EF75BD9632}" sibTransId="{B22BFFCB-C3C2-4B91-B129-4F680C847285}"/>
    <dgm:cxn modelId="{D21D8AED-DEE4-478C-971A-60CB2E4D7147}" type="presOf" srcId="{E2BE48E0-3A20-4524-8855-208CF3BEB105}" destId="{3F0A04F9-1BD8-4E12-8BF7-239E5C4AB518}" srcOrd="0" destOrd="1" presId="urn:microsoft.com/office/officeart/2005/8/layout/vList4"/>
    <dgm:cxn modelId="{8C50D9F3-C3DF-4DD9-99DD-3528DB1505A1}" type="presOf" srcId="{F2F05C1C-8DCE-464A-A067-BF16FADE2D91}" destId="{63C66C00-6C02-495A-AC95-16CFDA1D453F}" srcOrd="1" destOrd="1" presId="urn:microsoft.com/office/officeart/2005/8/layout/vList4"/>
    <dgm:cxn modelId="{15E8F3FA-C415-4C68-A2AA-747EE80E2BCA}" type="presOf" srcId="{C0514461-ACA7-40B3-916B-30F5D9346A87}" destId="{8F6CDF0C-0C29-4B48-83FD-6EB76B74648A}" srcOrd="0" destOrd="1" presId="urn:microsoft.com/office/officeart/2005/8/layout/vList4"/>
    <dgm:cxn modelId="{9A687074-FB47-48C9-9849-AB533C1FDA1C}" type="presParOf" srcId="{A8CF4429-3F2F-42C3-85BD-DB8F5E3E158F}" destId="{BD66A57A-CC36-4CD3-8ED9-EBB587BC10ED}" srcOrd="0" destOrd="0" presId="urn:microsoft.com/office/officeart/2005/8/layout/vList4"/>
    <dgm:cxn modelId="{95AE701F-84E6-4131-A571-94597AAC4B64}" type="presParOf" srcId="{BD66A57A-CC36-4CD3-8ED9-EBB587BC10ED}" destId="{FD556618-5E4E-4C6E-B23C-6821C5E810CB}" srcOrd="0" destOrd="0" presId="urn:microsoft.com/office/officeart/2005/8/layout/vList4"/>
    <dgm:cxn modelId="{140E49B2-9BB9-49D2-8086-865000A22BB9}" type="presParOf" srcId="{BD66A57A-CC36-4CD3-8ED9-EBB587BC10ED}" destId="{9643FEF0-D04A-4AE6-A70F-D05264F29E95}" srcOrd="1" destOrd="0" presId="urn:microsoft.com/office/officeart/2005/8/layout/vList4"/>
    <dgm:cxn modelId="{940C6513-04A7-47EF-B493-CDC87C4A5089}" type="presParOf" srcId="{BD66A57A-CC36-4CD3-8ED9-EBB587BC10ED}" destId="{231DA2C5-860F-4A42-8EBC-EE4B60AF9ABF}" srcOrd="2" destOrd="0" presId="urn:microsoft.com/office/officeart/2005/8/layout/vList4"/>
    <dgm:cxn modelId="{63D209C4-61CA-4AA4-9A8D-24B41772EAD1}" type="presParOf" srcId="{A8CF4429-3F2F-42C3-85BD-DB8F5E3E158F}" destId="{8A42801D-CF05-48F0-8EC9-9693CD87ADA0}" srcOrd="1" destOrd="0" presId="urn:microsoft.com/office/officeart/2005/8/layout/vList4"/>
    <dgm:cxn modelId="{B07243E0-9DDD-43E6-A4C7-79CFEEC1EB2F}" type="presParOf" srcId="{A8CF4429-3F2F-42C3-85BD-DB8F5E3E158F}" destId="{52C51885-A30B-4129-B1B2-14E362F1EECC}" srcOrd="2" destOrd="0" presId="urn:microsoft.com/office/officeart/2005/8/layout/vList4"/>
    <dgm:cxn modelId="{F098DF3E-AAC4-49C7-B47A-CD648F6B2D0D}" type="presParOf" srcId="{52C51885-A30B-4129-B1B2-14E362F1EECC}" destId="{93B2ACB3-91F6-4C18-B4D8-7AE0B975661B}" srcOrd="0" destOrd="0" presId="urn:microsoft.com/office/officeart/2005/8/layout/vList4"/>
    <dgm:cxn modelId="{844D95B0-A993-422F-BEB4-1CE2F35DA8B8}" type="presParOf" srcId="{52C51885-A30B-4129-B1B2-14E362F1EECC}" destId="{01761EF4-364B-4B0A-B476-35E66C39ADC8}" srcOrd="1" destOrd="0" presId="urn:microsoft.com/office/officeart/2005/8/layout/vList4"/>
    <dgm:cxn modelId="{2A9240F9-CB1B-4EB3-8A0A-F5548EC11A77}" type="presParOf" srcId="{52C51885-A30B-4129-B1B2-14E362F1EECC}" destId="{63C66C00-6C02-495A-AC95-16CFDA1D453F}" srcOrd="2" destOrd="0" presId="urn:microsoft.com/office/officeart/2005/8/layout/vList4"/>
    <dgm:cxn modelId="{5DF7E02C-5BB7-4487-A977-892492D37B01}" type="presParOf" srcId="{A8CF4429-3F2F-42C3-85BD-DB8F5E3E158F}" destId="{484A60CE-BBE2-4848-9896-4296430AA138}" srcOrd="3" destOrd="0" presId="urn:microsoft.com/office/officeart/2005/8/layout/vList4"/>
    <dgm:cxn modelId="{677FCAD8-0B45-4883-9CB0-2F4E3926AB58}" type="presParOf" srcId="{A8CF4429-3F2F-42C3-85BD-DB8F5E3E158F}" destId="{0E75437D-121F-4976-AB3B-C57530E81DD5}" srcOrd="4" destOrd="0" presId="urn:microsoft.com/office/officeart/2005/8/layout/vList4"/>
    <dgm:cxn modelId="{964D46E3-5E3B-4E7E-B83D-0BED26CE5E49}" type="presParOf" srcId="{0E75437D-121F-4976-AB3B-C57530E81DD5}" destId="{8F6CDF0C-0C29-4B48-83FD-6EB76B74648A}" srcOrd="0" destOrd="0" presId="urn:microsoft.com/office/officeart/2005/8/layout/vList4"/>
    <dgm:cxn modelId="{BBA3F150-9907-4BA0-B8CE-0E0889FB0B74}" type="presParOf" srcId="{0E75437D-121F-4976-AB3B-C57530E81DD5}" destId="{9E110957-050A-403E-A3CC-4D73729EBDD5}" srcOrd="1" destOrd="0" presId="urn:microsoft.com/office/officeart/2005/8/layout/vList4"/>
    <dgm:cxn modelId="{540B2619-E9EC-41EF-9219-5BFA2DBAD1C0}" type="presParOf" srcId="{0E75437D-121F-4976-AB3B-C57530E81DD5}" destId="{F3DFC159-18EE-45AE-A344-47A59F391540}" srcOrd="2" destOrd="0" presId="urn:microsoft.com/office/officeart/2005/8/layout/vList4"/>
    <dgm:cxn modelId="{4C3B905C-47E8-46AA-9B85-7A6ADEF0C9C3}" type="presParOf" srcId="{A8CF4429-3F2F-42C3-85BD-DB8F5E3E158F}" destId="{6712220E-4264-46DC-B060-DD02AE12A00A}" srcOrd="5" destOrd="0" presId="urn:microsoft.com/office/officeart/2005/8/layout/vList4"/>
    <dgm:cxn modelId="{289E7231-0675-4DA2-8C23-62C03A8938D1}" type="presParOf" srcId="{A8CF4429-3F2F-42C3-85BD-DB8F5E3E158F}" destId="{43EEAFD3-F8BC-4E32-B61E-219F8F63B042}" srcOrd="6" destOrd="0" presId="urn:microsoft.com/office/officeart/2005/8/layout/vList4"/>
    <dgm:cxn modelId="{6FD321AE-A47D-4F17-AB96-7363B60DD444}" type="presParOf" srcId="{43EEAFD3-F8BC-4E32-B61E-219F8F63B042}" destId="{3F0A04F9-1BD8-4E12-8BF7-239E5C4AB518}" srcOrd="0" destOrd="0" presId="urn:microsoft.com/office/officeart/2005/8/layout/vList4"/>
    <dgm:cxn modelId="{03A208B7-8A55-4B4E-AD24-8EDBB0E1458C}" type="presParOf" srcId="{43EEAFD3-F8BC-4E32-B61E-219F8F63B042}" destId="{81055DB6-B5B3-4FB5-802E-42B1DAB78F0A}" srcOrd="1" destOrd="0" presId="urn:microsoft.com/office/officeart/2005/8/layout/vList4"/>
    <dgm:cxn modelId="{ACEABF3B-95DC-4B5C-9E04-B029811F6206}" type="presParOf" srcId="{43EEAFD3-F8BC-4E32-B61E-219F8F63B042}" destId="{6CED3AAE-7D2D-47E3-8D8D-4D4D6F7626D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8E5235-F39D-4386-B255-139706F3C7A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74C2020-0EBF-4EEB-82CD-4449F1E6A4D2}">
      <dgm:prSet phldrT="[Text]"/>
      <dgm:spPr/>
      <dgm:t>
        <a:bodyPr/>
        <a:lstStyle/>
        <a:p>
          <a:r>
            <a:rPr lang="en-US" b="1" dirty="0"/>
            <a:t>Hydraulic</a:t>
          </a:r>
          <a:endParaRPr lang="en-US" dirty="0"/>
        </a:p>
      </dgm:t>
    </dgm:pt>
    <dgm:pt modelId="{0C8F8FB1-A423-4959-ABE3-47F520158598}" type="parTrans" cxnId="{96D88D9A-5D2C-49D5-AA55-09826D36B3B7}">
      <dgm:prSet/>
      <dgm:spPr/>
      <dgm:t>
        <a:bodyPr/>
        <a:lstStyle/>
        <a:p>
          <a:endParaRPr lang="en-US"/>
        </a:p>
      </dgm:t>
    </dgm:pt>
    <dgm:pt modelId="{4BEEFE84-890E-4ED5-B2BC-D9219184CACA}" type="sibTrans" cxnId="{96D88D9A-5D2C-49D5-AA55-09826D36B3B7}">
      <dgm:prSet/>
      <dgm:spPr/>
      <dgm:t>
        <a:bodyPr/>
        <a:lstStyle/>
        <a:p>
          <a:endParaRPr lang="en-US"/>
        </a:p>
      </dgm:t>
    </dgm:pt>
    <dgm:pt modelId="{9B310CE2-49EC-40B0-822C-0BF8E87F0B87}">
      <dgm:prSet/>
      <dgm:spPr/>
      <dgm:t>
        <a:bodyPr/>
        <a:lstStyle/>
        <a:p>
          <a:r>
            <a:rPr lang="en-US" b="1"/>
            <a:t>Pneumatic</a:t>
          </a:r>
          <a:endParaRPr lang="en-US" b="1" dirty="0"/>
        </a:p>
      </dgm:t>
    </dgm:pt>
    <dgm:pt modelId="{A0C0ED2E-0B61-4BA5-8703-A0ED5D3F0CB3}" type="parTrans" cxnId="{9788CC24-A116-459E-B8F6-0A04E6261D88}">
      <dgm:prSet/>
      <dgm:spPr/>
      <dgm:t>
        <a:bodyPr/>
        <a:lstStyle/>
        <a:p>
          <a:endParaRPr lang="en-US"/>
        </a:p>
      </dgm:t>
    </dgm:pt>
    <dgm:pt modelId="{B6398EB2-C280-4509-B244-ACAE88B5F11D}" type="sibTrans" cxnId="{9788CC24-A116-459E-B8F6-0A04E6261D88}">
      <dgm:prSet/>
      <dgm:spPr/>
      <dgm:t>
        <a:bodyPr/>
        <a:lstStyle/>
        <a:p>
          <a:endParaRPr lang="en-US"/>
        </a:p>
      </dgm:t>
    </dgm:pt>
    <dgm:pt modelId="{CA884A15-F34B-44FB-AD62-7A7CAF33879C}">
      <dgm:prSet/>
      <dgm:spPr/>
      <dgm:t>
        <a:bodyPr/>
        <a:lstStyle/>
        <a:p>
          <a:r>
            <a:rPr lang="en-US" b="1"/>
            <a:t>Electrical</a:t>
          </a:r>
          <a:endParaRPr lang="en-US" b="1" dirty="0"/>
        </a:p>
      </dgm:t>
    </dgm:pt>
    <dgm:pt modelId="{4B2E4F3E-DF78-49F8-AFEC-D5D4E0A7FA28}" type="parTrans" cxnId="{AF083610-183F-4FE8-99DC-8EF3E848252A}">
      <dgm:prSet/>
      <dgm:spPr/>
      <dgm:t>
        <a:bodyPr/>
        <a:lstStyle/>
        <a:p>
          <a:endParaRPr lang="en-US"/>
        </a:p>
      </dgm:t>
    </dgm:pt>
    <dgm:pt modelId="{7C898CD7-8BD0-4783-9668-0AAF1E521BE7}" type="sibTrans" cxnId="{AF083610-183F-4FE8-99DC-8EF3E848252A}">
      <dgm:prSet/>
      <dgm:spPr/>
      <dgm:t>
        <a:bodyPr/>
        <a:lstStyle/>
        <a:p>
          <a:endParaRPr lang="en-US"/>
        </a:p>
      </dgm:t>
    </dgm:pt>
    <dgm:pt modelId="{CA058BE1-DA06-499E-8659-709DB94FEE10}">
      <dgm:prSet/>
      <dgm:spPr/>
      <dgm:t>
        <a:bodyPr/>
        <a:lstStyle/>
        <a:p>
          <a:r>
            <a:rPr lang="en-US" b="1"/>
            <a:t>Thermal/ Magnetic</a:t>
          </a:r>
          <a:endParaRPr lang="en-US" b="1" dirty="0"/>
        </a:p>
      </dgm:t>
    </dgm:pt>
    <dgm:pt modelId="{7DA66B0E-2E35-446B-AC12-D3954E517B61}" type="parTrans" cxnId="{36E281F9-61F9-4B28-94A4-FF504BCCB6BA}">
      <dgm:prSet/>
      <dgm:spPr/>
      <dgm:t>
        <a:bodyPr/>
        <a:lstStyle/>
        <a:p>
          <a:endParaRPr lang="en-US"/>
        </a:p>
      </dgm:t>
    </dgm:pt>
    <dgm:pt modelId="{B5CFEDD1-D2B0-46C9-8E16-089A637CB054}" type="sibTrans" cxnId="{36E281F9-61F9-4B28-94A4-FF504BCCB6BA}">
      <dgm:prSet/>
      <dgm:spPr/>
      <dgm:t>
        <a:bodyPr/>
        <a:lstStyle/>
        <a:p>
          <a:endParaRPr lang="en-US"/>
        </a:p>
      </dgm:t>
    </dgm:pt>
    <dgm:pt modelId="{5F276046-5C65-4569-A25C-AE89B0602FB9}">
      <dgm:prSet/>
      <dgm:spPr/>
      <dgm:t>
        <a:bodyPr/>
        <a:lstStyle/>
        <a:p>
          <a:r>
            <a:rPr lang="en-US" b="1"/>
            <a:t>Mechanical</a:t>
          </a:r>
          <a:endParaRPr lang="en-US" dirty="0"/>
        </a:p>
      </dgm:t>
    </dgm:pt>
    <dgm:pt modelId="{2BDAEF51-2A16-430D-849E-EE405F1D80A0}" type="parTrans" cxnId="{4F52DA2A-0059-4C84-B439-BFD1CF108493}">
      <dgm:prSet/>
      <dgm:spPr/>
      <dgm:t>
        <a:bodyPr/>
        <a:lstStyle/>
        <a:p>
          <a:endParaRPr lang="en-US"/>
        </a:p>
      </dgm:t>
    </dgm:pt>
    <dgm:pt modelId="{2F5CCDC4-E3D4-43DA-996F-4C74422C91A8}" type="sibTrans" cxnId="{4F52DA2A-0059-4C84-B439-BFD1CF108493}">
      <dgm:prSet/>
      <dgm:spPr/>
      <dgm:t>
        <a:bodyPr/>
        <a:lstStyle/>
        <a:p>
          <a:endParaRPr lang="en-US"/>
        </a:p>
      </dgm:t>
    </dgm:pt>
    <dgm:pt modelId="{8BE9FE0D-D021-469B-BC67-FE37F7048F53}" type="pres">
      <dgm:prSet presAssocID="{DC8E5235-F39D-4386-B255-139706F3C7A7}" presName="linear" presStyleCnt="0">
        <dgm:presLayoutVars>
          <dgm:dir/>
          <dgm:animLvl val="lvl"/>
          <dgm:resizeHandles val="exact"/>
        </dgm:presLayoutVars>
      </dgm:prSet>
      <dgm:spPr/>
    </dgm:pt>
    <dgm:pt modelId="{DAD84C15-9125-4D36-9528-A6FD9CFB2CB0}" type="pres">
      <dgm:prSet presAssocID="{574C2020-0EBF-4EEB-82CD-4449F1E6A4D2}" presName="parentLin" presStyleCnt="0"/>
      <dgm:spPr/>
    </dgm:pt>
    <dgm:pt modelId="{0BDDFAF7-30E4-47ED-BE50-0B8BBF25FF3F}" type="pres">
      <dgm:prSet presAssocID="{574C2020-0EBF-4EEB-82CD-4449F1E6A4D2}" presName="parentLeftMargin" presStyleLbl="node1" presStyleIdx="0" presStyleCnt="5"/>
      <dgm:spPr/>
    </dgm:pt>
    <dgm:pt modelId="{24AB2C46-351E-40B9-B310-6E5F156CFB5B}" type="pres">
      <dgm:prSet presAssocID="{574C2020-0EBF-4EEB-82CD-4449F1E6A4D2}" presName="parentText" presStyleLbl="node1" presStyleIdx="0" presStyleCnt="5">
        <dgm:presLayoutVars>
          <dgm:chMax val="0"/>
          <dgm:bulletEnabled val="1"/>
        </dgm:presLayoutVars>
      </dgm:prSet>
      <dgm:spPr/>
    </dgm:pt>
    <dgm:pt modelId="{70986A20-B86F-4A49-B8D3-69AD9C0C4AAE}" type="pres">
      <dgm:prSet presAssocID="{574C2020-0EBF-4EEB-82CD-4449F1E6A4D2}" presName="negativeSpace" presStyleCnt="0"/>
      <dgm:spPr/>
    </dgm:pt>
    <dgm:pt modelId="{D93E7A8B-D13F-4760-B87B-5F9618E07FBE}" type="pres">
      <dgm:prSet presAssocID="{574C2020-0EBF-4EEB-82CD-4449F1E6A4D2}" presName="childText" presStyleLbl="conFgAcc1" presStyleIdx="0" presStyleCnt="5">
        <dgm:presLayoutVars>
          <dgm:bulletEnabled val="1"/>
        </dgm:presLayoutVars>
      </dgm:prSet>
      <dgm:spPr/>
    </dgm:pt>
    <dgm:pt modelId="{B485017C-9E04-4411-8745-831DC730D423}" type="pres">
      <dgm:prSet presAssocID="{4BEEFE84-890E-4ED5-B2BC-D9219184CACA}" presName="spaceBetweenRectangles" presStyleCnt="0"/>
      <dgm:spPr/>
    </dgm:pt>
    <dgm:pt modelId="{8E07CA7C-9C38-4FE3-9290-C4C9DBA4274C}" type="pres">
      <dgm:prSet presAssocID="{9B310CE2-49EC-40B0-822C-0BF8E87F0B87}" presName="parentLin" presStyleCnt="0"/>
      <dgm:spPr/>
    </dgm:pt>
    <dgm:pt modelId="{22352ED3-E69B-4E18-A762-3C2D7DECE3A5}" type="pres">
      <dgm:prSet presAssocID="{9B310CE2-49EC-40B0-822C-0BF8E87F0B87}" presName="parentLeftMargin" presStyleLbl="node1" presStyleIdx="0" presStyleCnt="5"/>
      <dgm:spPr/>
    </dgm:pt>
    <dgm:pt modelId="{AFF895C3-3681-4B5C-ADEF-E1EF9F084990}" type="pres">
      <dgm:prSet presAssocID="{9B310CE2-49EC-40B0-822C-0BF8E87F0B87}" presName="parentText" presStyleLbl="node1" presStyleIdx="1" presStyleCnt="5">
        <dgm:presLayoutVars>
          <dgm:chMax val="0"/>
          <dgm:bulletEnabled val="1"/>
        </dgm:presLayoutVars>
      </dgm:prSet>
      <dgm:spPr/>
    </dgm:pt>
    <dgm:pt modelId="{D9B01E38-60E7-4837-97D4-1932BF014A5B}" type="pres">
      <dgm:prSet presAssocID="{9B310CE2-49EC-40B0-822C-0BF8E87F0B87}" presName="negativeSpace" presStyleCnt="0"/>
      <dgm:spPr/>
    </dgm:pt>
    <dgm:pt modelId="{13F9D478-6C75-4C12-91B1-B43B128F2C79}" type="pres">
      <dgm:prSet presAssocID="{9B310CE2-49EC-40B0-822C-0BF8E87F0B87}" presName="childText" presStyleLbl="conFgAcc1" presStyleIdx="1" presStyleCnt="5">
        <dgm:presLayoutVars>
          <dgm:bulletEnabled val="1"/>
        </dgm:presLayoutVars>
      </dgm:prSet>
      <dgm:spPr/>
    </dgm:pt>
    <dgm:pt modelId="{B1F604E4-AEB5-4312-B050-532BC4E616CE}" type="pres">
      <dgm:prSet presAssocID="{B6398EB2-C280-4509-B244-ACAE88B5F11D}" presName="spaceBetweenRectangles" presStyleCnt="0"/>
      <dgm:spPr/>
    </dgm:pt>
    <dgm:pt modelId="{49436886-FA0E-4CEF-8F5D-D9583CE94971}" type="pres">
      <dgm:prSet presAssocID="{CA884A15-F34B-44FB-AD62-7A7CAF33879C}" presName="parentLin" presStyleCnt="0"/>
      <dgm:spPr/>
    </dgm:pt>
    <dgm:pt modelId="{3D2AC499-18D7-408B-97F2-6A2966C9C1A8}" type="pres">
      <dgm:prSet presAssocID="{CA884A15-F34B-44FB-AD62-7A7CAF33879C}" presName="parentLeftMargin" presStyleLbl="node1" presStyleIdx="1" presStyleCnt="5"/>
      <dgm:spPr/>
    </dgm:pt>
    <dgm:pt modelId="{6ACFD306-2C0B-46BF-BA97-7C582896356A}" type="pres">
      <dgm:prSet presAssocID="{CA884A15-F34B-44FB-AD62-7A7CAF33879C}" presName="parentText" presStyleLbl="node1" presStyleIdx="2" presStyleCnt="5">
        <dgm:presLayoutVars>
          <dgm:chMax val="0"/>
          <dgm:bulletEnabled val="1"/>
        </dgm:presLayoutVars>
      </dgm:prSet>
      <dgm:spPr/>
    </dgm:pt>
    <dgm:pt modelId="{48BB024C-7D37-4A86-9287-B0DC1488D575}" type="pres">
      <dgm:prSet presAssocID="{CA884A15-F34B-44FB-AD62-7A7CAF33879C}" presName="negativeSpace" presStyleCnt="0"/>
      <dgm:spPr/>
    </dgm:pt>
    <dgm:pt modelId="{8313AED7-4390-497C-94F3-2A95B94DFA37}" type="pres">
      <dgm:prSet presAssocID="{CA884A15-F34B-44FB-AD62-7A7CAF33879C}" presName="childText" presStyleLbl="conFgAcc1" presStyleIdx="2" presStyleCnt="5">
        <dgm:presLayoutVars>
          <dgm:bulletEnabled val="1"/>
        </dgm:presLayoutVars>
      </dgm:prSet>
      <dgm:spPr/>
    </dgm:pt>
    <dgm:pt modelId="{1E480393-41D1-4EA2-B381-A2280735F4D2}" type="pres">
      <dgm:prSet presAssocID="{7C898CD7-8BD0-4783-9668-0AAF1E521BE7}" presName="spaceBetweenRectangles" presStyleCnt="0"/>
      <dgm:spPr/>
    </dgm:pt>
    <dgm:pt modelId="{4C0827BE-0C27-4518-AC8F-AC40045628AA}" type="pres">
      <dgm:prSet presAssocID="{CA058BE1-DA06-499E-8659-709DB94FEE10}" presName="parentLin" presStyleCnt="0"/>
      <dgm:spPr/>
    </dgm:pt>
    <dgm:pt modelId="{8BFBB3B9-E418-4A0D-BECC-34009A9F516E}" type="pres">
      <dgm:prSet presAssocID="{CA058BE1-DA06-499E-8659-709DB94FEE10}" presName="parentLeftMargin" presStyleLbl="node1" presStyleIdx="2" presStyleCnt="5"/>
      <dgm:spPr/>
    </dgm:pt>
    <dgm:pt modelId="{F4202517-01E7-4426-B870-50C04AE5B420}" type="pres">
      <dgm:prSet presAssocID="{CA058BE1-DA06-499E-8659-709DB94FEE10}" presName="parentText" presStyleLbl="node1" presStyleIdx="3" presStyleCnt="5">
        <dgm:presLayoutVars>
          <dgm:chMax val="0"/>
          <dgm:bulletEnabled val="1"/>
        </dgm:presLayoutVars>
      </dgm:prSet>
      <dgm:spPr/>
    </dgm:pt>
    <dgm:pt modelId="{A1BAD42C-49CF-4325-8AAB-6B9D075937BF}" type="pres">
      <dgm:prSet presAssocID="{CA058BE1-DA06-499E-8659-709DB94FEE10}" presName="negativeSpace" presStyleCnt="0"/>
      <dgm:spPr/>
    </dgm:pt>
    <dgm:pt modelId="{37168E95-0ECB-40EF-853A-BA6EE2D76BA0}" type="pres">
      <dgm:prSet presAssocID="{CA058BE1-DA06-499E-8659-709DB94FEE10}" presName="childText" presStyleLbl="conFgAcc1" presStyleIdx="3" presStyleCnt="5">
        <dgm:presLayoutVars>
          <dgm:bulletEnabled val="1"/>
        </dgm:presLayoutVars>
      </dgm:prSet>
      <dgm:spPr/>
    </dgm:pt>
    <dgm:pt modelId="{5226C45C-5899-40CD-8D5C-AEB26F833D9B}" type="pres">
      <dgm:prSet presAssocID="{B5CFEDD1-D2B0-46C9-8E16-089A637CB054}" presName="spaceBetweenRectangles" presStyleCnt="0"/>
      <dgm:spPr/>
    </dgm:pt>
    <dgm:pt modelId="{6DDEF18C-AA3C-4CED-996C-CF1EF7A68815}" type="pres">
      <dgm:prSet presAssocID="{5F276046-5C65-4569-A25C-AE89B0602FB9}" presName="parentLin" presStyleCnt="0"/>
      <dgm:spPr/>
    </dgm:pt>
    <dgm:pt modelId="{100911A5-2C5E-43AB-9334-778109A79CE7}" type="pres">
      <dgm:prSet presAssocID="{5F276046-5C65-4569-A25C-AE89B0602FB9}" presName="parentLeftMargin" presStyleLbl="node1" presStyleIdx="3" presStyleCnt="5"/>
      <dgm:spPr/>
    </dgm:pt>
    <dgm:pt modelId="{2DF1C776-7527-478D-8221-FFD0EECFB64C}" type="pres">
      <dgm:prSet presAssocID="{5F276046-5C65-4569-A25C-AE89B0602FB9}" presName="parentText" presStyleLbl="node1" presStyleIdx="4" presStyleCnt="5">
        <dgm:presLayoutVars>
          <dgm:chMax val="0"/>
          <dgm:bulletEnabled val="1"/>
        </dgm:presLayoutVars>
      </dgm:prSet>
      <dgm:spPr/>
    </dgm:pt>
    <dgm:pt modelId="{342DDFB0-1FA3-4C21-BB44-48414AA974AD}" type="pres">
      <dgm:prSet presAssocID="{5F276046-5C65-4569-A25C-AE89B0602FB9}" presName="negativeSpace" presStyleCnt="0"/>
      <dgm:spPr/>
    </dgm:pt>
    <dgm:pt modelId="{6AF5E644-B08B-43E3-A206-BAE2301E09DF}" type="pres">
      <dgm:prSet presAssocID="{5F276046-5C65-4569-A25C-AE89B0602FB9}" presName="childText" presStyleLbl="conFgAcc1" presStyleIdx="4" presStyleCnt="5">
        <dgm:presLayoutVars>
          <dgm:bulletEnabled val="1"/>
        </dgm:presLayoutVars>
      </dgm:prSet>
      <dgm:spPr/>
    </dgm:pt>
  </dgm:ptLst>
  <dgm:cxnLst>
    <dgm:cxn modelId="{AF083610-183F-4FE8-99DC-8EF3E848252A}" srcId="{DC8E5235-F39D-4386-B255-139706F3C7A7}" destId="{CA884A15-F34B-44FB-AD62-7A7CAF33879C}" srcOrd="2" destOrd="0" parTransId="{4B2E4F3E-DF78-49F8-AFEC-D5D4E0A7FA28}" sibTransId="{7C898CD7-8BD0-4783-9668-0AAF1E521BE7}"/>
    <dgm:cxn modelId="{6772F312-F9BC-43F2-915C-0046204F547E}" type="presOf" srcId="{CA884A15-F34B-44FB-AD62-7A7CAF33879C}" destId="{6ACFD306-2C0B-46BF-BA97-7C582896356A}" srcOrd="1" destOrd="0" presId="urn:microsoft.com/office/officeart/2005/8/layout/list1"/>
    <dgm:cxn modelId="{6AF46614-6926-4845-A157-E51D6A079F3D}" type="presOf" srcId="{574C2020-0EBF-4EEB-82CD-4449F1E6A4D2}" destId="{24AB2C46-351E-40B9-B310-6E5F156CFB5B}" srcOrd="1" destOrd="0" presId="urn:microsoft.com/office/officeart/2005/8/layout/list1"/>
    <dgm:cxn modelId="{9788CC24-A116-459E-B8F6-0A04E6261D88}" srcId="{DC8E5235-F39D-4386-B255-139706F3C7A7}" destId="{9B310CE2-49EC-40B0-822C-0BF8E87F0B87}" srcOrd="1" destOrd="0" parTransId="{A0C0ED2E-0B61-4BA5-8703-A0ED5D3F0CB3}" sibTransId="{B6398EB2-C280-4509-B244-ACAE88B5F11D}"/>
    <dgm:cxn modelId="{A5531625-D875-4066-B238-ED3724D29DFE}" type="presOf" srcId="{5F276046-5C65-4569-A25C-AE89B0602FB9}" destId="{2DF1C776-7527-478D-8221-FFD0EECFB64C}" srcOrd="1" destOrd="0" presId="urn:microsoft.com/office/officeart/2005/8/layout/list1"/>
    <dgm:cxn modelId="{BB769227-FA18-46A3-A2A6-66D53326E44E}" type="presOf" srcId="{574C2020-0EBF-4EEB-82CD-4449F1E6A4D2}" destId="{0BDDFAF7-30E4-47ED-BE50-0B8BBF25FF3F}" srcOrd="0" destOrd="0" presId="urn:microsoft.com/office/officeart/2005/8/layout/list1"/>
    <dgm:cxn modelId="{4F52DA2A-0059-4C84-B439-BFD1CF108493}" srcId="{DC8E5235-F39D-4386-B255-139706F3C7A7}" destId="{5F276046-5C65-4569-A25C-AE89B0602FB9}" srcOrd="4" destOrd="0" parTransId="{2BDAEF51-2A16-430D-849E-EE405F1D80A0}" sibTransId="{2F5CCDC4-E3D4-43DA-996F-4C74422C91A8}"/>
    <dgm:cxn modelId="{4FCB7837-5456-4F2A-B26A-97798F645A2A}" type="presOf" srcId="{5F276046-5C65-4569-A25C-AE89B0602FB9}" destId="{100911A5-2C5E-43AB-9334-778109A79CE7}" srcOrd="0" destOrd="0" presId="urn:microsoft.com/office/officeart/2005/8/layout/list1"/>
    <dgm:cxn modelId="{38E0D963-19FA-4BF5-9A57-EF7AF9990F8B}" type="presOf" srcId="{9B310CE2-49EC-40B0-822C-0BF8E87F0B87}" destId="{22352ED3-E69B-4E18-A762-3C2D7DECE3A5}" srcOrd="0" destOrd="0" presId="urn:microsoft.com/office/officeart/2005/8/layout/list1"/>
    <dgm:cxn modelId="{1BED734B-1FFD-4030-86B2-3A9B23BF8510}" type="presOf" srcId="{9B310CE2-49EC-40B0-822C-0BF8E87F0B87}" destId="{AFF895C3-3681-4B5C-ADEF-E1EF9F084990}" srcOrd="1" destOrd="0" presId="urn:microsoft.com/office/officeart/2005/8/layout/list1"/>
    <dgm:cxn modelId="{B7B6A586-A891-46A3-AF47-847C2F785608}" type="presOf" srcId="{CA058BE1-DA06-499E-8659-709DB94FEE10}" destId="{F4202517-01E7-4426-B870-50C04AE5B420}" srcOrd="1" destOrd="0" presId="urn:microsoft.com/office/officeart/2005/8/layout/list1"/>
    <dgm:cxn modelId="{96D88D9A-5D2C-49D5-AA55-09826D36B3B7}" srcId="{DC8E5235-F39D-4386-B255-139706F3C7A7}" destId="{574C2020-0EBF-4EEB-82CD-4449F1E6A4D2}" srcOrd="0" destOrd="0" parTransId="{0C8F8FB1-A423-4959-ABE3-47F520158598}" sibTransId="{4BEEFE84-890E-4ED5-B2BC-D9219184CACA}"/>
    <dgm:cxn modelId="{2954E0B2-A820-4AC6-9DC6-13662D65BDB5}" type="presOf" srcId="{DC8E5235-F39D-4386-B255-139706F3C7A7}" destId="{8BE9FE0D-D021-469B-BC67-FE37F7048F53}" srcOrd="0" destOrd="0" presId="urn:microsoft.com/office/officeart/2005/8/layout/list1"/>
    <dgm:cxn modelId="{C29FADC4-5B08-4464-B948-E25F966F1DAF}" type="presOf" srcId="{CA058BE1-DA06-499E-8659-709DB94FEE10}" destId="{8BFBB3B9-E418-4A0D-BECC-34009A9F516E}" srcOrd="0" destOrd="0" presId="urn:microsoft.com/office/officeart/2005/8/layout/list1"/>
    <dgm:cxn modelId="{364129D3-4F6B-4449-9AAB-E31C16005E39}" type="presOf" srcId="{CA884A15-F34B-44FB-AD62-7A7CAF33879C}" destId="{3D2AC499-18D7-408B-97F2-6A2966C9C1A8}" srcOrd="0" destOrd="0" presId="urn:microsoft.com/office/officeart/2005/8/layout/list1"/>
    <dgm:cxn modelId="{36E281F9-61F9-4B28-94A4-FF504BCCB6BA}" srcId="{DC8E5235-F39D-4386-B255-139706F3C7A7}" destId="{CA058BE1-DA06-499E-8659-709DB94FEE10}" srcOrd="3" destOrd="0" parTransId="{7DA66B0E-2E35-446B-AC12-D3954E517B61}" sibTransId="{B5CFEDD1-D2B0-46C9-8E16-089A637CB054}"/>
    <dgm:cxn modelId="{04464476-A847-4B30-82B4-A45083EEBB1C}" type="presParOf" srcId="{8BE9FE0D-D021-469B-BC67-FE37F7048F53}" destId="{DAD84C15-9125-4D36-9528-A6FD9CFB2CB0}" srcOrd="0" destOrd="0" presId="urn:microsoft.com/office/officeart/2005/8/layout/list1"/>
    <dgm:cxn modelId="{833467B9-97A2-4EEF-B57B-01B29618AAD3}" type="presParOf" srcId="{DAD84C15-9125-4D36-9528-A6FD9CFB2CB0}" destId="{0BDDFAF7-30E4-47ED-BE50-0B8BBF25FF3F}" srcOrd="0" destOrd="0" presId="urn:microsoft.com/office/officeart/2005/8/layout/list1"/>
    <dgm:cxn modelId="{0C56FC7E-6432-4CEE-9ABB-407A52FBB418}" type="presParOf" srcId="{DAD84C15-9125-4D36-9528-A6FD9CFB2CB0}" destId="{24AB2C46-351E-40B9-B310-6E5F156CFB5B}" srcOrd="1" destOrd="0" presId="urn:microsoft.com/office/officeart/2005/8/layout/list1"/>
    <dgm:cxn modelId="{E5CEE421-DD8E-461E-B26E-3559C79C00CD}" type="presParOf" srcId="{8BE9FE0D-D021-469B-BC67-FE37F7048F53}" destId="{70986A20-B86F-4A49-B8D3-69AD9C0C4AAE}" srcOrd="1" destOrd="0" presId="urn:microsoft.com/office/officeart/2005/8/layout/list1"/>
    <dgm:cxn modelId="{C2996136-8234-448E-822F-856227D4EF1E}" type="presParOf" srcId="{8BE9FE0D-D021-469B-BC67-FE37F7048F53}" destId="{D93E7A8B-D13F-4760-B87B-5F9618E07FBE}" srcOrd="2" destOrd="0" presId="urn:microsoft.com/office/officeart/2005/8/layout/list1"/>
    <dgm:cxn modelId="{200BE4D5-FD19-4639-851D-EC8D04AEFA29}" type="presParOf" srcId="{8BE9FE0D-D021-469B-BC67-FE37F7048F53}" destId="{B485017C-9E04-4411-8745-831DC730D423}" srcOrd="3" destOrd="0" presId="urn:microsoft.com/office/officeart/2005/8/layout/list1"/>
    <dgm:cxn modelId="{B34AA558-D59F-4C01-B061-A4E806D0EFF3}" type="presParOf" srcId="{8BE9FE0D-D021-469B-BC67-FE37F7048F53}" destId="{8E07CA7C-9C38-4FE3-9290-C4C9DBA4274C}" srcOrd="4" destOrd="0" presId="urn:microsoft.com/office/officeart/2005/8/layout/list1"/>
    <dgm:cxn modelId="{4EC84AE7-5FFC-4BCB-B679-F668F9722AE6}" type="presParOf" srcId="{8E07CA7C-9C38-4FE3-9290-C4C9DBA4274C}" destId="{22352ED3-E69B-4E18-A762-3C2D7DECE3A5}" srcOrd="0" destOrd="0" presId="urn:microsoft.com/office/officeart/2005/8/layout/list1"/>
    <dgm:cxn modelId="{29CF63C5-8009-48ED-8A88-4FA84CA83B7F}" type="presParOf" srcId="{8E07CA7C-9C38-4FE3-9290-C4C9DBA4274C}" destId="{AFF895C3-3681-4B5C-ADEF-E1EF9F084990}" srcOrd="1" destOrd="0" presId="urn:microsoft.com/office/officeart/2005/8/layout/list1"/>
    <dgm:cxn modelId="{61E3FDA0-6861-4A7A-A92D-2546ABB55934}" type="presParOf" srcId="{8BE9FE0D-D021-469B-BC67-FE37F7048F53}" destId="{D9B01E38-60E7-4837-97D4-1932BF014A5B}" srcOrd="5" destOrd="0" presId="urn:microsoft.com/office/officeart/2005/8/layout/list1"/>
    <dgm:cxn modelId="{6B42D197-8F90-4CB9-BC46-138DF4790CFF}" type="presParOf" srcId="{8BE9FE0D-D021-469B-BC67-FE37F7048F53}" destId="{13F9D478-6C75-4C12-91B1-B43B128F2C79}" srcOrd="6" destOrd="0" presId="urn:microsoft.com/office/officeart/2005/8/layout/list1"/>
    <dgm:cxn modelId="{85AFDC33-3502-4A0D-84A3-6FBCA86CAAC2}" type="presParOf" srcId="{8BE9FE0D-D021-469B-BC67-FE37F7048F53}" destId="{B1F604E4-AEB5-4312-B050-532BC4E616CE}" srcOrd="7" destOrd="0" presId="urn:microsoft.com/office/officeart/2005/8/layout/list1"/>
    <dgm:cxn modelId="{D4A5C9A3-F2F0-4C94-91E9-247180EE3514}" type="presParOf" srcId="{8BE9FE0D-D021-469B-BC67-FE37F7048F53}" destId="{49436886-FA0E-4CEF-8F5D-D9583CE94971}" srcOrd="8" destOrd="0" presId="urn:microsoft.com/office/officeart/2005/8/layout/list1"/>
    <dgm:cxn modelId="{C9BDE6B1-EA12-49A1-BE3D-9E6B0E036B12}" type="presParOf" srcId="{49436886-FA0E-4CEF-8F5D-D9583CE94971}" destId="{3D2AC499-18D7-408B-97F2-6A2966C9C1A8}" srcOrd="0" destOrd="0" presId="urn:microsoft.com/office/officeart/2005/8/layout/list1"/>
    <dgm:cxn modelId="{280D75C5-6530-4100-9D3D-6E04623ED96C}" type="presParOf" srcId="{49436886-FA0E-4CEF-8F5D-D9583CE94971}" destId="{6ACFD306-2C0B-46BF-BA97-7C582896356A}" srcOrd="1" destOrd="0" presId="urn:microsoft.com/office/officeart/2005/8/layout/list1"/>
    <dgm:cxn modelId="{E0F34040-6919-4DAC-A4C6-B2634CF75F77}" type="presParOf" srcId="{8BE9FE0D-D021-469B-BC67-FE37F7048F53}" destId="{48BB024C-7D37-4A86-9287-B0DC1488D575}" srcOrd="9" destOrd="0" presId="urn:microsoft.com/office/officeart/2005/8/layout/list1"/>
    <dgm:cxn modelId="{FE5D4568-448E-4EA6-8960-4741C253BDE3}" type="presParOf" srcId="{8BE9FE0D-D021-469B-BC67-FE37F7048F53}" destId="{8313AED7-4390-497C-94F3-2A95B94DFA37}" srcOrd="10" destOrd="0" presId="urn:microsoft.com/office/officeart/2005/8/layout/list1"/>
    <dgm:cxn modelId="{482AD1D4-D4F5-41BC-A7A4-9C3F0AEF2B0F}" type="presParOf" srcId="{8BE9FE0D-D021-469B-BC67-FE37F7048F53}" destId="{1E480393-41D1-4EA2-B381-A2280735F4D2}" srcOrd="11" destOrd="0" presId="urn:microsoft.com/office/officeart/2005/8/layout/list1"/>
    <dgm:cxn modelId="{DB42675A-0A61-4F20-B4F4-168FCE7597A7}" type="presParOf" srcId="{8BE9FE0D-D021-469B-BC67-FE37F7048F53}" destId="{4C0827BE-0C27-4518-AC8F-AC40045628AA}" srcOrd="12" destOrd="0" presId="urn:microsoft.com/office/officeart/2005/8/layout/list1"/>
    <dgm:cxn modelId="{54653818-77E8-42B0-AD07-4042CFF89AE1}" type="presParOf" srcId="{4C0827BE-0C27-4518-AC8F-AC40045628AA}" destId="{8BFBB3B9-E418-4A0D-BECC-34009A9F516E}" srcOrd="0" destOrd="0" presId="urn:microsoft.com/office/officeart/2005/8/layout/list1"/>
    <dgm:cxn modelId="{AB5FEAFB-6AC0-4E4F-9656-AFC455463633}" type="presParOf" srcId="{4C0827BE-0C27-4518-AC8F-AC40045628AA}" destId="{F4202517-01E7-4426-B870-50C04AE5B420}" srcOrd="1" destOrd="0" presId="urn:microsoft.com/office/officeart/2005/8/layout/list1"/>
    <dgm:cxn modelId="{9B5FBAEA-5CF0-4892-BC1A-82A004D17595}" type="presParOf" srcId="{8BE9FE0D-D021-469B-BC67-FE37F7048F53}" destId="{A1BAD42C-49CF-4325-8AAB-6B9D075937BF}" srcOrd="13" destOrd="0" presId="urn:microsoft.com/office/officeart/2005/8/layout/list1"/>
    <dgm:cxn modelId="{7EEDE462-F9CD-4036-8827-5C839CF8D308}" type="presParOf" srcId="{8BE9FE0D-D021-469B-BC67-FE37F7048F53}" destId="{37168E95-0ECB-40EF-853A-BA6EE2D76BA0}" srcOrd="14" destOrd="0" presId="urn:microsoft.com/office/officeart/2005/8/layout/list1"/>
    <dgm:cxn modelId="{CB3F8E55-78A0-42CE-8BC2-A7BB6C6AC112}" type="presParOf" srcId="{8BE9FE0D-D021-469B-BC67-FE37F7048F53}" destId="{5226C45C-5899-40CD-8D5C-AEB26F833D9B}" srcOrd="15" destOrd="0" presId="urn:microsoft.com/office/officeart/2005/8/layout/list1"/>
    <dgm:cxn modelId="{DB45BFF6-1EA8-4674-9A99-51F8A6D5C213}" type="presParOf" srcId="{8BE9FE0D-D021-469B-BC67-FE37F7048F53}" destId="{6DDEF18C-AA3C-4CED-996C-CF1EF7A68815}" srcOrd="16" destOrd="0" presId="urn:microsoft.com/office/officeart/2005/8/layout/list1"/>
    <dgm:cxn modelId="{D773B126-EE76-4B72-AC67-607180E2917C}" type="presParOf" srcId="{6DDEF18C-AA3C-4CED-996C-CF1EF7A68815}" destId="{100911A5-2C5E-43AB-9334-778109A79CE7}" srcOrd="0" destOrd="0" presId="urn:microsoft.com/office/officeart/2005/8/layout/list1"/>
    <dgm:cxn modelId="{39D39B15-5601-4A06-AFAA-3845CF843A33}" type="presParOf" srcId="{6DDEF18C-AA3C-4CED-996C-CF1EF7A68815}" destId="{2DF1C776-7527-478D-8221-FFD0EECFB64C}" srcOrd="1" destOrd="0" presId="urn:microsoft.com/office/officeart/2005/8/layout/list1"/>
    <dgm:cxn modelId="{80F26F96-9056-4AE6-984D-E2C9FCD2D125}" type="presParOf" srcId="{8BE9FE0D-D021-469B-BC67-FE37F7048F53}" destId="{342DDFB0-1FA3-4C21-BB44-48414AA974AD}" srcOrd="17" destOrd="0" presId="urn:microsoft.com/office/officeart/2005/8/layout/list1"/>
    <dgm:cxn modelId="{35F0C763-A910-4675-BCF0-0F3CA366B6BD}" type="presParOf" srcId="{8BE9FE0D-D021-469B-BC67-FE37F7048F53}" destId="{6AF5E644-B08B-43E3-A206-BAE2301E09D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1BD725-B601-45B8-97CB-48064B5FE61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866BF8A-BB84-4C28-9C14-60BEE637B029}">
      <dgm:prSet phldrT="[Text]"/>
      <dgm:spPr/>
      <dgm:t>
        <a:bodyPr/>
        <a:lstStyle/>
        <a:p>
          <a:r>
            <a:rPr lang="en-US" dirty="0"/>
            <a:t>Electric Motor</a:t>
          </a:r>
        </a:p>
      </dgm:t>
    </dgm:pt>
    <dgm:pt modelId="{8D12D5CF-5EA8-472A-8BD3-E1C3F3F5CDA9}" type="parTrans" cxnId="{4D65609F-D2D7-4FF5-882C-6669958B1C8A}">
      <dgm:prSet/>
      <dgm:spPr/>
      <dgm:t>
        <a:bodyPr/>
        <a:lstStyle/>
        <a:p>
          <a:endParaRPr lang="en-US"/>
        </a:p>
      </dgm:t>
    </dgm:pt>
    <dgm:pt modelId="{51B0BD0E-F2D1-46CA-99BC-E416E047E21E}" type="sibTrans" cxnId="{4D65609F-D2D7-4FF5-882C-6669958B1C8A}">
      <dgm:prSet/>
      <dgm:spPr/>
      <dgm:t>
        <a:bodyPr/>
        <a:lstStyle/>
        <a:p>
          <a:endParaRPr lang="en-US"/>
        </a:p>
      </dgm:t>
    </dgm:pt>
    <dgm:pt modelId="{6BA6B5B2-02BC-4D02-8D07-D422280FF224}">
      <dgm:prSet/>
      <dgm:spPr/>
      <dgm:t>
        <a:bodyPr/>
        <a:lstStyle/>
        <a:p>
          <a:r>
            <a:rPr lang="en-US" dirty="0"/>
            <a:t>Solenoid</a:t>
          </a:r>
        </a:p>
      </dgm:t>
    </dgm:pt>
    <dgm:pt modelId="{397BC1B3-EBCA-408A-B996-E17679722CBD}" type="parTrans" cxnId="{7B176FA0-2A9C-4119-A312-2F246EBA532C}">
      <dgm:prSet/>
      <dgm:spPr/>
      <dgm:t>
        <a:bodyPr/>
        <a:lstStyle/>
        <a:p>
          <a:endParaRPr lang="en-US"/>
        </a:p>
      </dgm:t>
    </dgm:pt>
    <dgm:pt modelId="{F45985BB-E9FE-4D37-BC94-C2C67BB67C0E}" type="sibTrans" cxnId="{7B176FA0-2A9C-4119-A312-2F246EBA532C}">
      <dgm:prSet/>
      <dgm:spPr/>
      <dgm:t>
        <a:bodyPr/>
        <a:lstStyle/>
        <a:p>
          <a:endParaRPr lang="en-US"/>
        </a:p>
      </dgm:t>
    </dgm:pt>
    <dgm:pt modelId="{D52F2F80-E2DC-45AB-8AEF-3848775AF377}">
      <dgm:prSet/>
      <dgm:spPr/>
      <dgm:t>
        <a:bodyPr/>
        <a:lstStyle/>
        <a:p>
          <a:r>
            <a:rPr lang="en-US" dirty="0"/>
            <a:t>Hard Drive Stepper Motor</a:t>
          </a:r>
        </a:p>
      </dgm:t>
    </dgm:pt>
    <dgm:pt modelId="{BD01C2C2-0EF7-4CD7-9433-A84FFEBCCFB8}" type="parTrans" cxnId="{7B2C617D-A59F-440E-B373-E61652C5A579}">
      <dgm:prSet/>
      <dgm:spPr/>
      <dgm:t>
        <a:bodyPr/>
        <a:lstStyle/>
        <a:p>
          <a:endParaRPr lang="en-US"/>
        </a:p>
      </dgm:t>
    </dgm:pt>
    <dgm:pt modelId="{7F12A830-AFA2-467C-B03E-AE695A6E270A}" type="sibTrans" cxnId="{7B2C617D-A59F-440E-B373-E61652C5A579}">
      <dgm:prSet/>
      <dgm:spPr/>
      <dgm:t>
        <a:bodyPr/>
        <a:lstStyle/>
        <a:p>
          <a:endParaRPr lang="en-US"/>
        </a:p>
      </dgm:t>
    </dgm:pt>
    <dgm:pt modelId="{40D646BC-2B36-4219-BC45-106F8BF4E0B1}">
      <dgm:prSet/>
      <dgm:spPr/>
      <dgm:t>
        <a:bodyPr/>
        <a:lstStyle/>
        <a:p>
          <a:r>
            <a:rPr lang="en-US" dirty="0"/>
            <a:t>Comb Drive</a:t>
          </a:r>
        </a:p>
      </dgm:t>
    </dgm:pt>
    <dgm:pt modelId="{E49253CF-7C2A-4ABD-BC03-774275503588}" type="parTrans" cxnId="{CF3925D5-9CD4-4003-887F-9C21E6A1F143}">
      <dgm:prSet/>
      <dgm:spPr/>
      <dgm:t>
        <a:bodyPr/>
        <a:lstStyle/>
        <a:p>
          <a:endParaRPr lang="en-US"/>
        </a:p>
      </dgm:t>
    </dgm:pt>
    <dgm:pt modelId="{E1C79772-B681-4324-8E3C-8C99C8945A1D}" type="sibTrans" cxnId="{CF3925D5-9CD4-4003-887F-9C21E6A1F143}">
      <dgm:prSet/>
      <dgm:spPr/>
      <dgm:t>
        <a:bodyPr/>
        <a:lstStyle/>
        <a:p>
          <a:endParaRPr lang="en-US"/>
        </a:p>
      </dgm:t>
    </dgm:pt>
    <dgm:pt modelId="{154C1E8D-B618-41FB-9609-B8811811F85E}">
      <dgm:prSet/>
      <dgm:spPr/>
      <dgm:t>
        <a:bodyPr/>
        <a:lstStyle/>
        <a:p>
          <a:r>
            <a:rPr lang="en-US" dirty="0"/>
            <a:t>Hydraulic Cylinder</a:t>
          </a:r>
        </a:p>
      </dgm:t>
    </dgm:pt>
    <dgm:pt modelId="{99F91A5E-E8D3-43F9-9791-53872DF560A7}" type="parTrans" cxnId="{37237D6A-F074-4D4A-AEF3-D86E99A0AD6C}">
      <dgm:prSet/>
      <dgm:spPr/>
      <dgm:t>
        <a:bodyPr/>
        <a:lstStyle/>
        <a:p>
          <a:endParaRPr lang="en-US"/>
        </a:p>
      </dgm:t>
    </dgm:pt>
    <dgm:pt modelId="{F90BEAE2-D2BB-4D72-8CBE-4FCEF479D89F}" type="sibTrans" cxnId="{37237D6A-F074-4D4A-AEF3-D86E99A0AD6C}">
      <dgm:prSet/>
      <dgm:spPr/>
      <dgm:t>
        <a:bodyPr/>
        <a:lstStyle/>
        <a:p>
          <a:endParaRPr lang="en-US"/>
        </a:p>
      </dgm:t>
    </dgm:pt>
    <dgm:pt modelId="{0FFCCC31-3C3F-4D40-AF8D-4255F9F317C6}">
      <dgm:prSet/>
      <dgm:spPr/>
      <dgm:t>
        <a:bodyPr/>
        <a:lstStyle/>
        <a:p>
          <a:r>
            <a:rPr lang="en-US" dirty="0"/>
            <a:t>Piezoelectric Actuator</a:t>
          </a:r>
        </a:p>
      </dgm:t>
    </dgm:pt>
    <dgm:pt modelId="{BB94D120-0065-46FB-928F-0D77AAB4AFB4}" type="parTrans" cxnId="{FD199EAC-53FC-4D54-9AAE-5B0701C90910}">
      <dgm:prSet/>
      <dgm:spPr/>
      <dgm:t>
        <a:bodyPr/>
        <a:lstStyle/>
        <a:p>
          <a:endParaRPr lang="en-US"/>
        </a:p>
      </dgm:t>
    </dgm:pt>
    <dgm:pt modelId="{60BDF89F-E4AF-40DD-935F-20847F9ACB96}" type="sibTrans" cxnId="{FD199EAC-53FC-4D54-9AAE-5B0701C90910}">
      <dgm:prSet/>
      <dgm:spPr/>
      <dgm:t>
        <a:bodyPr/>
        <a:lstStyle/>
        <a:p>
          <a:endParaRPr lang="en-US"/>
        </a:p>
      </dgm:t>
    </dgm:pt>
    <dgm:pt modelId="{E0E5E24A-13C2-4776-B760-0EA20AADF10C}">
      <dgm:prSet/>
      <dgm:spPr/>
      <dgm:t>
        <a:bodyPr/>
        <a:lstStyle/>
        <a:p>
          <a:r>
            <a:rPr lang="en-US" dirty="0"/>
            <a:t>Pneumatic Actuator</a:t>
          </a:r>
        </a:p>
      </dgm:t>
    </dgm:pt>
    <dgm:pt modelId="{B448ABF7-7FD8-4E7B-9860-8187EE3F1232}" type="parTrans" cxnId="{A5EB9CA2-C837-46EC-BFB7-E692B0473E32}">
      <dgm:prSet/>
      <dgm:spPr/>
      <dgm:t>
        <a:bodyPr/>
        <a:lstStyle/>
        <a:p>
          <a:endParaRPr lang="en-US"/>
        </a:p>
      </dgm:t>
    </dgm:pt>
    <dgm:pt modelId="{77413696-0618-40DC-A24F-E9623CC1170B}" type="sibTrans" cxnId="{A5EB9CA2-C837-46EC-BFB7-E692B0473E32}">
      <dgm:prSet/>
      <dgm:spPr/>
      <dgm:t>
        <a:bodyPr/>
        <a:lstStyle/>
        <a:p>
          <a:endParaRPr lang="en-US"/>
        </a:p>
      </dgm:t>
    </dgm:pt>
    <dgm:pt modelId="{9BE3B79C-C4A2-4912-9119-2F92EB77E34A}" type="pres">
      <dgm:prSet presAssocID="{BA1BD725-B601-45B8-97CB-48064B5FE61D}" presName="diagram" presStyleCnt="0">
        <dgm:presLayoutVars>
          <dgm:dir/>
          <dgm:resizeHandles val="exact"/>
        </dgm:presLayoutVars>
      </dgm:prSet>
      <dgm:spPr/>
    </dgm:pt>
    <dgm:pt modelId="{EEA615CD-DC23-4D3B-B7E5-C145D544036C}" type="pres">
      <dgm:prSet presAssocID="{3866BF8A-BB84-4C28-9C14-60BEE637B029}" presName="node" presStyleLbl="node1" presStyleIdx="0" presStyleCnt="7">
        <dgm:presLayoutVars>
          <dgm:bulletEnabled val="1"/>
        </dgm:presLayoutVars>
      </dgm:prSet>
      <dgm:spPr/>
    </dgm:pt>
    <dgm:pt modelId="{BB1639D8-0E59-4832-8A55-8F255424B1C5}" type="pres">
      <dgm:prSet presAssocID="{51B0BD0E-F2D1-46CA-99BC-E416E047E21E}" presName="sibTrans" presStyleCnt="0"/>
      <dgm:spPr/>
    </dgm:pt>
    <dgm:pt modelId="{54A11D7D-72CF-406E-A884-9C67F7582477}" type="pres">
      <dgm:prSet presAssocID="{6BA6B5B2-02BC-4D02-8D07-D422280FF224}" presName="node" presStyleLbl="node1" presStyleIdx="1" presStyleCnt="7">
        <dgm:presLayoutVars>
          <dgm:bulletEnabled val="1"/>
        </dgm:presLayoutVars>
      </dgm:prSet>
      <dgm:spPr/>
    </dgm:pt>
    <dgm:pt modelId="{5877C089-F07E-4D96-98EA-8F4CD991D04D}" type="pres">
      <dgm:prSet presAssocID="{F45985BB-E9FE-4D37-BC94-C2C67BB67C0E}" presName="sibTrans" presStyleCnt="0"/>
      <dgm:spPr/>
    </dgm:pt>
    <dgm:pt modelId="{7A9C420E-24AC-4408-9ADA-FE619A8EC89E}" type="pres">
      <dgm:prSet presAssocID="{D52F2F80-E2DC-45AB-8AEF-3848775AF377}" presName="node" presStyleLbl="node1" presStyleIdx="2" presStyleCnt="7">
        <dgm:presLayoutVars>
          <dgm:bulletEnabled val="1"/>
        </dgm:presLayoutVars>
      </dgm:prSet>
      <dgm:spPr/>
    </dgm:pt>
    <dgm:pt modelId="{62A7EC9F-BEE9-48DE-A35E-83197FE43459}" type="pres">
      <dgm:prSet presAssocID="{7F12A830-AFA2-467C-B03E-AE695A6E270A}" presName="sibTrans" presStyleCnt="0"/>
      <dgm:spPr/>
    </dgm:pt>
    <dgm:pt modelId="{580C51D3-D8E8-47B6-8EE7-FE79D8363951}" type="pres">
      <dgm:prSet presAssocID="{40D646BC-2B36-4219-BC45-106F8BF4E0B1}" presName="node" presStyleLbl="node1" presStyleIdx="3" presStyleCnt="7">
        <dgm:presLayoutVars>
          <dgm:bulletEnabled val="1"/>
        </dgm:presLayoutVars>
      </dgm:prSet>
      <dgm:spPr/>
    </dgm:pt>
    <dgm:pt modelId="{5337EAC4-147F-4452-A21A-4D7968808F4E}" type="pres">
      <dgm:prSet presAssocID="{E1C79772-B681-4324-8E3C-8C99C8945A1D}" presName="sibTrans" presStyleCnt="0"/>
      <dgm:spPr/>
    </dgm:pt>
    <dgm:pt modelId="{EFE787FA-6128-4933-961A-8B076D16222E}" type="pres">
      <dgm:prSet presAssocID="{154C1E8D-B618-41FB-9609-B8811811F85E}" presName="node" presStyleLbl="node1" presStyleIdx="4" presStyleCnt="7">
        <dgm:presLayoutVars>
          <dgm:bulletEnabled val="1"/>
        </dgm:presLayoutVars>
      </dgm:prSet>
      <dgm:spPr/>
    </dgm:pt>
    <dgm:pt modelId="{F74845F8-694A-4040-89F0-DBEB0EECEDE6}" type="pres">
      <dgm:prSet presAssocID="{F90BEAE2-D2BB-4D72-8CBE-4FCEF479D89F}" presName="sibTrans" presStyleCnt="0"/>
      <dgm:spPr/>
    </dgm:pt>
    <dgm:pt modelId="{ABC77EC8-EC43-4372-8611-CCDAE58E70DA}" type="pres">
      <dgm:prSet presAssocID="{0FFCCC31-3C3F-4D40-AF8D-4255F9F317C6}" presName="node" presStyleLbl="node1" presStyleIdx="5" presStyleCnt="7">
        <dgm:presLayoutVars>
          <dgm:bulletEnabled val="1"/>
        </dgm:presLayoutVars>
      </dgm:prSet>
      <dgm:spPr/>
    </dgm:pt>
    <dgm:pt modelId="{C6C1D9EA-27CD-4A02-9598-87E5F2D186B8}" type="pres">
      <dgm:prSet presAssocID="{60BDF89F-E4AF-40DD-935F-20847F9ACB96}" presName="sibTrans" presStyleCnt="0"/>
      <dgm:spPr/>
    </dgm:pt>
    <dgm:pt modelId="{5EC748A8-43DA-4C7F-B201-40E315F3DA24}" type="pres">
      <dgm:prSet presAssocID="{E0E5E24A-13C2-4776-B760-0EA20AADF10C}" presName="node" presStyleLbl="node1" presStyleIdx="6" presStyleCnt="7">
        <dgm:presLayoutVars>
          <dgm:bulletEnabled val="1"/>
        </dgm:presLayoutVars>
      </dgm:prSet>
      <dgm:spPr/>
    </dgm:pt>
  </dgm:ptLst>
  <dgm:cxnLst>
    <dgm:cxn modelId="{A8459F04-3775-4EBE-9125-565F234E112B}" type="presOf" srcId="{E0E5E24A-13C2-4776-B760-0EA20AADF10C}" destId="{5EC748A8-43DA-4C7F-B201-40E315F3DA24}" srcOrd="0" destOrd="0" presId="urn:microsoft.com/office/officeart/2005/8/layout/default"/>
    <dgm:cxn modelId="{0B0D555F-574C-47A6-8848-DC4C1A4E6129}" type="presOf" srcId="{D52F2F80-E2DC-45AB-8AEF-3848775AF377}" destId="{7A9C420E-24AC-4408-9ADA-FE619A8EC89E}" srcOrd="0" destOrd="0" presId="urn:microsoft.com/office/officeart/2005/8/layout/default"/>
    <dgm:cxn modelId="{2FD74A68-10F0-49A3-B4F5-A85167B8C8A8}" type="presOf" srcId="{3866BF8A-BB84-4C28-9C14-60BEE637B029}" destId="{EEA615CD-DC23-4D3B-B7E5-C145D544036C}" srcOrd="0" destOrd="0" presId="urn:microsoft.com/office/officeart/2005/8/layout/default"/>
    <dgm:cxn modelId="{37237D6A-F074-4D4A-AEF3-D86E99A0AD6C}" srcId="{BA1BD725-B601-45B8-97CB-48064B5FE61D}" destId="{154C1E8D-B618-41FB-9609-B8811811F85E}" srcOrd="4" destOrd="0" parTransId="{99F91A5E-E8D3-43F9-9791-53872DF560A7}" sibTransId="{F90BEAE2-D2BB-4D72-8CBE-4FCEF479D89F}"/>
    <dgm:cxn modelId="{0AEC556C-B94D-454F-B7A0-28735816793C}" type="presOf" srcId="{6BA6B5B2-02BC-4D02-8D07-D422280FF224}" destId="{54A11D7D-72CF-406E-A884-9C67F7582477}" srcOrd="0" destOrd="0" presId="urn:microsoft.com/office/officeart/2005/8/layout/default"/>
    <dgm:cxn modelId="{7B2C617D-A59F-440E-B373-E61652C5A579}" srcId="{BA1BD725-B601-45B8-97CB-48064B5FE61D}" destId="{D52F2F80-E2DC-45AB-8AEF-3848775AF377}" srcOrd="2" destOrd="0" parTransId="{BD01C2C2-0EF7-4CD7-9433-A84FFEBCCFB8}" sibTransId="{7F12A830-AFA2-467C-B03E-AE695A6E270A}"/>
    <dgm:cxn modelId="{4D65609F-D2D7-4FF5-882C-6669958B1C8A}" srcId="{BA1BD725-B601-45B8-97CB-48064B5FE61D}" destId="{3866BF8A-BB84-4C28-9C14-60BEE637B029}" srcOrd="0" destOrd="0" parTransId="{8D12D5CF-5EA8-472A-8BD3-E1C3F3F5CDA9}" sibTransId="{51B0BD0E-F2D1-46CA-99BC-E416E047E21E}"/>
    <dgm:cxn modelId="{7B176FA0-2A9C-4119-A312-2F246EBA532C}" srcId="{BA1BD725-B601-45B8-97CB-48064B5FE61D}" destId="{6BA6B5B2-02BC-4D02-8D07-D422280FF224}" srcOrd="1" destOrd="0" parTransId="{397BC1B3-EBCA-408A-B996-E17679722CBD}" sibTransId="{F45985BB-E9FE-4D37-BC94-C2C67BB67C0E}"/>
    <dgm:cxn modelId="{A5EB9CA2-C837-46EC-BFB7-E692B0473E32}" srcId="{BA1BD725-B601-45B8-97CB-48064B5FE61D}" destId="{E0E5E24A-13C2-4776-B760-0EA20AADF10C}" srcOrd="6" destOrd="0" parTransId="{B448ABF7-7FD8-4E7B-9860-8187EE3F1232}" sibTransId="{77413696-0618-40DC-A24F-E9623CC1170B}"/>
    <dgm:cxn modelId="{4AE121A6-9DCF-4D5A-9FCE-49EEA9FF4053}" type="presOf" srcId="{BA1BD725-B601-45B8-97CB-48064B5FE61D}" destId="{9BE3B79C-C4A2-4912-9119-2F92EB77E34A}" srcOrd="0" destOrd="0" presId="urn:microsoft.com/office/officeart/2005/8/layout/default"/>
    <dgm:cxn modelId="{CEC1ECA7-5E50-49F3-9439-3B033E0CE2B2}" type="presOf" srcId="{40D646BC-2B36-4219-BC45-106F8BF4E0B1}" destId="{580C51D3-D8E8-47B6-8EE7-FE79D8363951}" srcOrd="0" destOrd="0" presId="urn:microsoft.com/office/officeart/2005/8/layout/default"/>
    <dgm:cxn modelId="{FD199EAC-53FC-4D54-9AAE-5B0701C90910}" srcId="{BA1BD725-B601-45B8-97CB-48064B5FE61D}" destId="{0FFCCC31-3C3F-4D40-AF8D-4255F9F317C6}" srcOrd="5" destOrd="0" parTransId="{BB94D120-0065-46FB-928F-0D77AAB4AFB4}" sibTransId="{60BDF89F-E4AF-40DD-935F-20847F9ACB96}"/>
    <dgm:cxn modelId="{EAD106C7-2BD3-4BA8-B902-C6FDA84977B6}" type="presOf" srcId="{154C1E8D-B618-41FB-9609-B8811811F85E}" destId="{EFE787FA-6128-4933-961A-8B076D16222E}" srcOrd="0" destOrd="0" presId="urn:microsoft.com/office/officeart/2005/8/layout/default"/>
    <dgm:cxn modelId="{CF3925D5-9CD4-4003-887F-9C21E6A1F143}" srcId="{BA1BD725-B601-45B8-97CB-48064B5FE61D}" destId="{40D646BC-2B36-4219-BC45-106F8BF4E0B1}" srcOrd="3" destOrd="0" parTransId="{E49253CF-7C2A-4ABD-BC03-774275503588}" sibTransId="{E1C79772-B681-4324-8E3C-8C99C8945A1D}"/>
    <dgm:cxn modelId="{78AD25E1-0971-4A11-B9D8-D064ADFEE55C}" type="presOf" srcId="{0FFCCC31-3C3F-4D40-AF8D-4255F9F317C6}" destId="{ABC77EC8-EC43-4372-8611-CCDAE58E70DA}" srcOrd="0" destOrd="0" presId="urn:microsoft.com/office/officeart/2005/8/layout/default"/>
    <dgm:cxn modelId="{4FBD36C7-DEFC-48B2-8D11-304DE3B18472}" type="presParOf" srcId="{9BE3B79C-C4A2-4912-9119-2F92EB77E34A}" destId="{EEA615CD-DC23-4D3B-B7E5-C145D544036C}" srcOrd="0" destOrd="0" presId="urn:microsoft.com/office/officeart/2005/8/layout/default"/>
    <dgm:cxn modelId="{3BDE023F-9D3A-4076-B617-B5754268C7B3}" type="presParOf" srcId="{9BE3B79C-C4A2-4912-9119-2F92EB77E34A}" destId="{BB1639D8-0E59-4832-8A55-8F255424B1C5}" srcOrd="1" destOrd="0" presId="urn:microsoft.com/office/officeart/2005/8/layout/default"/>
    <dgm:cxn modelId="{A3F96D16-B1BC-44FA-BAFA-2C6D344FCD91}" type="presParOf" srcId="{9BE3B79C-C4A2-4912-9119-2F92EB77E34A}" destId="{54A11D7D-72CF-406E-A884-9C67F7582477}" srcOrd="2" destOrd="0" presId="urn:microsoft.com/office/officeart/2005/8/layout/default"/>
    <dgm:cxn modelId="{6097B468-8A04-4D89-9440-06B1EB16B51A}" type="presParOf" srcId="{9BE3B79C-C4A2-4912-9119-2F92EB77E34A}" destId="{5877C089-F07E-4D96-98EA-8F4CD991D04D}" srcOrd="3" destOrd="0" presId="urn:microsoft.com/office/officeart/2005/8/layout/default"/>
    <dgm:cxn modelId="{C464C118-B116-4B26-8C49-223854BEFCC8}" type="presParOf" srcId="{9BE3B79C-C4A2-4912-9119-2F92EB77E34A}" destId="{7A9C420E-24AC-4408-9ADA-FE619A8EC89E}" srcOrd="4" destOrd="0" presId="urn:microsoft.com/office/officeart/2005/8/layout/default"/>
    <dgm:cxn modelId="{53F5D93D-49AF-48A6-A347-11B0290F9437}" type="presParOf" srcId="{9BE3B79C-C4A2-4912-9119-2F92EB77E34A}" destId="{62A7EC9F-BEE9-48DE-A35E-83197FE43459}" srcOrd="5" destOrd="0" presId="urn:microsoft.com/office/officeart/2005/8/layout/default"/>
    <dgm:cxn modelId="{9D48C1B8-09B1-4F5F-A34B-88E472E49481}" type="presParOf" srcId="{9BE3B79C-C4A2-4912-9119-2F92EB77E34A}" destId="{580C51D3-D8E8-47B6-8EE7-FE79D8363951}" srcOrd="6" destOrd="0" presId="urn:microsoft.com/office/officeart/2005/8/layout/default"/>
    <dgm:cxn modelId="{1C213794-5268-421A-A701-E1F46A94830E}" type="presParOf" srcId="{9BE3B79C-C4A2-4912-9119-2F92EB77E34A}" destId="{5337EAC4-147F-4452-A21A-4D7968808F4E}" srcOrd="7" destOrd="0" presId="urn:microsoft.com/office/officeart/2005/8/layout/default"/>
    <dgm:cxn modelId="{83A29863-4C20-489E-B1F0-482CA928AF25}" type="presParOf" srcId="{9BE3B79C-C4A2-4912-9119-2F92EB77E34A}" destId="{EFE787FA-6128-4933-961A-8B076D16222E}" srcOrd="8" destOrd="0" presId="urn:microsoft.com/office/officeart/2005/8/layout/default"/>
    <dgm:cxn modelId="{06241156-8088-4BB4-A548-E13FA8F07A2F}" type="presParOf" srcId="{9BE3B79C-C4A2-4912-9119-2F92EB77E34A}" destId="{F74845F8-694A-4040-89F0-DBEB0EECEDE6}" srcOrd="9" destOrd="0" presId="urn:microsoft.com/office/officeart/2005/8/layout/default"/>
    <dgm:cxn modelId="{9C221A55-0C3D-43E3-BEE0-B2DBFC4E2758}" type="presParOf" srcId="{9BE3B79C-C4A2-4912-9119-2F92EB77E34A}" destId="{ABC77EC8-EC43-4372-8611-CCDAE58E70DA}" srcOrd="10" destOrd="0" presId="urn:microsoft.com/office/officeart/2005/8/layout/default"/>
    <dgm:cxn modelId="{08CE08D5-1901-4CD1-85DA-5074190361F9}" type="presParOf" srcId="{9BE3B79C-C4A2-4912-9119-2F92EB77E34A}" destId="{C6C1D9EA-27CD-4A02-9598-87E5F2D186B8}" srcOrd="11" destOrd="0" presId="urn:microsoft.com/office/officeart/2005/8/layout/default"/>
    <dgm:cxn modelId="{C13CD238-B877-4908-B347-3D24463FBC17}" type="presParOf" srcId="{9BE3B79C-C4A2-4912-9119-2F92EB77E34A}" destId="{5EC748A8-43DA-4C7F-B201-40E315F3DA2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0887D7-DD92-46F7-8109-07B7672F7A11}"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5D7226DB-8346-4391-AA1C-0367F050061C}">
      <dgm:prSet phldrT="[Text]"/>
      <dgm:spPr/>
      <dgm:t>
        <a:bodyPr/>
        <a:lstStyle/>
        <a:p>
          <a:r>
            <a:rPr lang="en-US" dirty="0"/>
            <a:t>Actuator</a:t>
          </a:r>
        </a:p>
      </dgm:t>
    </dgm:pt>
    <dgm:pt modelId="{3113C8E2-F9B4-4103-8881-D41DD24D3789}" type="parTrans" cxnId="{D7BF93F9-0C5A-420C-95AD-91C247311FA5}">
      <dgm:prSet/>
      <dgm:spPr/>
      <dgm:t>
        <a:bodyPr/>
        <a:lstStyle/>
        <a:p>
          <a:endParaRPr lang="en-US"/>
        </a:p>
      </dgm:t>
    </dgm:pt>
    <dgm:pt modelId="{9B0F3343-0868-4B94-9883-7DF45F902A6E}" type="sibTrans" cxnId="{D7BF93F9-0C5A-420C-95AD-91C247311FA5}">
      <dgm:prSet/>
      <dgm:spPr/>
      <dgm:t>
        <a:bodyPr/>
        <a:lstStyle/>
        <a:p>
          <a:endParaRPr lang="en-US"/>
        </a:p>
      </dgm:t>
    </dgm:pt>
    <dgm:pt modelId="{43CFB461-1A26-43C5-B80A-EA7C15DF2157}">
      <dgm:prSet phldrT="[Text]"/>
      <dgm:spPr/>
      <dgm:t>
        <a:bodyPr/>
        <a:lstStyle/>
        <a:p>
          <a:r>
            <a:rPr lang="en-US" dirty="0"/>
            <a:t>Electric Linear</a:t>
          </a:r>
        </a:p>
      </dgm:t>
    </dgm:pt>
    <dgm:pt modelId="{307F9FAE-5EDB-4EF9-860F-FCBB7F974AA7}" type="parTrans" cxnId="{3923477F-025A-415D-BA0E-2275A58CDBF8}">
      <dgm:prSet/>
      <dgm:spPr/>
      <dgm:t>
        <a:bodyPr/>
        <a:lstStyle/>
        <a:p>
          <a:endParaRPr lang="en-US"/>
        </a:p>
      </dgm:t>
    </dgm:pt>
    <dgm:pt modelId="{46896CEC-DFC0-4E07-A84F-639B0A25DDEB}" type="sibTrans" cxnId="{3923477F-025A-415D-BA0E-2275A58CDBF8}">
      <dgm:prSet/>
      <dgm:spPr/>
      <dgm:t>
        <a:bodyPr/>
        <a:lstStyle/>
        <a:p>
          <a:endParaRPr lang="en-US"/>
        </a:p>
      </dgm:t>
    </dgm:pt>
    <dgm:pt modelId="{DE51CBBC-FE5A-4B66-AA34-670DF64CBFC4}">
      <dgm:prSet/>
      <dgm:spPr/>
      <dgm:t>
        <a:bodyPr/>
        <a:lstStyle/>
        <a:p>
          <a:r>
            <a:rPr lang="en-US" dirty="0"/>
            <a:t>Electric Rotary</a:t>
          </a:r>
        </a:p>
      </dgm:t>
    </dgm:pt>
    <dgm:pt modelId="{97796BF6-079F-4973-A936-AE8E619143E3}" type="parTrans" cxnId="{9B503718-C7D0-4198-B386-CEA5A0EB1D89}">
      <dgm:prSet/>
      <dgm:spPr/>
      <dgm:t>
        <a:bodyPr/>
        <a:lstStyle/>
        <a:p>
          <a:endParaRPr lang="en-US"/>
        </a:p>
      </dgm:t>
    </dgm:pt>
    <dgm:pt modelId="{0B97F904-C64F-4619-ACFD-7B460E17832A}" type="sibTrans" cxnId="{9B503718-C7D0-4198-B386-CEA5A0EB1D89}">
      <dgm:prSet/>
      <dgm:spPr/>
      <dgm:t>
        <a:bodyPr/>
        <a:lstStyle/>
        <a:p>
          <a:endParaRPr lang="en-US"/>
        </a:p>
      </dgm:t>
    </dgm:pt>
    <dgm:pt modelId="{9475A057-4D72-4C92-BB1A-FBD7D299364F}">
      <dgm:prSet/>
      <dgm:spPr/>
      <dgm:t>
        <a:bodyPr/>
        <a:lstStyle/>
        <a:p>
          <a:r>
            <a:rPr lang="en-US" dirty="0"/>
            <a:t>Fluid Power Linear</a:t>
          </a:r>
        </a:p>
      </dgm:t>
    </dgm:pt>
    <dgm:pt modelId="{876F02C9-8FF8-42FA-A895-A51E6AFB5168}" type="parTrans" cxnId="{7B06E306-17D3-4042-8275-DEEF32A73C39}">
      <dgm:prSet/>
      <dgm:spPr/>
      <dgm:t>
        <a:bodyPr/>
        <a:lstStyle/>
        <a:p>
          <a:endParaRPr lang="en-US"/>
        </a:p>
      </dgm:t>
    </dgm:pt>
    <dgm:pt modelId="{0B93A515-CA26-4F12-8BD4-20DC3D0BA58E}" type="sibTrans" cxnId="{7B06E306-17D3-4042-8275-DEEF32A73C39}">
      <dgm:prSet/>
      <dgm:spPr/>
      <dgm:t>
        <a:bodyPr/>
        <a:lstStyle/>
        <a:p>
          <a:endParaRPr lang="en-US"/>
        </a:p>
      </dgm:t>
    </dgm:pt>
    <dgm:pt modelId="{E4E0DB4E-348A-47D8-86A8-6262848EBAE1}">
      <dgm:prSet/>
      <dgm:spPr/>
      <dgm:t>
        <a:bodyPr/>
        <a:lstStyle/>
        <a:p>
          <a:r>
            <a:rPr lang="en-US" dirty="0"/>
            <a:t>Fluid Power Rotary</a:t>
          </a:r>
        </a:p>
      </dgm:t>
    </dgm:pt>
    <dgm:pt modelId="{FAC84154-CC98-48D2-9301-996F7C736E7C}" type="parTrans" cxnId="{93B2685B-ED29-4B6D-B819-347B25AA4B5B}">
      <dgm:prSet/>
      <dgm:spPr/>
      <dgm:t>
        <a:bodyPr/>
        <a:lstStyle/>
        <a:p>
          <a:endParaRPr lang="en-US"/>
        </a:p>
      </dgm:t>
    </dgm:pt>
    <dgm:pt modelId="{8CBE1FBE-309F-4048-B1B4-F093DFED84F7}" type="sibTrans" cxnId="{93B2685B-ED29-4B6D-B819-347B25AA4B5B}">
      <dgm:prSet/>
      <dgm:spPr/>
      <dgm:t>
        <a:bodyPr/>
        <a:lstStyle/>
        <a:p>
          <a:endParaRPr lang="en-US"/>
        </a:p>
      </dgm:t>
    </dgm:pt>
    <dgm:pt modelId="{8F62EFAE-4F6B-43C0-B6A6-00E64ACB38A6}">
      <dgm:prSet/>
      <dgm:spPr/>
      <dgm:t>
        <a:bodyPr/>
        <a:lstStyle/>
        <a:p>
          <a:r>
            <a:rPr lang="en-US" dirty="0"/>
            <a:t>Linear Chain Actuators</a:t>
          </a:r>
        </a:p>
      </dgm:t>
    </dgm:pt>
    <dgm:pt modelId="{CBBA5980-B21C-4051-B4FB-5D8993B4596A}" type="parTrans" cxnId="{C56F7CB3-B846-495F-8706-957239B75245}">
      <dgm:prSet/>
      <dgm:spPr/>
      <dgm:t>
        <a:bodyPr/>
        <a:lstStyle/>
        <a:p>
          <a:endParaRPr lang="en-US"/>
        </a:p>
      </dgm:t>
    </dgm:pt>
    <dgm:pt modelId="{2232F0F5-74B4-41C6-A633-A39DE1F08A8B}" type="sibTrans" cxnId="{C56F7CB3-B846-495F-8706-957239B75245}">
      <dgm:prSet/>
      <dgm:spPr/>
      <dgm:t>
        <a:bodyPr/>
        <a:lstStyle/>
        <a:p>
          <a:endParaRPr lang="en-US"/>
        </a:p>
      </dgm:t>
    </dgm:pt>
    <dgm:pt modelId="{550B1310-105A-40C4-81A9-DFC8B7DF2296}">
      <dgm:prSet/>
      <dgm:spPr/>
      <dgm:t>
        <a:bodyPr/>
        <a:lstStyle/>
        <a:p>
          <a:r>
            <a:rPr lang="en-US" dirty="0"/>
            <a:t>Manual Linear</a:t>
          </a:r>
        </a:p>
      </dgm:t>
    </dgm:pt>
    <dgm:pt modelId="{FB6483DC-FF0E-4DE7-8A71-853A6F5B0154}" type="parTrans" cxnId="{31B0E291-29A4-41A4-924F-02254BCCF5A9}">
      <dgm:prSet/>
      <dgm:spPr/>
      <dgm:t>
        <a:bodyPr/>
        <a:lstStyle/>
        <a:p>
          <a:endParaRPr lang="en-US"/>
        </a:p>
      </dgm:t>
    </dgm:pt>
    <dgm:pt modelId="{1CEE3B18-F700-4AFE-992D-5546152EFF1A}" type="sibTrans" cxnId="{31B0E291-29A4-41A4-924F-02254BCCF5A9}">
      <dgm:prSet/>
      <dgm:spPr/>
      <dgm:t>
        <a:bodyPr/>
        <a:lstStyle/>
        <a:p>
          <a:endParaRPr lang="en-US"/>
        </a:p>
      </dgm:t>
    </dgm:pt>
    <dgm:pt modelId="{0962AA9C-FAE9-4B01-B267-1D78F89A51B9}">
      <dgm:prSet/>
      <dgm:spPr/>
      <dgm:t>
        <a:bodyPr/>
        <a:lstStyle/>
        <a:p>
          <a:r>
            <a:rPr lang="en-US" dirty="0"/>
            <a:t>Manual Rotary</a:t>
          </a:r>
        </a:p>
      </dgm:t>
    </dgm:pt>
    <dgm:pt modelId="{A3B7E39E-4CF5-48AC-A3E3-F3C7AC7A8580}" type="parTrans" cxnId="{88C32EE1-F906-447E-B219-65C46DA3031B}">
      <dgm:prSet/>
      <dgm:spPr/>
      <dgm:t>
        <a:bodyPr/>
        <a:lstStyle/>
        <a:p>
          <a:endParaRPr lang="en-US"/>
        </a:p>
      </dgm:t>
    </dgm:pt>
    <dgm:pt modelId="{04D1C59B-F4BC-4372-992F-228FB4560DD9}" type="sibTrans" cxnId="{88C32EE1-F906-447E-B219-65C46DA3031B}">
      <dgm:prSet/>
      <dgm:spPr/>
      <dgm:t>
        <a:bodyPr/>
        <a:lstStyle/>
        <a:p>
          <a:endParaRPr lang="en-US"/>
        </a:p>
      </dgm:t>
    </dgm:pt>
    <dgm:pt modelId="{2AD1C590-678B-46A0-AB85-B65E40319F3A}" type="pres">
      <dgm:prSet presAssocID="{1A0887D7-DD92-46F7-8109-07B7672F7A11}" presName="hierChild1" presStyleCnt="0">
        <dgm:presLayoutVars>
          <dgm:orgChart val="1"/>
          <dgm:chPref val="1"/>
          <dgm:dir/>
          <dgm:animOne val="branch"/>
          <dgm:animLvl val="lvl"/>
          <dgm:resizeHandles/>
        </dgm:presLayoutVars>
      </dgm:prSet>
      <dgm:spPr/>
    </dgm:pt>
    <dgm:pt modelId="{8F933527-D34F-451A-AA6B-FDF6AF829F42}" type="pres">
      <dgm:prSet presAssocID="{5D7226DB-8346-4391-AA1C-0367F050061C}" presName="hierRoot1" presStyleCnt="0">
        <dgm:presLayoutVars>
          <dgm:hierBranch val="init"/>
        </dgm:presLayoutVars>
      </dgm:prSet>
      <dgm:spPr/>
    </dgm:pt>
    <dgm:pt modelId="{8030078D-6BE1-4D19-9F39-FBBECB823542}" type="pres">
      <dgm:prSet presAssocID="{5D7226DB-8346-4391-AA1C-0367F050061C}" presName="rootComposite1" presStyleCnt="0"/>
      <dgm:spPr/>
    </dgm:pt>
    <dgm:pt modelId="{668A0E50-EE4A-4944-9827-9024FE5E204C}" type="pres">
      <dgm:prSet presAssocID="{5D7226DB-8346-4391-AA1C-0367F050061C}" presName="rootText1" presStyleLbl="node0" presStyleIdx="0" presStyleCnt="1" custLinFactNeighborX="-612" custLinFactNeighborY="-9785">
        <dgm:presLayoutVars>
          <dgm:chPref val="3"/>
        </dgm:presLayoutVars>
      </dgm:prSet>
      <dgm:spPr/>
    </dgm:pt>
    <dgm:pt modelId="{20485C46-DA87-4A8F-9022-ECF696191A2A}" type="pres">
      <dgm:prSet presAssocID="{5D7226DB-8346-4391-AA1C-0367F050061C}" presName="rootConnector1" presStyleLbl="node1" presStyleIdx="0" presStyleCnt="0"/>
      <dgm:spPr/>
    </dgm:pt>
    <dgm:pt modelId="{FEE62836-D8D1-4D66-A487-9CED061C5983}" type="pres">
      <dgm:prSet presAssocID="{5D7226DB-8346-4391-AA1C-0367F050061C}" presName="hierChild2" presStyleCnt="0"/>
      <dgm:spPr/>
    </dgm:pt>
    <dgm:pt modelId="{F8255666-DE18-43E2-93EC-23D1EE34BD2C}" type="pres">
      <dgm:prSet presAssocID="{307F9FAE-5EDB-4EF9-860F-FCBB7F974AA7}" presName="Name37" presStyleLbl="parChTrans1D2" presStyleIdx="0" presStyleCnt="7"/>
      <dgm:spPr/>
    </dgm:pt>
    <dgm:pt modelId="{5D80FCBE-E4D5-4FE7-AE92-DF046081E640}" type="pres">
      <dgm:prSet presAssocID="{43CFB461-1A26-43C5-B80A-EA7C15DF2157}" presName="hierRoot2" presStyleCnt="0">
        <dgm:presLayoutVars>
          <dgm:hierBranch val="init"/>
        </dgm:presLayoutVars>
      </dgm:prSet>
      <dgm:spPr/>
    </dgm:pt>
    <dgm:pt modelId="{AACE77A9-DD87-41B1-B7FE-DDDB69A9E024}" type="pres">
      <dgm:prSet presAssocID="{43CFB461-1A26-43C5-B80A-EA7C15DF2157}" presName="rootComposite" presStyleCnt="0"/>
      <dgm:spPr/>
    </dgm:pt>
    <dgm:pt modelId="{EFE0C678-BC0E-4ADA-8A22-5CEF2DC2C8DF}" type="pres">
      <dgm:prSet presAssocID="{43CFB461-1A26-43C5-B80A-EA7C15DF2157}" presName="rootText" presStyleLbl="node2" presStyleIdx="0" presStyleCnt="7">
        <dgm:presLayoutVars>
          <dgm:chPref val="3"/>
        </dgm:presLayoutVars>
      </dgm:prSet>
      <dgm:spPr/>
    </dgm:pt>
    <dgm:pt modelId="{72AE76C3-7D5F-430D-A6F4-692FC5BCA98D}" type="pres">
      <dgm:prSet presAssocID="{43CFB461-1A26-43C5-B80A-EA7C15DF2157}" presName="rootConnector" presStyleLbl="node2" presStyleIdx="0" presStyleCnt="7"/>
      <dgm:spPr/>
    </dgm:pt>
    <dgm:pt modelId="{F38A99D7-DB48-4560-B039-CE6AC5AC371A}" type="pres">
      <dgm:prSet presAssocID="{43CFB461-1A26-43C5-B80A-EA7C15DF2157}" presName="hierChild4" presStyleCnt="0"/>
      <dgm:spPr/>
    </dgm:pt>
    <dgm:pt modelId="{6295E358-70DD-4F35-820F-54D2C67CBF74}" type="pres">
      <dgm:prSet presAssocID="{43CFB461-1A26-43C5-B80A-EA7C15DF2157}" presName="hierChild5" presStyleCnt="0"/>
      <dgm:spPr/>
    </dgm:pt>
    <dgm:pt modelId="{42A1F89F-8B92-454F-8517-A9E2309DC865}" type="pres">
      <dgm:prSet presAssocID="{97796BF6-079F-4973-A936-AE8E619143E3}" presName="Name37" presStyleLbl="parChTrans1D2" presStyleIdx="1" presStyleCnt="7"/>
      <dgm:spPr/>
    </dgm:pt>
    <dgm:pt modelId="{1BEA9698-78A0-49EF-AFF9-13FF6BBFBBCA}" type="pres">
      <dgm:prSet presAssocID="{DE51CBBC-FE5A-4B66-AA34-670DF64CBFC4}" presName="hierRoot2" presStyleCnt="0">
        <dgm:presLayoutVars>
          <dgm:hierBranch val="init"/>
        </dgm:presLayoutVars>
      </dgm:prSet>
      <dgm:spPr/>
    </dgm:pt>
    <dgm:pt modelId="{12E2EA00-6583-4C24-821D-DA0F47FCB086}" type="pres">
      <dgm:prSet presAssocID="{DE51CBBC-FE5A-4B66-AA34-670DF64CBFC4}" presName="rootComposite" presStyleCnt="0"/>
      <dgm:spPr/>
    </dgm:pt>
    <dgm:pt modelId="{3A1C0146-9262-4842-8F02-00F59325BA53}" type="pres">
      <dgm:prSet presAssocID="{DE51CBBC-FE5A-4B66-AA34-670DF64CBFC4}" presName="rootText" presStyleLbl="node2" presStyleIdx="1" presStyleCnt="7">
        <dgm:presLayoutVars>
          <dgm:chPref val="3"/>
        </dgm:presLayoutVars>
      </dgm:prSet>
      <dgm:spPr/>
    </dgm:pt>
    <dgm:pt modelId="{A62BAD8E-3E29-4028-B4AF-374E6AF3BBED}" type="pres">
      <dgm:prSet presAssocID="{DE51CBBC-FE5A-4B66-AA34-670DF64CBFC4}" presName="rootConnector" presStyleLbl="node2" presStyleIdx="1" presStyleCnt="7"/>
      <dgm:spPr/>
    </dgm:pt>
    <dgm:pt modelId="{AB82620C-4208-471A-8A28-2283ED6E6732}" type="pres">
      <dgm:prSet presAssocID="{DE51CBBC-FE5A-4B66-AA34-670DF64CBFC4}" presName="hierChild4" presStyleCnt="0"/>
      <dgm:spPr/>
    </dgm:pt>
    <dgm:pt modelId="{613E2BAF-9D5B-4E86-ABE8-8D1BE9CEF112}" type="pres">
      <dgm:prSet presAssocID="{DE51CBBC-FE5A-4B66-AA34-670DF64CBFC4}" presName="hierChild5" presStyleCnt="0"/>
      <dgm:spPr/>
    </dgm:pt>
    <dgm:pt modelId="{690782E6-C764-412E-94EA-195BCBC4EA12}" type="pres">
      <dgm:prSet presAssocID="{876F02C9-8FF8-42FA-A895-A51E6AFB5168}" presName="Name37" presStyleLbl="parChTrans1D2" presStyleIdx="2" presStyleCnt="7"/>
      <dgm:spPr/>
    </dgm:pt>
    <dgm:pt modelId="{BE560A07-C2A8-49F4-9C8C-E2F73A888879}" type="pres">
      <dgm:prSet presAssocID="{9475A057-4D72-4C92-BB1A-FBD7D299364F}" presName="hierRoot2" presStyleCnt="0">
        <dgm:presLayoutVars>
          <dgm:hierBranch val="init"/>
        </dgm:presLayoutVars>
      </dgm:prSet>
      <dgm:spPr/>
    </dgm:pt>
    <dgm:pt modelId="{E6D5A812-E1AC-42CD-9622-A48A157283C6}" type="pres">
      <dgm:prSet presAssocID="{9475A057-4D72-4C92-BB1A-FBD7D299364F}" presName="rootComposite" presStyleCnt="0"/>
      <dgm:spPr/>
    </dgm:pt>
    <dgm:pt modelId="{08F94B85-DF20-42B5-B087-AA442306C0C2}" type="pres">
      <dgm:prSet presAssocID="{9475A057-4D72-4C92-BB1A-FBD7D299364F}" presName="rootText" presStyleLbl="node2" presStyleIdx="2" presStyleCnt="7">
        <dgm:presLayoutVars>
          <dgm:chPref val="3"/>
        </dgm:presLayoutVars>
      </dgm:prSet>
      <dgm:spPr/>
    </dgm:pt>
    <dgm:pt modelId="{04AEA96D-7FA6-4D63-8D94-06DA9BC42061}" type="pres">
      <dgm:prSet presAssocID="{9475A057-4D72-4C92-BB1A-FBD7D299364F}" presName="rootConnector" presStyleLbl="node2" presStyleIdx="2" presStyleCnt="7"/>
      <dgm:spPr/>
    </dgm:pt>
    <dgm:pt modelId="{4D7092E4-2D00-4931-9075-C6721AEA061A}" type="pres">
      <dgm:prSet presAssocID="{9475A057-4D72-4C92-BB1A-FBD7D299364F}" presName="hierChild4" presStyleCnt="0"/>
      <dgm:spPr/>
    </dgm:pt>
    <dgm:pt modelId="{90D041CD-56D2-4C63-A46F-D96F95BB5354}" type="pres">
      <dgm:prSet presAssocID="{9475A057-4D72-4C92-BB1A-FBD7D299364F}" presName="hierChild5" presStyleCnt="0"/>
      <dgm:spPr/>
    </dgm:pt>
    <dgm:pt modelId="{860B2BD5-E81F-4D68-80C3-2DF77B4388C5}" type="pres">
      <dgm:prSet presAssocID="{FAC84154-CC98-48D2-9301-996F7C736E7C}" presName="Name37" presStyleLbl="parChTrans1D2" presStyleIdx="3" presStyleCnt="7"/>
      <dgm:spPr/>
    </dgm:pt>
    <dgm:pt modelId="{5B5D5E61-138D-41DF-B441-5C0956BA4F45}" type="pres">
      <dgm:prSet presAssocID="{E4E0DB4E-348A-47D8-86A8-6262848EBAE1}" presName="hierRoot2" presStyleCnt="0">
        <dgm:presLayoutVars>
          <dgm:hierBranch val="init"/>
        </dgm:presLayoutVars>
      </dgm:prSet>
      <dgm:spPr/>
    </dgm:pt>
    <dgm:pt modelId="{4901AB57-F2A4-4FB3-9A1F-7A1F2AA58633}" type="pres">
      <dgm:prSet presAssocID="{E4E0DB4E-348A-47D8-86A8-6262848EBAE1}" presName="rootComposite" presStyleCnt="0"/>
      <dgm:spPr/>
    </dgm:pt>
    <dgm:pt modelId="{79DE8066-82CE-41D1-A4FF-1DE76CDF69A0}" type="pres">
      <dgm:prSet presAssocID="{E4E0DB4E-348A-47D8-86A8-6262848EBAE1}" presName="rootText" presStyleLbl="node2" presStyleIdx="3" presStyleCnt="7">
        <dgm:presLayoutVars>
          <dgm:chPref val="3"/>
        </dgm:presLayoutVars>
      </dgm:prSet>
      <dgm:spPr/>
    </dgm:pt>
    <dgm:pt modelId="{3131AE87-3D92-4DF5-BEED-96187EC3789C}" type="pres">
      <dgm:prSet presAssocID="{E4E0DB4E-348A-47D8-86A8-6262848EBAE1}" presName="rootConnector" presStyleLbl="node2" presStyleIdx="3" presStyleCnt="7"/>
      <dgm:spPr/>
    </dgm:pt>
    <dgm:pt modelId="{B83AC998-4167-4C3C-81D1-91672A6A236A}" type="pres">
      <dgm:prSet presAssocID="{E4E0DB4E-348A-47D8-86A8-6262848EBAE1}" presName="hierChild4" presStyleCnt="0"/>
      <dgm:spPr/>
    </dgm:pt>
    <dgm:pt modelId="{D136FBAB-A6FC-48E6-9FAA-CFAC78E79955}" type="pres">
      <dgm:prSet presAssocID="{E4E0DB4E-348A-47D8-86A8-6262848EBAE1}" presName="hierChild5" presStyleCnt="0"/>
      <dgm:spPr/>
    </dgm:pt>
    <dgm:pt modelId="{DAC46937-41B7-4C4A-8705-832036A2F4FC}" type="pres">
      <dgm:prSet presAssocID="{CBBA5980-B21C-4051-B4FB-5D8993B4596A}" presName="Name37" presStyleLbl="parChTrans1D2" presStyleIdx="4" presStyleCnt="7"/>
      <dgm:spPr/>
    </dgm:pt>
    <dgm:pt modelId="{2B1F76DF-87E0-450E-8EFA-ABB6A4611223}" type="pres">
      <dgm:prSet presAssocID="{8F62EFAE-4F6B-43C0-B6A6-00E64ACB38A6}" presName="hierRoot2" presStyleCnt="0">
        <dgm:presLayoutVars>
          <dgm:hierBranch val="init"/>
        </dgm:presLayoutVars>
      </dgm:prSet>
      <dgm:spPr/>
    </dgm:pt>
    <dgm:pt modelId="{27A7F0DA-E3CE-4FD0-AF6D-05C8D2E08D27}" type="pres">
      <dgm:prSet presAssocID="{8F62EFAE-4F6B-43C0-B6A6-00E64ACB38A6}" presName="rootComposite" presStyleCnt="0"/>
      <dgm:spPr/>
    </dgm:pt>
    <dgm:pt modelId="{E6DF6A1E-963A-44B0-B94B-C944D5D307E8}" type="pres">
      <dgm:prSet presAssocID="{8F62EFAE-4F6B-43C0-B6A6-00E64ACB38A6}" presName="rootText" presStyleLbl="node2" presStyleIdx="4" presStyleCnt="7">
        <dgm:presLayoutVars>
          <dgm:chPref val="3"/>
        </dgm:presLayoutVars>
      </dgm:prSet>
      <dgm:spPr/>
    </dgm:pt>
    <dgm:pt modelId="{D55549D5-FBB3-4028-8C8B-A51BEDBAAA92}" type="pres">
      <dgm:prSet presAssocID="{8F62EFAE-4F6B-43C0-B6A6-00E64ACB38A6}" presName="rootConnector" presStyleLbl="node2" presStyleIdx="4" presStyleCnt="7"/>
      <dgm:spPr/>
    </dgm:pt>
    <dgm:pt modelId="{E5193E90-3A72-4D24-907F-170C2D9CB116}" type="pres">
      <dgm:prSet presAssocID="{8F62EFAE-4F6B-43C0-B6A6-00E64ACB38A6}" presName="hierChild4" presStyleCnt="0"/>
      <dgm:spPr/>
    </dgm:pt>
    <dgm:pt modelId="{49C5241F-C41D-4FEB-8B11-617E236B5608}" type="pres">
      <dgm:prSet presAssocID="{8F62EFAE-4F6B-43C0-B6A6-00E64ACB38A6}" presName="hierChild5" presStyleCnt="0"/>
      <dgm:spPr/>
    </dgm:pt>
    <dgm:pt modelId="{AABC57B7-5C42-401A-82CF-846DDED6215C}" type="pres">
      <dgm:prSet presAssocID="{FB6483DC-FF0E-4DE7-8A71-853A6F5B0154}" presName="Name37" presStyleLbl="parChTrans1D2" presStyleIdx="5" presStyleCnt="7"/>
      <dgm:spPr/>
    </dgm:pt>
    <dgm:pt modelId="{3EA6ADE5-3BB2-4CF7-887F-7A83EAF6DA13}" type="pres">
      <dgm:prSet presAssocID="{550B1310-105A-40C4-81A9-DFC8B7DF2296}" presName="hierRoot2" presStyleCnt="0">
        <dgm:presLayoutVars>
          <dgm:hierBranch val="init"/>
        </dgm:presLayoutVars>
      </dgm:prSet>
      <dgm:spPr/>
    </dgm:pt>
    <dgm:pt modelId="{751F6A71-0D1C-4D09-8BB1-300D29C9A3A3}" type="pres">
      <dgm:prSet presAssocID="{550B1310-105A-40C4-81A9-DFC8B7DF2296}" presName="rootComposite" presStyleCnt="0"/>
      <dgm:spPr/>
    </dgm:pt>
    <dgm:pt modelId="{5881C9ED-0C35-4B1C-B219-3ED1E843343D}" type="pres">
      <dgm:prSet presAssocID="{550B1310-105A-40C4-81A9-DFC8B7DF2296}" presName="rootText" presStyleLbl="node2" presStyleIdx="5" presStyleCnt="7">
        <dgm:presLayoutVars>
          <dgm:chPref val="3"/>
        </dgm:presLayoutVars>
      </dgm:prSet>
      <dgm:spPr/>
    </dgm:pt>
    <dgm:pt modelId="{CA921674-DF0C-4000-AEB1-EA5D4571058F}" type="pres">
      <dgm:prSet presAssocID="{550B1310-105A-40C4-81A9-DFC8B7DF2296}" presName="rootConnector" presStyleLbl="node2" presStyleIdx="5" presStyleCnt="7"/>
      <dgm:spPr/>
    </dgm:pt>
    <dgm:pt modelId="{84581C1B-76F2-4607-BBD1-83A1C2D0981F}" type="pres">
      <dgm:prSet presAssocID="{550B1310-105A-40C4-81A9-DFC8B7DF2296}" presName="hierChild4" presStyleCnt="0"/>
      <dgm:spPr/>
    </dgm:pt>
    <dgm:pt modelId="{ACD89A51-C0B5-4E04-B2B6-53D5FA619B5E}" type="pres">
      <dgm:prSet presAssocID="{550B1310-105A-40C4-81A9-DFC8B7DF2296}" presName="hierChild5" presStyleCnt="0"/>
      <dgm:spPr/>
    </dgm:pt>
    <dgm:pt modelId="{3F96B2C7-D09C-46FF-A9A6-9C20F65FFA8E}" type="pres">
      <dgm:prSet presAssocID="{A3B7E39E-4CF5-48AC-A3E3-F3C7AC7A8580}" presName="Name37" presStyleLbl="parChTrans1D2" presStyleIdx="6" presStyleCnt="7"/>
      <dgm:spPr/>
    </dgm:pt>
    <dgm:pt modelId="{8546C21A-A30A-45A1-8304-8C54975DBEEA}" type="pres">
      <dgm:prSet presAssocID="{0962AA9C-FAE9-4B01-B267-1D78F89A51B9}" presName="hierRoot2" presStyleCnt="0">
        <dgm:presLayoutVars>
          <dgm:hierBranch val="init"/>
        </dgm:presLayoutVars>
      </dgm:prSet>
      <dgm:spPr/>
    </dgm:pt>
    <dgm:pt modelId="{19F24482-7C5A-47DD-93C9-873D86C4DD1C}" type="pres">
      <dgm:prSet presAssocID="{0962AA9C-FAE9-4B01-B267-1D78F89A51B9}" presName="rootComposite" presStyleCnt="0"/>
      <dgm:spPr/>
    </dgm:pt>
    <dgm:pt modelId="{E389C30B-88E3-4B6D-9508-72936D29B959}" type="pres">
      <dgm:prSet presAssocID="{0962AA9C-FAE9-4B01-B267-1D78F89A51B9}" presName="rootText" presStyleLbl="node2" presStyleIdx="6" presStyleCnt="7">
        <dgm:presLayoutVars>
          <dgm:chPref val="3"/>
        </dgm:presLayoutVars>
      </dgm:prSet>
      <dgm:spPr/>
    </dgm:pt>
    <dgm:pt modelId="{178B476D-273B-4D90-BE49-5585A7781356}" type="pres">
      <dgm:prSet presAssocID="{0962AA9C-FAE9-4B01-B267-1D78F89A51B9}" presName="rootConnector" presStyleLbl="node2" presStyleIdx="6" presStyleCnt="7"/>
      <dgm:spPr/>
    </dgm:pt>
    <dgm:pt modelId="{E3102053-F60C-455A-9DF7-F593D50DED49}" type="pres">
      <dgm:prSet presAssocID="{0962AA9C-FAE9-4B01-B267-1D78F89A51B9}" presName="hierChild4" presStyleCnt="0"/>
      <dgm:spPr/>
    </dgm:pt>
    <dgm:pt modelId="{7622515E-CFF8-4274-99ED-D2C1B83CEB33}" type="pres">
      <dgm:prSet presAssocID="{0962AA9C-FAE9-4B01-B267-1D78F89A51B9}" presName="hierChild5" presStyleCnt="0"/>
      <dgm:spPr/>
    </dgm:pt>
    <dgm:pt modelId="{732C56C0-6831-4598-A8F7-233FBD1855B7}" type="pres">
      <dgm:prSet presAssocID="{5D7226DB-8346-4391-AA1C-0367F050061C}" presName="hierChild3" presStyleCnt="0"/>
      <dgm:spPr/>
    </dgm:pt>
  </dgm:ptLst>
  <dgm:cxnLst>
    <dgm:cxn modelId="{7B06E306-17D3-4042-8275-DEEF32A73C39}" srcId="{5D7226DB-8346-4391-AA1C-0367F050061C}" destId="{9475A057-4D72-4C92-BB1A-FBD7D299364F}" srcOrd="2" destOrd="0" parTransId="{876F02C9-8FF8-42FA-A895-A51E6AFB5168}" sibTransId="{0B93A515-CA26-4F12-8BD4-20DC3D0BA58E}"/>
    <dgm:cxn modelId="{9E451B0A-4695-42A5-8B44-3F4565ED721A}" type="presOf" srcId="{5D7226DB-8346-4391-AA1C-0367F050061C}" destId="{668A0E50-EE4A-4944-9827-9024FE5E204C}" srcOrd="0" destOrd="0" presId="urn:microsoft.com/office/officeart/2005/8/layout/orgChart1"/>
    <dgm:cxn modelId="{8B76EF13-B0C5-4633-841E-D79AA61AD676}" type="presOf" srcId="{DE51CBBC-FE5A-4B66-AA34-670DF64CBFC4}" destId="{A62BAD8E-3E29-4028-B4AF-374E6AF3BBED}" srcOrd="1" destOrd="0" presId="urn:microsoft.com/office/officeart/2005/8/layout/orgChart1"/>
    <dgm:cxn modelId="{23F69D16-9260-489E-916A-3A60974BF306}" type="presOf" srcId="{97796BF6-079F-4973-A936-AE8E619143E3}" destId="{42A1F89F-8B92-454F-8517-A9E2309DC865}" srcOrd="0" destOrd="0" presId="urn:microsoft.com/office/officeart/2005/8/layout/orgChart1"/>
    <dgm:cxn modelId="{9B503718-C7D0-4198-B386-CEA5A0EB1D89}" srcId="{5D7226DB-8346-4391-AA1C-0367F050061C}" destId="{DE51CBBC-FE5A-4B66-AA34-670DF64CBFC4}" srcOrd="1" destOrd="0" parTransId="{97796BF6-079F-4973-A936-AE8E619143E3}" sibTransId="{0B97F904-C64F-4619-ACFD-7B460E17832A}"/>
    <dgm:cxn modelId="{E2618123-39AE-489E-A079-352946FDBF50}" type="presOf" srcId="{8F62EFAE-4F6B-43C0-B6A6-00E64ACB38A6}" destId="{D55549D5-FBB3-4028-8C8B-A51BEDBAAA92}" srcOrd="1" destOrd="0" presId="urn:microsoft.com/office/officeart/2005/8/layout/orgChart1"/>
    <dgm:cxn modelId="{12E3B933-E146-4722-8666-F2C76C0F53E9}" type="presOf" srcId="{9475A057-4D72-4C92-BB1A-FBD7D299364F}" destId="{08F94B85-DF20-42B5-B087-AA442306C0C2}" srcOrd="0" destOrd="0" presId="urn:microsoft.com/office/officeart/2005/8/layout/orgChart1"/>
    <dgm:cxn modelId="{441A0F34-5F86-4934-A803-A5AF0FC0C230}" type="presOf" srcId="{5D7226DB-8346-4391-AA1C-0367F050061C}" destId="{20485C46-DA87-4A8F-9022-ECF696191A2A}" srcOrd="1" destOrd="0" presId="urn:microsoft.com/office/officeart/2005/8/layout/orgChart1"/>
    <dgm:cxn modelId="{A02EB539-C68D-434B-A328-05C111416699}" type="presOf" srcId="{8F62EFAE-4F6B-43C0-B6A6-00E64ACB38A6}" destId="{E6DF6A1E-963A-44B0-B94B-C944D5D307E8}" srcOrd="0" destOrd="0" presId="urn:microsoft.com/office/officeart/2005/8/layout/orgChart1"/>
    <dgm:cxn modelId="{93B2685B-ED29-4B6D-B819-347B25AA4B5B}" srcId="{5D7226DB-8346-4391-AA1C-0367F050061C}" destId="{E4E0DB4E-348A-47D8-86A8-6262848EBAE1}" srcOrd="3" destOrd="0" parTransId="{FAC84154-CC98-48D2-9301-996F7C736E7C}" sibTransId="{8CBE1FBE-309F-4048-B1B4-F093DFED84F7}"/>
    <dgm:cxn modelId="{CD27715D-954B-4A57-A2F9-FD18783BD5C6}" type="presOf" srcId="{43CFB461-1A26-43C5-B80A-EA7C15DF2157}" destId="{EFE0C678-BC0E-4ADA-8A22-5CEF2DC2C8DF}" srcOrd="0" destOrd="0" presId="urn:microsoft.com/office/officeart/2005/8/layout/orgChart1"/>
    <dgm:cxn modelId="{11F80C43-1952-426B-AE79-D8A8745910BE}" type="presOf" srcId="{E4E0DB4E-348A-47D8-86A8-6262848EBAE1}" destId="{79DE8066-82CE-41D1-A4FF-1DE76CDF69A0}" srcOrd="0" destOrd="0" presId="urn:microsoft.com/office/officeart/2005/8/layout/orgChart1"/>
    <dgm:cxn modelId="{1FD6CF6A-D06F-4DE4-AC21-AFF7A26EA945}" type="presOf" srcId="{307F9FAE-5EDB-4EF9-860F-FCBB7F974AA7}" destId="{F8255666-DE18-43E2-93EC-23D1EE34BD2C}" srcOrd="0" destOrd="0" presId="urn:microsoft.com/office/officeart/2005/8/layout/orgChart1"/>
    <dgm:cxn modelId="{217E036B-BEAC-4BF5-B1A0-F3A4405F2F31}" type="presOf" srcId="{550B1310-105A-40C4-81A9-DFC8B7DF2296}" destId="{5881C9ED-0C35-4B1C-B219-3ED1E843343D}" srcOrd="0" destOrd="0" presId="urn:microsoft.com/office/officeart/2005/8/layout/orgChart1"/>
    <dgm:cxn modelId="{B56E7E4E-0CB4-4BBE-9485-4420BFEB1332}" type="presOf" srcId="{550B1310-105A-40C4-81A9-DFC8B7DF2296}" destId="{CA921674-DF0C-4000-AEB1-EA5D4571058F}" srcOrd="1" destOrd="0" presId="urn:microsoft.com/office/officeart/2005/8/layout/orgChart1"/>
    <dgm:cxn modelId="{C824E47B-78A5-42C3-AAE5-DF872582A563}" type="presOf" srcId="{CBBA5980-B21C-4051-B4FB-5D8993B4596A}" destId="{DAC46937-41B7-4C4A-8705-832036A2F4FC}" srcOrd="0" destOrd="0" presId="urn:microsoft.com/office/officeart/2005/8/layout/orgChart1"/>
    <dgm:cxn modelId="{97B0257C-036E-4822-9B39-7ADB2C01737E}" type="presOf" srcId="{43CFB461-1A26-43C5-B80A-EA7C15DF2157}" destId="{72AE76C3-7D5F-430D-A6F4-692FC5BCA98D}" srcOrd="1" destOrd="0" presId="urn:microsoft.com/office/officeart/2005/8/layout/orgChart1"/>
    <dgm:cxn modelId="{3923477F-025A-415D-BA0E-2275A58CDBF8}" srcId="{5D7226DB-8346-4391-AA1C-0367F050061C}" destId="{43CFB461-1A26-43C5-B80A-EA7C15DF2157}" srcOrd="0" destOrd="0" parTransId="{307F9FAE-5EDB-4EF9-860F-FCBB7F974AA7}" sibTransId="{46896CEC-DFC0-4E07-A84F-639B0A25DDEB}"/>
    <dgm:cxn modelId="{C31EA384-6B39-43FD-B03D-975EDE4843F7}" type="presOf" srcId="{0962AA9C-FAE9-4B01-B267-1D78F89A51B9}" destId="{178B476D-273B-4D90-BE49-5585A7781356}" srcOrd="1" destOrd="0" presId="urn:microsoft.com/office/officeart/2005/8/layout/orgChart1"/>
    <dgm:cxn modelId="{26605989-83C4-4B00-BE0B-965C9C20C4AC}" type="presOf" srcId="{DE51CBBC-FE5A-4B66-AA34-670DF64CBFC4}" destId="{3A1C0146-9262-4842-8F02-00F59325BA53}" srcOrd="0" destOrd="0" presId="urn:microsoft.com/office/officeart/2005/8/layout/orgChart1"/>
    <dgm:cxn modelId="{31B0E291-29A4-41A4-924F-02254BCCF5A9}" srcId="{5D7226DB-8346-4391-AA1C-0367F050061C}" destId="{550B1310-105A-40C4-81A9-DFC8B7DF2296}" srcOrd="5" destOrd="0" parTransId="{FB6483DC-FF0E-4DE7-8A71-853A6F5B0154}" sibTransId="{1CEE3B18-F700-4AFE-992D-5546152EFF1A}"/>
    <dgm:cxn modelId="{8A51389B-BA4B-4F37-A1F5-6D99EA1B626D}" type="presOf" srcId="{A3B7E39E-4CF5-48AC-A3E3-F3C7AC7A8580}" destId="{3F96B2C7-D09C-46FF-A9A6-9C20F65FFA8E}" srcOrd="0" destOrd="0" presId="urn:microsoft.com/office/officeart/2005/8/layout/orgChart1"/>
    <dgm:cxn modelId="{34F600A3-BDBC-46C8-B2D1-C470D39CC702}" type="presOf" srcId="{9475A057-4D72-4C92-BB1A-FBD7D299364F}" destId="{04AEA96D-7FA6-4D63-8D94-06DA9BC42061}" srcOrd="1" destOrd="0" presId="urn:microsoft.com/office/officeart/2005/8/layout/orgChart1"/>
    <dgm:cxn modelId="{DC4B78AF-9D35-4542-8E86-190D2F9D67AF}" type="presOf" srcId="{876F02C9-8FF8-42FA-A895-A51E6AFB5168}" destId="{690782E6-C764-412E-94EA-195BCBC4EA12}" srcOrd="0" destOrd="0" presId="urn:microsoft.com/office/officeart/2005/8/layout/orgChart1"/>
    <dgm:cxn modelId="{C56F7CB3-B846-495F-8706-957239B75245}" srcId="{5D7226DB-8346-4391-AA1C-0367F050061C}" destId="{8F62EFAE-4F6B-43C0-B6A6-00E64ACB38A6}" srcOrd="4" destOrd="0" parTransId="{CBBA5980-B21C-4051-B4FB-5D8993B4596A}" sibTransId="{2232F0F5-74B4-41C6-A633-A39DE1F08A8B}"/>
    <dgm:cxn modelId="{DCB39BB8-E55F-4A5A-8E99-29338E204FF8}" type="presOf" srcId="{E4E0DB4E-348A-47D8-86A8-6262848EBAE1}" destId="{3131AE87-3D92-4DF5-BEED-96187EC3789C}" srcOrd="1" destOrd="0" presId="urn:microsoft.com/office/officeart/2005/8/layout/orgChart1"/>
    <dgm:cxn modelId="{1A8D5ABE-E969-4500-980C-BC7D3A716E11}" type="presOf" srcId="{1A0887D7-DD92-46F7-8109-07B7672F7A11}" destId="{2AD1C590-678B-46A0-AB85-B65E40319F3A}" srcOrd="0" destOrd="0" presId="urn:microsoft.com/office/officeart/2005/8/layout/orgChart1"/>
    <dgm:cxn modelId="{AD52F8C7-EFFB-4D67-A0E4-FAF1C04D05E4}" type="presOf" srcId="{0962AA9C-FAE9-4B01-B267-1D78F89A51B9}" destId="{E389C30B-88E3-4B6D-9508-72936D29B959}" srcOrd="0" destOrd="0" presId="urn:microsoft.com/office/officeart/2005/8/layout/orgChart1"/>
    <dgm:cxn modelId="{32859CCA-B2A5-4402-B6B8-F83414E75DC7}" type="presOf" srcId="{FB6483DC-FF0E-4DE7-8A71-853A6F5B0154}" destId="{AABC57B7-5C42-401A-82CF-846DDED6215C}" srcOrd="0" destOrd="0" presId="urn:microsoft.com/office/officeart/2005/8/layout/orgChart1"/>
    <dgm:cxn modelId="{651B33D7-37AB-4D45-A02A-31708719FEBB}" type="presOf" srcId="{FAC84154-CC98-48D2-9301-996F7C736E7C}" destId="{860B2BD5-E81F-4D68-80C3-2DF77B4388C5}" srcOrd="0" destOrd="0" presId="urn:microsoft.com/office/officeart/2005/8/layout/orgChart1"/>
    <dgm:cxn modelId="{88C32EE1-F906-447E-B219-65C46DA3031B}" srcId="{5D7226DB-8346-4391-AA1C-0367F050061C}" destId="{0962AA9C-FAE9-4B01-B267-1D78F89A51B9}" srcOrd="6" destOrd="0" parTransId="{A3B7E39E-4CF5-48AC-A3E3-F3C7AC7A8580}" sibTransId="{04D1C59B-F4BC-4372-992F-228FB4560DD9}"/>
    <dgm:cxn modelId="{D7BF93F9-0C5A-420C-95AD-91C247311FA5}" srcId="{1A0887D7-DD92-46F7-8109-07B7672F7A11}" destId="{5D7226DB-8346-4391-AA1C-0367F050061C}" srcOrd="0" destOrd="0" parTransId="{3113C8E2-F9B4-4103-8881-D41DD24D3789}" sibTransId="{9B0F3343-0868-4B94-9883-7DF45F902A6E}"/>
    <dgm:cxn modelId="{15CDFC2D-3B24-4000-98B0-88374A07873D}" type="presParOf" srcId="{2AD1C590-678B-46A0-AB85-B65E40319F3A}" destId="{8F933527-D34F-451A-AA6B-FDF6AF829F42}" srcOrd="0" destOrd="0" presId="urn:microsoft.com/office/officeart/2005/8/layout/orgChart1"/>
    <dgm:cxn modelId="{5EC42182-08F3-4DF4-83C5-A2A859B9DC09}" type="presParOf" srcId="{8F933527-D34F-451A-AA6B-FDF6AF829F42}" destId="{8030078D-6BE1-4D19-9F39-FBBECB823542}" srcOrd="0" destOrd="0" presId="urn:microsoft.com/office/officeart/2005/8/layout/orgChart1"/>
    <dgm:cxn modelId="{C6F376C3-E7B7-40F9-B7C3-8815B65FBEC6}" type="presParOf" srcId="{8030078D-6BE1-4D19-9F39-FBBECB823542}" destId="{668A0E50-EE4A-4944-9827-9024FE5E204C}" srcOrd="0" destOrd="0" presId="urn:microsoft.com/office/officeart/2005/8/layout/orgChart1"/>
    <dgm:cxn modelId="{DE82E3A7-4782-4978-B28D-42FF7D741DF4}" type="presParOf" srcId="{8030078D-6BE1-4D19-9F39-FBBECB823542}" destId="{20485C46-DA87-4A8F-9022-ECF696191A2A}" srcOrd="1" destOrd="0" presId="urn:microsoft.com/office/officeart/2005/8/layout/orgChart1"/>
    <dgm:cxn modelId="{90699EED-84FF-418C-9211-B5E925DE9E82}" type="presParOf" srcId="{8F933527-D34F-451A-AA6B-FDF6AF829F42}" destId="{FEE62836-D8D1-4D66-A487-9CED061C5983}" srcOrd="1" destOrd="0" presId="urn:microsoft.com/office/officeart/2005/8/layout/orgChart1"/>
    <dgm:cxn modelId="{585A96F8-42A4-4073-81DE-943BCF76CA8A}" type="presParOf" srcId="{FEE62836-D8D1-4D66-A487-9CED061C5983}" destId="{F8255666-DE18-43E2-93EC-23D1EE34BD2C}" srcOrd="0" destOrd="0" presId="urn:microsoft.com/office/officeart/2005/8/layout/orgChart1"/>
    <dgm:cxn modelId="{2A6FE784-4FA8-430B-A7B2-3F2BD725B462}" type="presParOf" srcId="{FEE62836-D8D1-4D66-A487-9CED061C5983}" destId="{5D80FCBE-E4D5-4FE7-AE92-DF046081E640}" srcOrd="1" destOrd="0" presId="urn:microsoft.com/office/officeart/2005/8/layout/orgChart1"/>
    <dgm:cxn modelId="{30DF47B1-0DBB-431C-B3B9-B6F870DFBB90}" type="presParOf" srcId="{5D80FCBE-E4D5-4FE7-AE92-DF046081E640}" destId="{AACE77A9-DD87-41B1-B7FE-DDDB69A9E024}" srcOrd="0" destOrd="0" presId="urn:microsoft.com/office/officeart/2005/8/layout/orgChart1"/>
    <dgm:cxn modelId="{4FBAA3C5-9D93-44CF-9875-7D28D7D9E83B}" type="presParOf" srcId="{AACE77A9-DD87-41B1-B7FE-DDDB69A9E024}" destId="{EFE0C678-BC0E-4ADA-8A22-5CEF2DC2C8DF}" srcOrd="0" destOrd="0" presId="urn:microsoft.com/office/officeart/2005/8/layout/orgChart1"/>
    <dgm:cxn modelId="{2DE284D1-D81D-4771-BD3F-09E4FEAA56C6}" type="presParOf" srcId="{AACE77A9-DD87-41B1-B7FE-DDDB69A9E024}" destId="{72AE76C3-7D5F-430D-A6F4-692FC5BCA98D}" srcOrd="1" destOrd="0" presId="urn:microsoft.com/office/officeart/2005/8/layout/orgChart1"/>
    <dgm:cxn modelId="{0F8560C0-29F2-4BF4-A421-8B385694A69C}" type="presParOf" srcId="{5D80FCBE-E4D5-4FE7-AE92-DF046081E640}" destId="{F38A99D7-DB48-4560-B039-CE6AC5AC371A}" srcOrd="1" destOrd="0" presId="urn:microsoft.com/office/officeart/2005/8/layout/orgChart1"/>
    <dgm:cxn modelId="{39C2FBBC-8F0E-4A9D-B00F-2E364252DD49}" type="presParOf" srcId="{5D80FCBE-E4D5-4FE7-AE92-DF046081E640}" destId="{6295E358-70DD-4F35-820F-54D2C67CBF74}" srcOrd="2" destOrd="0" presId="urn:microsoft.com/office/officeart/2005/8/layout/orgChart1"/>
    <dgm:cxn modelId="{F5B75BDD-FDA8-4FF0-A57B-98276BFD82CB}" type="presParOf" srcId="{FEE62836-D8D1-4D66-A487-9CED061C5983}" destId="{42A1F89F-8B92-454F-8517-A9E2309DC865}" srcOrd="2" destOrd="0" presId="urn:microsoft.com/office/officeart/2005/8/layout/orgChart1"/>
    <dgm:cxn modelId="{9FD41F4E-76A8-45C9-A2BB-7879FE6FB69B}" type="presParOf" srcId="{FEE62836-D8D1-4D66-A487-9CED061C5983}" destId="{1BEA9698-78A0-49EF-AFF9-13FF6BBFBBCA}" srcOrd="3" destOrd="0" presId="urn:microsoft.com/office/officeart/2005/8/layout/orgChart1"/>
    <dgm:cxn modelId="{3D3E26A0-CB61-4E1B-B539-1261DFD041FE}" type="presParOf" srcId="{1BEA9698-78A0-49EF-AFF9-13FF6BBFBBCA}" destId="{12E2EA00-6583-4C24-821D-DA0F47FCB086}" srcOrd="0" destOrd="0" presId="urn:microsoft.com/office/officeart/2005/8/layout/orgChart1"/>
    <dgm:cxn modelId="{2F281C70-2E18-4924-B490-2E984DCE4944}" type="presParOf" srcId="{12E2EA00-6583-4C24-821D-DA0F47FCB086}" destId="{3A1C0146-9262-4842-8F02-00F59325BA53}" srcOrd="0" destOrd="0" presId="urn:microsoft.com/office/officeart/2005/8/layout/orgChart1"/>
    <dgm:cxn modelId="{A02DBB76-BFD0-4FCD-B713-47D91745D8EC}" type="presParOf" srcId="{12E2EA00-6583-4C24-821D-DA0F47FCB086}" destId="{A62BAD8E-3E29-4028-B4AF-374E6AF3BBED}" srcOrd="1" destOrd="0" presId="urn:microsoft.com/office/officeart/2005/8/layout/orgChart1"/>
    <dgm:cxn modelId="{0A73C76E-66D7-44A2-AB64-4C49C38D44A7}" type="presParOf" srcId="{1BEA9698-78A0-49EF-AFF9-13FF6BBFBBCA}" destId="{AB82620C-4208-471A-8A28-2283ED6E6732}" srcOrd="1" destOrd="0" presId="urn:microsoft.com/office/officeart/2005/8/layout/orgChart1"/>
    <dgm:cxn modelId="{A850C899-EE78-4A12-A26F-408AD955C8A1}" type="presParOf" srcId="{1BEA9698-78A0-49EF-AFF9-13FF6BBFBBCA}" destId="{613E2BAF-9D5B-4E86-ABE8-8D1BE9CEF112}" srcOrd="2" destOrd="0" presId="urn:microsoft.com/office/officeart/2005/8/layout/orgChart1"/>
    <dgm:cxn modelId="{8F069B54-B77B-45A6-9929-D0D738B936E0}" type="presParOf" srcId="{FEE62836-D8D1-4D66-A487-9CED061C5983}" destId="{690782E6-C764-412E-94EA-195BCBC4EA12}" srcOrd="4" destOrd="0" presId="urn:microsoft.com/office/officeart/2005/8/layout/orgChart1"/>
    <dgm:cxn modelId="{966DB473-D0DA-45F7-958D-D65F864D46E7}" type="presParOf" srcId="{FEE62836-D8D1-4D66-A487-9CED061C5983}" destId="{BE560A07-C2A8-49F4-9C8C-E2F73A888879}" srcOrd="5" destOrd="0" presId="urn:microsoft.com/office/officeart/2005/8/layout/orgChart1"/>
    <dgm:cxn modelId="{B9918E9A-8758-4AF8-A952-84B7D8C6FF56}" type="presParOf" srcId="{BE560A07-C2A8-49F4-9C8C-E2F73A888879}" destId="{E6D5A812-E1AC-42CD-9622-A48A157283C6}" srcOrd="0" destOrd="0" presId="urn:microsoft.com/office/officeart/2005/8/layout/orgChart1"/>
    <dgm:cxn modelId="{22957653-E899-4CF1-980E-9B033A49BBEE}" type="presParOf" srcId="{E6D5A812-E1AC-42CD-9622-A48A157283C6}" destId="{08F94B85-DF20-42B5-B087-AA442306C0C2}" srcOrd="0" destOrd="0" presId="urn:microsoft.com/office/officeart/2005/8/layout/orgChart1"/>
    <dgm:cxn modelId="{C2722F76-A755-495F-BCED-3E8C17B764FD}" type="presParOf" srcId="{E6D5A812-E1AC-42CD-9622-A48A157283C6}" destId="{04AEA96D-7FA6-4D63-8D94-06DA9BC42061}" srcOrd="1" destOrd="0" presId="urn:microsoft.com/office/officeart/2005/8/layout/orgChart1"/>
    <dgm:cxn modelId="{AB8B6BC5-2507-495D-A756-25D8DEF2B2FA}" type="presParOf" srcId="{BE560A07-C2A8-49F4-9C8C-E2F73A888879}" destId="{4D7092E4-2D00-4931-9075-C6721AEA061A}" srcOrd="1" destOrd="0" presId="urn:microsoft.com/office/officeart/2005/8/layout/orgChart1"/>
    <dgm:cxn modelId="{D4897FA4-413E-4475-993E-8CBAF97805D2}" type="presParOf" srcId="{BE560A07-C2A8-49F4-9C8C-E2F73A888879}" destId="{90D041CD-56D2-4C63-A46F-D96F95BB5354}" srcOrd="2" destOrd="0" presId="urn:microsoft.com/office/officeart/2005/8/layout/orgChart1"/>
    <dgm:cxn modelId="{D9D9A42D-3A5B-4FC8-932F-1EE471D39C33}" type="presParOf" srcId="{FEE62836-D8D1-4D66-A487-9CED061C5983}" destId="{860B2BD5-E81F-4D68-80C3-2DF77B4388C5}" srcOrd="6" destOrd="0" presId="urn:microsoft.com/office/officeart/2005/8/layout/orgChart1"/>
    <dgm:cxn modelId="{5AB65E9A-707A-442D-9B1B-950047A90688}" type="presParOf" srcId="{FEE62836-D8D1-4D66-A487-9CED061C5983}" destId="{5B5D5E61-138D-41DF-B441-5C0956BA4F45}" srcOrd="7" destOrd="0" presId="urn:microsoft.com/office/officeart/2005/8/layout/orgChart1"/>
    <dgm:cxn modelId="{C9E70ACF-3498-4E15-B5FF-CCDBDAA1FD83}" type="presParOf" srcId="{5B5D5E61-138D-41DF-B441-5C0956BA4F45}" destId="{4901AB57-F2A4-4FB3-9A1F-7A1F2AA58633}" srcOrd="0" destOrd="0" presId="urn:microsoft.com/office/officeart/2005/8/layout/orgChart1"/>
    <dgm:cxn modelId="{C6AC6A87-3D5D-45C6-9E96-2D9F7FC8449B}" type="presParOf" srcId="{4901AB57-F2A4-4FB3-9A1F-7A1F2AA58633}" destId="{79DE8066-82CE-41D1-A4FF-1DE76CDF69A0}" srcOrd="0" destOrd="0" presId="urn:microsoft.com/office/officeart/2005/8/layout/orgChart1"/>
    <dgm:cxn modelId="{ED69CFAC-8230-4B9A-9C21-AE49436ADEF7}" type="presParOf" srcId="{4901AB57-F2A4-4FB3-9A1F-7A1F2AA58633}" destId="{3131AE87-3D92-4DF5-BEED-96187EC3789C}" srcOrd="1" destOrd="0" presId="urn:microsoft.com/office/officeart/2005/8/layout/orgChart1"/>
    <dgm:cxn modelId="{492CBD7B-A71C-4455-AC69-38B31A40F3E3}" type="presParOf" srcId="{5B5D5E61-138D-41DF-B441-5C0956BA4F45}" destId="{B83AC998-4167-4C3C-81D1-91672A6A236A}" srcOrd="1" destOrd="0" presId="urn:microsoft.com/office/officeart/2005/8/layout/orgChart1"/>
    <dgm:cxn modelId="{C69CF19D-437D-4828-ADB0-441CEE9A9735}" type="presParOf" srcId="{5B5D5E61-138D-41DF-B441-5C0956BA4F45}" destId="{D136FBAB-A6FC-48E6-9FAA-CFAC78E79955}" srcOrd="2" destOrd="0" presId="urn:microsoft.com/office/officeart/2005/8/layout/orgChart1"/>
    <dgm:cxn modelId="{D9EAECD2-9A99-4E5E-90D9-1C19504AD667}" type="presParOf" srcId="{FEE62836-D8D1-4D66-A487-9CED061C5983}" destId="{DAC46937-41B7-4C4A-8705-832036A2F4FC}" srcOrd="8" destOrd="0" presId="urn:microsoft.com/office/officeart/2005/8/layout/orgChart1"/>
    <dgm:cxn modelId="{02BCAFF8-9743-45A8-BFEB-C67F72C1C93E}" type="presParOf" srcId="{FEE62836-D8D1-4D66-A487-9CED061C5983}" destId="{2B1F76DF-87E0-450E-8EFA-ABB6A4611223}" srcOrd="9" destOrd="0" presId="urn:microsoft.com/office/officeart/2005/8/layout/orgChart1"/>
    <dgm:cxn modelId="{83E3D1F5-AFF4-4D49-A953-8BDE80B96D7A}" type="presParOf" srcId="{2B1F76DF-87E0-450E-8EFA-ABB6A4611223}" destId="{27A7F0DA-E3CE-4FD0-AF6D-05C8D2E08D27}" srcOrd="0" destOrd="0" presId="urn:microsoft.com/office/officeart/2005/8/layout/orgChart1"/>
    <dgm:cxn modelId="{EBFADBB3-DAF2-4728-892C-A7E12F6D30F0}" type="presParOf" srcId="{27A7F0DA-E3CE-4FD0-AF6D-05C8D2E08D27}" destId="{E6DF6A1E-963A-44B0-B94B-C944D5D307E8}" srcOrd="0" destOrd="0" presId="urn:microsoft.com/office/officeart/2005/8/layout/orgChart1"/>
    <dgm:cxn modelId="{321ED4CB-2E29-42D3-82D7-AE103FD62840}" type="presParOf" srcId="{27A7F0DA-E3CE-4FD0-AF6D-05C8D2E08D27}" destId="{D55549D5-FBB3-4028-8C8B-A51BEDBAAA92}" srcOrd="1" destOrd="0" presId="urn:microsoft.com/office/officeart/2005/8/layout/orgChart1"/>
    <dgm:cxn modelId="{4F6417A2-5218-48A6-95A7-F5041833C8A9}" type="presParOf" srcId="{2B1F76DF-87E0-450E-8EFA-ABB6A4611223}" destId="{E5193E90-3A72-4D24-907F-170C2D9CB116}" srcOrd="1" destOrd="0" presId="urn:microsoft.com/office/officeart/2005/8/layout/orgChart1"/>
    <dgm:cxn modelId="{0BD4E180-1786-4537-A3A7-D8544E1D2751}" type="presParOf" srcId="{2B1F76DF-87E0-450E-8EFA-ABB6A4611223}" destId="{49C5241F-C41D-4FEB-8B11-617E236B5608}" srcOrd="2" destOrd="0" presId="urn:microsoft.com/office/officeart/2005/8/layout/orgChart1"/>
    <dgm:cxn modelId="{AE1CF410-FE7B-4460-BB0D-0D60A30DC0BD}" type="presParOf" srcId="{FEE62836-D8D1-4D66-A487-9CED061C5983}" destId="{AABC57B7-5C42-401A-82CF-846DDED6215C}" srcOrd="10" destOrd="0" presId="urn:microsoft.com/office/officeart/2005/8/layout/orgChart1"/>
    <dgm:cxn modelId="{E6AE2A36-3671-4A27-8AA3-78C7E4A84FA9}" type="presParOf" srcId="{FEE62836-D8D1-4D66-A487-9CED061C5983}" destId="{3EA6ADE5-3BB2-4CF7-887F-7A83EAF6DA13}" srcOrd="11" destOrd="0" presId="urn:microsoft.com/office/officeart/2005/8/layout/orgChart1"/>
    <dgm:cxn modelId="{464843B2-2F63-4026-8857-DCB2B3528459}" type="presParOf" srcId="{3EA6ADE5-3BB2-4CF7-887F-7A83EAF6DA13}" destId="{751F6A71-0D1C-4D09-8BB1-300D29C9A3A3}" srcOrd="0" destOrd="0" presId="urn:microsoft.com/office/officeart/2005/8/layout/orgChart1"/>
    <dgm:cxn modelId="{33E4CBD2-1B2D-4524-A2E9-568FE3CE71D8}" type="presParOf" srcId="{751F6A71-0D1C-4D09-8BB1-300D29C9A3A3}" destId="{5881C9ED-0C35-4B1C-B219-3ED1E843343D}" srcOrd="0" destOrd="0" presId="urn:microsoft.com/office/officeart/2005/8/layout/orgChart1"/>
    <dgm:cxn modelId="{4E81EF2F-427C-4CD6-9FFC-C87BAFD6E922}" type="presParOf" srcId="{751F6A71-0D1C-4D09-8BB1-300D29C9A3A3}" destId="{CA921674-DF0C-4000-AEB1-EA5D4571058F}" srcOrd="1" destOrd="0" presId="urn:microsoft.com/office/officeart/2005/8/layout/orgChart1"/>
    <dgm:cxn modelId="{D708473E-DBBB-4876-874A-DD21DD3C21F8}" type="presParOf" srcId="{3EA6ADE5-3BB2-4CF7-887F-7A83EAF6DA13}" destId="{84581C1B-76F2-4607-BBD1-83A1C2D0981F}" srcOrd="1" destOrd="0" presId="urn:microsoft.com/office/officeart/2005/8/layout/orgChart1"/>
    <dgm:cxn modelId="{16E9EEC3-A393-499F-8324-7DAE87574931}" type="presParOf" srcId="{3EA6ADE5-3BB2-4CF7-887F-7A83EAF6DA13}" destId="{ACD89A51-C0B5-4E04-B2B6-53D5FA619B5E}" srcOrd="2" destOrd="0" presId="urn:microsoft.com/office/officeart/2005/8/layout/orgChart1"/>
    <dgm:cxn modelId="{E0F7AF48-F3C4-43EB-B853-16B1034BF5F3}" type="presParOf" srcId="{FEE62836-D8D1-4D66-A487-9CED061C5983}" destId="{3F96B2C7-D09C-46FF-A9A6-9C20F65FFA8E}" srcOrd="12" destOrd="0" presId="urn:microsoft.com/office/officeart/2005/8/layout/orgChart1"/>
    <dgm:cxn modelId="{55036B68-B96E-4418-9D7F-66092EF55C96}" type="presParOf" srcId="{FEE62836-D8D1-4D66-A487-9CED061C5983}" destId="{8546C21A-A30A-45A1-8304-8C54975DBEEA}" srcOrd="13" destOrd="0" presId="urn:microsoft.com/office/officeart/2005/8/layout/orgChart1"/>
    <dgm:cxn modelId="{7EAD194E-5C7E-445A-AE08-913DAF6B7326}" type="presParOf" srcId="{8546C21A-A30A-45A1-8304-8C54975DBEEA}" destId="{19F24482-7C5A-47DD-93C9-873D86C4DD1C}" srcOrd="0" destOrd="0" presId="urn:microsoft.com/office/officeart/2005/8/layout/orgChart1"/>
    <dgm:cxn modelId="{0078DD48-A9E4-442C-B89B-4BFD9A67575D}" type="presParOf" srcId="{19F24482-7C5A-47DD-93C9-873D86C4DD1C}" destId="{E389C30B-88E3-4B6D-9508-72936D29B959}" srcOrd="0" destOrd="0" presId="urn:microsoft.com/office/officeart/2005/8/layout/orgChart1"/>
    <dgm:cxn modelId="{A74299C3-DC40-4A5D-A58E-36A4574B824D}" type="presParOf" srcId="{19F24482-7C5A-47DD-93C9-873D86C4DD1C}" destId="{178B476D-273B-4D90-BE49-5585A7781356}" srcOrd="1" destOrd="0" presId="urn:microsoft.com/office/officeart/2005/8/layout/orgChart1"/>
    <dgm:cxn modelId="{10D9B2C5-32B4-4B78-89F8-55174AC18072}" type="presParOf" srcId="{8546C21A-A30A-45A1-8304-8C54975DBEEA}" destId="{E3102053-F60C-455A-9DF7-F593D50DED49}" srcOrd="1" destOrd="0" presId="urn:microsoft.com/office/officeart/2005/8/layout/orgChart1"/>
    <dgm:cxn modelId="{A1DECFC8-24BC-4B6E-BFD2-6BC0FB14285E}" type="presParOf" srcId="{8546C21A-A30A-45A1-8304-8C54975DBEEA}" destId="{7622515E-CFF8-4274-99ED-D2C1B83CEB33}" srcOrd="2" destOrd="0" presId="urn:microsoft.com/office/officeart/2005/8/layout/orgChart1"/>
    <dgm:cxn modelId="{8F893435-E9C9-4CCA-990E-08D1655820BC}" type="presParOf" srcId="{8F933527-D34F-451A-AA6B-FDF6AF829F42}" destId="{732C56C0-6831-4598-A8F7-233FBD1855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79BA1-B391-409A-B28F-239AD0998106}">
      <dsp:nvSpPr>
        <dsp:cNvPr id="0" name=""/>
        <dsp:cNvSpPr/>
      </dsp:nvSpPr>
      <dsp:spPr>
        <a:xfrm rot="5400000">
          <a:off x="7496149" y="-3353048"/>
          <a:ext cx="447430" cy="726575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Represents the correctness of the output compared to a superior system</a:t>
          </a:r>
        </a:p>
        <a:p>
          <a:pPr marL="114300" lvl="1" indent="-114300" algn="l" defTabSz="533400">
            <a:lnSpc>
              <a:spcPct val="90000"/>
            </a:lnSpc>
            <a:spcBef>
              <a:spcPct val="0"/>
            </a:spcBef>
            <a:spcAft>
              <a:spcPct val="15000"/>
            </a:spcAft>
            <a:buChar char="•"/>
          </a:pPr>
          <a:r>
            <a:rPr lang="en-US" sz="1200" kern="1200" dirty="0"/>
            <a:t>The different between the standard and the measured value</a:t>
          </a:r>
        </a:p>
      </dsp:txBody>
      <dsp:txXfrm rot="-5400000">
        <a:off x="4086987" y="77956"/>
        <a:ext cx="7243912" cy="403746"/>
      </dsp:txXfrm>
    </dsp:sp>
    <dsp:sp modelId="{21D3D361-E795-4426-B215-D45A1EF76D9D}">
      <dsp:nvSpPr>
        <dsp:cNvPr id="0" name=""/>
        <dsp:cNvSpPr/>
      </dsp:nvSpPr>
      <dsp:spPr>
        <a:xfrm>
          <a:off x="0" y="185"/>
          <a:ext cx="4086987" cy="559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Accuracy</a:t>
          </a:r>
        </a:p>
      </dsp:txBody>
      <dsp:txXfrm>
        <a:off x="27302" y="27487"/>
        <a:ext cx="4032383" cy="504683"/>
      </dsp:txXfrm>
    </dsp:sp>
    <dsp:sp modelId="{4FCF8EB7-26BC-4F0D-A0A3-C65773F4D32A}">
      <dsp:nvSpPr>
        <dsp:cNvPr id="0" name=""/>
        <dsp:cNvSpPr/>
      </dsp:nvSpPr>
      <dsp:spPr>
        <a:xfrm rot="5400000">
          <a:off x="7496149" y="-2765795"/>
          <a:ext cx="447430" cy="726575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Gives the highest and the lowest value of the physical quantity within which the sensor can actually sense</a:t>
          </a:r>
        </a:p>
        <a:p>
          <a:pPr marL="114300" lvl="1" indent="-114300" algn="l" defTabSz="533400">
            <a:lnSpc>
              <a:spcPct val="90000"/>
            </a:lnSpc>
            <a:spcBef>
              <a:spcPct val="0"/>
            </a:spcBef>
            <a:spcAft>
              <a:spcPct val="15000"/>
            </a:spcAft>
            <a:buChar char="•"/>
          </a:pPr>
          <a:r>
            <a:rPr lang="en-US" sz="1200" kern="1200" dirty="0"/>
            <a:t>Beyond this value there is no sensing or no kind of response </a:t>
          </a:r>
        </a:p>
      </dsp:txBody>
      <dsp:txXfrm rot="-5400000">
        <a:off x="4086987" y="665209"/>
        <a:ext cx="7243912" cy="403746"/>
      </dsp:txXfrm>
    </dsp:sp>
    <dsp:sp modelId="{D3378654-4D31-474F-B401-B20D593F8C0F}">
      <dsp:nvSpPr>
        <dsp:cNvPr id="0" name=""/>
        <dsp:cNvSpPr/>
      </dsp:nvSpPr>
      <dsp:spPr>
        <a:xfrm>
          <a:off x="0" y="587437"/>
          <a:ext cx="4086987" cy="5592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Range</a:t>
          </a:r>
        </a:p>
      </dsp:txBody>
      <dsp:txXfrm>
        <a:off x="27302" y="614739"/>
        <a:ext cx="4032383" cy="504683"/>
      </dsp:txXfrm>
    </dsp:sp>
    <dsp:sp modelId="{9CB4EC5A-014B-48A7-82F6-7D4B7CB409FA}">
      <dsp:nvSpPr>
        <dsp:cNvPr id="0" name=""/>
        <dsp:cNvSpPr/>
      </dsp:nvSpPr>
      <dsp:spPr>
        <a:xfrm rot="5400000">
          <a:off x="7496149" y="-2178543"/>
          <a:ext cx="447430" cy="726575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Provides the smallest change in the input that a sensor is capable of sensing</a:t>
          </a:r>
        </a:p>
        <a:p>
          <a:pPr marL="114300" lvl="1" indent="-114300" algn="l" defTabSz="533400">
            <a:lnSpc>
              <a:spcPct val="90000"/>
            </a:lnSpc>
            <a:spcBef>
              <a:spcPct val="0"/>
            </a:spcBef>
            <a:spcAft>
              <a:spcPct val="15000"/>
            </a:spcAft>
            <a:buChar char="•"/>
          </a:pPr>
          <a:r>
            <a:rPr lang="en-US" sz="1200" kern="1200" dirty="0"/>
            <a:t>Higher the resolution better the precision</a:t>
          </a:r>
        </a:p>
      </dsp:txBody>
      <dsp:txXfrm rot="-5400000">
        <a:off x="4086987" y="1252461"/>
        <a:ext cx="7243912" cy="403746"/>
      </dsp:txXfrm>
    </dsp:sp>
    <dsp:sp modelId="{7574ADA8-E5BB-4BF9-985D-91ED57C5187A}">
      <dsp:nvSpPr>
        <dsp:cNvPr id="0" name=""/>
        <dsp:cNvSpPr/>
      </dsp:nvSpPr>
      <dsp:spPr>
        <a:xfrm>
          <a:off x="0" y="1174689"/>
          <a:ext cx="4086987" cy="5592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Resolution</a:t>
          </a:r>
        </a:p>
      </dsp:txBody>
      <dsp:txXfrm>
        <a:off x="27302" y="1201991"/>
        <a:ext cx="4032383" cy="504683"/>
      </dsp:txXfrm>
    </dsp:sp>
    <dsp:sp modelId="{25A4E0C8-13CE-4087-A4EA-B98779CBED54}">
      <dsp:nvSpPr>
        <dsp:cNvPr id="0" name=""/>
        <dsp:cNvSpPr/>
      </dsp:nvSpPr>
      <dsp:spPr>
        <a:xfrm rot="5400000">
          <a:off x="7496149" y="-1591291"/>
          <a:ext cx="447430" cy="726575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difference between the standard value and the value produced </a:t>
          </a:r>
          <a:r>
            <a:rPr lang="en-US" sz="1200" kern="1200" dirty="0" err="1"/>
            <a:t>bysensor</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rot="-5400000">
        <a:off x="4086987" y="1839713"/>
        <a:ext cx="7243912" cy="403746"/>
      </dsp:txXfrm>
    </dsp:sp>
    <dsp:sp modelId="{D565DC75-9414-4F5A-A2F7-B30AD1906B85}">
      <dsp:nvSpPr>
        <dsp:cNvPr id="0" name=""/>
        <dsp:cNvSpPr/>
      </dsp:nvSpPr>
      <dsp:spPr>
        <a:xfrm>
          <a:off x="0" y="1761942"/>
          <a:ext cx="4086987" cy="5592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Errors</a:t>
          </a:r>
        </a:p>
      </dsp:txBody>
      <dsp:txXfrm>
        <a:off x="27302" y="1789244"/>
        <a:ext cx="4032383" cy="504683"/>
      </dsp:txXfrm>
    </dsp:sp>
    <dsp:sp modelId="{FE576AEB-8973-4772-9007-7F907671FCC9}">
      <dsp:nvSpPr>
        <dsp:cNvPr id="0" name=""/>
        <dsp:cNvSpPr/>
      </dsp:nvSpPr>
      <dsp:spPr>
        <a:xfrm rot="5400000">
          <a:off x="7496149" y="-1004038"/>
          <a:ext cx="447430" cy="7265754"/>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Sensitivity indicates ratio of incremental change in the response of the system with respect to incremental change in input parameter </a:t>
          </a:r>
        </a:p>
      </dsp:txBody>
      <dsp:txXfrm rot="-5400000">
        <a:off x="4086987" y="2426966"/>
        <a:ext cx="7243912" cy="403746"/>
      </dsp:txXfrm>
    </dsp:sp>
    <dsp:sp modelId="{36EABAF9-87C7-4516-83FD-0AF4A17810EA}">
      <dsp:nvSpPr>
        <dsp:cNvPr id="0" name=""/>
        <dsp:cNvSpPr/>
      </dsp:nvSpPr>
      <dsp:spPr>
        <a:xfrm>
          <a:off x="0" y="2349194"/>
          <a:ext cx="4086987" cy="5592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Sensitivity</a:t>
          </a:r>
        </a:p>
      </dsp:txBody>
      <dsp:txXfrm>
        <a:off x="27302" y="2376496"/>
        <a:ext cx="4032383" cy="504683"/>
      </dsp:txXfrm>
    </dsp:sp>
    <dsp:sp modelId="{ECD1F1AF-AF0C-4500-9B01-84B131BC9697}">
      <dsp:nvSpPr>
        <dsp:cNvPr id="0" name=""/>
        <dsp:cNvSpPr/>
      </dsp:nvSpPr>
      <dsp:spPr>
        <a:xfrm rot="5400000">
          <a:off x="7496149" y="-416786"/>
          <a:ext cx="447430" cy="726575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The deviation of sensor value curve from a particular straight line</a:t>
          </a:r>
        </a:p>
      </dsp:txBody>
      <dsp:txXfrm rot="-5400000">
        <a:off x="4086987" y="3014218"/>
        <a:ext cx="7243912" cy="403746"/>
      </dsp:txXfrm>
    </dsp:sp>
    <dsp:sp modelId="{2BDB5E66-A791-4FEA-B9C8-6EDC59721B47}">
      <dsp:nvSpPr>
        <dsp:cNvPr id="0" name=""/>
        <dsp:cNvSpPr/>
      </dsp:nvSpPr>
      <dsp:spPr>
        <a:xfrm>
          <a:off x="0" y="2936447"/>
          <a:ext cx="4086987" cy="559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Linearity</a:t>
          </a:r>
        </a:p>
      </dsp:txBody>
      <dsp:txXfrm>
        <a:off x="27302" y="2963749"/>
        <a:ext cx="4032383" cy="504683"/>
      </dsp:txXfrm>
    </dsp:sp>
    <dsp:sp modelId="{E8304738-8E47-4B6C-938F-1C7080D54CB6}">
      <dsp:nvSpPr>
        <dsp:cNvPr id="0" name=""/>
        <dsp:cNvSpPr/>
      </dsp:nvSpPr>
      <dsp:spPr>
        <a:xfrm rot="5400000">
          <a:off x="7496149" y="170465"/>
          <a:ext cx="447430" cy="726575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The difference in the measurements of sensor from a specific reading when kept at that value for a long period of time</a:t>
          </a:r>
        </a:p>
      </dsp:txBody>
      <dsp:txXfrm rot="-5400000">
        <a:off x="4086987" y="3601469"/>
        <a:ext cx="7243912" cy="403746"/>
      </dsp:txXfrm>
    </dsp:sp>
    <dsp:sp modelId="{71916C42-4F03-48D4-AC38-F548AB461EFB}">
      <dsp:nvSpPr>
        <dsp:cNvPr id="0" name=""/>
        <dsp:cNvSpPr/>
      </dsp:nvSpPr>
      <dsp:spPr>
        <a:xfrm>
          <a:off x="0" y="3523699"/>
          <a:ext cx="4086987" cy="5592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Drift</a:t>
          </a:r>
        </a:p>
      </dsp:txBody>
      <dsp:txXfrm>
        <a:off x="27302" y="3551001"/>
        <a:ext cx="4032383" cy="504683"/>
      </dsp:txXfrm>
    </dsp:sp>
    <dsp:sp modelId="{7A9F4A36-B914-4095-B7EA-CF33E860175D}">
      <dsp:nvSpPr>
        <dsp:cNvPr id="0" name=""/>
        <dsp:cNvSpPr/>
      </dsp:nvSpPr>
      <dsp:spPr>
        <a:xfrm rot="5400000">
          <a:off x="7496149" y="757718"/>
          <a:ext cx="447430" cy="726575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The deviation between measurements in a sequence under same conditions</a:t>
          </a:r>
        </a:p>
      </dsp:txBody>
      <dsp:txXfrm rot="-5400000">
        <a:off x="4086987" y="4188722"/>
        <a:ext cx="7243912" cy="403746"/>
      </dsp:txXfrm>
    </dsp:sp>
    <dsp:sp modelId="{DF8D82FA-0428-431F-BE25-908D4D4A89ED}">
      <dsp:nvSpPr>
        <dsp:cNvPr id="0" name=""/>
        <dsp:cNvSpPr/>
      </dsp:nvSpPr>
      <dsp:spPr>
        <a:xfrm>
          <a:off x="0" y="4110951"/>
          <a:ext cx="4086987" cy="5592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Repeatability</a:t>
          </a:r>
        </a:p>
      </dsp:txBody>
      <dsp:txXfrm>
        <a:off x="27302" y="4138253"/>
        <a:ext cx="4032383" cy="50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D902-B1C0-435D-9BC4-3008B79129B6}">
      <dsp:nvSpPr>
        <dsp:cNvPr id="0" name=""/>
        <dsp:cNvSpPr/>
      </dsp:nvSpPr>
      <dsp:spPr>
        <a:xfrm rot="5400000">
          <a:off x="7048977" y="-2855419"/>
          <a:ext cx="1179128" cy="718921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Output shows a response to the input signal with no delay</a:t>
          </a:r>
        </a:p>
        <a:p>
          <a:pPr marL="171450" lvl="1" indent="-171450" algn="l" defTabSz="844550">
            <a:lnSpc>
              <a:spcPct val="90000"/>
            </a:lnSpc>
            <a:spcBef>
              <a:spcPct val="0"/>
            </a:spcBef>
            <a:spcAft>
              <a:spcPct val="15000"/>
            </a:spcAft>
            <a:buChar char="•"/>
          </a:pPr>
          <a:r>
            <a:rPr lang="en-US" sz="1900" kern="1200" dirty="0"/>
            <a:t>Does not include energy storing elements </a:t>
          </a:r>
        </a:p>
        <a:p>
          <a:pPr marL="171450" lvl="1" indent="-171450" algn="l" defTabSz="844550">
            <a:lnSpc>
              <a:spcPct val="90000"/>
            </a:lnSpc>
            <a:spcBef>
              <a:spcPct val="0"/>
            </a:spcBef>
            <a:spcAft>
              <a:spcPct val="15000"/>
            </a:spcAft>
            <a:buChar char="•"/>
          </a:pPr>
          <a:r>
            <a:rPr lang="en-US" sz="1900" kern="1200" dirty="0"/>
            <a:t>Example: Potentiometer measures linear and rotary displacements</a:t>
          </a:r>
        </a:p>
      </dsp:txBody>
      <dsp:txXfrm rot="-5400000">
        <a:off x="4043933" y="207185"/>
        <a:ext cx="7131656" cy="1064008"/>
      </dsp:txXfrm>
    </dsp:sp>
    <dsp:sp modelId="{93D98912-958D-433E-8418-75780EFEEF60}">
      <dsp:nvSpPr>
        <dsp:cNvPr id="0" name=""/>
        <dsp:cNvSpPr/>
      </dsp:nvSpPr>
      <dsp:spPr>
        <a:xfrm>
          <a:off x="0" y="2233"/>
          <a:ext cx="4043934" cy="14739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Zero order system</a:t>
          </a:r>
        </a:p>
      </dsp:txBody>
      <dsp:txXfrm>
        <a:off x="71950" y="74183"/>
        <a:ext cx="3900034" cy="1330010"/>
      </dsp:txXfrm>
    </dsp:sp>
    <dsp:sp modelId="{AB926752-DB7B-4BA5-AEEE-C30A68184B0D}">
      <dsp:nvSpPr>
        <dsp:cNvPr id="0" name=""/>
        <dsp:cNvSpPr/>
      </dsp:nvSpPr>
      <dsp:spPr>
        <a:xfrm rot="5400000">
          <a:off x="7048977" y="-1307814"/>
          <a:ext cx="1179128" cy="7189216"/>
        </a:xfrm>
        <a:prstGeom prst="round2Same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When the output approaches its final value gradually</a:t>
          </a:r>
        </a:p>
        <a:p>
          <a:pPr marL="171450" lvl="1" indent="-171450" algn="l" defTabSz="844550">
            <a:lnSpc>
              <a:spcPct val="90000"/>
            </a:lnSpc>
            <a:spcBef>
              <a:spcPct val="0"/>
            </a:spcBef>
            <a:spcAft>
              <a:spcPct val="15000"/>
            </a:spcAft>
            <a:buChar char="•"/>
          </a:pPr>
          <a:r>
            <a:rPr lang="en-US" sz="1900" kern="1200" dirty="0"/>
            <a:t>Consists of an energy storage and dissipation element</a:t>
          </a:r>
        </a:p>
      </dsp:txBody>
      <dsp:txXfrm rot="-5400000">
        <a:off x="4043933" y="1754790"/>
        <a:ext cx="7131656" cy="1064008"/>
      </dsp:txXfrm>
    </dsp:sp>
    <dsp:sp modelId="{D7CED53A-5BE1-415F-AE38-FD6E07E7497A}">
      <dsp:nvSpPr>
        <dsp:cNvPr id="0" name=""/>
        <dsp:cNvSpPr/>
      </dsp:nvSpPr>
      <dsp:spPr>
        <a:xfrm>
          <a:off x="0" y="1549838"/>
          <a:ext cx="4043934" cy="147391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First order system</a:t>
          </a:r>
        </a:p>
      </dsp:txBody>
      <dsp:txXfrm>
        <a:off x="71950" y="1621788"/>
        <a:ext cx="3900034" cy="1330010"/>
      </dsp:txXfrm>
    </dsp:sp>
    <dsp:sp modelId="{F0EBF1B3-426E-4A1C-A452-0894D5192A3E}">
      <dsp:nvSpPr>
        <dsp:cNvPr id="0" name=""/>
        <dsp:cNvSpPr/>
      </dsp:nvSpPr>
      <dsp:spPr>
        <a:xfrm rot="5400000">
          <a:off x="7048977" y="239791"/>
          <a:ext cx="1179128" cy="7189216"/>
        </a:xfrm>
        <a:prstGeom prst="round2Same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Complex output response</a:t>
          </a:r>
        </a:p>
        <a:p>
          <a:pPr marL="171450" lvl="1" indent="-171450" algn="l" defTabSz="844550">
            <a:lnSpc>
              <a:spcPct val="90000"/>
            </a:lnSpc>
            <a:spcBef>
              <a:spcPct val="0"/>
            </a:spcBef>
            <a:spcAft>
              <a:spcPct val="15000"/>
            </a:spcAft>
            <a:buChar char="•"/>
          </a:pPr>
          <a:r>
            <a:rPr lang="en-US" sz="1900" kern="1200" dirty="0"/>
            <a:t>The output response of sensor oscillates before steady state</a:t>
          </a:r>
        </a:p>
      </dsp:txBody>
      <dsp:txXfrm rot="-5400000">
        <a:off x="4043933" y="3302395"/>
        <a:ext cx="7131656" cy="1064008"/>
      </dsp:txXfrm>
    </dsp:sp>
    <dsp:sp modelId="{26032183-3AE9-4EAA-9E31-53113EA8F4E0}">
      <dsp:nvSpPr>
        <dsp:cNvPr id="0" name=""/>
        <dsp:cNvSpPr/>
      </dsp:nvSpPr>
      <dsp:spPr>
        <a:xfrm>
          <a:off x="0" y="3097444"/>
          <a:ext cx="4043934" cy="147391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Second order system</a:t>
          </a:r>
        </a:p>
      </dsp:txBody>
      <dsp:txXfrm>
        <a:off x="71950" y="3169394"/>
        <a:ext cx="3900034" cy="1330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52A06-6182-4EE2-8257-AD6A713F76E2}">
      <dsp:nvSpPr>
        <dsp:cNvPr id="0" name=""/>
        <dsp:cNvSpPr/>
      </dsp:nvSpPr>
      <dsp:spPr>
        <a:xfrm>
          <a:off x="4158636" y="735627"/>
          <a:ext cx="1413051" cy="336242"/>
        </a:xfrm>
        <a:custGeom>
          <a:avLst/>
          <a:gdLst/>
          <a:ahLst/>
          <a:cxnLst/>
          <a:rect l="0" t="0" r="0" b="0"/>
          <a:pathLst>
            <a:path>
              <a:moveTo>
                <a:pt x="0" y="0"/>
              </a:moveTo>
              <a:lnTo>
                <a:pt x="0" y="229139"/>
              </a:lnTo>
              <a:lnTo>
                <a:pt x="1413051" y="229139"/>
              </a:lnTo>
              <a:lnTo>
                <a:pt x="1413051" y="33624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E4E50-905E-4E54-8695-472DD5F35E5B}">
      <dsp:nvSpPr>
        <dsp:cNvPr id="0" name=""/>
        <dsp:cNvSpPr/>
      </dsp:nvSpPr>
      <dsp:spPr>
        <a:xfrm>
          <a:off x="4112916" y="735627"/>
          <a:ext cx="91440" cy="336242"/>
        </a:xfrm>
        <a:custGeom>
          <a:avLst/>
          <a:gdLst/>
          <a:ahLst/>
          <a:cxnLst/>
          <a:rect l="0" t="0" r="0" b="0"/>
          <a:pathLst>
            <a:path>
              <a:moveTo>
                <a:pt x="45720" y="0"/>
              </a:moveTo>
              <a:lnTo>
                <a:pt x="45720" y="33624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F828F6-A9B5-4711-B359-985E316F7AE1}">
      <dsp:nvSpPr>
        <dsp:cNvPr id="0" name=""/>
        <dsp:cNvSpPr/>
      </dsp:nvSpPr>
      <dsp:spPr>
        <a:xfrm>
          <a:off x="2745584" y="735627"/>
          <a:ext cx="1413051" cy="336242"/>
        </a:xfrm>
        <a:custGeom>
          <a:avLst/>
          <a:gdLst/>
          <a:ahLst/>
          <a:cxnLst/>
          <a:rect l="0" t="0" r="0" b="0"/>
          <a:pathLst>
            <a:path>
              <a:moveTo>
                <a:pt x="1413051" y="0"/>
              </a:moveTo>
              <a:lnTo>
                <a:pt x="1413051" y="229139"/>
              </a:lnTo>
              <a:lnTo>
                <a:pt x="0" y="229139"/>
              </a:lnTo>
              <a:lnTo>
                <a:pt x="0" y="33624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9F21FB-FBFA-40D1-8138-D634CC7C6DF5}">
      <dsp:nvSpPr>
        <dsp:cNvPr id="0" name=""/>
        <dsp:cNvSpPr/>
      </dsp:nvSpPr>
      <dsp:spPr>
        <a:xfrm>
          <a:off x="3580569" y="1483"/>
          <a:ext cx="1156133" cy="73414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AC59A-C530-499E-8AB2-F5C0781DD2C8}">
      <dsp:nvSpPr>
        <dsp:cNvPr id="0" name=""/>
        <dsp:cNvSpPr/>
      </dsp:nvSpPr>
      <dsp:spPr>
        <a:xfrm>
          <a:off x="3709028" y="123519"/>
          <a:ext cx="1156133" cy="73414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Sensors</a:t>
          </a:r>
        </a:p>
      </dsp:txBody>
      <dsp:txXfrm>
        <a:off x="3730530" y="145021"/>
        <a:ext cx="1113129" cy="691140"/>
      </dsp:txXfrm>
    </dsp:sp>
    <dsp:sp modelId="{ADA0829C-4DB6-4957-95D5-C3DF04248160}">
      <dsp:nvSpPr>
        <dsp:cNvPr id="0" name=""/>
        <dsp:cNvSpPr/>
      </dsp:nvSpPr>
      <dsp:spPr>
        <a:xfrm>
          <a:off x="2167517" y="1071869"/>
          <a:ext cx="1156133" cy="7341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D900C-76A2-4905-A582-BAC5308C93F0}">
      <dsp:nvSpPr>
        <dsp:cNvPr id="0" name=""/>
        <dsp:cNvSpPr/>
      </dsp:nvSpPr>
      <dsp:spPr>
        <a:xfrm>
          <a:off x="2295977" y="1193906"/>
          <a:ext cx="1156133" cy="73414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Passive &amp; Active</a:t>
          </a:r>
        </a:p>
      </dsp:txBody>
      <dsp:txXfrm>
        <a:off x="2317479" y="1215408"/>
        <a:ext cx="1113129" cy="691140"/>
      </dsp:txXfrm>
    </dsp:sp>
    <dsp:sp modelId="{A2D3A9AA-25ED-4FC7-BE34-C7215D540A04}">
      <dsp:nvSpPr>
        <dsp:cNvPr id="0" name=""/>
        <dsp:cNvSpPr/>
      </dsp:nvSpPr>
      <dsp:spPr>
        <a:xfrm>
          <a:off x="3580569" y="1071869"/>
          <a:ext cx="1156133" cy="7341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77B10-7684-4DA1-A1AB-5BC7BA94E61D}">
      <dsp:nvSpPr>
        <dsp:cNvPr id="0" name=""/>
        <dsp:cNvSpPr/>
      </dsp:nvSpPr>
      <dsp:spPr>
        <a:xfrm>
          <a:off x="3709028" y="1193906"/>
          <a:ext cx="1156133" cy="73414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Analog &amp; Digital</a:t>
          </a:r>
        </a:p>
      </dsp:txBody>
      <dsp:txXfrm>
        <a:off x="3730530" y="1215408"/>
        <a:ext cx="1113129" cy="691140"/>
      </dsp:txXfrm>
    </dsp:sp>
    <dsp:sp modelId="{361A5046-903C-40D8-B625-DBB22DCEA063}">
      <dsp:nvSpPr>
        <dsp:cNvPr id="0" name=""/>
        <dsp:cNvSpPr/>
      </dsp:nvSpPr>
      <dsp:spPr>
        <a:xfrm>
          <a:off x="4993621" y="1071869"/>
          <a:ext cx="1156133" cy="73414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683F0E-AB57-4DB1-B12C-B758B98EEFA3}">
      <dsp:nvSpPr>
        <dsp:cNvPr id="0" name=""/>
        <dsp:cNvSpPr/>
      </dsp:nvSpPr>
      <dsp:spPr>
        <a:xfrm>
          <a:off x="5122080" y="1193906"/>
          <a:ext cx="1156133" cy="73414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Scalar &amp; Vector</a:t>
          </a:r>
        </a:p>
      </dsp:txBody>
      <dsp:txXfrm>
        <a:off x="5143582" y="1215408"/>
        <a:ext cx="1113129" cy="6911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17674-7588-4F92-86FF-2F06F97E3FD6}">
      <dsp:nvSpPr>
        <dsp:cNvPr id="0" name=""/>
        <dsp:cNvSpPr/>
      </dsp:nvSpPr>
      <dsp:spPr>
        <a:xfrm>
          <a:off x="106599" y="521828"/>
          <a:ext cx="1583014" cy="7915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Passive </a:t>
          </a:r>
        </a:p>
      </dsp:txBody>
      <dsp:txXfrm>
        <a:off x="129781" y="545010"/>
        <a:ext cx="1536650" cy="745143"/>
      </dsp:txXfrm>
    </dsp:sp>
    <dsp:sp modelId="{9A7667C7-32DA-49C6-BD86-61E71E0C9DAF}">
      <dsp:nvSpPr>
        <dsp:cNvPr id="0" name=""/>
        <dsp:cNvSpPr/>
      </dsp:nvSpPr>
      <dsp:spPr>
        <a:xfrm>
          <a:off x="219181" y="1313336"/>
          <a:ext cx="91440" cy="831711"/>
        </a:xfrm>
        <a:custGeom>
          <a:avLst/>
          <a:gdLst/>
          <a:ahLst/>
          <a:cxnLst/>
          <a:rect l="0" t="0" r="0" b="0"/>
          <a:pathLst>
            <a:path>
              <a:moveTo>
                <a:pt x="45720" y="0"/>
              </a:moveTo>
              <a:lnTo>
                <a:pt x="45720" y="831711"/>
              </a:lnTo>
              <a:lnTo>
                <a:pt x="105415" y="83171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FC2E7-3246-4CC6-BE3D-5166D1D8FBB1}">
      <dsp:nvSpPr>
        <dsp:cNvPr id="0" name=""/>
        <dsp:cNvSpPr/>
      </dsp:nvSpPr>
      <dsp:spPr>
        <a:xfrm>
          <a:off x="324596" y="1511212"/>
          <a:ext cx="1266411" cy="126767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Cannot independently sense the input</a:t>
          </a:r>
        </a:p>
      </dsp:txBody>
      <dsp:txXfrm>
        <a:off x="361688" y="1548304"/>
        <a:ext cx="1192227" cy="1193486"/>
      </dsp:txXfrm>
    </dsp:sp>
    <dsp:sp modelId="{D8B67ACF-8FC2-4928-A92B-B5B05D4C4E00}">
      <dsp:nvSpPr>
        <dsp:cNvPr id="0" name=""/>
        <dsp:cNvSpPr/>
      </dsp:nvSpPr>
      <dsp:spPr>
        <a:xfrm>
          <a:off x="219181" y="1313336"/>
          <a:ext cx="91440" cy="2761030"/>
        </a:xfrm>
        <a:custGeom>
          <a:avLst/>
          <a:gdLst/>
          <a:ahLst/>
          <a:cxnLst/>
          <a:rect l="0" t="0" r="0" b="0"/>
          <a:pathLst>
            <a:path>
              <a:moveTo>
                <a:pt x="45720" y="0"/>
              </a:moveTo>
              <a:lnTo>
                <a:pt x="45720" y="2761030"/>
              </a:lnTo>
              <a:lnTo>
                <a:pt x="122043" y="276103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81C002-25AD-491F-8F31-EB6581B0EE7D}">
      <dsp:nvSpPr>
        <dsp:cNvPr id="0" name=""/>
        <dsp:cNvSpPr/>
      </dsp:nvSpPr>
      <dsp:spPr>
        <a:xfrm>
          <a:off x="341224" y="3550341"/>
          <a:ext cx="1405830" cy="104805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a:t>
          </a:r>
        </a:p>
        <a:p>
          <a:pPr marL="0" lvl="0" indent="0" algn="ctr" defTabSz="444500">
            <a:lnSpc>
              <a:spcPct val="90000"/>
            </a:lnSpc>
            <a:spcBef>
              <a:spcPct val="0"/>
            </a:spcBef>
            <a:spcAft>
              <a:spcPct val="35000"/>
            </a:spcAft>
            <a:buNone/>
          </a:pPr>
          <a:r>
            <a:rPr lang="en-US" sz="1000" kern="1200" dirty="0"/>
            <a:t>Accelerometer,</a:t>
          </a:r>
        </a:p>
        <a:p>
          <a:pPr marL="0" lvl="0" indent="0" algn="ctr" defTabSz="444500">
            <a:lnSpc>
              <a:spcPct val="90000"/>
            </a:lnSpc>
            <a:spcBef>
              <a:spcPct val="0"/>
            </a:spcBef>
            <a:spcAft>
              <a:spcPct val="35000"/>
            </a:spcAft>
            <a:buNone/>
          </a:pPr>
          <a:r>
            <a:rPr lang="en-US" sz="1000" kern="1200" dirty="0"/>
            <a:t>Soil Moisture,</a:t>
          </a:r>
        </a:p>
        <a:p>
          <a:pPr marL="0" lvl="0" indent="0" algn="ctr" defTabSz="444500">
            <a:lnSpc>
              <a:spcPct val="90000"/>
            </a:lnSpc>
            <a:spcBef>
              <a:spcPct val="0"/>
            </a:spcBef>
            <a:spcAft>
              <a:spcPct val="35000"/>
            </a:spcAft>
            <a:buNone/>
          </a:pPr>
          <a:r>
            <a:rPr lang="en-US" sz="1000" kern="1200" dirty="0"/>
            <a:t>Water level and</a:t>
          </a:r>
        </a:p>
        <a:p>
          <a:pPr marL="0" lvl="0" indent="0" algn="ctr" defTabSz="444500">
            <a:lnSpc>
              <a:spcPct val="90000"/>
            </a:lnSpc>
            <a:spcBef>
              <a:spcPct val="0"/>
            </a:spcBef>
            <a:spcAft>
              <a:spcPct val="35000"/>
            </a:spcAft>
            <a:buNone/>
          </a:pPr>
          <a:r>
            <a:rPr lang="en-US" sz="1000" kern="1200" dirty="0"/>
            <a:t>Temperature Sensors</a:t>
          </a:r>
        </a:p>
      </dsp:txBody>
      <dsp:txXfrm>
        <a:off x="371920" y="3581037"/>
        <a:ext cx="1344438" cy="986658"/>
      </dsp:txXfrm>
    </dsp:sp>
    <dsp:sp modelId="{1EB1F8B1-7050-4482-A6CC-5E7B4D087EC9}">
      <dsp:nvSpPr>
        <dsp:cNvPr id="0" name=""/>
        <dsp:cNvSpPr/>
      </dsp:nvSpPr>
      <dsp:spPr>
        <a:xfrm>
          <a:off x="1986761" y="521828"/>
          <a:ext cx="1583014" cy="7915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Active</a:t>
          </a:r>
        </a:p>
      </dsp:txBody>
      <dsp:txXfrm>
        <a:off x="2009943" y="545010"/>
        <a:ext cx="1536650" cy="745143"/>
      </dsp:txXfrm>
    </dsp:sp>
    <dsp:sp modelId="{AF7D9A27-120F-4398-B474-4D474EE31AC8}">
      <dsp:nvSpPr>
        <dsp:cNvPr id="0" name=""/>
        <dsp:cNvSpPr/>
      </dsp:nvSpPr>
      <dsp:spPr>
        <a:xfrm>
          <a:off x="2145063" y="1313336"/>
          <a:ext cx="158301" cy="778380"/>
        </a:xfrm>
        <a:custGeom>
          <a:avLst/>
          <a:gdLst/>
          <a:ahLst/>
          <a:cxnLst/>
          <a:rect l="0" t="0" r="0" b="0"/>
          <a:pathLst>
            <a:path>
              <a:moveTo>
                <a:pt x="0" y="0"/>
              </a:moveTo>
              <a:lnTo>
                <a:pt x="0" y="778380"/>
              </a:lnTo>
              <a:lnTo>
                <a:pt x="158301" y="77838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4ED9A-7777-4F53-978E-0C4EBD3AB567}">
      <dsp:nvSpPr>
        <dsp:cNvPr id="0" name=""/>
        <dsp:cNvSpPr/>
      </dsp:nvSpPr>
      <dsp:spPr>
        <a:xfrm>
          <a:off x="2303364" y="1511212"/>
          <a:ext cx="1266411" cy="116100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Independently sense the input</a:t>
          </a:r>
        </a:p>
      </dsp:txBody>
      <dsp:txXfrm>
        <a:off x="2337369" y="1545217"/>
        <a:ext cx="1198401" cy="1092996"/>
      </dsp:txXfrm>
    </dsp:sp>
    <dsp:sp modelId="{007AE9E0-E488-480F-A95C-6618260BC017}">
      <dsp:nvSpPr>
        <dsp:cNvPr id="0" name=""/>
        <dsp:cNvSpPr/>
      </dsp:nvSpPr>
      <dsp:spPr>
        <a:xfrm>
          <a:off x="2145063" y="1313336"/>
          <a:ext cx="224800" cy="2702367"/>
        </a:xfrm>
        <a:custGeom>
          <a:avLst/>
          <a:gdLst/>
          <a:ahLst/>
          <a:cxnLst/>
          <a:rect l="0" t="0" r="0" b="0"/>
          <a:pathLst>
            <a:path>
              <a:moveTo>
                <a:pt x="0" y="0"/>
              </a:moveTo>
              <a:lnTo>
                <a:pt x="0" y="2702367"/>
              </a:lnTo>
              <a:lnTo>
                <a:pt x="224800" y="270236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923282-0471-4CE3-9EE2-A23039BE4767}">
      <dsp:nvSpPr>
        <dsp:cNvPr id="0" name=""/>
        <dsp:cNvSpPr/>
      </dsp:nvSpPr>
      <dsp:spPr>
        <a:xfrm>
          <a:off x="2369863" y="3391925"/>
          <a:ext cx="1332910" cy="124755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a:t>
          </a:r>
        </a:p>
        <a:p>
          <a:pPr marL="0" lvl="0" indent="0" algn="ctr" defTabSz="444500">
            <a:lnSpc>
              <a:spcPct val="90000"/>
            </a:lnSpc>
            <a:spcBef>
              <a:spcPct val="0"/>
            </a:spcBef>
            <a:spcAft>
              <a:spcPct val="35000"/>
            </a:spcAft>
            <a:buNone/>
          </a:pPr>
          <a:r>
            <a:rPr lang="en-US" sz="1000" kern="1200" dirty="0"/>
            <a:t>Radar,</a:t>
          </a:r>
        </a:p>
        <a:p>
          <a:pPr marL="0" lvl="0" indent="0" algn="ctr" defTabSz="444500">
            <a:lnSpc>
              <a:spcPct val="90000"/>
            </a:lnSpc>
            <a:spcBef>
              <a:spcPct val="0"/>
            </a:spcBef>
            <a:spcAft>
              <a:spcPct val="35000"/>
            </a:spcAft>
            <a:buNone/>
          </a:pPr>
          <a:r>
            <a:rPr lang="en-US" sz="1000" kern="1200" dirty="0"/>
            <a:t>Sounder and</a:t>
          </a:r>
        </a:p>
        <a:p>
          <a:pPr marL="0" lvl="0" indent="0" algn="ctr" defTabSz="444500">
            <a:lnSpc>
              <a:spcPct val="90000"/>
            </a:lnSpc>
            <a:spcBef>
              <a:spcPct val="0"/>
            </a:spcBef>
            <a:spcAft>
              <a:spcPct val="35000"/>
            </a:spcAft>
            <a:buNone/>
          </a:pPr>
          <a:r>
            <a:rPr lang="en-US" sz="1000" kern="1200" dirty="0"/>
            <a:t>Laser Altimeter Sensors</a:t>
          </a:r>
        </a:p>
      </dsp:txBody>
      <dsp:txXfrm>
        <a:off x="2406403" y="3428465"/>
        <a:ext cx="1259830" cy="1174477"/>
      </dsp:txXfrm>
    </dsp:sp>
    <dsp:sp modelId="{E9DD3021-4B4B-47AD-BF8C-EFC0A92D99B4}">
      <dsp:nvSpPr>
        <dsp:cNvPr id="0" name=""/>
        <dsp:cNvSpPr/>
      </dsp:nvSpPr>
      <dsp:spPr>
        <a:xfrm>
          <a:off x="3965529" y="521828"/>
          <a:ext cx="1583014" cy="7915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Analog Sensor</a:t>
          </a:r>
        </a:p>
      </dsp:txBody>
      <dsp:txXfrm>
        <a:off x="3988711" y="545010"/>
        <a:ext cx="1536650" cy="745143"/>
      </dsp:txXfrm>
    </dsp:sp>
    <dsp:sp modelId="{D9F3921E-FB35-4366-B9DA-705061CDF550}">
      <dsp:nvSpPr>
        <dsp:cNvPr id="0" name=""/>
        <dsp:cNvSpPr/>
      </dsp:nvSpPr>
      <dsp:spPr>
        <a:xfrm>
          <a:off x="4123831" y="1313336"/>
          <a:ext cx="158301" cy="791424"/>
        </a:xfrm>
        <a:custGeom>
          <a:avLst/>
          <a:gdLst/>
          <a:ahLst/>
          <a:cxnLst/>
          <a:rect l="0" t="0" r="0" b="0"/>
          <a:pathLst>
            <a:path>
              <a:moveTo>
                <a:pt x="0" y="0"/>
              </a:moveTo>
              <a:lnTo>
                <a:pt x="0" y="791424"/>
              </a:lnTo>
              <a:lnTo>
                <a:pt x="158301" y="79142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D78B50-567F-4177-BD8B-C847AD667BCA}">
      <dsp:nvSpPr>
        <dsp:cNvPr id="0" name=""/>
        <dsp:cNvSpPr/>
      </dsp:nvSpPr>
      <dsp:spPr>
        <a:xfrm>
          <a:off x="4282132" y="1511212"/>
          <a:ext cx="1266411" cy="118709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The response or output of the sensor is some continuous function of its input parameter</a:t>
          </a:r>
        </a:p>
      </dsp:txBody>
      <dsp:txXfrm>
        <a:off x="4316901" y="1545981"/>
        <a:ext cx="1196873" cy="1117556"/>
      </dsp:txXfrm>
    </dsp:sp>
    <dsp:sp modelId="{E42FFC97-8D22-4D7B-8DEA-FCDACCF79816}">
      <dsp:nvSpPr>
        <dsp:cNvPr id="0" name=""/>
        <dsp:cNvSpPr/>
      </dsp:nvSpPr>
      <dsp:spPr>
        <a:xfrm>
          <a:off x="4123831" y="1313336"/>
          <a:ext cx="158301" cy="2708976"/>
        </a:xfrm>
        <a:custGeom>
          <a:avLst/>
          <a:gdLst/>
          <a:ahLst/>
          <a:cxnLst/>
          <a:rect l="0" t="0" r="0" b="0"/>
          <a:pathLst>
            <a:path>
              <a:moveTo>
                <a:pt x="0" y="0"/>
              </a:moveTo>
              <a:lnTo>
                <a:pt x="0" y="2708976"/>
              </a:lnTo>
              <a:lnTo>
                <a:pt x="158301" y="27089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3A6473-764C-4D93-95D1-40AA4AC2B2B2}">
      <dsp:nvSpPr>
        <dsp:cNvPr id="0" name=""/>
        <dsp:cNvSpPr/>
      </dsp:nvSpPr>
      <dsp:spPr>
        <a:xfrm>
          <a:off x="4282132" y="3428203"/>
          <a:ext cx="1520846" cy="11882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  </a:t>
          </a:r>
        </a:p>
        <a:p>
          <a:pPr marL="0" lvl="0" indent="0" algn="ctr" defTabSz="444500">
            <a:lnSpc>
              <a:spcPct val="90000"/>
            </a:lnSpc>
            <a:spcBef>
              <a:spcPct val="0"/>
            </a:spcBef>
            <a:spcAft>
              <a:spcPct val="35000"/>
            </a:spcAft>
            <a:buNone/>
          </a:pPr>
          <a:r>
            <a:rPr lang="en-US" sz="1000" kern="1200" dirty="0"/>
            <a:t>Temperature sensor ,</a:t>
          </a:r>
        </a:p>
        <a:p>
          <a:pPr marL="0" lvl="0" indent="0" algn="ctr" defTabSz="444500">
            <a:lnSpc>
              <a:spcPct val="90000"/>
            </a:lnSpc>
            <a:spcBef>
              <a:spcPct val="0"/>
            </a:spcBef>
            <a:spcAft>
              <a:spcPct val="35000"/>
            </a:spcAft>
            <a:buNone/>
          </a:pPr>
          <a:r>
            <a:rPr lang="en-US" sz="1000" kern="1200" dirty="0"/>
            <a:t>LDR, </a:t>
          </a:r>
        </a:p>
        <a:p>
          <a:pPr marL="0" lvl="0" indent="0" algn="ctr" defTabSz="444500">
            <a:lnSpc>
              <a:spcPct val="90000"/>
            </a:lnSpc>
            <a:spcBef>
              <a:spcPct val="0"/>
            </a:spcBef>
            <a:spcAft>
              <a:spcPct val="35000"/>
            </a:spcAft>
            <a:buNone/>
          </a:pPr>
          <a:r>
            <a:rPr lang="en-US" sz="1000" kern="1200" dirty="0"/>
            <a:t>Analog Pressure Sensor and </a:t>
          </a:r>
        </a:p>
        <a:p>
          <a:pPr marL="0" lvl="0" indent="0" algn="ctr" defTabSz="444500">
            <a:lnSpc>
              <a:spcPct val="90000"/>
            </a:lnSpc>
            <a:spcBef>
              <a:spcPct val="0"/>
            </a:spcBef>
            <a:spcAft>
              <a:spcPct val="35000"/>
            </a:spcAft>
            <a:buNone/>
          </a:pPr>
          <a:r>
            <a:rPr lang="en-US" sz="1000" kern="1200" dirty="0"/>
            <a:t>Analog Hall Effect/Magnetic Sensor</a:t>
          </a:r>
        </a:p>
      </dsp:txBody>
      <dsp:txXfrm>
        <a:off x="4316934" y="3463005"/>
        <a:ext cx="1451242" cy="1118614"/>
      </dsp:txXfrm>
    </dsp:sp>
    <dsp:sp modelId="{696CBF53-E437-49B4-83FF-6CBF539555CD}">
      <dsp:nvSpPr>
        <dsp:cNvPr id="0" name=""/>
        <dsp:cNvSpPr/>
      </dsp:nvSpPr>
      <dsp:spPr>
        <a:xfrm>
          <a:off x="5944297" y="521828"/>
          <a:ext cx="1583014" cy="791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Digital Sensor</a:t>
          </a:r>
        </a:p>
      </dsp:txBody>
      <dsp:txXfrm>
        <a:off x="5967479" y="545010"/>
        <a:ext cx="1536650" cy="745143"/>
      </dsp:txXfrm>
    </dsp:sp>
    <dsp:sp modelId="{31A8749B-D318-475E-B3DA-75EFE1C18F6C}">
      <dsp:nvSpPr>
        <dsp:cNvPr id="0" name=""/>
        <dsp:cNvSpPr/>
      </dsp:nvSpPr>
      <dsp:spPr>
        <a:xfrm>
          <a:off x="6102599" y="1313336"/>
          <a:ext cx="158301" cy="787423"/>
        </a:xfrm>
        <a:custGeom>
          <a:avLst/>
          <a:gdLst/>
          <a:ahLst/>
          <a:cxnLst/>
          <a:rect l="0" t="0" r="0" b="0"/>
          <a:pathLst>
            <a:path>
              <a:moveTo>
                <a:pt x="0" y="0"/>
              </a:moveTo>
              <a:lnTo>
                <a:pt x="0" y="787423"/>
              </a:lnTo>
              <a:lnTo>
                <a:pt x="158301" y="78742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EFB6B2-1D2A-4C15-A1B6-AF2D076FFA04}">
      <dsp:nvSpPr>
        <dsp:cNvPr id="0" name=""/>
        <dsp:cNvSpPr/>
      </dsp:nvSpPr>
      <dsp:spPr>
        <a:xfrm>
          <a:off x="6260900" y="1511212"/>
          <a:ext cx="1586674" cy="11790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Responses in binary nature  Designs to overcome the disadvantages of analog sensors </a:t>
          </a:r>
        </a:p>
        <a:p>
          <a:pPr marL="0" lvl="0" indent="0" algn="ctr" defTabSz="444500">
            <a:lnSpc>
              <a:spcPct val="90000"/>
            </a:lnSpc>
            <a:spcBef>
              <a:spcPct val="0"/>
            </a:spcBef>
            <a:spcAft>
              <a:spcPct val="35000"/>
            </a:spcAft>
            <a:buNone/>
          </a:pPr>
          <a:r>
            <a:rPr lang="en-US" sz="1000" kern="1200" dirty="0"/>
            <a:t>Along with the analog sensor it also comprises of extra electronics for bit conversion</a:t>
          </a:r>
        </a:p>
      </dsp:txBody>
      <dsp:txXfrm>
        <a:off x="6295434" y="1545746"/>
        <a:ext cx="1517606" cy="1110024"/>
      </dsp:txXfrm>
    </dsp:sp>
    <dsp:sp modelId="{7A55BB29-DFCB-42C4-9340-0F8B671FB736}">
      <dsp:nvSpPr>
        <dsp:cNvPr id="0" name=""/>
        <dsp:cNvSpPr/>
      </dsp:nvSpPr>
      <dsp:spPr>
        <a:xfrm>
          <a:off x="6102599" y="1313336"/>
          <a:ext cx="174929" cy="2734218"/>
        </a:xfrm>
        <a:custGeom>
          <a:avLst/>
          <a:gdLst/>
          <a:ahLst/>
          <a:cxnLst/>
          <a:rect l="0" t="0" r="0" b="0"/>
          <a:pathLst>
            <a:path>
              <a:moveTo>
                <a:pt x="0" y="0"/>
              </a:moveTo>
              <a:lnTo>
                <a:pt x="0" y="2734218"/>
              </a:lnTo>
              <a:lnTo>
                <a:pt x="174929" y="27342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8020D6-F649-4E5B-83F6-2DCC53C077EC}">
      <dsp:nvSpPr>
        <dsp:cNvPr id="0" name=""/>
        <dsp:cNvSpPr/>
      </dsp:nvSpPr>
      <dsp:spPr>
        <a:xfrm>
          <a:off x="6277528" y="3455625"/>
          <a:ext cx="1453675" cy="118385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 </a:t>
          </a:r>
        </a:p>
        <a:p>
          <a:pPr marL="0" lvl="0" indent="0" algn="ctr" defTabSz="444500">
            <a:lnSpc>
              <a:spcPct val="90000"/>
            </a:lnSpc>
            <a:spcBef>
              <a:spcPct val="0"/>
            </a:spcBef>
            <a:spcAft>
              <a:spcPct val="35000"/>
            </a:spcAft>
            <a:buNone/>
          </a:pPr>
          <a:r>
            <a:rPr lang="en-US" sz="1000" kern="1200" dirty="0"/>
            <a:t>Passive Infrared (PIR) Sensor </a:t>
          </a:r>
        </a:p>
        <a:p>
          <a:pPr marL="0" lvl="0" indent="0" algn="ctr" defTabSz="444500">
            <a:lnSpc>
              <a:spcPct val="90000"/>
            </a:lnSpc>
            <a:spcBef>
              <a:spcPct val="0"/>
            </a:spcBef>
            <a:spcAft>
              <a:spcPct val="35000"/>
            </a:spcAft>
            <a:buNone/>
          </a:pPr>
          <a:r>
            <a:rPr lang="en-US" sz="1000" kern="1200" dirty="0"/>
            <a:t>and Digital Temperature Sensor (DS1620)</a:t>
          </a:r>
        </a:p>
      </dsp:txBody>
      <dsp:txXfrm>
        <a:off x="6312202" y="3490299"/>
        <a:ext cx="1384327" cy="1114509"/>
      </dsp:txXfrm>
    </dsp:sp>
    <dsp:sp modelId="{070555A8-0818-45E4-B448-E824D38C1754}">
      <dsp:nvSpPr>
        <dsp:cNvPr id="0" name=""/>
        <dsp:cNvSpPr/>
      </dsp:nvSpPr>
      <dsp:spPr>
        <a:xfrm>
          <a:off x="7926725" y="521828"/>
          <a:ext cx="1583014" cy="7915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Scalar Sensor</a:t>
          </a:r>
        </a:p>
      </dsp:txBody>
      <dsp:txXfrm>
        <a:off x="7949907" y="545010"/>
        <a:ext cx="1536650" cy="745143"/>
      </dsp:txXfrm>
    </dsp:sp>
    <dsp:sp modelId="{3B1E16D7-F4F1-4AEE-982B-0CCC82FD6EFA}">
      <dsp:nvSpPr>
        <dsp:cNvPr id="0" name=""/>
        <dsp:cNvSpPr/>
      </dsp:nvSpPr>
      <dsp:spPr>
        <a:xfrm>
          <a:off x="8085027" y="1313336"/>
          <a:ext cx="158301" cy="801448"/>
        </a:xfrm>
        <a:custGeom>
          <a:avLst/>
          <a:gdLst/>
          <a:ahLst/>
          <a:cxnLst/>
          <a:rect l="0" t="0" r="0" b="0"/>
          <a:pathLst>
            <a:path>
              <a:moveTo>
                <a:pt x="0" y="0"/>
              </a:moveTo>
              <a:lnTo>
                <a:pt x="0" y="801448"/>
              </a:lnTo>
              <a:lnTo>
                <a:pt x="158301" y="80144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DEDB2E-5D1B-4933-BCFD-EB05DB0F7519}">
      <dsp:nvSpPr>
        <dsp:cNvPr id="0" name=""/>
        <dsp:cNvSpPr/>
      </dsp:nvSpPr>
      <dsp:spPr>
        <a:xfrm>
          <a:off x="8243328" y="1511212"/>
          <a:ext cx="1532421" cy="12071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Detects the input parameter only based on its magnitude </a:t>
          </a:r>
        </a:p>
        <a:p>
          <a:pPr marL="0" lvl="0" indent="0" algn="ctr" defTabSz="444500">
            <a:lnSpc>
              <a:spcPct val="90000"/>
            </a:lnSpc>
            <a:spcBef>
              <a:spcPct val="0"/>
            </a:spcBef>
            <a:spcAft>
              <a:spcPct val="35000"/>
            </a:spcAft>
            <a:buNone/>
          </a:pPr>
          <a:r>
            <a:rPr lang="en-US" sz="1000" kern="1200" dirty="0"/>
            <a:t>Response of the sensor is a function of magnitude of the input parameter </a:t>
          </a:r>
        </a:p>
        <a:p>
          <a:pPr marL="0" lvl="0" indent="0" algn="ctr" defTabSz="444500">
            <a:lnSpc>
              <a:spcPct val="90000"/>
            </a:lnSpc>
            <a:spcBef>
              <a:spcPct val="0"/>
            </a:spcBef>
            <a:spcAft>
              <a:spcPct val="35000"/>
            </a:spcAft>
            <a:buNone/>
          </a:pPr>
          <a:r>
            <a:rPr lang="en-US" sz="1000" kern="1200" dirty="0"/>
            <a:t>Not affected by direction of input parameter</a:t>
          </a:r>
        </a:p>
      </dsp:txBody>
      <dsp:txXfrm>
        <a:off x="8278684" y="1546568"/>
        <a:ext cx="1461709" cy="1136431"/>
      </dsp:txXfrm>
    </dsp:sp>
    <dsp:sp modelId="{4FE3CFE9-FF19-4337-9B54-DFA50F64E618}">
      <dsp:nvSpPr>
        <dsp:cNvPr id="0" name=""/>
        <dsp:cNvSpPr/>
      </dsp:nvSpPr>
      <dsp:spPr>
        <a:xfrm>
          <a:off x="8085027" y="1313336"/>
          <a:ext cx="258056" cy="2738484"/>
        </a:xfrm>
        <a:custGeom>
          <a:avLst/>
          <a:gdLst/>
          <a:ahLst/>
          <a:cxnLst/>
          <a:rect l="0" t="0" r="0" b="0"/>
          <a:pathLst>
            <a:path>
              <a:moveTo>
                <a:pt x="0" y="0"/>
              </a:moveTo>
              <a:lnTo>
                <a:pt x="0" y="2738484"/>
              </a:lnTo>
              <a:lnTo>
                <a:pt x="258056" y="273848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5538C3-B8B9-4782-855C-70A28B31ED2E}">
      <dsp:nvSpPr>
        <dsp:cNvPr id="0" name=""/>
        <dsp:cNvSpPr/>
      </dsp:nvSpPr>
      <dsp:spPr>
        <a:xfrm>
          <a:off x="8343083" y="3464874"/>
          <a:ext cx="1266411" cy="117389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 </a:t>
          </a:r>
        </a:p>
        <a:p>
          <a:pPr marL="0" lvl="0" indent="0" algn="ctr" defTabSz="444500">
            <a:lnSpc>
              <a:spcPct val="90000"/>
            </a:lnSpc>
            <a:spcBef>
              <a:spcPct val="0"/>
            </a:spcBef>
            <a:spcAft>
              <a:spcPct val="35000"/>
            </a:spcAft>
            <a:buNone/>
          </a:pPr>
          <a:r>
            <a:rPr lang="en-US" sz="1000" kern="1200" dirty="0"/>
            <a:t>Temperature, Gas, Strain, Color and Smoke Sensors</a:t>
          </a:r>
        </a:p>
      </dsp:txBody>
      <dsp:txXfrm>
        <a:off x="8377465" y="3499256"/>
        <a:ext cx="1197647" cy="1105128"/>
      </dsp:txXfrm>
    </dsp:sp>
    <dsp:sp modelId="{EE0BF80A-7D51-4AD0-9692-057698FF8B97}">
      <dsp:nvSpPr>
        <dsp:cNvPr id="0" name=""/>
        <dsp:cNvSpPr/>
      </dsp:nvSpPr>
      <dsp:spPr>
        <a:xfrm>
          <a:off x="9905493" y="521828"/>
          <a:ext cx="1583014" cy="7915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Vector Sensor</a:t>
          </a:r>
        </a:p>
      </dsp:txBody>
      <dsp:txXfrm>
        <a:off x="9928675" y="545010"/>
        <a:ext cx="1536650" cy="745143"/>
      </dsp:txXfrm>
    </dsp:sp>
    <dsp:sp modelId="{654FF21E-9913-4ADB-AB8F-6E4F1C2230C2}">
      <dsp:nvSpPr>
        <dsp:cNvPr id="0" name=""/>
        <dsp:cNvSpPr/>
      </dsp:nvSpPr>
      <dsp:spPr>
        <a:xfrm>
          <a:off x="10063795" y="1313336"/>
          <a:ext cx="158301" cy="779808"/>
        </a:xfrm>
        <a:custGeom>
          <a:avLst/>
          <a:gdLst/>
          <a:ahLst/>
          <a:cxnLst/>
          <a:rect l="0" t="0" r="0" b="0"/>
          <a:pathLst>
            <a:path>
              <a:moveTo>
                <a:pt x="0" y="0"/>
              </a:moveTo>
              <a:lnTo>
                <a:pt x="0" y="779808"/>
              </a:lnTo>
              <a:lnTo>
                <a:pt x="158301" y="7798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F17969-A37E-4907-BCFF-E373A8091F26}">
      <dsp:nvSpPr>
        <dsp:cNvPr id="0" name=""/>
        <dsp:cNvSpPr/>
      </dsp:nvSpPr>
      <dsp:spPr>
        <a:xfrm>
          <a:off x="10222096" y="1511212"/>
          <a:ext cx="1266411" cy="11638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Response of sensor depends on magnitude of direction and orientation of input parameter</a:t>
          </a:r>
        </a:p>
      </dsp:txBody>
      <dsp:txXfrm>
        <a:off x="10256184" y="1545300"/>
        <a:ext cx="1198235" cy="1095687"/>
      </dsp:txXfrm>
    </dsp:sp>
    <dsp:sp modelId="{E7B83596-3355-4757-A5BA-0EDDE69A255C}">
      <dsp:nvSpPr>
        <dsp:cNvPr id="0" name=""/>
        <dsp:cNvSpPr/>
      </dsp:nvSpPr>
      <dsp:spPr>
        <a:xfrm>
          <a:off x="10063795" y="1313336"/>
          <a:ext cx="166292" cy="2714842"/>
        </a:xfrm>
        <a:custGeom>
          <a:avLst/>
          <a:gdLst/>
          <a:ahLst/>
          <a:cxnLst/>
          <a:rect l="0" t="0" r="0" b="0"/>
          <a:pathLst>
            <a:path>
              <a:moveTo>
                <a:pt x="0" y="0"/>
              </a:moveTo>
              <a:lnTo>
                <a:pt x="0" y="2714842"/>
              </a:lnTo>
              <a:lnTo>
                <a:pt x="166292" y="27148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1D27A5-6B73-41C3-A15F-7E6A86D1B9E2}">
      <dsp:nvSpPr>
        <dsp:cNvPr id="0" name=""/>
        <dsp:cNvSpPr/>
      </dsp:nvSpPr>
      <dsp:spPr>
        <a:xfrm>
          <a:off x="10230087" y="3416873"/>
          <a:ext cx="1266411" cy="122260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Example </a:t>
          </a:r>
        </a:p>
        <a:p>
          <a:pPr marL="0" lvl="0" indent="0" algn="ctr" defTabSz="444500">
            <a:lnSpc>
              <a:spcPct val="90000"/>
            </a:lnSpc>
            <a:spcBef>
              <a:spcPct val="0"/>
            </a:spcBef>
            <a:spcAft>
              <a:spcPct val="35000"/>
            </a:spcAft>
            <a:buNone/>
          </a:pPr>
          <a:r>
            <a:rPr lang="en-US" sz="1000" kern="1200" dirty="0"/>
            <a:t>Accelerometer, </a:t>
          </a:r>
        </a:p>
        <a:p>
          <a:pPr marL="0" lvl="0" indent="0" algn="ctr" defTabSz="444500">
            <a:lnSpc>
              <a:spcPct val="90000"/>
            </a:lnSpc>
            <a:spcBef>
              <a:spcPct val="0"/>
            </a:spcBef>
            <a:spcAft>
              <a:spcPct val="35000"/>
            </a:spcAft>
            <a:buNone/>
          </a:pPr>
          <a:r>
            <a:rPr lang="en-US" sz="1000" kern="1200" dirty="0"/>
            <a:t>Gyroscope, </a:t>
          </a:r>
        </a:p>
        <a:p>
          <a:pPr marL="0" lvl="0" indent="0" algn="ctr" defTabSz="444500">
            <a:lnSpc>
              <a:spcPct val="90000"/>
            </a:lnSpc>
            <a:spcBef>
              <a:spcPct val="0"/>
            </a:spcBef>
            <a:spcAft>
              <a:spcPct val="35000"/>
            </a:spcAft>
            <a:buNone/>
          </a:pPr>
          <a:r>
            <a:rPr lang="en-US" sz="1000" kern="1200" dirty="0"/>
            <a:t>Magnetic Field Motion Detector Sensors</a:t>
          </a:r>
        </a:p>
      </dsp:txBody>
      <dsp:txXfrm>
        <a:off x="10265896" y="3452682"/>
        <a:ext cx="1194793" cy="115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7F289-FCEE-4EC7-BA38-09A9054F5D0E}">
      <dsp:nvSpPr>
        <dsp:cNvPr id="0" name=""/>
        <dsp:cNvSpPr/>
      </dsp:nvSpPr>
      <dsp:spPr>
        <a:xfrm>
          <a:off x="0" y="0"/>
          <a:ext cx="11233150" cy="10630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Temperature Sensor</a:t>
          </a:r>
        </a:p>
        <a:p>
          <a:pPr marL="57150" lvl="1" indent="-57150" algn="l" defTabSz="444500">
            <a:lnSpc>
              <a:spcPct val="90000"/>
            </a:lnSpc>
            <a:spcBef>
              <a:spcPct val="0"/>
            </a:spcBef>
            <a:spcAft>
              <a:spcPct val="15000"/>
            </a:spcAft>
            <a:buChar char="•"/>
          </a:pPr>
          <a:r>
            <a:rPr lang="en-US" sz="1000" b="0" i="0" kern="1200" dirty="0"/>
            <a:t>A Temperature Sensor is a device which is used to measure heat or temperature on the operating machine part. Temperature sensing is performed by gadget called Thermocouple. A thermocouple is a temperature-measuring device consisting of two dissimilar conductors that contact each other at one or more points. It produces a voltage when the temperature of one of the points differs from the reference temperature at other parts of the circuit.</a:t>
          </a:r>
          <a:endParaRPr lang="en-US" sz="1000" kern="1200" dirty="0"/>
        </a:p>
        <a:p>
          <a:pPr marL="57150" lvl="1" indent="-57150" algn="l" defTabSz="444500">
            <a:lnSpc>
              <a:spcPct val="90000"/>
            </a:lnSpc>
            <a:spcBef>
              <a:spcPct val="0"/>
            </a:spcBef>
            <a:spcAft>
              <a:spcPct val="15000"/>
            </a:spcAft>
            <a:buChar char="•"/>
          </a:pPr>
          <a:endParaRPr lang="en-US" sz="1000" kern="1200"/>
        </a:p>
      </dsp:txBody>
      <dsp:txXfrm>
        <a:off x="2352930" y="0"/>
        <a:ext cx="8880219" cy="1063001"/>
      </dsp:txXfrm>
    </dsp:sp>
    <dsp:sp modelId="{8F0715E9-4702-4551-A328-B8B50D89ACAD}">
      <dsp:nvSpPr>
        <dsp:cNvPr id="0" name=""/>
        <dsp:cNvSpPr/>
      </dsp:nvSpPr>
      <dsp:spPr>
        <a:xfrm>
          <a:off x="106300" y="106300"/>
          <a:ext cx="2246630" cy="850401"/>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1472D0-5B15-4FF1-B1D3-3CF62BC68FBD}">
      <dsp:nvSpPr>
        <dsp:cNvPr id="0" name=""/>
        <dsp:cNvSpPr/>
      </dsp:nvSpPr>
      <dsp:spPr>
        <a:xfrm>
          <a:off x="0" y="1194240"/>
          <a:ext cx="11233150" cy="10630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Proximity Sensor</a:t>
          </a:r>
          <a:endParaRPr lang="en-US" sz="1300" kern="1200" dirty="0"/>
        </a:p>
        <a:p>
          <a:pPr marL="57150" lvl="1" indent="-57150" algn="l" defTabSz="444500">
            <a:lnSpc>
              <a:spcPct val="90000"/>
            </a:lnSpc>
            <a:spcBef>
              <a:spcPct val="0"/>
            </a:spcBef>
            <a:spcAft>
              <a:spcPct val="15000"/>
            </a:spcAft>
            <a:buChar char="•"/>
          </a:pPr>
          <a:r>
            <a:rPr lang="en-US" sz="1000" b="0" i="0" kern="1200" dirty="0"/>
            <a:t>proximity sensor is using to detect the motion and very common to use in retail shop, through this device retailer will use customer’s proximity to any product and same time they can sent the coupons and deals to the customer’s mobile or on email. Now a days proximity sensor are using to check the availability or free spaces like parking space, sitting spaces in sports stadium, mall and airports.</a:t>
          </a:r>
          <a:endParaRPr lang="en-US" sz="1000" kern="1200" dirty="0"/>
        </a:p>
        <a:p>
          <a:pPr marL="57150" lvl="1" indent="-57150" algn="l" defTabSz="444500">
            <a:lnSpc>
              <a:spcPct val="90000"/>
            </a:lnSpc>
            <a:spcBef>
              <a:spcPct val="0"/>
            </a:spcBef>
            <a:spcAft>
              <a:spcPct val="15000"/>
            </a:spcAft>
            <a:buChar char="•"/>
          </a:pPr>
          <a:endParaRPr lang="en-US" sz="1000" kern="1200"/>
        </a:p>
      </dsp:txBody>
      <dsp:txXfrm>
        <a:off x="2352930" y="1194240"/>
        <a:ext cx="8880219" cy="1063001"/>
      </dsp:txXfrm>
    </dsp:sp>
    <dsp:sp modelId="{9FC18098-5BCB-44A7-B78F-5470A5CD8B42}">
      <dsp:nvSpPr>
        <dsp:cNvPr id="0" name=""/>
        <dsp:cNvSpPr/>
      </dsp:nvSpPr>
      <dsp:spPr>
        <a:xfrm>
          <a:off x="106300" y="1275602"/>
          <a:ext cx="2246630" cy="850401"/>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00001E-236A-4E50-AA7C-284AC84E91B1}">
      <dsp:nvSpPr>
        <dsp:cNvPr id="0" name=""/>
        <dsp:cNvSpPr/>
      </dsp:nvSpPr>
      <dsp:spPr>
        <a:xfrm>
          <a:off x="0" y="2338604"/>
          <a:ext cx="11233150" cy="10630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Pressure Sensor</a:t>
          </a:r>
          <a:endParaRPr lang="en-US" sz="1300" kern="1200" dirty="0"/>
        </a:p>
        <a:p>
          <a:pPr marL="57150" lvl="1" indent="-57150" algn="l" defTabSz="444500">
            <a:lnSpc>
              <a:spcPct val="90000"/>
            </a:lnSpc>
            <a:spcBef>
              <a:spcPct val="0"/>
            </a:spcBef>
            <a:spcAft>
              <a:spcPct val="15000"/>
            </a:spcAft>
            <a:buChar char="•"/>
          </a:pPr>
          <a:r>
            <a:rPr lang="en-US" sz="1000" b="0" i="0" kern="1200" dirty="0"/>
            <a:t>A pressure sensor is a gadget equipped with a pressure-sensitive element that’s used to measure the pressure of a liquid or a gas against a diaphragm made of silicon, stainless steel, etc., and converts the measured value into an electrical signal as an output. It’s also use to measure the water flow through pipes or tank and notify the concern person when something need to be fixed. Now a days pressure sensor is used in aircraft and vehicles to determine the altitude and force, continuously.</a:t>
          </a:r>
          <a:endParaRPr lang="en-US" sz="1000" kern="1200" dirty="0"/>
        </a:p>
        <a:p>
          <a:pPr marL="57150" lvl="1" indent="-57150" algn="l" defTabSz="444500">
            <a:lnSpc>
              <a:spcPct val="90000"/>
            </a:lnSpc>
            <a:spcBef>
              <a:spcPct val="0"/>
            </a:spcBef>
            <a:spcAft>
              <a:spcPct val="15000"/>
            </a:spcAft>
            <a:buChar char="•"/>
          </a:pPr>
          <a:endParaRPr lang="en-US" sz="1000" kern="1200"/>
        </a:p>
      </dsp:txBody>
      <dsp:txXfrm>
        <a:off x="2352930" y="2338604"/>
        <a:ext cx="8880219" cy="1063001"/>
      </dsp:txXfrm>
    </dsp:sp>
    <dsp:sp modelId="{D86E2CA0-007B-4C65-B29E-6E7C0E90DF47}">
      <dsp:nvSpPr>
        <dsp:cNvPr id="0" name=""/>
        <dsp:cNvSpPr/>
      </dsp:nvSpPr>
      <dsp:spPr>
        <a:xfrm>
          <a:off x="106300" y="2444904"/>
          <a:ext cx="2246630" cy="850401"/>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859048-5F9C-484A-AECC-1FF6447CBD4E}">
      <dsp:nvSpPr>
        <dsp:cNvPr id="0" name=""/>
        <dsp:cNvSpPr/>
      </dsp:nvSpPr>
      <dsp:spPr>
        <a:xfrm>
          <a:off x="0" y="3507906"/>
          <a:ext cx="11233150" cy="10630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Water Quality Sensor</a:t>
          </a:r>
        </a:p>
        <a:p>
          <a:pPr marL="57150" lvl="1" indent="-57150" algn="l" defTabSz="444500">
            <a:lnSpc>
              <a:spcPct val="90000"/>
            </a:lnSpc>
            <a:spcBef>
              <a:spcPct val="0"/>
            </a:spcBef>
            <a:spcAft>
              <a:spcPct val="15000"/>
            </a:spcAft>
            <a:buChar char="•"/>
          </a:pPr>
          <a:r>
            <a:rPr lang="en-US" sz="1000" b="0" i="0" kern="1200" dirty="0"/>
            <a:t>Water quality sensor are mainly used to measure a dozen of the most relevant water quality parameters, Wasp-mote Smart Water is the first water quality-sensing platform to feature autonomous nodes that connect to the Cloud for real-time water control. It’s used to measure quality of sea water, river water and etc.</a:t>
          </a:r>
          <a:endParaRPr lang="en-US" sz="1000" b="1" i="0" kern="1200" dirty="0"/>
        </a:p>
      </dsp:txBody>
      <dsp:txXfrm>
        <a:off x="2352930" y="3507906"/>
        <a:ext cx="8880219" cy="1063001"/>
      </dsp:txXfrm>
    </dsp:sp>
    <dsp:sp modelId="{F215F793-3CB7-4BA9-9E14-03ECD9C1A30D}">
      <dsp:nvSpPr>
        <dsp:cNvPr id="0" name=""/>
        <dsp:cNvSpPr/>
      </dsp:nvSpPr>
      <dsp:spPr>
        <a:xfrm>
          <a:off x="106300" y="3614206"/>
          <a:ext cx="2246630" cy="850401"/>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56618-5E4E-4C6E-B23C-6821C5E810CB}">
      <dsp:nvSpPr>
        <dsp:cNvPr id="0" name=""/>
        <dsp:cNvSpPr/>
      </dsp:nvSpPr>
      <dsp:spPr>
        <a:xfrm>
          <a:off x="0" y="0"/>
          <a:ext cx="11233150" cy="10630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Chemical/Smoke and Gas Sensor</a:t>
          </a:r>
          <a:endParaRPr lang="en-US" sz="1400" kern="1200" dirty="0"/>
        </a:p>
        <a:p>
          <a:pPr marL="57150" lvl="1" indent="-57150" algn="l" defTabSz="488950">
            <a:lnSpc>
              <a:spcPct val="90000"/>
            </a:lnSpc>
            <a:spcBef>
              <a:spcPct val="0"/>
            </a:spcBef>
            <a:spcAft>
              <a:spcPct val="15000"/>
            </a:spcAft>
            <a:buChar char="•"/>
          </a:pPr>
          <a:r>
            <a:rPr lang="en-US" sz="1100" b="0" i="0" kern="1200" dirty="0"/>
            <a:t>smoke and gas detector is a gadget that sense gas, smoke and typically it’s an indicator of fire. Now a days all security devices using this sensor to passing signal to fire alarm to control panel. Household smoke detector is also known as smoke alarm, most of the device manufacturer using audible or visual alarm system in security devices that detect automatically.</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352930" y="0"/>
        <a:ext cx="8880219" cy="1063001"/>
      </dsp:txXfrm>
    </dsp:sp>
    <dsp:sp modelId="{9643FEF0-D04A-4AE6-A70F-D05264F29E95}">
      <dsp:nvSpPr>
        <dsp:cNvPr id="0" name=""/>
        <dsp:cNvSpPr/>
      </dsp:nvSpPr>
      <dsp:spPr>
        <a:xfrm>
          <a:off x="106300" y="106300"/>
          <a:ext cx="2246630" cy="850401"/>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B2ACB3-91F6-4C18-B4D8-7AE0B975661B}">
      <dsp:nvSpPr>
        <dsp:cNvPr id="0" name=""/>
        <dsp:cNvSpPr/>
      </dsp:nvSpPr>
      <dsp:spPr>
        <a:xfrm>
          <a:off x="0" y="1169302"/>
          <a:ext cx="11233150" cy="1063001"/>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Level Sensor</a:t>
          </a:r>
          <a:endParaRPr lang="en-US" sz="1400" kern="1200" dirty="0"/>
        </a:p>
        <a:p>
          <a:pPr marL="57150" lvl="1" indent="-57150" algn="l" defTabSz="488950">
            <a:lnSpc>
              <a:spcPct val="90000"/>
            </a:lnSpc>
            <a:spcBef>
              <a:spcPct val="0"/>
            </a:spcBef>
            <a:spcAft>
              <a:spcPct val="15000"/>
            </a:spcAft>
            <a:buChar char="•"/>
          </a:pPr>
          <a:r>
            <a:rPr lang="en-US" sz="1100" b="0" i="0" kern="1200" dirty="0"/>
            <a:t>It’s used to detect the level of liquids and other fluids and fluidized solids, including granular materials, slurries and powders that exhibit an upper free surface. Level sensors is also using for water waste management and recycling purpose, like it’s using to measure water tank levels, petrol fuel gauging, high or low level alarm, liquid assets inventory and irrigation control.</a:t>
          </a:r>
          <a:endParaRPr lang="en-US" sz="1100" kern="1200" dirty="0"/>
        </a:p>
      </dsp:txBody>
      <dsp:txXfrm>
        <a:off x="2352930" y="1169302"/>
        <a:ext cx="8880219" cy="1063001"/>
      </dsp:txXfrm>
    </dsp:sp>
    <dsp:sp modelId="{01761EF4-364B-4B0A-B476-35E66C39ADC8}">
      <dsp:nvSpPr>
        <dsp:cNvPr id="0" name=""/>
        <dsp:cNvSpPr/>
      </dsp:nvSpPr>
      <dsp:spPr>
        <a:xfrm>
          <a:off x="106300" y="1275602"/>
          <a:ext cx="2246630" cy="850401"/>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6CDF0C-0C29-4B48-83FD-6EB76B74648A}">
      <dsp:nvSpPr>
        <dsp:cNvPr id="0" name=""/>
        <dsp:cNvSpPr/>
      </dsp:nvSpPr>
      <dsp:spPr>
        <a:xfrm>
          <a:off x="0" y="2338604"/>
          <a:ext cx="11233150" cy="1063001"/>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IR Sensor</a:t>
          </a:r>
          <a:endParaRPr lang="en-US" sz="1400" kern="1200" dirty="0"/>
        </a:p>
        <a:p>
          <a:pPr marL="57150" lvl="1" indent="-57150" algn="l" defTabSz="488950">
            <a:lnSpc>
              <a:spcPct val="90000"/>
            </a:lnSpc>
            <a:spcBef>
              <a:spcPct val="0"/>
            </a:spcBef>
            <a:spcAft>
              <a:spcPct val="15000"/>
            </a:spcAft>
            <a:buChar char="•"/>
          </a:pPr>
          <a:r>
            <a:rPr lang="en-US" sz="1100" b="0" i="0" kern="1200" dirty="0"/>
            <a:t>This smart gadget is used to detect the infrared lights. Infrared sensor visualize the heat leaks in houses, identify environmental chemicals in the environment, and helping doctor to measure patient blood flow. It can be integrated with wearable electronics. A very simple example, all the remotes having IR sensor, it’s using to pass the command to respective devices, like TV remote, fan remote, vehicle key remote all having infrared sensor.</a:t>
          </a:r>
          <a:endParaRPr lang="en-US" sz="1100" kern="1200" dirty="0"/>
        </a:p>
      </dsp:txBody>
      <dsp:txXfrm>
        <a:off x="2352930" y="2338604"/>
        <a:ext cx="8880219" cy="1063001"/>
      </dsp:txXfrm>
    </dsp:sp>
    <dsp:sp modelId="{9E110957-050A-403E-A3CC-4D73729EBDD5}">
      <dsp:nvSpPr>
        <dsp:cNvPr id="0" name=""/>
        <dsp:cNvSpPr/>
      </dsp:nvSpPr>
      <dsp:spPr>
        <a:xfrm>
          <a:off x="106300" y="2444904"/>
          <a:ext cx="2246630" cy="850401"/>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A04F9-1BD8-4E12-8BF7-239E5C4AB518}">
      <dsp:nvSpPr>
        <dsp:cNvPr id="0" name=""/>
        <dsp:cNvSpPr/>
      </dsp:nvSpPr>
      <dsp:spPr>
        <a:xfrm>
          <a:off x="0" y="3507906"/>
          <a:ext cx="11233150" cy="1063001"/>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Ultrasonic Sensor</a:t>
          </a:r>
          <a:endParaRPr lang="en-US" sz="1400" kern="1200" dirty="0"/>
        </a:p>
        <a:p>
          <a:pPr marL="57150" lvl="1" indent="-57150" algn="l" defTabSz="488950">
            <a:lnSpc>
              <a:spcPct val="90000"/>
            </a:lnSpc>
            <a:spcBef>
              <a:spcPct val="0"/>
            </a:spcBef>
            <a:spcAft>
              <a:spcPct val="15000"/>
            </a:spcAft>
            <a:buChar char="•"/>
          </a:pPr>
          <a:r>
            <a:rPr lang="en-US" sz="1100" b="0" i="0" kern="1200" dirty="0"/>
            <a:t>An Ultrasonic sensor is used to measure the distance between the two object by using sound waves. It’s measure distance by sending sound wave at a specific frequency and listen that sound wave house to measure distance. There are two kind of an ultrasonic sensor is, “active ultrasonic sensor” and “passive ultrasonic sensors”. An active ultrasonic sensors generates the high frequency sound wave to receive back the ultrasonic sensor for evaluating the echo. But, passive ultrasonic sensors are just used for detecting ultrasonic noise which is present under specific conditions.</a:t>
          </a:r>
          <a:endParaRPr lang="en-US" sz="1100" kern="1200" dirty="0"/>
        </a:p>
      </dsp:txBody>
      <dsp:txXfrm>
        <a:off x="2352930" y="3507906"/>
        <a:ext cx="8880219" cy="1063001"/>
      </dsp:txXfrm>
    </dsp:sp>
    <dsp:sp modelId="{81055DB6-B5B3-4FB5-802E-42B1DAB78F0A}">
      <dsp:nvSpPr>
        <dsp:cNvPr id="0" name=""/>
        <dsp:cNvSpPr/>
      </dsp:nvSpPr>
      <dsp:spPr>
        <a:xfrm>
          <a:off x="106300" y="3614206"/>
          <a:ext cx="2246630" cy="850401"/>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E7A8B-D13F-4760-B87B-5F9618E07FBE}">
      <dsp:nvSpPr>
        <dsp:cNvPr id="0" name=""/>
        <dsp:cNvSpPr/>
      </dsp:nvSpPr>
      <dsp:spPr>
        <a:xfrm>
          <a:off x="0" y="314937"/>
          <a:ext cx="8128000"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AB2C46-351E-40B9-B310-6E5F156CFB5B}">
      <dsp:nvSpPr>
        <dsp:cNvPr id="0" name=""/>
        <dsp:cNvSpPr/>
      </dsp:nvSpPr>
      <dsp:spPr>
        <a:xfrm>
          <a:off x="406400" y="19737"/>
          <a:ext cx="568960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a:t>Hydraulic</a:t>
          </a:r>
          <a:endParaRPr lang="en-US" sz="2000" kern="1200" dirty="0"/>
        </a:p>
      </dsp:txBody>
      <dsp:txXfrm>
        <a:off x="435221" y="48558"/>
        <a:ext cx="5631958" cy="532758"/>
      </dsp:txXfrm>
    </dsp:sp>
    <dsp:sp modelId="{13F9D478-6C75-4C12-91B1-B43B128F2C79}">
      <dsp:nvSpPr>
        <dsp:cNvPr id="0" name=""/>
        <dsp:cNvSpPr/>
      </dsp:nvSpPr>
      <dsp:spPr>
        <a:xfrm>
          <a:off x="0" y="1222137"/>
          <a:ext cx="8128000"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F895C3-3681-4B5C-ADEF-E1EF9F084990}">
      <dsp:nvSpPr>
        <dsp:cNvPr id="0" name=""/>
        <dsp:cNvSpPr/>
      </dsp:nvSpPr>
      <dsp:spPr>
        <a:xfrm>
          <a:off x="406400" y="926937"/>
          <a:ext cx="5689600"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a:t>Pneumatic</a:t>
          </a:r>
          <a:endParaRPr lang="en-US" sz="2000" b="1" kern="1200" dirty="0"/>
        </a:p>
      </dsp:txBody>
      <dsp:txXfrm>
        <a:off x="435221" y="955758"/>
        <a:ext cx="5631958" cy="532758"/>
      </dsp:txXfrm>
    </dsp:sp>
    <dsp:sp modelId="{8313AED7-4390-497C-94F3-2A95B94DFA37}">
      <dsp:nvSpPr>
        <dsp:cNvPr id="0" name=""/>
        <dsp:cNvSpPr/>
      </dsp:nvSpPr>
      <dsp:spPr>
        <a:xfrm>
          <a:off x="0" y="2129337"/>
          <a:ext cx="8128000"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CFD306-2C0B-46BF-BA97-7C582896356A}">
      <dsp:nvSpPr>
        <dsp:cNvPr id="0" name=""/>
        <dsp:cNvSpPr/>
      </dsp:nvSpPr>
      <dsp:spPr>
        <a:xfrm>
          <a:off x="406400" y="1834137"/>
          <a:ext cx="5689600"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a:t>Electrical</a:t>
          </a:r>
          <a:endParaRPr lang="en-US" sz="2000" b="1" kern="1200" dirty="0"/>
        </a:p>
      </dsp:txBody>
      <dsp:txXfrm>
        <a:off x="435221" y="1862958"/>
        <a:ext cx="5631958" cy="532758"/>
      </dsp:txXfrm>
    </dsp:sp>
    <dsp:sp modelId="{37168E95-0ECB-40EF-853A-BA6EE2D76BA0}">
      <dsp:nvSpPr>
        <dsp:cNvPr id="0" name=""/>
        <dsp:cNvSpPr/>
      </dsp:nvSpPr>
      <dsp:spPr>
        <a:xfrm>
          <a:off x="0" y="3036537"/>
          <a:ext cx="8128000"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202517-01E7-4426-B870-50C04AE5B420}">
      <dsp:nvSpPr>
        <dsp:cNvPr id="0" name=""/>
        <dsp:cNvSpPr/>
      </dsp:nvSpPr>
      <dsp:spPr>
        <a:xfrm>
          <a:off x="406400" y="2741337"/>
          <a:ext cx="5689600"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a:t>Thermal/ Magnetic</a:t>
          </a:r>
          <a:endParaRPr lang="en-US" sz="2000" b="1" kern="1200" dirty="0"/>
        </a:p>
      </dsp:txBody>
      <dsp:txXfrm>
        <a:off x="435221" y="2770158"/>
        <a:ext cx="5631958" cy="532758"/>
      </dsp:txXfrm>
    </dsp:sp>
    <dsp:sp modelId="{6AF5E644-B08B-43E3-A206-BAE2301E09DF}">
      <dsp:nvSpPr>
        <dsp:cNvPr id="0" name=""/>
        <dsp:cNvSpPr/>
      </dsp:nvSpPr>
      <dsp:spPr>
        <a:xfrm>
          <a:off x="0" y="3943737"/>
          <a:ext cx="8128000" cy="504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1C776-7527-478D-8221-FFD0EECFB64C}">
      <dsp:nvSpPr>
        <dsp:cNvPr id="0" name=""/>
        <dsp:cNvSpPr/>
      </dsp:nvSpPr>
      <dsp:spPr>
        <a:xfrm>
          <a:off x="406400" y="3648537"/>
          <a:ext cx="5689600"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a:t>Mechanical</a:t>
          </a:r>
          <a:endParaRPr lang="en-US" sz="2000" kern="1200" dirty="0"/>
        </a:p>
      </dsp:txBody>
      <dsp:txXfrm>
        <a:off x="435221" y="3677358"/>
        <a:ext cx="563195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615CD-DC23-4D3B-B7E5-C145D544036C}">
      <dsp:nvSpPr>
        <dsp:cNvPr id="0" name=""/>
        <dsp:cNvSpPr/>
      </dsp:nvSpPr>
      <dsp:spPr>
        <a:xfrm>
          <a:off x="3290" y="589754"/>
          <a:ext cx="2610829" cy="1566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Electric Motor</a:t>
          </a:r>
        </a:p>
      </dsp:txBody>
      <dsp:txXfrm>
        <a:off x="3290" y="589754"/>
        <a:ext cx="2610829" cy="1566497"/>
      </dsp:txXfrm>
    </dsp:sp>
    <dsp:sp modelId="{54A11D7D-72CF-406E-A884-9C67F7582477}">
      <dsp:nvSpPr>
        <dsp:cNvPr id="0" name=""/>
        <dsp:cNvSpPr/>
      </dsp:nvSpPr>
      <dsp:spPr>
        <a:xfrm>
          <a:off x="2875203" y="589754"/>
          <a:ext cx="2610829" cy="15664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Solenoid</a:t>
          </a:r>
        </a:p>
      </dsp:txBody>
      <dsp:txXfrm>
        <a:off x="2875203" y="589754"/>
        <a:ext cx="2610829" cy="1566497"/>
      </dsp:txXfrm>
    </dsp:sp>
    <dsp:sp modelId="{7A9C420E-24AC-4408-9ADA-FE619A8EC89E}">
      <dsp:nvSpPr>
        <dsp:cNvPr id="0" name=""/>
        <dsp:cNvSpPr/>
      </dsp:nvSpPr>
      <dsp:spPr>
        <a:xfrm>
          <a:off x="5747116" y="589754"/>
          <a:ext cx="2610829" cy="1566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Hard Drive Stepper Motor</a:t>
          </a:r>
        </a:p>
      </dsp:txBody>
      <dsp:txXfrm>
        <a:off x="5747116" y="589754"/>
        <a:ext cx="2610829" cy="1566497"/>
      </dsp:txXfrm>
    </dsp:sp>
    <dsp:sp modelId="{580C51D3-D8E8-47B6-8EE7-FE79D8363951}">
      <dsp:nvSpPr>
        <dsp:cNvPr id="0" name=""/>
        <dsp:cNvSpPr/>
      </dsp:nvSpPr>
      <dsp:spPr>
        <a:xfrm>
          <a:off x="8619029" y="589754"/>
          <a:ext cx="2610829" cy="15664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Comb Drive</a:t>
          </a:r>
        </a:p>
      </dsp:txBody>
      <dsp:txXfrm>
        <a:off x="8619029" y="589754"/>
        <a:ext cx="2610829" cy="1566497"/>
      </dsp:txXfrm>
    </dsp:sp>
    <dsp:sp modelId="{EFE787FA-6128-4933-961A-8B076D16222E}">
      <dsp:nvSpPr>
        <dsp:cNvPr id="0" name=""/>
        <dsp:cNvSpPr/>
      </dsp:nvSpPr>
      <dsp:spPr>
        <a:xfrm>
          <a:off x="1439247" y="2417335"/>
          <a:ext cx="2610829" cy="156649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Hydraulic Cylinder</a:t>
          </a:r>
        </a:p>
      </dsp:txBody>
      <dsp:txXfrm>
        <a:off x="1439247" y="2417335"/>
        <a:ext cx="2610829" cy="1566497"/>
      </dsp:txXfrm>
    </dsp:sp>
    <dsp:sp modelId="{ABC77EC8-EC43-4372-8611-CCDAE58E70DA}">
      <dsp:nvSpPr>
        <dsp:cNvPr id="0" name=""/>
        <dsp:cNvSpPr/>
      </dsp:nvSpPr>
      <dsp:spPr>
        <a:xfrm>
          <a:off x="4311160" y="2417335"/>
          <a:ext cx="2610829" cy="1566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Piezoelectric Actuator</a:t>
          </a:r>
        </a:p>
      </dsp:txBody>
      <dsp:txXfrm>
        <a:off x="4311160" y="2417335"/>
        <a:ext cx="2610829" cy="1566497"/>
      </dsp:txXfrm>
    </dsp:sp>
    <dsp:sp modelId="{5EC748A8-43DA-4C7F-B201-40E315F3DA24}">
      <dsp:nvSpPr>
        <dsp:cNvPr id="0" name=""/>
        <dsp:cNvSpPr/>
      </dsp:nvSpPr>
      <dsp:spPr>
        <a:xfrm>
          <a:off x="7183072" y="2417335"/>
          <a:ext cx="2610829" cy="15664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Pneumatic Actuator</a:t>
          </a:r>
        </a:p>
      </dsp:txBody>
      <dsp:txXfrm>
        <a:off x="7183072" y="2417335"/>
        <a:ext cx="2610829" cy="15664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6B2C7-D09C-46FF-A9A6-9C20F65FFA8E}">
      <dsp:nvSpPr>
        <dsp:cNvPr id="0" name=""/>
        <dsp:cNvSpPr/>
      </dsp:nvSpPr>
      <dsp:spPr>
        <a:xfrm>
          <a:off x="5608256" y="1187318"/>
          <a:ext cx="4942344" cy="351940"/>
        </a:xfrm>
        <a:custGeom>
          <a:avLst/>
          <a:gdLst/>
          <a:ahLst/>
          <a:cxnLst/>
          <a:rect l="0" t="0" r="0" b="0"/>
          <a:pathLst>
            <a:path>
              <a:moveTo>
                <a:pt x="0" y="0"/>
              </a:moveTo>
              <a:lnTo>
                <a:pt x="0" y="209220"/>
              </a:lnTo>
              <a:lnTo>
                <a:pt x="4942344" y="209220"/>
              </a:lnTo>
              <a:lnTo>
                <a:pt x="4942344"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C57B7-5C42-401A-82CF-846DDED6215C}">
      <dsp:nvSpPr>
        <dsp:cNvPr id="0" name=""/>
        <dsp:cNvSpPr/>
      </dsp:nvSpPr>
      <dsp:spPr>
        <a:xfrm>
          <a:off x="5608256" y="1187318"/>
          <a:ext cx="3297669" cy="351940"/>
        </a:xfrm>
        <a:custGeom>
          <a:avLst/>
          <a:gdLst/>
          <a:ahLst/>
          <a:cxnLst/>
          <a:rect l="0" t="0" r="0" b="0"/>
          <a:pathLst>
            <a:path>
              <a:moveTo>
                <a:pt x="0" y="0"/>
              </a:moveTo>
              <a:lnTo>
                <a:pt x="0" y="209220"/>
              </a:lnTo>
              <a:lnTo>
                <a:pt x="3297669" y="209220"/>
              </a:lnTo>
              <a:lnTo>
                <a:pt x="3297669"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C46937-41B7-4C4A-8705-832036A2F4FC}">
      <dsp:nvSpPr>
        <dsp:cNvPr id="0" name=""/>
        <dsp:cNvSpPr/>
      </dsp:nvSpPr>
      <dsp:spPr>
        <a:xfrm>
          <a:off x="5608256" y="1187318"/>
          <a:ext cx="1652993" cy="351940"/>
        </a:xfrm>
        <a:custGeom>
          <a:avLst/>
          <a:gdLst/>
          <a:ahLst/>
          <a:cxnLst/>
          <a:rect l="0" t="0" r="0" b="0"/>
          <a:pathLst>
            <a:path>
              <a:moveTo>
                <a:pt x="0" y="0"/>
              </a:moveTo>
              <a:lnTo>
                <a:pt x="0" y="209220"/>
              </a:lnTo>
              <a:lnTo>
                <a:pt x="1652993" y="209220"/>
              </a:lnTo>
              <a:lnTo>
                <a:pt x="1652993"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0B2BD5-E81F-4D68-80C3-2DF77B4388C5}">
      <dsp:nvSpPr>
        <dsp:cNvPr id="0" name=""/>
        <dsp:cNvSpPr/>
      </dsp:nvSpPr>
      <dsp:spPr>
        <a:xfrm>
          <a:off x="5562536" y="1187318"/>
          <a:ext cx="91440" cy="351940"/>
        </a:xfrm>
        <a:custGeom>
          <a:avLst/>
          <a:gdLst/>
          <a:ahLst/>
          <a:cxnLst/>
          <a:rect l="0" t="0" r="0" b="0"/>
          <a:pathLst>
            <a:path>
              <a:moveTo>
                <a:pt x="45720" y="0"/>
              </a:moveTo>
              <a:lnTo>
                <a:pt x="45720" y="209220"/>
              </a:lnTo>
              <a:lnTo>
                <a:pt x="54038" y="209220"/>
              </a:lnTo>
              <a:lnTo>
                <a:pt x="54038"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0782E6-C764-412E-94EA-195BCBC4EA12}">
      <dsp:nvSpPr>
        <dsp:cNvPr id="0" name=""/>
        <dsp:cNvSpPr/>
      </dsp:nvSpPr>
      <dsp:spPr>
        <a:xfrm>
          <a:off x="3971899" y="1187318"/>
          <a:ext cx="1636356" cy="351940"/>
        </a:xfrm>
        <a:custGeom>
          <a:avLst/>
          <a:gdLst/>
          <a:ahLst/>
          <a:cxnLst/>
          <a:rect l="0" t="0" r="0" b="0"/>
          <a:pathLst>
            <a:path>
              <a:moveTo>
                <a:pt x="1636356" y="0"/>
              </a:moveTo>
              <a:lnTo>
                <a:pt x="1636356" y="209220"/>
              </a:lnTo>
              <a:lnTo>
                <a:pt x="0" y="209220"/>
              </a:lnTo>
              <a:lnTo>
                <a:pt x="0"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A1F89F-8B92-454F-8517-A9E2309DC865}">
      <dsp:nvSpPr>
        <dsp:cNvPr id="0" name=""/>
        <dsp:cNvSpPr/>
      </dsp:nvSpPr>
      <dsp:spPr>
        <a:xfrm>
          <a:off x="2327224" y="1187318"/>
          <a:ext cx="3281032" cy="351940"/>
        </a:xfrm>
        <a:custGeom>
          <a:avLst/>
          <a:gdLst/>
          <a:ahLst/>
          <a:cxnLst/>
          <a:rect l="0" t="0" r="0" b="0"/>
          <a:pathLst>
            <a:path>
              <a:moveTo>
                <a:pt x="3281032" y="0"/>
              </a:moveTo>
              <a:lnTo>
                <a:pt x="3281032" y="209220"/>
              </a:lnTo>
              <a:lnTo>
                <a:pt x="0" y="209220"/>
              </a:lnTo>
              <a:lnTo>
                <a:pt x="0"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255666-DE18-43E2-93EC-23D1EE34BD2C}">
      <dsp:nvSpPr>
        <dsp:cNvPr id="0" name=""/>
        <dsp:cNvSpPr/>
      </dsp:nvSpPr>
      <dsp:spPr>
        <a:xfrm>
          <a:off x="682548" y="1187318"/>
          <a:ext cx="4925707" cy="351940"/>
        </a:xfrm>
        <a:custGeom>
          <a:avLst/>
          <a:gdLst/>
          <a:ahLst/>
          <a:cxnLst/>
          <a:rect l="0" t="0" r="0" b="0"/>
          <a:pathLst>
            <a:path>
              <a:moveTo>
                <a:pt x="4925707" y="0"/>
              </a:moveTo>
              <a:lnTo>
                <a:pt x="4925707" y="209220"/>
              </a:lnTo>
              <a:lnTo>
                <a:pt x="0" y="209220"/>
              </a:lnTo>
              <a:lnTo>
                <a:pt x="0" y="35194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A0E50-EE4A-4944-9827-9024FE5E204C}">
      <dsp:nvSpPr>
        <dsp:cNvPr id="0" name=""/>
        <dsp:cNvSpPr/>
      </dsp:nvSpPr>
      <dsp:spPr>
        <a:xfrm>
          <a:off x="4928638" y="507700"/>
          <a:ext cx="1359235" cy="67961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Actuator</a:t>
          </a:r>
        </a:p>
      </dsp:txBody>
      <dsp:txXfrm>
        <a:off x="4928638" y="507700"/>
        <a:ext cx="1359235" cy="679617"/>
      </dsp:txXfrm>
    </dsp:sp>
    <dsp:sp modelId="{EFE0C678-BC0E-4ADA-8A22-5CEF2DC2C8DF}">
      <dsp:nvSpPr>
        <dsp:cNvPr id="0" name=""/>
        <dsp:cNvSpPr/>
      </dsp:nvSpPr>
      <dsp:spPr>
        <a:xfrm>
          <a:off x="2931"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Electric Linear</a:t>
          </a:r>
        </a:p>
      </dsp:txBody>
      <dsp:txXfrm>
        <a:off x="2931" y="1539258"/>
        <a:ext cx="1359235" cy="679617"/>
      </dsp:txXfrm>
    </dsp:sp>
    <dsp:sp modelId="{3A1C0146-9262-4842-8F02-00F59325BA53}">
      <dsp:nvSpPr>
        <dsp:cNvPr id="0" name=""/>
        <dsp:cNvSpPr/>
      </dsp:nvSpPr>
      <dsp:spPr>
        <a:xfrm>
          <a:off x="1647606"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Electric Rotary</a:t>
          </a:r>
        </a:p>
      </dsp:txBody>
      <dsp:txXfrm>
        <a:off x="1647606" y="1539258"/>
        <a:ext cx="1359235" cy="679617"/>
      </dsp:txXfrm>
    </dsp:sp>
    <dsp:sp modelId="{08F94B85-DF20-42B5-B087-AA442306C0C2}">
      <dsp:nvSpPr>
        <dsp:cNvPr id="0" name=""/>
        <dsp:cNvSpPr/>
      </dsp:nvSpPr>
      <dsp:spPr>
        <a:xfrm>
          <a:off x="3292281"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Fluid Power Linear</a:t>
          </a:r>
        </a:p>
      </dsp:txBody>
      <dsp:txXfrm>
        <a:off x="3292281" y="1539258"/>
        <a:ext cx="1359235" cy="679617"/>
      </dsp:txXfrm>
    </dsp:sp>
    <dsp:sp modelId="{79DE8066-82CE-41D1-A4FF-1DE76CDF69A0}">
      <dsp:nvSpPr>
        <dsp:cNvPr id="0" name=""/>
        <dsp:cNvSpPr/>
      </dsp:nvSpPr>
      <dsp:spPr>
        <a:xfrm>
          <a:off x="4936957"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Fluid Power Rotary</a:t>
          </a:r>
        </a:p>
      </dsp:txBody>
      <dsp:txXfrm>
        <a:off x="4936957" y="1539258"/>
        <a:ext cx="1359235" cy="679617"/>
      </dsp:txXfrm>
    </dsp:sp>
    <dsp:sp modelId="{E6DF6A1E-963A-44B0-B94B-C944D5D307E8}">
      <dsp:nvSpPr>
        <dsp:cNvPr id="0" name=""/>
        <dsp:cNvSpPr/>
      </dsp:nvSpPr>
      <dsp:spPr>
        <a:xfrm>
          <a:off x="6581632"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Linear Chain Actuators</a:t>
          </a:r>
        </a:p>
      </dsp:txBody>
      <dsp:txXfrm>
        <a:off x="6581632" y="1539258"/>
        <a:ext cx="1359235" cy="679617"/>
      </dsp:txXfrm>
    </dsp:sp>
    <dsp:sp modelId="{5881C9ED-0C35-4B1C-B219-3ED1E843343D}">
      <dsp:nvSpPr>
        <dsp:cNvPr id="0" name=""/>
        <dsp:cNvSpPr/>
      </dsp:nvSpPr>
      <dsp:spPr>
        <a:xfrm>
          <a:off x="8226307"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Manual Linear</a:t>
          </a:r>
        </a:p>
      </dsp:txBody>
      <dsp:txXfrm>
        <a:off x="8226307" y="1539258"/>
        <a:ext cx="1359235" cy="679617"/>
      </dsp:txXfrm>
    </dsp:sp>
    <dsp:sp modelId="{E389C30B-88E3-4B6D-9508-72936D29B959}">
      <dsp:nvSpPr>
        <dsp:cNvPr id="0" name=""/>
        <dsp:cNvSpPr/>
      </dsp:nvSpPr>
      <dsp:spPr>
        <a:xfrm>
          <a:off x="9870983" y="1539258"/>
          <a:ext cx="1359235" cy="67961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Manual Rotary</a:t>
          </a:r>
        </a:p>
      </dsp:txBody>
      <dsp:txXfrm>
        <a:off x="9870983" y="1539258"/>
        <a:ext cx="1359235" cy="6796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ECDBF-8529-4001-B095-01658C6CF7AE}" type="datetimeFigureOut">
              <a:rPr lang="en-US" smtClean="0"/>
              <a:t>9/3/2022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A777-D1A5-4F96-9F77-C1F83C7584CC}" type="slidenum">
              <a:rPr lang="en-US" smtClean="0"/>
              <a:t>‹#›</a:t>
            </a:fld>
            <a:endParaRPr lang="en-US"/>
          </a:p>
        </p:txBody>
      </p:sp>
    </p:spTree>
    <p:extLst>
      <p:ext uri="{BB962C8B-B14F-4D97-AF65-F5344CB8AC3E}">
        <p14:creationId xmlns:p14="http://schemas.microsoft.com/office/powerpoint/2010/main" val="26935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27754F-885C-4DBE-BB90-90D641A78694}" type="datetime1">
              <a:rPr lang="en-US" smtClean="0"/>
              <a:t>9/3/2022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endParaRPr lang="en-US" dirty="0"/>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190" y="103824"/>
            <a:ext cx="919918" cy="703484"/>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Tree>
    <p:extLst>
      <p:ext uri="{BB962C8B-B14F-4D97-AF65-F5344CB8AC3E}">
        <p14:creationId xmlns:p14="http://schemas.microsoft.com/office/powerpoint/2010/main" val="22267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278C33-D563-43DC-9EC0-67A065E3E7C3}" type="datetime1">
              <a:rPr lang="en-US" smtClean="0"/>
              <a:t>9/3/2022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485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6C0F-B7E3-44B5-BF46-63540187B22C}" type="datetime1">
              <a:rPr lang="en-US" smtClean="0"/>
              <a:t>9/3/2022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7387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531" y="734498"/>
            <a:ext cx="11234057" cy="868750"/>
          </a:xfrm>
          <a:solidFill>
            <a:schemeClr val="accent1">
              <a:alpha val="89000"/>
            </a:schemeClr>
          </a:solidFill>
        </p:spPr>
        <p:txBody>
          <a:bodyPr/>
          <a:lstStyle/>
          <a:p>
            <a:r>
              <a:rPr lang="en-US" dirty="0"/>
              <a:t>Click to edit Master title style</a:t>
            </a:r>
          </a:p>
        </p:txBody>
      </p:sp>
      <p:sp>
        <p:nvSpPr>
          <p:cNvPr id="3" name="Content Placeholder 2"/>
          <p:cNvSpPr>
            <a:spLocks noGrp="1"/>
          </p:cNvSpPr>
          <p:nvPr>
            <p:ph idx="1"/>
          </p:nvPr>
        </p:nvSpPr>
        <p:spPr>
          <a:xfrm>
            <a:off x="466531" y="1603248"/>
            <a:ext cx="11234057" cy="457371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759" y="103823"/>
            <a:ext cx="919918" cy="583178"/>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
        <p:nvSpPr>
          <p:cNvPr id="9" name="Footer Placeholder 4"/>
          <p:cNvSpPr txBox="1">
            <a:spLocks/>
          </p:cNvSpPr>
          <p:nvPr userDrawn="1"/>
        </p:nvSpPr>
        <p:spPr>
          <a:xfrm>
            <a:off x="466531" y="6356350"/>
            <a:ext cx="11234057" cy="365125"/>
          </a:xfrm>
          <a:prstGeom prst="rect">
            <a:avLst/>
          </a:prstGeom>
          <a:solidFill>
            <a:schemeClr val="accent1"/>
          </a:solidFill>
          <a:ln>
            <a:solidFill>
              <a:schemeClr val="accent1"/>
            </a:solid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U &amp; P U Patel Department of Computer Engineering</a:t>
            </a:r>
          </a:p>
        </p:txBody>
      </p:sp>
    </p:spTree>
    <p:extLst>
      <p:ext uri="{BB962C8B-B14F-4D97-AF65-F5344CB8AC3E}">
        <p14:creationId xmlns:p14="http://schemas.microsoft.com/office/powerpoint/2010/main" val="25958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10508-A8C1-41DC-8764-0BF270979A78}" type="datetime1">
              <a:rPr lang="en-US" smtClean="0"/>
              <a:t>9/3/2022</a:t>
            </a:fld>
            <a:endParaRPr lang="en-US"/>
          </a:p>
        </p:txBody>
      </p:sp>
      <p:sp>
        <p:nvSpPr>
          <p:cNvPr id="5" name="Footer Placeholder 4"/>
          <p:cNvSpPr>
            <a:spLocks noGrp="1"/>
          </p:cNvSpPr>
          <p:nvPr>
            <p:ph type="ftr" sz="quarter" idx="11"/>
          </p:nvPr>
        </p:nvSpPr>
        <p:spPr/>
        <p:txBody>
          <a:bodyPr/>
          <a:lstStyle/>
          <a:p>
            <a:r>
              <a:rPr lang="en-US"/>
              <a:t>U &amp; PU Patel Department of Computer Engineering</a:t>
            </a:r>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238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F2CE47-EB2E-4F89-83E5-B56691B1E183}" type="datetime1">
              <a:rPr lang="en-US" smtClean="0"/>
              <a:t>9/3/2022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42001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2EF353-0A2F-4EFE-86E0-8209D466B7CA}" type="datetime1">
              <a:rPr lang="en-US" smtClean="0"/>
              <a:t>9/3/2022</a:t>
            </a:fld>
            <a:endParaRPr lang="en-US"/>
          </a:p>
        </p:txBody>
      </p:sp>
      <p:sp>
        <p:nvSpPr>
          <p:cNvPr id="8" name="Footer Placeholder 7"/>
          <p:cNvSpPr>
            <a:spLocks noGrp="1"/>
          </p:cNvSpPr>
          <p:nvPr>
            <p:ph type="ftr" sz="quarter" idx="11"/>
          </p:nvPr>
        </p:nvSpPr>
        <p:spPr/>
        <p:txBody>
          <a:bodyPr/>
          <a:lstStyle/>
          <a:p>
            <a:r>
              <a:rPr lang="en-US"/>
              <a:t>U &amp; PU Patel Department of Computer Engineering</a:t>
            </a:r>
          </a:p>
        </p:txBody>
      </p:sp>
      <p:sp>
        <p:nvSpPr>
          <p:cNvPr id="9" name="Slide Number Placeholder 8"/>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26337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D7C5C-4C9A-48BB-A989-CC25BE87E2E5}" type="datetime1">
              <a:rPr lang="en-US" smtClean="0"/>
              <a:t>9/3/2022</a:t>
            </a:fld>
            <a:endParaRPr lang="en-US"/>
          </a:p>
        </p:txBody>
      </p:sp>
      <p:sp>
        <p:nvSpPr>
          <p:cNvPr id="4" name="Footer Placeholder 3"/>
          <p:cNvSpPr>
            <a:spLocks noGrp="1"/>
          </p:cNvSpPr>
          <p:nvPr>
            <p:ph type="ftr" sz="quarter" idx="11"/>
          </p:nvPr>
        </p:nvSpPr>
        <p:spPr/>
        <p:txBody>
          <a:bodyPr/>
          <a:lstStyle/>
          <a:p>
            <a:r>
              <a:rPr lang="en-US"/>
              <a:t>U &amp; PU Patel Department of Computer Engineering</a:t>
            </a:r>
          </a:p>
        </p:txBody>
      </p:sp>
      <p:sp>
        <p:nvSpPr>
          <p:cNvPr id="5" name="Slide Number Placeholder 4"/>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690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1F89-E518-42C7-8F2E-850D172D7C94}" type="datetime1">
              <a:rPr lang="en-US" smtClean="0"/>
              <a:t>9/3/2022</a:t>
            </a:fld>
            <a:endParaRPr lang="en-US"/>
          </a:p>
        </p:txBody>
      </p:sp>
      <p:sp>
        <p:nvSpPr>
          <p:cNvPr id="3" name="Footer Placeholder 2"/>
          <p:cNvSpPr>
            <a:spLocks noGrp="1"/>
          </p:cNvSpPr>
          <p:nvPr>
            <p:ph type="ftr" sz="quarter" idx="11"/>
          </p:nvPr>
        </p:nvSpPr>
        <p:spPr/>
        <p:txBody>
          <a:bodyPr/>
          <a:lstStyle/>
          <a:p>
            <a:r>
              <a:rPr lang="en-US"/>
              <a:t>U &amp; PU Patel Department of Computer Engineering</a:t>
            </a:r>
          </a:p>
        </p:txBody>
      </p:sp>
      <p:sp>
        <p:nvSpPr>
          <p:cNvPr id="4" name="Slide Number Placeholder 3"/>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9250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B6CDE2-2669-4BDE-BF97-0C60FE593F70}" type="datetime1">
              <a:rPr lang="en-US" smtClean="0"/>
              <a:t>9/3/2022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47859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30357D-6533-4A8D-8650-3BE580A848BD}" type="datetime1">
              <a:rPr lang="en-US" smtClean="0"/>
              <a:t>9/3/2022</a:t>
            </a:fld>
            <a:endParaRPr lang="en-US"/>
          </a:p>
        </p:txBody>
      </p:sp>
      <p:sp>
        <p:nvSpPr>
          <p:cNvPr id="6" name="Footer Placeholder 5"/>
          <p:cNvSpPr>
            <a:spLocks noGrp="1"/>
          </p:cNvSpPr>
          <p:nvPr>
            <p:ph type="ftr" sz="quarter" idx="11"/>
          </p:nvPr>
        </p:nvSpPr>
        <p:spPr/>
        <p:txBody>
          <a:bodyPr/>
          <a:lstStyle/>
          <a:p>
            <a:r>
              <a:rPr lang="en-US"/>
              <a:t>U &amp; PU Patel Department of Computer Engineering</a:t>
            </a:r>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1113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16EA-39BA-450A-A7AD-48150EF9691D}" type="datetime1">
              <a:rPr lang="en-US" smtClean="0"/>
              <a:t>9/3/2022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 &amp; PU Patel Department of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AEEA-9174-4531-AD53-E5B9EB5F46C0}" type="slidenum">
              <a:rPr lang="en-US" smtClean="0"/>
              <a:t>‹#›</a:t>
            </a:fld>
            <a:endParaRPr lang="en-US"/>
          </a:p>
        </p:txBody>
      </p:sp>
    </p:spTree>
    <p:extLst>
      <p:ext uri="{BB962C8B-B14F-4D97-AF65-F5344CB8AC3E}">
        <p14:creationId xmlns:p14="http://schemas.microsoft.com/office/powerpoint/2010/main" val="25355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omasnet.com/articles/pumps-valves-accessories/types-of-actuators/" TargetMode="External"/><Relationship Id="rId2" Type="http://schemas.openxmlformats.org/officeDocument/2006/relationships/hyperlink" Target="https://iotboys.com/different-types-of-sensors/" TargetMode="External"/><Relationship Id="rId1" Type="http://schemas.openxmlformats.org/officeDocument/2006/relationships/slideLayout" Target="../slideLayouts/slideLayout2.xml"/><Relationship Id="rId5" Type="http://schemas.openxmlformats.org/officeDocument/2006/relationships/hyperlink" Target="https://ocw.mit.edu/courses/mechanical" TargetMode="External"/><Relationship Id="rId4" Type="http://schemas.openxmlformats.org/officeDocument/2006/relationships/hyperlink" Target="https://ielm.ust.hk/dfaculty/ajay/courses/alp/ieem110/lec%20s/s%20ensors/sensor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9760" y="979662"/>
            <a:ext cx="10080284" cy="1721976"/>
          </a:xfrm>
          <a:solidFill>
            <a:schemeClr val="accent1"/>
          </a:solidFill>
        </p:spPr>
        <p:txBody>
          <a:bodyPr>
            <a:normAutofit/>
          </a:bodyPr>
          <a:lstStyle/>
          <a:p>
            <a:endParaRPr lang="en-US" dirty="0"/>
          </a:p>
          <a:p>
            <a:r>
              <a:rPr lang="en-US" sz="4400" dirty="0"/>
              <a:t>Sensors and Actuators</a:t>
            </a:r>
          </a:p>
        </p:txBody>
      </p:sp>
      <p:pic>
        <p:nvPicPr>
          <p:cNvPr id="2" name="Picture 1"/>
          <p:cNvPicPr>
            <a:picLocks noChangeAspect="1"/>
          </p:cNvPicPr>
          <p:nvPr/>
        </p:nvPicPr>
        <p:blipFill>
          <a:blip r:embed="rId2"/>
          <a:stretch>
            <a:fillRect/>
          </a:stretch>
        </p:blipFill>
        <p:spPr>
          <a:xfrm>
            <a:off x="3526124" y="2724150"/>
            <a:ext cx="4858702" cy="4133850"/>
          </a:xfrm>
          <a:prstGeom prst="rect">
            <a:avLst/>
          </a:prstGeom>
        </p:spPr>
      </p:pic>
    </p:spTree>
    <p:extLst>
      <p:ext uri="{BB962C8B-B14F-4D97-AF65-F5344CB8AC3E}">
        <p14:creationId xmlns:p14="http://schemas.microsoft.com/office/powerpoint/2010/main" val="119098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2126039"/>
              </p:ext>
            </p:extLst>
          </p:nvPr>
        </p:nvGraphicFramePr>
        <p:xfrm>
          <a:off x="204086" y="1603248"/>
          <a:ext cx="11496502" cy="4639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55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6790800"/>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525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8709624"/>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36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Actuator</a:t>
            </a:r>
          </a:p>
        </p:txBody>
      </p:sp>
      <p:sp>
        <p:nvSpPr>
          <p:cNvPr id="3" name="Content Placeholder 2"/>
          <p:cNvSpPr>
            <a:spLocks noGrp="1"/>
          </p:cNvSpPr>
          <p:nvPr>
            <p:ph idx="1"/>
          </p:nvPr>
        </p:nvSpPr>
        <p:spPr/>
        <p:txBody>
          <a:bodyPr/>
          <a:lstStyle/>
          <a:p>
            <a:r>
              <a:rPr lang="en-US" dirty="0"/>
              <a:t>Part of system that deals with the control action required (mechanical action)</a:t>
            </a:r>
          </a:p>
          <a:p>
            <a:r>
              <a:rPr lang="en-US" dirty="0"/>
              <a:t>Mechanical or electro-mechanical devices</a:t>
            </a:r>
          </a:p>
          <a:p>
            <a:r>
              <a:rPr lang="en-US" dirty="0"/>
              <a:t>A control signal is input to an actuator and an energy source is necessary for its operation.</a:t>
            </a:r>
          </a:p>
          <a:p>
            <a:r>
              <a:rPr lang="en-US" dirty="0"/>
              <a:t>Available in both micro and macro scales.</a:t>
            </a:r>
          </a:p>
          <a:p>
            <a:endParaRPr lang="en-US" dirty="0"/>
          </a:p>
          <a:p>
            <a:endParaRPr lang="en-US" dirty="0"/>
          </a:p>
          <a:p>
            <a:endParaRPr lang="en-US" dirty="0"/>
          </a:p>
          <a:p>
            <a:endParaRPr lang="en-US" dirty="0"/>
          </a:p>
        </p:txBody>
      </p:sp>
      <p:grpSp>
        <p:nvGrpSpPr>
          <p:cNvPr id="16" name="Group 15"/>
          <p:cNvGrpSpPr/>
          <p:nvPr/>
        </p:nvGrpSpPr>
        <p:grpSpPr>
          <a:xfrm>
            <a:off x="6991004" y="3699162"/>
            <a:ext cx="4709584" cy="1920242"/>
            <a:chOff x="1487978" y="3350029"/>
            <a:chExt cx="7941427" cy="2280319"/>
          </a:xfrm>
        </p:grpSpPr>
        <p:sp>
          <p:nvSpPr>
            <p:cNvPr id="5" name="Rectangle 4"/>
            <p:cNvSpPr/>
            <p:nvPr/>
          </p:nvSpPr>
          <p:spPr>
            <a:xfrm>
              <a:off x="1487978" y="3350029"/>
              <a:ext cx="1878677" cy="723207"/>
            </a:xfrm>
            <a:prstGeom prst="rect">
              <a:avLst/>
            </a:prstGeom>
            <a:ln>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Energy Source</a:t>
              </a:r>
            </a:p>
          </p:txBody>
        </p:sp>
        <p:sp>
          <p:nvSpPr>
            <p:cNvPr id="6" name="Rectangle 5"/>
            <p:cNvSpPr/>
            <p:nvPr/>
          </p:nvSpPr>
          <p:spPr>
            <a:xfrm>
              <a:off x="4388102" y="3350029"/>
              <a:ext cx="1878677" cy="723207"/>
            </a:xfrm>
            <a:prstGeom prst="rect">
              <a:avLst/>
            </a:prstGeom>
            <a:ln>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Actuator</a:t>
              </a:r>
            </a:p>
          </p:txBody>
        </p:sp>
        <p:sp>
          <p:nvSpPr>
            <p:cNvPr id="7" name="Rectangle 6"/>
            <p:cNvSpPr/>
            <p:nvPr/>
          </p:nvSpPr>
          <p:spPr>
            <a:xfrm>
              <a:off x="4160396" y="4907141"/>
              <a:ext cx="2493042" cy="723207"/>
            </a:xfrm>
            <a:prstGeom prst="rect">
              <a:avLst/>
            </a:prstGeom>
            <a:ln>
              <a:prstDash val="solid"/>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Motion/Force</a:t>
              </a:r>
            </a:p>
          </p:txBody>
        </p:sp>
        <p:sp>
          <p:nvSpPr>
            <p:cNvPr id="8" name="Rectangle 7"/>
            <p:cNvSpPr/>
            <p:nvPr/>
          </p:nvSpPr>
          <p:spPr>
            <a:xfrm>
              <a:off x="7550728" y="3362246"/>
              <a:ext cx="1878677" cy="723207"/>
            </a:xfrm>
            <a:prstGeom prst="rect">
              <a:avLst/>
            </a:prstGeom>
            <a:ln>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 Control Signal</a:t>
              </a:r>
            </a:p>
          </p:txBody>
        </p:sp>
        <p:sp>
          <p:nvSpPr>
            <p:cNvPr id="9" name="Right Arrow 8"/>
            <p:cNvSpPr/>
            <p:nvPr/>
          </p:nvSpPr>
          <p:spPr>
            <a:xfrm>
              <a:off x="3366655" y="3665910"/>
              <a:ext cx="1021446" cy="162099"/>
            </a:xfrm>
            <a:prstGeom prst="righ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6266778" y="3667738"/>
              <a:ext cx="1283950" cy="162099"/>
            </a:xfrm>
            <a:prstGeom prst="left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327439" y="4085453"/>
              <a:ext cx="158961" cy="835821"/>
            </a:xfrm>
            <a:prstGeom prst="downArrow">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803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Actuators</a:t>
            </a:r>
          </a:p>
        </p:txBody>
      </p:sp>
      <p:graphicFrame>
        <p:nvGraphicFramePr>
          <p:cNvPr id="6" name="Diagram 5"/>
          <p:cNvGraphicFramePr/>
          <p:nvPr>
            <p:extLst>
              <p:ext uri="{D42A27DB-BD31-4B8C-83A1-F6EECF244321}">
                <p14:modId xmlns:p14="http://schemas.microsoft.com/office/powerpoint/2010/main" val="927074014"/>
              </p:ext>
            </p:extLst>
          </p:nvPr>
        </p:nvGraphicFramePr>
        <p:xfrm>
          <a:off x="2032000" y="1670858"/>
          <a:ext cx="8128000" cy="4467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81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Hydraulic Actuators</a:t>
            </a:r>
          </a:p>
        </p:txBody>
      </p:sp>
      <p:sp>
        <p:nvSpPr>
          <p:cNvPr id="3" name="Content Placeholder 2"/>
          <p:cNvSpPr>
            <a:spLocks noGrp="1"/>
          </p:cNvSpPr>
          <p:nvPr>
            <p:ph idx="1"/>
          </p:nvPr>
        </p:nvSpPr>
        <p:spPr/>
        <p:txBody>
          <a:bodyPr/>
          <a:lstStyle/>
          <a:p>
            <a:r>
              <a:rPr lang="en-US" dirty="0"/>
              <a:t>A hydraulic actuator consists of a cylinder or fluid motor that uses hydraulic power to facilitate mechanical operation.</a:t>
            </a:r>
          </a:p>
          <a:p>
            <a:r>
              <a:rPr lang="en-US" dirty="0"/>
              <a:t>The mechanical motion is converted to linear, rotary or oscillatory motion.</a:t>
            </a:r>
          </a:p>
          <a:p>
            <a:r>
              <a:rPr lang="en-US" dirty="0"/>
              <a:t>Since liquids are nearly impossible to compress, a hydraulic actuator exerts considerable force.</a:t>
            </a:r>
          </a:p>
          <a:p>
            <a:r>
              <a:rPr lang="en-US" dirty="0"/>
              <a:t>The actuator’s limited acceleration restricts its usage.</a:t>
            </a:r>
          </a:p>
        </p:txBody>
      </p:sp>
    </p:spTree>
    <p:extLst>
      <p:ext uri="{BB962C8B-B14F-4D97-AF65-F5344CB8AC3E}">
        <p14:creationId xmlns:p14="http://schemas.microsoft.com/office/powerpoint/2010/main" val="46074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Pneumatic Actuators</a:t>
            </a:r>
            <a:endParaRPr lang="en-US" dirty="0"/>
          </a:p>
        </p:txBody>
      </p:sp>
      <p:sp>
        <p:nvSpPr>
          <p:cNvPr id="3" name="Content Placeholder 2"/>
          <p:cNvSpPr>
            <a:spLocks noGrp="1"/>
          </p:cNvSpPr>
          <p:nvPr>
            <p:ph idx="1"/>
          </p:nvPr>
        </p:nvSpPr>
        <p:spPr/>
        <p:txBody>
          <a:bodyPr>
            <a:normAutofit/>
          </a:bodyPr>
          <a:lstStyle/>
          <a:p>
            <a:r>
              <a:rPr lang="en-US" dirty="0"/>
              <a:t>A pneumatic actuator converts energy formed by vacuum or compressed air at high pressure into either linear or rotary motion.</a:t>
            </a:r>
          </a:p>
          <a:p>
            <a:r>
              <a:rPr lang="en-US" dirty="0"/>
              <a:t>Pneumatic rack and pinion actuators are used for valve controls of water pipes.</a:t>
            </a:r>
          </a:p>
          <a:p>
            <a:r>
              <a:rPr lang="en-US" dirty="0"/>
              <a:t>Pneumatic energy quickly responds to starting and stopping signals.</a:t>
            </a:r>
          </a:p>
          <a:p>
            <a:r>
              <a:rPr lang="en-US" dirty="0"/>
              <a:t>The power source does not need to be stored in reserve for operation.</a:t>
            </a:r>
          </a:p>
          <a:p>
            <a:r>
              <a:rPr lang="en-US" dirty="0"/>
              <a:t>Pneumatic actuators enable large forces to be produced from relatively small pressure changes.</a:t>
            </a:r>
          </a:p>
          <a:p>
            <a:r>
              <a:rPr lang="en-US" dirty="0"/>
              <a:t>It is responsible for converting pressure into force</a:t>
            </a:r>
          </a:p>
        </p:txBody>
      </p:sp>
    </p:spTree>
    <p:extLst>
      <p:ext uri="{BB962C8B-B14F-4D97-AF65-F5344CB8AC3E}">
        <p14:creationId xmlns:p14="http://schemas.microsoft.com/office/powerpoint/2010/main" val="205251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Electric Actuators</a:t>
            </a:r>
            <a:endParaRPr lang="en-US" dirty="0"/>
          </a:p>
        </p:txBody>
      </p:sp>
      <p:sp>
        <p:nvSpPr>
          <p:cNvPr id="3" name="Content Placeholder 2"/>
          <p:cNvSpPr>
            <a:spLocks noGrp="1"/>
          </p:cNvSpPr>
          <p:nvPr>
            <p:ph idx="1"/>
          </p:nvPr>
        </p:nvSpPr>
        <p:spPr/>
        <p:txBody>
          <a:bodyPr/>
          <a:lstStyle/>
          <a:p>
            <a:r>
              <a:rPr lang="en-US" dirty="0"/>
              <a:t>An electric actuator is generally powered by a motor that converts electrical energy into mechanical torque.</a:t>
            </a:r>
          </a:p>
          <a:p>
            <a:r>
              <a:rPr lang="en-US" dirty="0"/>
              <a:t>The electrical energy is used to actuate equipment such as solenoid valves which control the flow of water in pipes in response to electrical signals.</a:t>
            </a:r>
          </a:p>
          <a:p>
            <a:r>
              <a:rPr lang="en-US" dirty="0"/>
              <a:t>Considered as one of the cheapest, cleanest and speedy actuator types available.</a:t>
            </a:r>
          </a:p>
        </p:txBody>
      </p:sp>
    </p:spTree>
    <p:extLst>
      <p:ext uri="{BB962C8B-B14F-4D97-AF65-F5344CB8AC3E}">
        <p14:creationId xmlns:p14="http://schemas.microsoft.com/office/powerpoint/2010/main" val="188428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Thermal or Magnetic Actuators</a:t>
            </a:r>
            <a:endParaRPr lang="en-US" dirty="0"/>
          </a:p>
        </p:txBody>
      </p:sp>
      <p:sp>
        <p:nvSpPr>
          <p:cNvPr id="3" name="Content Placeholder 2"/>
          <p:cNvSpPr>
            <a:spLocks noGrp="1"/>
          </p:cNvSpPr>
          <p:nvPr>
            <p:ph idx="1"/>
          </p:nvPr>
        </p:nvSpPr>
        <p:spPr/>
        <p:txBody>
          <a:bodyPr/>
          <a:lstStyle/>
          <a:p>
            <a:r>
              <a:rPr lang="en-US" dirty="0"/>
              <a:t>These can be actuated by applying thermal or magnetic energy.</a:t>
            </a:r>
          </a:p>
          <a:p>
            <a:r>
              <a:rPr lang="en-US" dirty="0"/>
              <a:t>They tend to be compact, lightweight, economical and with high power density.</a:t>
            </a:r>
          </a:p>
          <a:p>
            <a:r>
              <a:rPr lang="en-US" dirty="0"/>
              <a:t>These actuators use shape memory materials (SMMs), such as shape memory alloys (SMAs) or magnetic shape‐memory alloys (MSMAs).</a:t>
            </a:r>
          </a:p>
        </p:txBody>
      </p:sp>
    </p:spTree>
    <p:extLst>
      <p:ext uri="{BB962C8B-B14F-4D97-AF65-F5344CB8AC3E}">
        <p14:creationId xmlns:p14="http://schemas.microsoft.com/office/powerpoint/2010/main" val="2311457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Mechanical Actuators</a:t>
            </a:r>
            <a:endParaRPr lang="en-US" dirty="0"/>
          </a:p>
        </p:txBody>
      </p:sp>
      <p:sp>
        <p:nvSpPr>
          <p:cNvPr id="3" name="Content Placeholder 2"/>
          <p:cNvSpPr>
            <a:spLocks noGrp="1"/>
          </p:cNvSpPr>
          <p:nvPr>
            <p:ph idx="1"/>
          </p:nvPr>
        </p:nvSpPr>
        <p:spPr/>
        <p:txBody>
          <a:bodyPr/>
          <a:lstStyle/>
          <a:p>
            <a:r>
              <a:rPr lang="en-US" dirty="0"/>
              <a:t>A mechanical actuator converts rotary motion into linear motion to execute some movement.</a:t>
            </a:r>
          </a:p>
          <a:p>
            <a:r>
              <a:rPr lang="en-US" dirty="0"/>
              <a:t>It involves gears, rails, pulleys, chains and other devices to operate.</a:t>
            </a:r>
          </a:p>
        </p:txBody>
      </p:sp>
    </p:spTree>
    <p:extLst>
      <p:ext uri="{BB962C8B-B14F-4D97-AF65-F5344CB8AC3E}">
        <p14:creationId xmlns:p14="http://schemas.microsoft.com/office/powerpoint/2010/main" val="21389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Transducer</a:t>
            </a:r>
          </a:p>
          <a:p>
            <a:r>
              <a:rPr lang="en-US" dirty="0"/>
              <a:t>Sensors </a:t>
            </a:r>
          </a:p>
          <a:p>
            <a:r>
              <a:rPr lang="en-US" dirty="0"/>
              <a:t>Characteristics of Sensors</a:t>
            </a:r>
          </a:p>
          <a:p>
            <a:r>
              <a:rPr lang="en-US" dirty="0"/>
              <a:t>Classification of Sensors</a:t>
            </a:r>
          </a:p>
          <a:p>
            <a:r>
              <a:rPr lang="en-US" dirty="0"/>
              <a:t>Actuators</a:t>
            </a:r>
          </a:p>
          <a:p>
            <a:r>
              <a:rPr lang="en-US" dirty="0"/>
              <a:t>Classification of Actuators</a:t>
            </a:r>
          </a:p>
          <a:p>
            <a:endParaRPr lang="en-US" dirty="0"/>
          </a:p>
        </p:txBody>
      </p:sp>
    </p:spTree>
    <p:extLst>
      <p:ext uri="{BB962C8B-B14F-4D97-AF65-F5344CB8AC3E}">
        <p14:creationId xmlns:p14="http://schemas.microsoft.com/office/powerpoint/2010/main" val="403195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 Actuators</a:t>
            </a:r>
            <a:endParaRPr lang="en-US" dirty="0"/>
          </a:p>
        </p:txBody>
      </p:sp>
      <p:sp>
        <p:nvSpPr>
          <p:cNvPr id="3" name="Content Placeholder 2"/>
          <p:cNvSpPr>
            <a:spLocks noGrp="1"/>
          </p:cNvSpPr>
          <p:nvPr>
            <p:ph idx="1"/>
          </p:nvPr>
        </p:nvSpPr>
        <p:spPr/>
        <p:txBody>
          <a:bodyPr/>
          <a:lstStyle/>
          <a:p>
            <a:r>
              <a:rPr lang="en-US" dirty="0"/>
              <a:t>Soft actuators (e.g. polymer based) are designed to handle fragile objects like fruit harvesting in agriculture or manipulating the internal organs in biomedicine.</a:t>
            </a:r>
          </a:p>
          <a:p>
            <a:r>
              <a:rPr lang="en-US" dirty="0"/>
              <a:t>They typically address challenging tasks in robotics.</a:t>
            </a:r>
          </a:p>
          <a:p>
            <a:r>
              <a:rPr lang="en-US" dirty="0"/>
              <a:t>Soft actuators produce flexible motion due to the integration of  microscopic changes at the molecular level into a macroscopic deformation of the actuator materials.</a:t>
            </a:r>
          </a:p>
        </p:txBody>
      </p:sp>
    </p:spTree>
    <p:extLst>
      <p:ext uri="{BB962C8B-B14F-4D97-AF65-F5344CB8AC3E}">
        <p14:creationId xmlns:p14="http://schemas.microsoft.com/office/powerpoint/2010/main" val="348914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Shape Memory Polymers actuators</a:t>
            </a:r>
            <a:endParaRPr lang="en-US" dirty="0"/>
          </a:p>
        </p:txBody>
      </p:sp>
      <p:sp>
        <p:nvSpPr>
          <p:cNvPr id="3" name="Content Placeholder 2"/>
          <p:cNvSpPr>
            <a:spLocks noGrp="1"/>
          </p:cNvSpPr>
          <p:nvPr>
            <p:ph idx="1"/>
          </p:nvPr>
        </p:nvSpPr>
        <p:spPr/>
        <p:txBody>
          <a:bodyPr/>
          <a:lstStyle/>
          <a:p>
            <a:r>
              <a:rPr lang="en-US" dirty="0"/>
              <a:t>Shape memory polymer (SMP) actuators function similar to our muscles, even providing a response to a range of stimuli such as light, electrical, magnetic, heat, pH, and moisture changes.</a:t>
            </a:r>
          </a:p>
          <a:p>
            <a:r>
              <a:rPr lang="en-US" dirty="0"/>
              <a:t>SMP exhibits surprising features such a low density, high strain recovery, biocompatibility, and biodegradability.</a:t>
            </a:r>
          </a:p>
        </p:txBody>
      </p:sp>
    </p:spTree>
    <p:extLst>
      <p:ext uri="{BB962C8B-B14F-4D97-AF65-F5344CB8AC3E}">
        <p14:creationId xmlns:p14="http://schemas.microsoft.com/office/powerpoint/2010/main" val="105061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Light Activated Polymers</a:t>
            </a:r>
            <a:endParaRPr lang="en-US" dirty="0"/>
          </a:p>
        </p:txBody>
      </p:sp>
      <p:sp>
        <p:nvSpPr>
          <p:cNvPr id="3" name="Content Placeholder 2"/>
          <p:cNvSpPr>
            <a:spLocks noGrp="1"/>
          </p:cNvSpPr>
          <p:nvPr>
            <p:ph idx="1"/>
          </p:nvPr>
        </p:nvSpPr>
        <p:spPr/>
        <p:txBody>
          <a:bodyPr/>
          <a:lstStyle/>
          <a:p>
            <a:r>
              <a:rPr lang="en-US" dirty="0"/>
              <a:t>Photopolymer/light activated polymers (LAP) are a special type of SMP that are activated by light stimuli.</a:t>
            </a:r>
          </a:p>
          <a:p>
            <a:r>
              <a:rPr lang="en-US" dirty="0"/>
              <a:t>The LAP actuators have instant response.</a:t>
            </a:r>
          </a:p>
          <a:p>
            <a:r>
              <a:rPr lang="en-US" dirty="0"/>
              <a:t>They can be controlled remotely without any physical contact, only using the variation of light frequency or intensity.</a:t>
            </a:r>
          </a:p>
        </p:txBody>
      </p:sp>
    </p:spTree>
    <p:extLst>
      <p:ext uri="{BB962C8B-B14F-4D97-AF65-F5344CB8AC3E}">
        <p14:creationId xmlns:p14="http://schemas.microsoft.com/office/powerpoint/2010/main" val="134626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Actuator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8253512"/>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21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Actuators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84635"/>
              </p:ext>
            </p:extLst>
          </p:nvPr>
        </p:nvGraphicFramePr>
        <p:xfrm>
          <a:off x="466531" y="2302625"/>
          <a:ext cx="11233150" cy="2793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012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Electric Linear Actuator</a:t>
            </a:r>
            <a:endParaRPr lang="en-US" dirty="0"/>
          </a:p>
        </p:txBody>
      </p:sp>
      <p:sp>
        <p:nvSpPr>
          <p:cNvPr id="3" name="Content Placeholder 2"/>
          <p:cNvSpPr>
            <a:spLocks noGrp="1"/>
          </p:cNvSpPr>
          <p:nvPr>
            <p:ph idx="1"/>
          </p:nvPr>
        </p:nvSpPr>
        <p:spPr>
          <a:xfrm>
            <a:off x="466531" y="1603248"/>
            <a:ext cx="5984145" cy="4573715"/>
          </a:xfrm>
        </p:spPr>
        <p:txBody>
          <a:bodyPr/>
          <a:lstStyle/>
          <a:p>
            <a:r>
              <a:rPr lang="en-US" dirty="0"/>
              <a:t>Powered by electrical signal</a:t>
            </a:r>
          </a:p>
          <a:p>
            <a:r>
              <a:rPr lang="en-US" dirty="0"/>
              <a:t>Mechanical device containing linear guides, motors, and drive mechanisms</a:t>
            </a:r>
          </a:p>
          <a:p>
            <a:r>
              <a:rPr lang="en-US" dirty="0"/>
              <a:t>Converts electrical energy into linear displacement</a:t>
            </a:r>
          </a:p>
          <a:p>
            <a:r>
              <a:rPr lang="en-US" dirty="0"/>
              <a:t>Used in automation applications including electrical bell, opening and closing dampers, locking doors, and braking machine motions</a:t>
            </a:r>
          </a:p>
          <a:p>
            <a:endParaRPr lang="en-US" dirty="0"/>
          </a:p>
        </p:txBody>
      </p:sp>
      <p:pic>
        <p:nvPicPr>
          <p:cNvPr id="4" name="Picture 3"/>
          <p:cNvPicPr>
            <a:picLocks noChangeAspect="1"/>
          </p:cNvPicPr>
          <p:nvPr/>
        </p:nvPicPr>
        <p:blipFill>
          <a:blip r:embed="rId2"/>
          <a:stretch>
            <a:fillRect/>
          </a:stretch>
        </p:blipFill>
        <p:spPr>
          <a:xfrm>
            <a:off x="6540932" y="1804171"/>
            <a:ext cx="5069400" cy="4171867"/>
          </a:xfrm>
          <a:prstGeom prst="rect">
            <a:avLst/>
          </a:prstGeom>
        </p:spPr>
      </p:pic>
    </p:spTree>
    <p:extLst>
      <p:ext uri="{BB962C8B-B14F-4D97-AF65-F5344CB8AC3E}">
        <p14:creationId xmlns:p14="http://schemas.microsoft.com/office/powerpoint/2010/main" val="3188487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Electric Rotary Actuator</a:t>
            </a:r>
            <a:endParaRPr lang="en-US" dirty="0"/>
          </a:p>
        </p:txBody>
      </p:sp>
      <p:sp>
        <p:nvSpPr>
          <p:cNvPr id="3" name="Content Placeholder 2"/>
          <p:cNvSpPr>
            <a:spLocks noGrp="1"/>
          </p:cNvSpPr>
          <p:nvPr>
            <p:ph idx="1"/>
          </p:nvPr>
        </p:nvSpPr>
        <p:spPr>
          <a:xfrm>
            <a:off x="466532" y="1603248"/>
            <a:ext cx="5053120" cy="4573715"/>
          </a:xfrm>
        </p:spPr>
        <p:txBody>
          <a:bodyPr/>
          <a:lstStyle/>
          <a:p>
            <a:r>
              <a:rPr lang="en-US" dirty="0"/>
              <a:t>Powered by electrical signal</a:t>
            </a:r>
          </a:p>
          <a:p>
            <a:r>
              <a:rPr lang="en-US" dirty="0"/>
              <a:t>Converts electrical energy into rotational motion</a:t>
            </a:r>
          </a:p>
          <a:p>
            <a:r>
              <a:rPr lang="en-US" dirty="0"/>
              <a:t>Applications including quarter-turn valves, windows, and robotics</a:t>
            </a:r>
          </a:p>
          <a:p>
            <a:endParaRPr lang="en-US" dirty="0"/>
          </a:p>
        </p:txBody>
      </p:sp>
      <p:pic>
        <p:nvPicPr>
          <p:cNvPr id="4" name="Picture 3"/>
          <p:cNvPicPr>
            <a:picLocks noChangeAspect="1"/>
          </p:cNvPicPr>
          <p:nvPr/>
        </p:nvPicPr>
        <p:blipFill>
          <a:blip r:embed="rId2"/>
          <a:stretch>
            <a:fillRect/>
          </a:stretch>
        </p:blipFill>
        <p:spPr>
          <a:xfrm>
            <a:off x="6859969" y="1671211"/>
            <a:ext cx="4501549" cy="4505752"/>
          </a:xfrm>
          <a:prstGeom prst="rect">
            <a:avLst/>
          </a:prstGeom>
        </p:spPr>
      </p:pic>
    </p:spTree>
    <p:extLst>
      <p:ext uri="{BB962C8B-B14F-4D97-AF65-F5344CB8AC3E}">
        <p14:creationId xmlns:p14="http://schemas.microsoft.com/office/powerpoint/2010/main" val="228807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Fluid Power Linear Actuator</a:t>
            </a:r>
            <a:endParaRPr lang="en-US" dirty="0"/>
          </a:p>
        </p:txBody>
      </p:sp>
      <p:sp>
        <p:nvSpPr>
          <p:cNvPr id="3" name="Content Placeholder 2"/>
          <p:cNvSpPr>
            <a:spLocks noGrp="1"/>
          </p:cNvSpPr>
          <p:nvPr>
            <p:ph idx="1"/>
          </p:nvPr>
        </p:nvSpPr>
        <p:spPr>
          <a:xfrm>
            <a:off x="466531" y="1603248"/>
            <a:ext cx="11234057" cy="4573715"/>
          </a:xfrm>
        </p:spPr>
        <p:txBody>
          <a:bodyPr/>
          <a:lstStyle/>
          <a:p>
            <a:r>
              <a:rPr lang="en-US" dirty="0"/>
              <a:t>Powered by hydraulic fluid, gas, or differential air pressure</a:t>
            </a:r>
          </a:p>
          <a:p>
            <a:r>
              <a:rPr lang="en-US" dirty="0"/>
              <a:t>Mechanical devices have cylinder and piston mechanisms</a:t>
            </a:r>
          </a:p>
          <a:p>
            <a:r>
              <a:rPr lang="en-US" dirty="0"/>
              <a:t>Produces linear displacement</a:t>
            </a:r>
          </a:p>
          <a:p>
            <a:r>
              <a:rPr lang="en-US" dirty="0"/>
              <a:t>Primarily used in automation applications including clamping and welding</a:t>
            </a:r>
          </a:p>
          <a:p>
            <a:endParaRPr lang="en-US" dirty="0"/>
          </a:p>
        </p:txBody>
      </p:sp>
    </p:spTree>
    <p:extLst>
      <p:ext uri="{BB962C8B-B14F-4D97-AF65-F5344CB8AC3E}">
        <p14:creationId xmlns:p14="http://schemas.microsoft.com/office/powerpoint/2010/main" val="10757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Fluid Power Rotary Actuator</a:t>
            </a:r>
            <a:endParaRPr lang="en-US" dirty="0"/>
          </a:p>
        </p:txBody>
      </p:sp>
      <p:sp>
        <p:nvSpPr>
          <p:cNvPr id="3" name="Content Placeholder 2"/>
          <p:cNvSpPr>
            <a:spLocks noGrp="1"/>
          </p:cNvSpPr>
          <p:nvPr>
            <p:ph idx="1"/>
          </p:nvPr>
        </p:nvSpPr>
        <p:spPr>
          <a:xfrm>
            <a:off x="466531" y="1603248"/>
            <a:ext cx="5801265" cy="4573715"/>
          </a:xfrm>
        </p:spPr>
        <p:txBody>
          <a:bodyPr/>
          <a:lstStyle/>
          <a:p>
            <a:r>
              <a:rPr lang="en-US" dirty="0"/>
              <a:t>Powered by fluid, gas, or differential air pressure </a:t>
            </a:r>
          </a:p>
          <a:p>
            <a:r>
              <a:rPr lang="en-US" dirty="0"/>
              <a:t>Consisting of gearing, and cylinder and piston mechanisms </a:t>
            </a:r>
          </a:p>
          <a:p>
            <a:r>
              <a:rPr lang="en-US" dirty="0"/>
              <a:t>Converts hydraulic fluid, gas, or differential air pressure into rotational motion</a:t>
            </a:r>
          </a:p>
          <a:p>
            <a:r>
              <a:rPr lang="en-US" dirty="0"/>
              <a:t>Primarily applications of this actuator are opening and closing dampers, doors, and clamping</a:t>
            </a:r>
          </a:p>
          <a:p>
            <a:endParaRPr lang="en-US" dirty="0"/>
          </a:p>
        </p:txBody>
      </p:sp>
      <p:pic>
        <p:nvPicPr>
          <p:cNvPr id="4" name="Picture 3"/>
          <p:cNvPicPr>
            <a:picLocks noChangeAspect="1"/>
          </p:cNvPicPr>
          <p:nvPr/>
        </p:nvPicPr>
        <p:blipFill>
          <a:blip r:embed="rId2"/>
          <a:stretch>
            <a:fillRect/>
          </a:stretch>
        </p:blipFill>
        <p:spPr>
          <a:xfrm>
            <a:off x="7514705" y="1603248"/>
            <a:ext cx="3923607" cy="4744699"/>
          </a:xfrm>
          <a:prstGeom prst="rect">
            <a:avLst/>
          </a:prstGeom>
        </p:spPr>
      </p:pic>
    </p:spTree>
    <p:extLst>
      <p:ext uri="{BB962C8B-B14F-4D97-AF65-F5344CB8AC3E}">
        <p14:creationId xmlns:p14="http://schemas.microsoft.com/office/powerpoint/2010/main" val="82941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Chain Actuator</a:t>
            </a:r>
            <a:endParaRPr lang="en-US" dirty="0"/>
          </a:p>
        </p:txBody>
      </p:sp>
      <p:sp>
        <p:nvSpPr>
          <p:cNvPr id="3" name="Content Placeholder 2"/>
          <p:cNvSpPr>
            <a:spLocks noGrp="1"/>
          </p:cNvSpPr>
          <p:nvPr>
            <p:ph idx="1"/>
          </p:nvPr>
        </p:nvSpPr>
        <p:spPr>
          <a:xfrm>
            <a:off x="466531" y="1603248"/>
            <a:ext cx="5651636" cy="4573715"/>
          </a:xfrm>
        </p:spPr>
        <p:txBody>
          <a:bodyPr/>
          <a:lstStyle/>
          <a:p>
            <a:r>
              <a:rPr lang="en-US" dirty="0"/>
              <a:t>Mechanical devices containing sprockets and sections of chain</a:t>
            </a:r>
          </a:p>
          <a:p>
            <a:r>
              <a:rPr lang="en-US" dirty="0"/>
              <a:t>Provides linear motion by the free ends of the specially designed chains</a:t>
            </a:r>
          </a:p>
          <a:p>
            <a:r>
              <a:rPr lang="en-US" dirty="0"/>
              <a:t>Primarily used in motion control applications</a:t>
            </a:r>
          </a:p>
          <a:p>
            <a:endParaRPr lang="en-US" dirty="0"/>
          </a:p>
        </p:txBody>
      </p:sp>
      <p:pic>
        <p:nvPicPr>
          <p:cNvPr id="4" name="Picture 3"/>
          <p:cNvPicPr>
            <a:picLocks noChangeAspect="1"/>
          </p:cNvPicPr>
          <p:nvPr/>
        </p:nvPicPr>
        <p:blipFill>
          <a:blip r:embed="rId2"/>
          <a:stretch>
            <a:fillRect/>
          </a:stretch>
        </p:blipFill>
        <p:spPr>
          <a:xfrm>
            <a:off x="6577817" y="1895301"/>
            <a:ext cx="4769213" cy="3502755"/>
          </a:xfrm>
          <a:prstGeom prst="rect">
            <a:avLst/>
          </a:prstGeom>
        </p:spPr>
      </p:pic>
    </p:spTree>
    <p:extLst>
      <p:ext uri="{BB962C8B-B14F-4D97-AF65-F5344CB8AC3E}">
        <p14:creationId xmlns:p14="http://schemas.microsoft.com/office/powerpoint/2010/main" val="136949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Transducer</a:t>
            </a:r>
          </a:p>
        </p:txBody>
      </p:sp>
      <p:sp>
        <p:nvSpPr>
          <p:cNvPr id="3" name="Content Placeholder 2"/>
          <p:cNvSpPr>
            <a:spLocks noGrp="1"/>
          </p:cNvSpPr>
          <p:nvPr>
            <p:ph idx="1"/>
          </p:nvPr>
        </p:nvSpPr>
        <p:spPr>
          <a:xfrm>
            <a:off x="466531" y="1603249"/>
            <a:ext cx="11021658" cy="2071284"/>
          </a:xfrm>
        </p:spPr>
        <p:txBody>
          <a:bodyPr>
            <a:normAutofit fontScale="92500" lnSpcReduction="20000"/>
          </a:bodyPr>
          <a:lstStyle/>
          <a:p>
            <a:r>
              <a:rPr lang="en-US" dirty="0"/>
              <a:t>A </a:t>
            </a:r>
            <a:r>
              <a:rPr lang="en-US" b="1" dirty="0"/>
              <a:t>transducer</a:t>
            </a:r>
            <a:r>
              <a:rPr lang="en-US" dirty="0"/>
              <a:t> is a device that converts energy from one form to another. </a:t>
            </a:r>
          </a:p>
          <a:p>
            <a:r>
              <a:rPr lang="en-US" dirty="0"/>
              <a:t>Used in boundaries of automation, measurement, and control systems, where electrical signals are converted to and from other physical quantities (energy, force, torque, light, motion, position, etc.). </a:t>
            </a:r>
          </a:p>
          <a:p>
            <a:r>
              <a:rPr lang="en-US" dirty="0"/>
              <a:t>The process of converting one form of energy to another is known as transduction.</a:t>
            </a:r>
          </a:p>
          <a:p>
            <a:endParaRPr lang="en-US" dirty="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1253067" y="3782291"/>
            <a:ext cx="9508067" cy="2319193"/>
          </a:xfrm>
          <a:prstGeom prst="rect">
            <a:avLst/>
          </a:prstGeom>
        </p:spPr>
      </p:pic>
    </p:spTree>
    <p:extLst>
      <p:ext uri="{BB962C8B-B14F-4D97-AF65-F5344CB8AC3E}">
        <p14:creationId xmlns:p14="http://schemas.microsoft.com/office/powerpoint/2010/main" val="3049519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Manual Linear Actuator</a:t>
            </a:r>
            <a:endParaRPr lang="en-US" dirty="0"/>
          </a:p>
        </p:txBody>
      </p:sp>
      <p:sp>
        <p:nvSpPr>
          <p:cNvPr id="3" name="Content Placeholder 2"/>
          <p:cNvSpPr>
            <a:spLocks noGrp="1"/>
          </p:cNvSpPr>
          <p:nvPr>
            <p:ph idx="1"/>
          </p:nvPr>
        </p:nvSpPr>
        <p:spPr>
          <a:xfrm>
            <a:off x="466532" y="1603249"/>
            <a:ext cx="11234056" cy="1896410"/>
          </a:xfrm>
        </p:spPr>
        <p:txBody>
          <a:bodyPr/>
          <a:lstStyle/>
          <a:p>
            <a:r>
              <a:rPr lang="en-US" dirty="0"/>
              <a:t>Provides linear displacement through the translation of manually rotated screws or gears</a:t>
            </a:r>
          </a:p>
          <a:p>
            <a:r>
              <a:rPr lang="en-US" dirty="0"/>
              <a:t>Consists of gearboxes, and hand operated knobs or wheels</a:t>
            </a:r>
          </a:p>
          <a:p>
            <a:r>
              <a:rPr lang="en-US" dirty="0"/>
              <a:t>Primarily used for manipulating tools and </a:t>
            </a:r>
            <a:r>
              <a:rPr lang="en-US" dirty="0" err="1"/>
              <a:t>workpieces</a:t>
            </a:r>
            <a:endParaRPr lang="en-US" dirty="0"/>
          </a:p>
          <a:p>
            <a:endParaRPr lang="en-US" dirty="0"/>
          </a:p>
        </p:txBody>
      </p:sp>
      <p:sp>
        <p:nvSpPr>
          <p:cNvPr id="5" name="TextBox 4"/>
          <p:cNvSpPr txBox="1"/>
          <p:nvPr/>
        </p:nvSpPr>
        <p:spPr>
          <a:xfrm>
            <a:off x="466530" y="4432346"/>
            <a:ext cx="1091919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Provides rotary output through the translation of manually rotated screws, levers, or gears</a:t>
            </a:r>
          </a:p>
          <a:p>
            <a:pPr marL="285750" indent="-285750">
              <a:buFont typeface="Arial" panose="020B0604020202020204" pitchFamily="34" charset="0"/>
              <a:buChar char="•"/>
            </a:pPr>
            <a:r>
              <a:rPr lang="en-US" sz="2800" dirty="0"/>
              <a:t>Consists of hand operated knobs, levers, </a:t>
            </a:r>
            <a:r>
              <a:rPr lang="en-US" sz="2800" dirty="0" err="1"/>
              <a:t>handwheels</a:t>
            </a:r>
            <a:r>
              <a:rPr lang="en-US" sz="2800" dirty="0"/>
              <a:t>, and gearboxes</a:t>
            </a:r>
          </a:p>
          <a:p>
            <a:pPr marL="285750" indent="-285750">
              <a:buFont typeface="Arial" panose="020B0604020202020204" pitchFamily="34" charset="0"/>
              <a:buChar char="•"/>
            </a:pPr>
            <a:r>
              <a:rPr lang="en-US" sz="2800" dirty="0"/>
              <a:t>Primarily used for the operation of valves</a:t>
            </a:r>
          </a:p>
        </p:txBody>
      </p:sp>
      <p:sp>
        <p:nvSpPr>
          <p:cNvPr id="6" name="Title 1"/>
          <p:cNvSpPr txBox="1">
            <a:spLocks/>
          </p:cNvSpPr>
          <p:nvPr/>
        </p:nvSpPr>
        <p:spPr>
          <a:xfrm>
            <a:off x="466530" y="3563596"/>
            <a:ext cx="11234057" cy="868750"/>
          </a:xfrm>
          <a:prstGeom prst="rect">
            <a:avLst/>
          </a:prstGeom>
          <a:solidFill>
            <a:schemeClr val="accent1">
              <a:alpha val="89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Manual Rotary Actuator</a:t>
            </a:r>
          </a:p>
        </p:txBody>
      </p:sp>
    </p:spTree>
    <p:extLst>
      <p:ext uri="{BB962C8B-B14F-4D97-AF65-F5344CB8AC3E}">
        <p14:creationId xmlns:p14="http://schemas.microsoft.com/office/powerpoint/2010/main" val="901220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Objects</a:t>
            </a:r>
          </a:p>
        </p:txBody>
      </p:sp>
      <p:sp>
        <p:nvSpPr>
          <p:cNvPr id="3" name="Content Placeholder 2"/>
          <p:cNvSpPr>
            <a:spLocks noGrp="1"/>
          </p:cNvSpPr>
          <p:nvPr>
            <p:ph idx="1"/>
          </p:nvPr>
        </p:nvSpPr>
        <p:spPr/>
        <p:txBody>
          <a:bodyPr>
            <a:normAutofit lnSpcReduction="10000"/>
          </a:bodyPr>
          <a:lstStyle/>
          <a:p>
            <a:r>
              <a:rPr lang="en-US" dirty="0"/>
              <a:t>A smart object is defined by IPSO (Internet Protocol for Smart Objects) as</a:t>
            </a:r>
          </a:p>
          <a:p>
            <a:pPr lvl="1"/>
            <a:r>
              <a:rPr lang="en-US" dirty="0"/>
              <a:t>An intelligent (RFID) tag</a:t>
            </a:r>
          </a:p>
          <a:p>
            <a:pPr lvl="1"/>
            <a:r>
              <a:rPr lang="en-US" dirty="0"/>
              <a:t>A sensor</a:t>
            </a:r>
          </a:p>
          <a:p>
            <a:pPr lvl="1"/>
            <a:r>
              <a:rPr lang="en-US" dirty="0"/>
              <a:t>An actuator</a:t>
            </a:r>
          </a:p>
          <a:p>
            <a:pPr lvl="1"/>
            <a:r>
              <a:rPr lang="en-US" dirty="0"/>
              <a:t>An embedded device</a:t>
            </a:r>
          </a:p>
          <a:p>
            <a:pPr lvl="1"/>
            <a:r>
              <a:rPr lang="en-US" dirty="0"/>
              <a:t>Any combination of the above features to form a more complex entity</a:t>
            </a:r>
          </a:p>
          <a:p>
            <a:r>
              <a:rPr lang="en-US" dirty="0"/>
              <a:t>An object that enhances interaction with not only people but also with other smart objects</a:t>
            </a:r>
          </a:p>
          <a:p>
            <a:r>
              <a:rPr lang="en-US" dirty="0"/>
              <a:t>Also known as smart connected products or smart connected things (</a:t>
            </a:r>
            <a:r>
              <a:rPr lang="en-US" dirty="0" err="1"/>
              <a:t>SCoT</a:t>
            </a:r>
            <a:r>
              <a:rPr lang="en-US" dirty="0"/>
              <a:t>)</a:t>
            </a:r>
          </a:p>
          <a:p>
            <a:r>
              <a:rPr lang="en-US" dirty="0"/>
              <a:t>They are products, assets and other things embedded with processors, sensors, software and connectivity.</a:t>
            </a:r>
          </a:p>
          <a:p>
            <a:endParaRPr lang="en-US" dirty="0"/>
          </a:p>
        </p:txBody>
      </p:sp>
    </p:spTree>
    <p:extLst>
      <p:ext uri="{BB962C8B-B14F-4D97-AF65-F5344CB8AC3E}">
        <p14:creationId xmlns:p14="http://schemas.microsoft.com/office/powerpoint/2010/main" val="1578095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Objects</a:t>
            </a:r>
          </a:p>
        </p:txBody>
      </p:sp>
      <p:pic>
        <p:nvPicPr>
          <p:cNvPr id="4" name="Content Placeholder 3"/>
          <p:cNvPicPr>
            <a:picLocks noGrp="1" noChangeAspect="1"/>
          </p:cNvPicPr>
          <p:nvPr>
            <p:ph idx="1"/>
          </p:nvPr>
        </p:nvPicPr>
        <p:blipFill>
          <a:blip r:embed="rId2"/>
          <a:stretch>
            <a:fillRect/>
          </a:stretch>
        </p:blipFill>
        <p:spPr>
          <a:xfrm>
            <a:off x="2225308" y="1661437"/>
            <a:ext cx="7716502" cy="4573588"/>
          </a:xfrm>
          <a:prstGeom prst="rect">
            <a:avLst/>
          </a:prstGeom>
        </p:spPr>
      </p:pic>
    </p:spTree>
    <p:extLst>
      <p:ext uri="{BB962C8B-B14F-4D97-AF65-F5344CB8AC3E}">
        <p14:creationId xmlns:p14="http://schemas.microsoft.com/office/powerpoint/2010/main" val="295292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https://iotboys.com/different-types-of-sensors/</a:t>
            </a:r>
            <a:endParaRPr lang="en-US" dirty="0"/>
          </a:p>
          <a:p>
            <a:r>
              <a:rPr lang="en-US" dirty="0">
                <a:hlinkClick r:id="rId3"/>
              </a:rPr>
              <a:t>https://www.thomasnet.com/articles/pumps-valves-accessories/types-of-actuators/</a:t>
            </a:r>
            <a:endParaRPr lang="en-US" dirty="0"/>
          </a:p>
          <a:p>
            <a:r>
              <a:rPr lang="en-US" dirty="0"/>
              <a:t>: “Sensor”, Hong Kong University of Science and Technology, online: </a:t>
            </a:r>
            <a:r>
              <a:rPr lang="en-US" dirty="0">
                <a:hlinkClick r:id="rId4"/>
              </a:rPr>
              <a:t>https://ielm.ust.hk/dfaculty/ajay/courses/alp/ieem110/lec s/s </a:t>
            </a:r>
            <a:r>
              <a:rPr lang="en-US" dirty="0" err="1">
                <a:hlinkClick r:id="rId4"/>
              </a:rPr>
              <a:t>ensors</a:t>
            </a:r>
            <a:r>
              <a:rPr lang="en-US" dirty="0">
                <a:hlinkClick r:id="rId4"/>
              </a:rPr>
              <a:t>/sensors.html</a:t>
            </a:r>
            <a:r>
              <a:rPr lang="en-US" dirty="0"/>
              <a:t> Source: “Repeatability”, MIT, Online: </a:t>
            </a:r>
            <a:r>
              <a:rPr lang="en-US" dirty="0">
                <a:hlinkClick r:id="rId5"/>
              </a:rPr>
              <a:t>https://ocw.mit.edu/courses/mechanical</a:t>
            </a:r>
            <a:r>
              <a:rPr lang="en-US" dirty="0"/>
              <a:t> engineering/2 693 principles of oceanographic </a:t>
            </a:r>
            <a:r>
              <a:rPr lang="en-US" dirty="0" err="1"/>
              <a:t>instr</a:t>
            </a:r>
            <a:r>
              <a:rPr lang="en-US" dirty="0"/>
              <a:t> </a:t>
            </a:r>
            <a:r>
              <a:rPr lang="en-US" dirty="0" err="1"/>
              <a:t>ument</a:t>
            </a:r>
            <a:r>
              <a:rPr lang="en-US" dirty="0"/>
              <a:t> systems sensors and measurements 13 998 spring 2004/</a:t>
            </a:r>
          </a:p>
          <a:p>
            <a:endParaRPr lang="en-US" dirty="0"/>
          </a:p>
          <a:p>
            <a:endParaRPr lang="en-US" dirty="0"/>
          </a:p>
        </p:txBody>
      </p:sp>
    </p:spTree>
    <p:extLst>
      <p:ext uri="{BB962C8B-B14F-4D97-AF65-F5344CB8AC3E}">
        <p14:creationId xmlns:p14="http://schemas.microsoft.com/office/powerpoint/2010/main" val="1314368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“Electric bell”, ЮК/ Wikimedia Commons/, Published date: 18 February 2008, Online: https://commons.wikimedia.org/wiki/File:Electric_Bell_animation.gif</a:t>
            </a:r>
          </a:p>
          <a:p>
            <a:r>
              <a:rPr lang="en-US" sz="2400" dirty="0"/>
              <a:t>“Electric motor”, </a:t>
            </a:r>
            <a:r>
              <a:rPr lang="en-US" sz="2400" dirty="0" err="1"/>
              <a:t>Abnormaal</a:t>
            </a:r>
            <a:r>
              <a:rPr lang="en-US" sz="2400" dirty="0"/>
              <a:t>/ Wikimedia Commons / CC-BY-SA-3.0 </a:t>
            </a:r>
            <a:r>
              <a:rPr lang="en-US" sz="2400" dirty="0" err="1"/>
              <a:t>Unported</a:t>
            </a:r>
            <a:r>
              <a:rPr lang="en-US" sz="2400" dirty="0"/>
              <a:t>/GFDL/, Published date: 21 May 2008, Online: https://commons.wikimedia.org/wiki/File:Electric_motor.gif</a:t>
            </a:r>
          </a:p>
          <a:p>
            <a:r>
              <a:rPr lang="en-US" sz="2400" dirty="0"/>
              <a:t>“Axial piston pump”, </a:t>
            </a:r>
            <a:r>
              <a:rPr lang="en-US" sz="2400" dirty="0" err="1"/>
              <a:t>MichaelFrey</a:t>
            </a:r>
            <a:r>
              <a:rPr lang="en-US" sz="2400" dirty="0"/>
              <a:t>/ Wikimedia Commons / CC-BY-SA-4.0 International/, Published date: 11 August 2017, Online: https://commons.wikimedia.org/wiki/File:Axialkolbenpumpe_-_einfache_Animation.gif</a:t>
            </a:r>
          </a:p>
          <a:p>
            <a:r>
              <a:rPr lang="en-US" sz="2400" dirty="0"/>
              <a:t>“Rigid chain actuator”, </a:t>
            </a:r>
            <a:r>
              <a:rPr lang="en-US" sz="2400" dirty="0" err="1"/>
              <a:t>Catsquisher</a:t>
            </a:r>
            <a:r>
              <a:rPr lang="en-US" sz="2400" dirty="0"/>
              <a:t>/ Wikimedia Commons/, Published date: 11 January 2011, Online: https://commons.wikimedia.org/wiki/File:Rigid_Chain_Actuator.gif</a:t>
            </a:r>
          </a:p>
          <a:p>
            <a:endParaRPr lang="en-US" sz="2400" dirty="0"/>
          </a:p>
        </p:txBody>
      </p:sp>
    </p:spTree>
    <p:extLst>
      <p:ext uri="{BB962C8B-B14F-4D97-AF65-F5344CB8AC3E}">
        <p14:creationId xmlns:p14="http://schemas.microsoft.com/office/powerpoint/2010/main" val="370610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Transducer:</a:t>
            </a:r>
            <a:br>
              <a:rPr lang="en-US" dirty="0"/>
            </a:br>
            <a:endParaRPr lang="en-US" dirty="0"/>
          </a:p>
        </p:txBody>
      </p:sp>
      <p:sp>
        <p:nvSpPr>
          <p:cNvPr id="3" name="Content Placeholder 2"/>
          <p:cNvSpPr>
            <a:spLocks noGrp="1"/>
          </p:cNvSpPr>
          <p:nvPr>
            <p:ph idx="1"/>
          </p:nvPr>
        </p:nvSpPr>
        <p:spPr/>
        <p:txBody>
          <a:bodyPr>
            <a:normAutofit/>
          </a:bodyPr>
          <a:lstStyle/>
          <a:p>
            <a:r>
              <a:rPr lang="en-US" dirty="0"/>
              <a:t>Converts a signal from one physical form to another physical form</a:t>
            </a:r>
          </a:p>
          <a:p>
            <a:r>
              <a:rPr lang="en-US" dirty="0"/>
              <a:t>Physical form: thermal, electric, mechanical, magnetic, chemical, and optical </a:t>
            </a:r>
          </a:p>
          <a:p>
            <a:r>
              <a:rPr lang="en-US" dirty="0"/>
              <a:t>Energy converter</a:t>
            </a:r>
          </a:p>
          <a:p>
            <a:r>
              <a:rPr lang="en-US" dirty="0"/>
              <a:t>Examples:</a:t>
            </a:r>
          </a:p>
          <a:p>
            <a:pPr lvl="1"/>
            <a:r>
              <a:rPr lang="en-US" dirty="0"/>
              <a:t>Microphone : Converts sound to electrical signal</a:t>
            </a:r>
          </a:p>
          <a:p>
            <a:pPr lvl="1"/>
            <a:r>
              <a:rPr lang="en-US" dirty="0"/>
              <a:t>Speaker  : Converts electrical signal to sound </a:t>
            </a:r>
          </a:p>
          <a:p>
            <a:pPr lvl="1"/>
            <a:r>
              <a:rPr lang="en-US" dirty="0"/>
              <a:t>Antenna  : Converts electromagnetic energy into electricity and vice versa</a:t>
            </a:r>
          </a:p>
          <a:p>
            <a:pPr lvl="1"/>
            <a:r>
              <a:rPr lang="en-US" dirty="0"/>
              <a:t>Strain gauge : Converts strain to electrical </a:t>
            </a:r>
          </a:p>
          <a:p>
            <a:endParaRPr lang="en-US" dirty="0"/>
          </a:p>
        </p:txBody>
      </p:sp>
    </p:spTree>
    <p:extLst>
      <p:ext uri="{BB962C8B-B14F-4D97-AF65-F5344CB8AC3E}">
        <p14:creationId xmlns:p14="http://schemas.microsoft.com/office/powerpoint/2010/main" val="344522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a:t>
            </a:r>
          </a:p>
        </p:txBody>
      </p:sp>
      <p:sp>
        <p:nvSpPr>
          <p:cNvPr id="3" name="Content Placeholder 2"/>
          <p:cNvSpPr>
            <a:spLocks noGrp="1"/>
          </p:cNvSpPr>
          <p:nvPr>
            <p:ph idx="1"/>
          </p:nvPr>
        </p:nvSpPr>
        <p:spPr/>
        <p:txBody>
          <a:bodyPr/>
          <a:lstStyle/>
          <a:p>
            <a:r>
              <a:rPr lang="en-US" dirty="0"/>
              <a:t>A sensor is a device that measure, detects and responds to some type of input from the physical environment. </a:t>
            </a:r>
          </a:p>
          <a:p>
            <a:r>
              <a:rPr lang="en-US" dirty="0"/>
              <a:t>That input could be heat, light, motion, pressure, moisture or any one of a great number of other environmental phenomena. </a:t>
            </a:r>
          </a:p>
          <a:p>
            <a:r>
              <a:rPr lang="en-US" dirty="0"/>
              <a:t>The output is generally a signal that is converted to human-readable display at the sensor location or transmitted electronically over a network for reading or further processing.</a:t>
            </a:r>
          </a:p>
          <a:p>
            <a:r>
              <a:rPr lang="en-US" dirty="0"/>
              <a:t>Performs some function of input by sensing or feeling physical changes in the characteristic of a system in response to stimuli.</a:t>
            </a:r>
          </a:p>
          <a:p>
            <a:endParaRPr lang="en-US" dirty="0"/>
          </a:p>
        </p:txBody>
      </p:sp>
    </p:spTree>
    <p:extLst>
      <p:ext uri="{BB962C8B-B14F-4D97-AF65-F5344CB8AC3E}">
        <p14:creationId xmlns:p14="http://schemas.microsoft.com/office/powerpoint/2010/main" val="27918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Sensors</a:t>
            </a:r>
          </a:p>
        </p:txBody>
      </p:sp>
      <p:sp>
        <p:nvSpPr>
          <p:cNvPr id="5" name="Content Placeholder 4"/>
          <p:cNvSpPr>
            <a:spLocks noGrp="1"/>
          </p:cNvSpPr>
          <p:nvPr>
            <p:ph idx="1"/>
          </p:nvPr>
        </p:nvSpPr>
        <p:spPr/>
        <p:txBody>
          <a:bodyPr/>
          <a:lstStyle/>
          <a:p>
            <a:r>
              <a:rPr lang="en-US" dirty="0"/>
              <a:t>Static characteristics</a:t>
            </a:r>
          </a:p>
          <a:p>
            <a:pPr lvl="1"/>
            <a:r>
              <a:rPr lang="en-US" dirty="0"/>
              <a:t>After steady state condition, how the output of a sensor change in response to an input change</a:t>
            </a:r>
          </a:p>
          <a:p>
            <a:r>
              <a:rPr lang="en-US" dirty="0"/>
              <a:t>Dynamic characteristics</a:t>
            </a:r>
          </a:p>
          <a:p>
            <a:pPr lvl="1"/>
            <a:r>
              <a:rPr lang="en-US" dirty="0"/>
              <a:t>The properties of the  system’s transient response to an input</a:t>
            </a:r>
          </a:p>
          <a:p>
            <a:pPr lvl="1"/>
            <a:r>
              <a:rPr lang="en-US" dirty="0"/>
              <a:t>How well a sensor responds to changes in its input</a:t>
            </a:r>
          </a:p>
          <a:p>
            <a:endParaRPr lang="en-US" dirty="0"/>
          </a:p>
        </p:txBody>
      </p:sp>
    </p:spTree>
    <p:extLst>
      <p:ext uri="{BB962C8B-B14F-4D97-AF65-F5344CB8AC3E}">
        <p14:creationId xmlns:p14="http://schemas.microsoft.com/office/powerpoint/2010/main" val="100620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0907681"/>
              </p:ext>
            </p:extLst>
          </p:nvPr>
        </p:nvGraphicFramePr>
        <p:xfrm>
          <a:off x="466725" y="1603374"/>
          <a:ext cx="11352742" cy="4670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44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1156264"/>
              </p:ext>
            </p:extLst>
          </p:nvPr>
        </p:nvGraphicFramePr>
        <p:xfrm>
          <a:off x="466725" y="1603375"/>
          <a:ext cx="11233150" cy="457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56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0858594"/>
              </p:ext>
            </p:extLst>
          </p:nvPr>
        </p:nvGraphicFramePr>
        <p:xfrm>
          <a:off x="1730741" y="2338740"/>
          <a:ext cx="8445732" cy="1929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0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761E8-9D3C-443C-9540-12F4EAA3886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473552-FCDC-4560-A592-80E8198D358E}">
  <ds:schemaRefs>
    <ds:schemaRef ds:uri="http://schemas.microsoft.com/sharepoint/v3/contenttype/forms"/>
  </ds:schemaRefs>
</ds:datastoreItem>
</file>

<file path=customXml/itemProps3.xml><?xml version="1.0" encoding="utf-8"?>
<ds:datastoreItem xmlns:ds="http://schemas.openxmlformats.org/officeDocument/2006/customXml" ds:itemID="{9858A756-9F52-4061-AF48-12A3069679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326e45-8c81-4648-a134-8a9291077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4221</TotalTime>
  <Words>2501</Words>
  <Application>Microsoft Office PowerPoint</Application>
  <PresentationFormat>Widescreen</PresentationFormat>
  <Paragraphs>244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Contents</vt:lpstr>
      <vt:lpstr>Transducer</vt:lpstr>
      <vt:lpstr> Transducer: </vt:lpstr>
      <vt:lpstr>Sensors</vt:lpstr>
      <vt:lpstr>Characteristics of Sensors</vt:lpstr>
      <vt:lpstr>Static Characteristics</vt:lpstr>
      <vt:lpstr>Dynamic Characteristics</vt:lpstr>
      <vt:lpstr>Classification of Sensors</vt:lpstr>
      <vt:lpstr>Classification of Sensors</vt:lpstr>
      <vt:lpstr>Examples of Sensors</vt:lpstr>
      <vt:lpstr>Examples of Sensors</vt:lpstr>
      <vt:lpstr>Actuator</vt:lpstr>
      <vt:lpstr>Types of Actuators</vt:lpstr>
      <vt:lpstr>Hydraulic Actuators</vt:lpstr>
      <vt:lpstr>Pneumatic Actuators</vt:lpstr>
      <vt:lpstr>Electric Actuators</vt:lpstr>
      <vt:lpstr>Thermal or Magnetic Actuators</vt:lpstr>
      <vt:lpstr>Mechanical Actuators</vt:lpstr>
      <vt:lpstr>Soft Actuators</vt:lpstr>
      <vt:lpstr>Shape Memory Polymers actuators</vt:lpstr>
      <vt:lpstr>Light Activated Polymers</vt:lpstr>
      <vt:lpstr>Actuator Examples</vt:lpstr>
      <vt:lpstr>Classification of Actuators</vt:lpstr>
      <vt:lpstr>Electric Linear Actuator</vt:lpstr>
      <vt:lpstr>Electric Rotary Actuator</vt:lpstr>
      <vt:lpstr>Fluid Power Linear Actuator</vt:lpstr>
      <vt:lpstr>Fluid Power Rotary Actuator</vt:lpstr>
      <vt:lpstr>Linear Chain Actuator</vt:lpstr>
      <vt:lpstr>Manual Linear Actuator</vt:lpstr>
      <vt:lpstr>Smart Objects</vt:lpstr>
      <vt:lpstr>Smart Objects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primary components of IoT systems</dc:title>
  <dc:creator>resources</dc:creator>
  <cp:lastModifiedBy>Hemit Rana</cp:lastModifiedBy>
  <cp:revision>166</cp:revision>
  <dcterms:created xsi:type="dcterms:W3CDTF">2020-07-07T04:20:48Z</dcterms:created>
  <dcterms:modified xsi:type="dcterms:W3CDTF">2022-09-03T14:04:33Z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