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3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A7206-2826-4349-8158-BBB9D574DCCD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33DC-BADA-4001-AD58-E4185EF1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3DB-D1FE-4A4F-8D40-82F043D746B8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1.bp.blogspot.com/-V-1Rh1g6Dcc/VXu6JxObRhI/AAAAAAABvoQ/0lzQaEa11o4/s1600/Charotar%2BUniversity%2Bof%2BS%2B%2526%2BT%2B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996" y="134937"/>
            <a:ext cx="1633520" cy="4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19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120C-4CF2-40D7-8587-EC558256D5C4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57FA-F269-4727-95E1-C74BC11E9603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772E-2FB0-476E-A02A-10130E02EDC0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1.bp.blogspot.com/-V-1Rh1g6Dcc/VXu6JxObRhI/AAAAAAABvoQ/0lzQaEa11o4/s1600/Charotar%2BUniversity%2Bof%2BS%2B%2526%2BT%2B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334" y="74472"/>
            <a:ext cx="1633520" cy="4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1C6A-F030-42B1-9955-A59E879074D1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912F-7921-4DFE-9D89-E064520F9BA0}" type="datetime1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BCF-A456-41E9-AD33-A152E9218B34}" type="datetime1">
              <a:rPr lang="en-US" smtClean="0"/>
              <a:t>12-Jul-21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549-4635-455A-B3EC-0D798AB6EAB7}" type="datetime1">
              <a:rPr lang="en-US" smtClean="0"/>
              <a:t>12-Jul-21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9677-0405-4D4C-BD98-18677E0757FC}" type="datetime1">
              <a:rPr lang="en-US" smtClean="0"/>
              <a:t>12-Jul-21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7302-746E-440B-95D2-2A7A38602B0E}" type="datetime1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BD-AEEE-4265-9FC2-A840233AE00D}" type="datetime1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3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1EAA-CFA6-477A-B8BE-B01C327004CD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A6D5-B59C-4024-BDCC-823859CAE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EsKZGOxNKw" TargetMode="External"/><Relationship Id="rId2" Type="http://schemas.openxmlformats.org/officeDocument/2006/relationships/hyperlink" Target="https://www.youtube.com/watch?v=QSIPNhOiMo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u.int/ITU-T/recommendations/rec.aspx?rec=y.206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842" y="973167"/>
            <a:ext cx="5449556" cy="1309338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349" y="2572379"/>
            <a:ext cx="5238541" cy="2029767"/>
          </a:xfrm>
        </p:spPr>
        <p:txBody>
          <a:bodyPr>
            <a:normAutofit/>
          </a:bodyPr>
          <a:lstStyle/>
          <a:p>
            <a:r>
              <a:rPr lang="en-IN" sz="4800" b="1" dirty="0"/>
              <a:t>Introduction and evolution of </a:t>
            </a:r>
            <a:r>
              <a:rPr lang="en-IN" sz="4800" b="1" dirty="0" err="1"/>
              <a:t>IoT</a:t>
            </a:r>
            <a:endParaRPr lang="en-US" sz="4800" dirty="0"/>
          </a:p>
        </p:txBody>
      </p:sp>
      <p:pic>
        <p:nvPicPr>
          <p:cNvPr id="2050" name="Picture 2" descr="Cybersecurity and the Internet of Things | Cours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834" y="1376624"/>
            <a:ext cx="5737414" cy="42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772E-2FB0-476E-A02A-10130E02EDC0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2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Internet </a:t>
            </a:r>
            <a:r>
              <a:rPr lang="en-IN" dirty="0"/>
              <a:t>of Things </a:t>
            </a:r>
            <a:r>
              <a:rPr lang="en-IN" dirty="0" smtClean="0"/>
              <a:t>Definition</a:t>
            </a:r>
          </a:p>
          <a:p>
            <a:r>
              <a:rPr lang="en-IN" dirty="0" smtClean="0"/>
              <a:t>Evolution</a:t>
            </a:r>
          </a:p>
          <a:p>
            <a:r>
              <a:rPr lang="en-IN" dirty="0" smtClean="0"/>
              <a:t>Characteristics of </a:t>
            </a:r>
            <a:r>
              <a:rPr lang="en-IN" dirty="0" err="1" smtClean="0"/>
              <a:t>IoT</a:t>
            </a:r>
            <a:endParaRPr lang="en-IN" dirty="0" smtClean="0"/>
          </a:p>
          <a:p>
            <a:r>
              <a:rPr lang="en-IN" dirty="0" smtClean="0"/>
              <a:t>Components </a:t>
            </a:r>
          </a:p>
          <a:p>
            <a:r>
              <a:rPr lang="en-IN" dirty="0" smtClean="0"/>
              <a:t>Applications of </a:t>
            </a:r>
            <a:r>
              <a:rPr lang="en-IN" dirty="0" err="1" smtClean="0"/>
              <a:t>IoT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F294-FBAD-4A1C-8016-F70FEE937690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389" cy="435133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Internet of Things (</a:t>
            </a:r>
            <a:r>
              <a:rPr lang="en-US" sz="2400" dirty="0" err="1"/>
              <a:t>IoT</a:t>
            </a:r>
            <a:r>
              <a:rPr lang="en-US" sz="2400" dirty="0"/>
              <a:t>) is a computing concept which provides interconnection between the uniquely identifiable devices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Three </a:t>
            </a:r>
            <a:r>
              <a:rPr lang="en-US" sz="2400" dirty="0"/>
              <a:t>Major Elements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Object </a:t>
            </a:r>
            <a:r>
              <a:rPr lang="en-US" sz="2400" dirty="0"/>
              <a:t>+ Intelligence + Internet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dirty="0"/>
              <a:t>any time, any place connectivity for anyone, we will now have connectivity for anything!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933-71E2-4E16-AA2F-667C7E167F81}" type="datetime1">
              <a:rPr lang="en-US" smtClean="0"/>
              <a:t>12-Jul-21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3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5" y="1690687"/>
            <a:ext cx="5029200" cy="44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://www.youtube.com/watch?v=QSIPNhOiMoE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https://www.youtube.com/watch?v=uEsKZGOxNKw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254-8660-400F-B69F-B32C6D27938E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Internet </a:t>
            </a:r>
            <a:r>
              <a:rPr lang="en-IN" dirty="0"/>
              <a:t>of Things Definition</a:t>
            </a:r>
            <a:br>
              <a:rPr lang="en-IN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Kevin Ashton, in a presentation of Procter &amp; Gamble in 1999, coined the term “Internet of Things</a:t>
            </a:r>
            <a:r>
              <a:rPr lang="en-US" dirty="0" smtClean="0"/>
              <a:t>“.</a:t>
            </a:r>
          </a:p>
          <a:p>
            <a:endParaRPr lang="en-US" dirty="0"/>
          </a:p>
          <a:p>
            <a:r>
              <a:rPr lang="en-US" sz="2400" dirty="0"/>
              <a:t>The </a:t>
            </a:r>
            <a:r>
              <a:rPr lang="en-US" sz="2400" b="1" dirty="0"/>
              <a:t>Internet of Things (</a:t>
            </a:r>
            <a:r>
              <a:rPr lang="en-US" sz="2400" b="1" dirty="0" err="1"/>
              <a:t>IoT</a:t>
            </a:r>
            <a:r>
              <a:rPr lang="en-US" sz="2400" b="1" dirty="0"/>
              <a:t>)</a:t>
            </a:r>
            <a:r>
              <a:rPr lang="en-US" sz="2400" dirty="0"/>
              <a:t> has been defined in </a:t>
            </a:r>
            <a:r>
              <a:rPr lang="en-US" sz="2400" dirty="0" smtClean="0"/>
              <a:t>recommendation</a:t>
            </a:r>
            <a:r>
              <a:rPr lang="en-US" sz="2400" dirty="0"/>
              <a:t> </a:t>
            </a:r>
            <a:r>
              <a:rPr lang="en-US" sz="2400" u="sng" dirty="0">
                <a:hlinkClick r:id="rId2"/>
              </a:rPr>
              <a:t>ITU-T Y.2060</a:t>
            </a:r>
            <a:r>
              <a:rPr lang="en-US" sz="2400" dirty="0"/>
              <a:t> (06/2012) as </a:t>
            </a:r>
            <a:r>
              <a:rPr lang="en-US" sz="2400" dirty="0" smtClean="0"/>
              <a:t>: </a:t>
            </a:r>
          </a:p>
          <a:p>
            <a:pPr algn="just"/>
            <a:r>
              <a:rPr lang="en-US" sz="2400" dirty="0" smtClean="0"/>
              <a:t>“a </a:t>
            </a:r>
            <a:r>
              <a:rPr lang="en-US" sz="2400" dirty="0"/>
              <a:t>global infrastructure for the information society, enabling advanced services by interconnecting (physical and virtual) things based on existing and evolving interoperable information and communication technologies</a:t>
            </a:r>
            <a:r>
              <a:rPr lang="en-US" sz="2400" dirty="0" smtClean="0"/>
              <a:t>.”</a:t>
            </a:r>
          </a:p>
          <a:p>
            <a:pPr algn="just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0C4B-13D7-40E2-A5EB-F5E9CB15459A}" type="datetime1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396" y="1509199"/>
            <a:ext cx="7335295" cy="42496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772E-2FB0-476E-A02A-10130E02EDC0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585" y="1577590"/>
            <a:ext cx="5667270" cy="46523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772E-2FB0-476E-A02A-10130E02EDC0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772E-2FB0-476E-A02A-10130E02EDC0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Four Components of IoT - Naveen Gupta -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9634"/>
            <a:ext cx="10515600" cy="31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381" y="1376624"/>
            <a:ext cx="7576456" cy="49360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772E-2FB0-476E-A02A-10130E02EDC0}" type="datetime1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A6D5-B59C-4024-BDCC-823859CAE0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9A8D2623D574DB070066EAC07119C" ma:contentTypeVersion="4" ma:contentTypeDescription="Create a new document." ma:contentTypeScope="" ma:versionID="416d7b6a71ce6ad567601e3fbe392baf">
  <xsd:schema xmlns:xsd="http://www.w3.org/2001/XMLSchema" xmlns:xs="http://www.w3.org/2001/XMLSchema" xmlns:p="http://schemas.microsoft.com/office/2006/metadata/properties" xmlns:ns2="8e326e45-8c81-4648-a134-8a9291077e85" targetNamespace="http://schemas.microsoft.com/office/2006/metadata/properties" ma:root="true" ma:fieldsID="9ed554be1e55d5d7f445d35648fe92f4" ns2:_="">
    <xsd:import namespace="8e326e45-8c81-4648-a134-8a9291077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26e45-8c81-4648-a134-8a9291077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DE46D-0E23-47DF-BA39-E540E9C2D017}"/>
</file>

<file path=customXml/itemProps2.xml><?xml version="1.0" encoding="utf-8"?>
<ds:datastoreItem xmlns:ds="http://schemas.openxmlformats.org/officeDocument/2006/customXml" ds:itemID="{AC162E27-1C19-459C-B06E-6ADB224351D6}"/>
</file>

<file path=customXml/itemProps3.xml><?xml version="1.0" encoding="utf-8"?>
<ds:datastoreItem xmlns:ds="http://schemas.openxmlformats.org/officeDocument/2006/customXml" ds:itemID="{86167C07-1CF7-4D4E-A652-965C23D9D02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</TotalTime>
  <Words>165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Contents</vt:lpstr>
      <vt:lpstr>Introduction</vt:lpstr>
      <vt:lpstr>Introduction</vt:lpstr>
      <vt:lpstr> Internet of Things Definition </vt:lpstr>
      <vt:lpstr>Evolution</vt:lpstr>
      <vt:lpstr>Characteristics</vt:lpstr>
      <vt:lpstr>Components</vt:lpstr>
      <vt:lpstr>Applications of IoT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evolution of IoT</dc:title>
  <dc:creator>resources</dc:creator>
  <cp:lastModifiedBy>resources</cp:lastModifiedBy>
  <cp:revision>34</cp:revision>
  <dcterms:created xsi:type="dcterms:W3CDTF">2020-06-01T07:51:25Z</dcterms:created>
  <dcterms:modified xsi:type="dcterms:W3CDTF">2021-07-12T03:42:06Z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0x0101001B19A8D2623D574DB070066EAC07119C</vt:lpwstr>
  </property>
</Properties>
</file>