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jpg" ContentType="image/jpe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entation.xml" ContentType="application/vnd.openxmlformats-officedocument.presentationml.presentation.main+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Layouts/slideLayout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6.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8" r:id="rId1"/>
    <p:sldMasterId id="2147483709" r:id="rId2"/>
    <p:sldMasterId id="2147483710" r:id="rId3"/>
    <p:sldMasterId id="2147483711" r:id="rId4"/>
    <p:sldMasterId id="2147483712" r:id="rId5"/>
  </p:sldMasterIdLst>
  <p:notesMasterIdLst>
    <p:notesMasterId r:id="rId42"/>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x="9144000" cy="6858000" type="screen4x3"/>
  <p:notesSz cx="6858000" cy="9144000"/>
  <p:embeddedFontLst>
    <p:embeddedFont>
      <p:font typeface="Calibri" panose="020F0502020204030204" pitchFamily="34" charset="0"/>
      <p:regular r:id="rId43"/>
      <p:bold r:id="rId44"/>
      <p:italic r:id="rId45"/>
      <p:boldItalic r:id="rId46"/>
    </p:embeddedFont>
    <p:embeddedFont>
      <p:font typeface="Century Schoolbook" panose="02040604050505020304" pitchFamily="18"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customXml" Target="../customXml/item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font" Target="fonts/font3.fntdata"/><Relationship Id="rId53" Type="http://schemas.openxmlformats.org/officeDocument/2006/relationships/theme" Target="theme/theme1.xml"/><Relationship Id="rId5" Type="http://schemas.openxmlformats.org/officeDocument/2006/relationships/slideMaster" Target="slideMasters/slideMaster5.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font" Target="fonts/font2.fntdata"/><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customXml" Target="../customXml/item2.xml"/><Relationship Id="rId8" Type="http://schemas.openxmlformats.org/officeDocument/2006/relationships/slide" Target="slides/slide3.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font" Target="fonts/font4.fntdata"/><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07000" y="812520"/>
            <a:ext cx="5345280" cy="400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 name="Google Shape;5;n"/>
          <p:cNvSpPr txBox="1">
            <a:spLocks noGrp="1"/>
          </p:cNvSpPr>
          <p:nvPr>
            <p:ph type="hdr" idx="3"/>
          </p:nvPr>
        </p:nvSpPr>
        <p:spPr>
          <a:xfrm>
            <a:off x="0" y="0"/>
            <a:ext cx="3280680" cy="534240"/>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 name="Google Shape;6;n"/>
          <p:cNvSpPr txBox="1">
            <a:spLocks noGrp="1"/>
          </p:cNvSpPr>
          <p:nvPr>
            <p:ph type="dt" idx="10"/>
          </p:nvPr>
        </p:nvSpPr>
        <p:spPr>
          <a:xfrm>
            <a:off x="4278960" y="0"/>
            <a:ext cx="3280680" cy="534240"/>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10157400"/>
            <a:ext cx="3280680" cy="534240"/>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Google Shape;8;n"/>
          <p:cNvSpPr txBox="1">
            <a:spLocks noGrp="1"/>
          </p:cNvSpPr>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a:t>
            </a:fld>
            <a:endParaRPr sz="1400" b="0" i="0" u="none" strike="noStrike" cap="none">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notes"/>
          <p:cNvSpPr txBox="1"/>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latin typeface="Arial"/>
              <a:ea typeface="Arial"/>
              <a:cs typeface="Arial"/>
              <a:sym typeface="Arial"/>
            </a:endParaRPr>
          </a:p>
        </p:txBody>
      </p:sp>
      <p:sp>
        <p:nvSpPr>
          <p:cNvPr id="283" name="Google Shape;283;p1: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4" name="Google Shape;284;p1: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10:notes"/>
          <p:cNvSpPr txBox="1"/>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10</a:t>
            </a:fld>
            <a:endParaRPr sz="1400" b="0" i="0" u="none" strike="noStrike" cap="none">
              <a:latin typeface="Arial"/>
              <a:ea typeface="Arial"/>
              <a:cs typeface="Arial"/>
              <a:sym typeface="Arial"/>
            </a:endParaRPr>
          </a:p>
        </p:txBody>
      </p:sp>
      <p:sp>
        <p:nvSpPr>
          <p:cNvPr id="383" name="Google Shape;383;p10: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4" name="Google Shape;384;p10: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11:notes"/>
          <p:cNvSpPr txBox="1"/>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11</a:t>
            </a:fld>
            <a:endParaRPr sz="1400" b="0" i="0" u="none" strike="noStrike" cap="none">
              <a:latin typeface="Arial"/>
              <a:ea typeface="Arial"/>
              <a:cs typeface="Arial"/>
              <a:sym typeface="Arial"/>
            </a:endParaRPr>
          </a:p>
        </p:txBody>
      </p:sp>
      <p:sp>
        <p:nvSpPr>
          <p:cNvPr id="398" name="Google Shape;398;p11: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9" name="Google Shape;399;p11: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12:notes"/>
          <p:cNvSpPr txBox="1"/>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12</a:t>
            </a:fld>
            <a:endParaRPr sz="1400" b="0" i="0" u="none" strike="noStrike" cap="none">
              <a:latin typeface="Arial"/>
              <a:ea typeface="Arial"/>
              <a:cs typeface="Arial"/>
              <a:sym typeface="Arial"/>
            </a:endParaRPr>
          </a:p>
        </p:txBody>
      </p:sp>
      <p:sp>
        <p:nvSpPr>
          <p:cNvPr id="413" name="Google Shape;413;p12: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4" name="Google Shape;414;p12: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13:notes"/>
          <p:cNvSpPr txBox="1"/>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13</a:t>
            </a:fld>
            <a:endParaRPr sz="1400" b="0" i="0" u="none" strike="noStrike" cap="none">
              <a:latin typeface="Arial"/>
              <a:ea typeface="Arial"/>
              <a:cs typeface="Arial"/>
              <a:sym typeface="Arial"/>
            </a:endParaRPr>
          </a:p>
        </p:txBody>
      </p:sp>
      <p:sp>
        <p:nvSpPr>
          <p:cNvPr id="423" name="Google Shape;423;p13: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4" name="Google Shape;424;p13: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14:notes"/>
          <p:cNvSpPr txBox="1"/>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14</a:t>
            </a:fld>
            <a:endParaRPr sz="1400" b="0" i="0" u="none" strike="noStrike" cap="none">
              <a:latin typeface="Arial"/>
              <a:ea typeface="Arial"/>
              <a:cs typeface="Arial"/>
              <a:sym typeface="Arial"/>
            </a:endParaRPr>
          </a:p>
        </p:txBody>
      </p:sp>
      <p:sp>
        <p:nvSpPr>
          <p:cNvPr id="432" name="Google Shape;432;p14:notes"/>
          <p:cNvSpPr>
            <a:spLocks noGrp="1" noRot="1" noChangeAspect="1"/>
          </p:cNvSpPr>
          <p:nvPr>
            <p:ph type="sldImg" idx="2"/>
          </p:nvPr>
        </p:nvSpPr>
        <p:spPr>
          <a:xfrm>
            <a:off x="1144588" y="695325"/>
            <a:ext cx="4568825" cy="34274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3" name="Google Shape;433;p14:notes"/>
          <p:cNvSpPr txBox="1">
            <a:spLocks noGrp="1"/>
          </p:cNvSpPr>
          <p:nvPr>
            <p:ph type="body" idx="1"/>
          </p:nvPr>
        </p:nvSpPr>
        <p:spPr>
          <a:xfrm>
            <a:off x="685800" y="4343400"/>
            <a:ext cx="5486040" cy="41144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15:notes"/>
          <p:cNvSpPr txBox="1"/>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15</a:t>
            </a:fld>
            <a:endParaRPr sz="1400" b="0" i="0" u="none" strike="noStrike" cap="none">
              <a:latin typeface="Arial"/>
              <a:ea typeface="Arial"/>
              <a:cs typeface="Arial"/>
              <a:sym typeface="Arial"/>
            </a:endParaRPr>
          </a:p>
        </p:txBody>
      </p:sp>
      <p:sp>
        <p:nvSpPr>
          <p:cNvPr id="455" name="Google Shape;455;p15: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6" name="Google Shape;456;p15: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16:notes"/>
          <p:cNvSpPr txBox="1"/>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16</a:t>
            </a:fld>
            <a:endParaRPr sz="1400" b="0" i="0" u="none" strike="noStrike" cap="none">
              <a:latin typeface="Arial"/>
              <a:ea typeface="Arial"/>
              <a:cs typeface="Arial"/>
              <a:sym typeface="Arial"/>
            </a:endParaRPr>
          </a:p>
        </p:txBody>
      </p:sp>
      <p:sp>
        <p:nvSpPr>
          <p:cNvPr id="471" name="Google Shape;471;p16: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2" name="Google Shape;472;p16: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17:notes"/>
          <p:cNvSpPr txBox="1"/>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17</a:t>
            </a:fld>
            <a:endParaRPr sz="1400" b="0" i="0" u="none" strike="noStrike" cap="none">
              <a:latin typeface="Arial"/>
              <a:ea typeface="Arial"/>
              <a:cs typeface="Arial"/>
              <a:sym typeface="Arial"/>
            </a:endParaRPr>
          </a:p>
        </p:txBody>
      </p:sp>
      <p:sp>
        <p:nvSpPr>
          <p:cNvPr id="486" name="Google Shape;486;p17: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7" name="Google Shape;487;p17: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18:notes"/>
          <p:cNvSpPr txBox="1"/>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18</a:t>
            </a:fld>
            <a:endParaRPr sz="1400" b="0" i="0" u="none" strike="noStrike" cap="none">
              <a:latin typeface="Arial"/>
              <a:ea typeface="Arial"/>
              <a:cs typeface="Arial"/>
              <a:sym typeface="Arial"/>
            </a:endParaRPr>
          </a:p>
        </p:txBody>
      </p:sp>
      <p:sp>
        <p:nvSpPr>
          <p:cNvPr id="496" name="Google Shape;496;p18: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7" name="Google Shape;497;p18: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p19:notes"/>
          <p:cNvSpPr txBox="1"/>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19</a:t>
            </a:fld>
            <a:endParaRPr sz="1400" b="0" i="0" u="none" strike="noStrike" cap="none">
              <a:latin typeface="Arial"/>
              <a:ea typeface="Arial"/>
              <a:cs typeface="Arial"/>
              <a:sym typeface="Arial"/>
            </a:endParaRPr>
          </a:p>
        </p:txBody>
      </p:sp>
      <p:sp>
        <p:nvSpPr>
          <p:cNvPr id="511" name="Google Shape;511;p19: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2" name="Google Shape;512;p19: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notes"/>
          <p:cNvSpPr txBox="1"/>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2</a:t>
            </a:fld>
            <a:endParaRPr sz="1400" b="0" i="0" u="none" strike="noStrike" cap="none">
              <a:latin typeface="Arial"/>
              <a:ea typeface="Arial"/>
              <a:cs typeface="Arial"/>
              <a:sym typeface="Arial"/>
            </a:endParaRPr>
          </a:p>
        </p:txBody>
      </p:sp>
      <p:sp>
        <p:nvSpPr>
          <p:cNvPr id="290" name="Google Shape;290;p2: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1" name="Google Shape;291;p2: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p20:notes"/>
          <p:cNvSpPr txBox="1"/>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20</a:t>
            </a:fld>
            <a:endParaRPr sz="1400" b="0" i="0" u="none" strike="noStrike" cap="none">
              <a:latin typeface="Arial"/>
              <a:ea typeface="Arial"/>
              <a:cs typeface="Arial"/>
              <a:sym typeface="Arial"/>
            </a:endParaRPr>
          </a:p>
        </p:txBody>
      </p:sp>
      <p:sp>
        <p:nvSpPr>
          <p:cNvPr id="524" name="Google Shape;524;p20: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25" name="Google Shape;525;p20: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p21: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52" name="Google Shape;552;p21: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p22: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60" name="Google Shape;560;p22: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p23: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68" name="Google Shape;568;p23: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p24: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76" name="Google Shape;576;p24: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p25: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84" name="Google Shape;584;p25: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26: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92" name="Google Shape;592;p26: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p27: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00" name="Google Shape;600;p27: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p28: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08" name="Google Shape;608;p28: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p29: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17" name="Google Shape;617;p29: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3:notes"/>
          <p:cNvSpPr txBox="1"/>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3</a:t>
            </a:fld>
            <a:endParaRPr sz="1400" b="0" i="0" u="none" strike="noStrike" cap="none">
              <a:latin typeface="Arial"/>
              <a:ea typeface="Arial"/>
              <a:cs typeface="Arial"/>
              <a:sym typeface="Arial"/>
            </a:endParaRPr>
          </a:p>
        </p:txBody>
      </p:sp>
      <p:sp>
        <p:nvSpPr>
          <p:cNvPr id="299" name="Google Shape;299;p3:notes"/>
          <p:cNvSpPr>
            <a:spLocks noGrp="1" noRot="1" noChangeAspect="1"/>
          </p:cNvSpPr>
          <p:nvPr>
            <p:ph type="sldImg" idx="2"/>
          </p:nvPr>
        </p:nvSpPr>
        <p:spPr>
          <a:xfrm>
            <a:off x="1144588" y="695325"/>
            <a:ext cx="4568825" cy="34274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0" name="Google Shape;300;p3:notes"/>
          <p:cNvSpPr txBox="1">
            <a:spLocks noGrp="1"/>
          </p:cNvSpPr>
          <p:nvPr>
            <p:ph type="body" idx="1"/>
          </p:nvPr>
        </p:nvSpPr>
        <p:spPr>
          <a:xfrm>
            <a:off x="685800" y="4343400"/>
            <a:ext cx="5486040" cy="41144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p30: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25" name="Google Shape;625;p30: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p31: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33" name="Google Shape;633;p31: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p32: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41" name="Google Shape;641;p32: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p33: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49" name="Google Shape;649;p33: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p34:notes"/>
          <p:cNvSpPr txBox="1"/>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34</a:t>
            </a:fld>
            <a:endParaRPr sz="1400" b="0" i="0" u="none" strike="noStrike" cap="none">
              <a:latin typeface="Arial"/>
              <a:ea typeface="Arial"/>
              <a:cs typeface="Arial"/>
              <a:sym typeface="Arial"/>
            </a:endParaRPr>
          </a:p>
        </p:txBody>
      </p:sp>
      <p:sp>
        <p:nvSpPr>
          <p:cNvPr id="657" name="Google Shape;657;p34:notes"/>
          <p:cNvSpPr>
            <a:spLocks noGrp="1" noRot="1" noChangeAspect="1"/>
          </p:cNvSpPr>
          <p:nvPr>
            <p:ph type="sldImg" idx="2"/>
          </p:nvPr>
        </p:nvSpPr>
        <p:spPr>
          <a:xfrm>
            <a:off x="1144588" y="695325"/>
            <a:ext cx="4568825" cy="34274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58" name="Google Shape;658;p34:notes"/>
          <p:cNvSpPr txBox="1">
            <a:spLocks noGrp="1"/>
          </p:cNvSpPr>
          <p:nvPr>
            <p:ph type="body" idx="1"/>
          </p:nvPr>
        </p:nvSpPr>
        <p:spPr>
          <a:xfrm>
            <a:off x="685800" y="4343400"/>
            <a:ext cx="5486040" cy="41144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p35:notes"/>
          <p:cNvSpPr txBox="1"/>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35</a:t>
            </a:fld>
            <a:endParaRPr sz="1400" b="0" i="0" u="none" strike="noStrike" cap="none">
              <a:latin typeface="Arial"/>
              <a:ea typeface="Arial"/>
              <a:cs typeface="Arial"/>
              <a:sym typeface="Arial"/>
            </a:endParaRPr>
          </a:p>
        </p:txBody>
      </p:sp>
      <p:sp>
        <p:nvSpPr>
          <p:cNvPr id="666" name="Google Shape;666;p35:notes"/>
          <p:cNvSpPr>
            <a:spLocks noGrp="1" noRot="1" noChangeAspect="1"/>
          </p:cNvSpPr>
          <p:nvPr>
            <p:ph type="sldImg" idx="2"/>
          </p:nvPr>
        </p:nvSpPr>
        <p:spPr>
          <a:xfrm>
            <a:off x="1144588" y="695325"/>
            <a:ext cx="4568825" cy="34274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7" name="Google Shape;667;p35:notes"/>
          <p:cNvSpPr txBox="1">
            <a:spLocks noGrp="1"/>
          </p:cNvSpPr>
          <p:nvPr>
            <p:ph type="body" idx="1"/>
          </p:nvPr>
        </p:nvSpPr>
        <p:spPr>
          <a:xfrm>
            <a:off x="685800" y="4343400"/>
            <a:ext cx="5486040" cy="41144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p36:notes"/>
          <p:cNvSpPr txBox="1"/>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36</a:t>
            </a:fld>
            <a:endParaRPr sz="1400" b="0" i="0" u="none" strike="noStrike" cap="none">
              <a:latin typeface="Arial"/>
              <a:ea typeface="Arial"/>
              <a:cs typeface="Arial"/>
              <a:sym typeface="Arial"/>
            </a:endParaRPr>
          </a:p>
        </p:txBody>
      </p:sp>
      <p:sp>
        <p:nvSpPr>
          <p:cNvPr id="675" name="Google Shape;675;p36:notes"/>
          <p:cNvSpPr>
            <a:spLocks noGrp="1" noRot="1" noChangeAspect="1"/>
          </p:cNvSpPr>
          <p:nvPr>
            <p:ph type="sldImg" idx="2"/>
          </p:nvPr>
        </p:nvSpPr>
        <p:spPr>
          <a:xfrm>
            <a:off x="1143000" y="695325"/>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76" name="Google Shape;676;p36: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4:notes"/>
          <p:cNvSpPr txBox="1"/>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4</a:t>
            </a:fld>
            <a:endParaRPr sz="1400" b="0" i="0" u="none" strike="noStrike" cap="none">
              <a:latin typeface="Arial"/>
              <a:ea typeface="Arial"/>
              <a:cs typeface="Arial"/>
              <a:sym typeface="Arial"/>
            </a:endParaRPr>
          </a:p>
        </p:txBody>
      </p:sp>
      <p:sp>
        <p:nvSpPr>
          <p:cNvPr id="317" name="Google Shape;317;p4: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8" name="Google Shape;318;p4: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5:notes"/>
          <p:cNvSpPr txBox="1"/>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5</a:t>
            </a:fld>
            <a:endParaRPr sz="1400" b="0" i="0" u="none" strike="noStrike" cap="none">
              <a:latin typeface="Arial"/>
              <a:ea typeface="Arial"/>
              <a:cs typeface="Arial"/>
              <a:sym typeface="Arial"/>
            </a:endParaRPr>
          </a:p>
        </p:txBody>
      </p:sp>
      <p:sp>
        <p:nvSpPr>
          <p:cNvPr id="327" name="Google Shape;327;p5: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8" name="Google Shape;328;p5: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6:notes"/>
          <p:cNvSpPr txBox="1"/>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6</a:t>
            </a:fld>
            <a:endParaRPr sz="1400" b="0" i="0" u="none" strike="noStrike" cap="none">
              <a:latin typeface="Arial"/>
              <a:ea typeface="Arial"/>
              <a:cs typeface="Arial"/>
              <a:sym typeface="Arial"/>
            </a:endParaRPr>
          </a:p>
        </p:txBody>
      </p:sp>
      <p:sp>
        <p:nvSpPr>
          <p:cNvPr id="342" name="Google Shape;342;p6: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3" name="Google Shape;343;p6: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7:notes"/>
          <p:cNvSpPr txBox="1"/>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7</a:t>
            </a:fld>
            <a:endParaRPr sz="1400" b="0" i="0" u="none" strike="noStrike" cap="none">
              <a:latin typeface="Arial"/>
              <a:ea typeface="Arial"/>
              <a:cs typeface="Arial"/>
              <a:sym typeface="Arial"/>
            </a:endParaRPr>
          </a:p>
        </p:txBody>
      </p:sp>
      <p:sp>
        <p:nvSpPr>
          <p:cNvPr id="351" name="Google Shape;351;p7: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2" name="Google Shape;352;p7: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8:notes"/>
          <p:cNvSpPr txBox="1"/>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8</a:t>
            </a:fld>
            <a:endParaRPr sz="1400" b="0" i="0" u="none" strike="noStrike" cap="none">
              <a:latin typeface="Arial"/>
              <a:ea typeface="Arial"/>
              <a:cs typeface="Arial"/>
              <a:sym typeface="Arial"/>
            </a:endParaRPr>
          </a:p>
        </p:txBody>
      </p:sp>
      <p:sp>
        <p:nvSpPr>
          <p:cNvPr id="361" name="Google Shape;361;p8: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2" name="Google Shape;362;p8: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9:notes"/>
          <p:cNvSpPr txBox="1"/>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9</a:t>
            </a:fld>
            <a:endParaRPr sz="1400" b="0" i="0" u="none" strike="noStrike" cap="none">
              <a:latin typeface="Arial"/>
              <a:ea typeface="Arial"/>
              <a:cs typeface="Arial"/>
              <a:sym typeface="Arial"/>
            </a:endParaRPr>
          </a:p>
        </p:txBody>
      </p:sp>
      <p:sp>
        <p:nvSpPr>
          <p:cNvPr id="374" name="Google Shape;374;p9: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5" name="Google Shape;375;p9: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6"/>
        <p:cNvGrpSpPr/>
        <p:nvPr/>
      </p:nvGrpSpPr>
      <p:grpSpPr>
        <a:xfrm>
          <a:off x="0" y="0"/>
          <a:ext cx="0" cy="0"/>
          <a:chOff x="0" y="0"/>
          <a:chExt cx="0" cy="0"/>
        </a:xfrm>
      </p:grpSpPr>
      <p:sp>
        <p:nvSpPr>
          <p:cNvPr id="47" name="Google Shape;47;p11"/>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9" name="Google Shape;49;p11"/>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3" name="Google Shape;53;p12"/>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12"/>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5" name="Google Shape;55;p12"/>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6"/>
        <p:cNvGrpSpPr/>
        <p:nvPr/>
      </p:nvGrpSpPr>
      <p:grpSpPr>
        <a:xfrm>
          <a:off x="0" y="0"/>
          <a:ext cx="0" cy="0"/>
          <a:chOff x="0" y="0"/>
          <a:chExt cx="0" cy="0"/>
        </a:xfrm>
      </p:grpSpPr>
      <p:sp>
        <p:nvSpPr>
          <p:cNvPr id="57" name="Google Shape;57;p13"/>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3"/>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9" name="Google Shape;59;p13"/>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0" name="Google Shape;60;p13"/>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1" name="Google Shape;61;p13"/>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2" name="Google Shape;62;p13"/>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3" name="Google Shape;63;p13"/>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5"/>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5" name="Google Shape;75;p15"/>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6" name="Google Shape;76;p15"/>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77"/>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7"/>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8"/>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84"/>
        <p:cNvGrpSpPr/>
        <p:nvPr/>
      </p:nvGrpSpPr>
      <p:grpSpPr>
        <a:xfrm>
          <a:off x="0" y="0"/>
          <a:ext cx="0" cy="0"/>
          <a:chOff x="0" y="0"/>
          <a:chExt cx="0" cy="0"/>
        </a:xfrm>
      </p:grpSpPr>
      <p:sp>
        <p:nvSpPr>
          <p:cNvPr id="85" name="Google Shape;85;p19"/>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9"/>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7" name="Google Shape;87;p19"/>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8"/>
        <p:cNvGrpSpPr/>
        <p:nvPr/>
      </p:nvGrpSpPr>
      <p:grpSpPr>
        <a:xfrm>
          <a:off x="0" y="0"/>
          <a:ext cx="0" cy="0"/>
          <a:chOff x="0" y="0"/>
          <a:chExt cx="0" cy="0"/>
        </a:xfrm>
      </p:grpSpPr>
      <p:sp>
        <p:nvSpPr>
          <p:cNvPr id="89" name="Google Shape;89;p20"/>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90"/>
        <p:cNvGrpSpPr/>
        <p:nvPr/>
      </p:nvGrpSpPr>
      <p:grpSpPr>
        <a:xfrm>
          <a:off x="0" y="0"/>
          <a:ext cx="0" cy="0"/>
          <a:chOff x="0" y="0"/>
          <a:chExt cx="0" cy="0"/>
        </a:xfrm>
      </p:grpSpPr>
      <p:sp>
        <p:nvSpPr>
          <p:cNvPr id="91" name="Google Shape;91;p21"/>
          <p:cNvSpPr txBox="1">
            <a:spLocks noGrp="1"/>
          </p:cNvSpPr>
          <p:nvPr>
            <p:ph type="subTitle" idx="1"/>
          </p:nvPr>
        </p:nvSpPr>
        <p:spPr>
          <a:xfrm>
            <a:off x="457200" y="273600"/>
            <a:ext cx="8229240" cy="530784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92"/>
        <p:cNvGrpSpPr/>
        <p:nvPr/>
      </p:nvGrpSpPr>
      <p:grpSpPr>
        <a:xfrm>
          <a:off x="0" y="0"/>
          <a:ext cx="0" cy="0"/>
          <a:chOff x="0" y="0"/>
          <a:chExt cx="0" cy="0"/>
        </a:xfrm>
      </p:grpSpPr>
      <p:sp>
        <p:nvSpPr>
          <p:cNvPr id="93" name="Google Shape;93;p22"/>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2"/>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5" name="Google Shape;95;p22"/>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6" name="Google Shape;96;p22"/>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97"/>
        <p:cNvGrpSpPr/>
        <p:nvPr/>
      </p:nvGrpSpPr>
      <p:grpSpPr>
        <a:xfrm>
          <a:off x="0" y="0"/>
          <a:ext cx="0" cy="0"/>
          <a:chOff x="0" y="0"/>
          <a:chExt cx="0" cy="0"/>
        </a:xfrm>
      </p:grpSpPr>
      <p:sp>
        <p:nvSpPr>
          <p:cNvPr id="98" name="Google Shape;98;p23"/>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3"/>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0" name="Google Shape;100;p23"/>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1" name="Google Shape;101;p23"/>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02"/>
        <p:cNvGrpSpPr/>
        <p:nvPr/>
      </p:nvGrpSpPr>
      <p:grpSpPr>
        <a:xfrm>
          <a:off x="0" y="0"/>
          <a:ext cx="0" cy="0"/>
          <a:chOff x="0" y="0"/>
          <a:chExt cx="0" cy="0"/>
        </a:xfrm>
      </p:grpSpPr>
      <p:sp>
        <p:nvSpPr>
          <p:cNvPr id="103" name="Google Shape;103;p24"/>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4"/>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5" name="Google Shape;105;p24"/>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06"/>
        <p:cNvGrpSpPr/>
        <p:nvPr/>
      </p:nvGrpSpPr>
      <p:grpSpPr>
        <a:xfrm>
          <a:off x="0" y="0"/>
          <a:ext cx="0" cy="0"/>
          <a:chOff x="0" y="0"/>
          <a:chExt cx="0" cy="0"/>
        </a:xfrm>
      </p:grpSpPr>
      <p:sp>
        <p:nvSpPr>
          <p:cNvPr id="107" name="Google Shape;107;p25"/>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25"/>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9" name="Google Shape;109;p25"/>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0" name="Google Shape;110;p25"/>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1" name="Google Shape;111;p25"/>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12"/>
        <p:cNvGrpSpPr/>
        <p:nvPr/>
      </p:nvGrpSpPr>
      <p:grpSpPr>
        <a:xfrm>
          <a:off x="0" y="0"/>
          <a:ext cx="0" cy="0"/>
          <a:chOff x="0" y="0"/>
          <a:chExt cx="0" cy="0"/>
        </a:xfrm>
      </p:grpSpPr>
      <p:sp>
        <p:nvSpPr>
          <p:cNvPr id="113" name="Google Shape;113;p26"/>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26"/>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5" name="Google Shape;115;p26"/>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6" name="Google Shape;116;p26"/>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7" name="Google Shape;117;p26"/>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8" name="Google Shape;118;p26"/>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9" name="Google Shape;119;p26"/>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26"/>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27"/>
        <p:cNvGrpSpPr/>
        <p:nvPr/>
      </p:nvGrpSpPr>
      <p:grpSpPr>
        <a:xfrm>
          <a:off x="0" y="0"/>
          <a:ext cx="0" cy="0"/>
          <a:chOff x="0" y="0"/>
          <a:chExt cx="0" cy="0"/>
        </a:xfrm>
      </p:grpSpPr>
      <p:sp>
        <p:nvSpPr>
          <p:cNvPr id="128" name="Google Shape;128;p29"/>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1"/>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29"/>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30"/>
        <p:cNvGrpSpPr/>
        <p:nvPr/>
      </p:nvGrpSpPr>
      <p:grpSpPr>
        <a:xfrm>
          <a:off x="0" y="0"/>
          <a:ext cx="0" cy="0"/>
          <a:chOff x="0" y="0"/>
          <a:chExt cx="0" cy="0"/>
        </a:xfrm>
      </p:grpSpPr>
      <p:sp>
        <p:nvSpPr>
          <p:cNvPr id="131" name="Google Shape;131;p30"/>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1"/>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30"/>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33"/>
        <p:cNvGrpSpPr/>
        <p:nvPr/>
      </p:nvGrpSpPr>
      <p:grpSpPr>
        <a:xfrm>
          <a:off x="0" y="0"/>
          <a:ext cx="0" cy="0"/>
          <a:chOff x="0" y="0"/>
          <a:chExt cx="0" cy="0"/>
        </a:xfrm>
      </p:grpSpPr>
      <p:sp>
        <p:nvSpPr>
          <p:cNvPr id="134" name="Google Shape;134;p31"/>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1"/>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31"/>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6" name="Google Shape;136;p31"/>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7"/>
        <p:cNvGrpSpPr/>
        <p:nvPr/>
      </p:nvGrpSpPr>
      <p:grpSpPr>
        <a:xfrm>
          <a:off x="0" y="0"/>
          <a:ext cx="0" cy="0"/>
          <a:chOff x="0" y="0"/>
          <a:chExt cx="0" cy="0"/>
        </a:xfrm>
      </p:grpSpPr>
      <p:sp>
        <p:nvSpPr>
          <p:cNvPr id="138" name="Google Shape;138;p32"/>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1"/>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4"/>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39"/>
        <p:cNvGrpSpPr/>
        <p:nvPr/>
      </p:nvGrpSpPr>
      <p:grpSpPr>
        <a:xfrm>
          <a:off x="0" y="0"/>
          <a:ext cx="0" cy="0"/>
          <a:chOff x="0" y="0"/>
          <a:chExt cx="0" cy="0"/>
        </a:xfrm>
      </p:grpSpPr>
      <p:sp>
        <p:nvSpPr>
          <p:cNvPr id="140" name="Google Shape;140;p33"/>
          <p:cNvSpPr txBox="1">
            <a:spLocks noGrp="1"/>
          </p:cNvSpPr>
          <p:nvPr>
            <p:ph type="subTitle" idx="1"/>
          </p:nvPr>
        </p:nvSpPr>
        <p:spPr>
          <a:xfrm>
            <a:off x="457200" y="273600"/>
            <a:ext cx="8229240" cy="530784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41"/>
        <p:cNvGrpSpPr/>
        <p:nvPr/>
      </p:nvGrpSpPr>
      <p:grpSpPr>
        <a:xfrm>
          <a:off x="0" y="0"/>
          <a:ext cx="0" cy="0"/>
          <a:chOff x="0" y="0"/>
          <a:chExt cx="0" cy="0"/>
        </a:xfrm>
      </p:grpSpPr>
      <p:sp>
        <p:nvSpPr>
          <p:cNvPr id="142" name="Google Shape;142;p34"/>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1"/>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34"/>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4" name="Google Shape;144;p34"/>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5" name="Google Shape;145;p34"/>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46"/>
        <p:cNvGrpSpPr/>
        <p:nvPr/>
      </p:nvGrpSpPr>
      <p:grpSpPr>
        <a:xfrm>
          <a:off x="0" y="0"/>
          <a:ext cx="0" cy="0"/>
          <a:chOff x="0" y="0"/>
          <a:chExt cx="0" cy="0"/>
        </a:xfrm>
      </p:grpSpPr>
      <p:sp>
        <p:nvSpPr>
          <p:cNvPr id="147" name="Google Shape;147;p35"/>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1"/>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35"/>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9" name="Google Shape;149;p35"/>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0" name="Google Shape;150;p35"/>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51"/>
        <p:cNvGrpSpPr/>
        <p:nvPr/>
      </p:nvGrpSpPr>
      <p:grpSpPr>
        <a:xfrm>
          <a:off x="0" y="0"/>
          <a:ext cx="0" cy="0"/>
          <a:chOff x="0" y="0"/>
          <a:chExt cx="0" cy="0"/>
        </a:xfrm>
      </p:grpSpPr>
      <p:sp>
        <p:nvSpPr>
          <p:cNvPr id="152" name="Google Shape;152;p36"/>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1"/>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36"/>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4" name="Google Shape;154;p36"/>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5" name="Google Shape;155;p36"/>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56"/>
        <p:cNvGrpSpPr/>
        <p:nvPr/>
      </p:nvGrpSpPr>
      <p:grpSpPr>
        <a:xfrm>
          <a:off x="0" y="0"/>
          <a:ext cx="0" cy="0"/>
          <a:chOff x="0" y="0"/>
          <a:chExt cx="0" cy="0"/>
        </a:xfrm>
      </p:grpSpPr>
      <p:sp>
        <p:nvSpPr>
          <p:cNvPr id="157" name="Google Shape;157;p37"/>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1"/>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37"/>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9" name="Google Shape;159;p37"/>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60"/>
        <p:cNvGrpSpPr/>
        <p:nvPr/>
      </p:nvGrpSpPr>
      <p:grpSpPr>
        <a:xfrm>
          <a:off x="0" y="0"/>
          <a:ext cx="0" cy="0"/>
          <a:chOff x="0" y="0"/>
          <a:chExt cx="0" cy="0"/>
        </a:xfrm>
      </p:grpSpPr>
      <p:sp>
        <p:nvSpPr>
          <p:cNvPr id="161" name="Google Shape;161;p38"/>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1"/>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38"/>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3" name="Google Shape;163;p38"/>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4" name="Google Shape;164;p38"/>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5" name="Google Shape;165;p38"/>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66"/>
        <p:cNvGrpSpPr/>
        <p:nvPr/>
      </p:nvGrpSpPr>
      <p:grpSpPr>
        <a:xfrm>
          <a:off x="0" y="0"/>
          <a:ext cx="0" cy="0"/>
          <a:chOff x="0" y="0"/>
          <a:chExt cx="0" cy="0"/>
        </a:xfrm>
      </p:grpSpPr>
      <p:sp>
        <p:nvSpPr>
          <p:cNvPr id="167" name="Google Shape;167;p39"/>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1"/>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39"/>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9" name="Google Shape;169;p39"/>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0" name="Google Shape;170;p39"/>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1" name="Google Shape;171;p39"/>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2" name="Google Shape;172;p39"/>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3" name="Google Shape;173;p39"/>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79"/>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80"/>
        <p:cNvGrpSpPr/>
        <p:nvPr/>
      </p:nvGrpSpPr>
      <p:grpSpPr>
        <a:xfrm>
          <a:off x="0" y="0"/>
          <a:ext cx="0" cy="0"/>
          <a:chOff x="0" y="0"/>
          <a:chExt cx="0" cy="0"/>
        </a:xfrm>
      </p:grpSpPr>
      <p:sp>
        <p:nvSpPr>
          <p:cNvPr id="181" name="Google Shape;181;p42"/>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1"/>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2" name="Google Shape;182;p42"/>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83"/>
        <p:cNvGrpSpPr/>
        <p:nvPr/>
      </p:nvGrpSpPr>
      <p:grpSpPr>
        <a:xfrm>
          <a:off x="0" y="0"/>
          <a:ext cx="0" cy="0"/>
          <a:chOff x="0" y="0"/>
          <a:chExt cx="0" cy="0"/>
        </a:xfrm>
      </p:grpSpPr>
      <p:sp>
        <p:nvSpPr>
          <p:cNvPr id="184" name="Google Shape;184;p43"/>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1"/>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5" name="Google Shape;185;p43"/>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5"/>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6" name="Google Shape;26;p5"/>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86"/>
        <p:cNvGrpSpPr/>
        <p:nvPr/>
      </p:nvGrpSpPr>
      <p:grpSpPr>
        <a:xfrm>
          <a:off x="0" y="0"/>
          <a:ext cx="0" cy="0"/>
          <a:chOff x="0" y="0"/>
          <a:chExt cx="0" cy="0"/>
        </a:xfrm>
      </p:grpSpPr>
      <p:sp>
        <p:nvSpPr>
          <p:cNvPr id="187" name="Google Shape;187;p44"/>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1"/>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8" name="Google Shape;188;p44"/>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189" name="Google Shape;189;p44"/>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0"/>
        <p:cNvGrpSpPr/>
        <p:nvPr/>
      </p:nvGrpSpPr>
      <p:grpSpPr>
        <a:xfrm>
          <a:off x="0" y="0"/>
          <a:ext cx="0" cy="0"/>
          <a:chOff x="0" y="0"/>
          <a:chExt cx="0" cy="0"/>
        </a:xfrm>
      </p:grpSpPr>
      <p:sp>
        <p:nvSpPr>
          <p:cNvPr id="191" name="Google Shape;191;p45"/>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1"/>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92"/>
        <p:cNvGrpSpPr/>
        <p:nvPr/>
      </p:nvGrpSpPr>
      <p:grpSpPr>
        <a:xfrm>
          <a:off x="0" y="0"/>
          <a:ext cx="0" cy="0"/>
          <a:chOff x="0" y="0"/>
          <a:chExt cx="0" cy="0"/>
        </a:xfrm>
      </p:grpSpPr>
      <p:sp>
        <p:nvSpPr>
          <p:cNvPr id="193" name="Google Shape;193;p46"/>
          <p:cNvSpPr txBox="1">
            <a:spLocks noGrp="1"/>
          </p:cNvSpPr>
          <p:nvPr>
            <p:ph type="subTitle" idx="1"/>
          </p:nvPr>
        </p:nvSpPr>
        <p:spPr>
          <a:xfrm>
            <a:off x="457200" y="273600"/>
            <a:ext cx="8229240" cy="5307840"/>
          </a:xfrm>
          <a:prstGeom prst="rect">
            <a:avLst/>
          </a:prstGeom>
          <a:noFill/>
          <a:ln>
            <a:noFill/>
          </a:ln>
        </p:spPr>
        <p:txBody>
          <a:bodyPr spcFirstLastPara="1" wrap="square" lIns="0" tIns="0" rIns="0" bIns="0"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94"/>
        <p:cNvGrpSpPr/>
        <p:nvPr/>
      </p:nvGrpSpPr>
      <p:grpSpPr>
        <a:xfrm>
          <a:off x="0" y="0"/>
          <a:ext cx="0" cy="0"/>
          <a:chOff x="0" y="0"/>
          <a:chExt cx="0" cy="0"/>
        </a:xfrm>
      </p:grpSpPr>
      <p:sp>
        <p:nvSpPr>
          <p:cNvPr id="195" name="Google Shape;195;p47"/>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1"/>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6" name="Google Shape;196;p47"/>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197" name="Google Shape;197;p47"/>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198" name="Google Shape;198;p47"/>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99"/>
        <p:cNvGrpSpPr/>
        <p:nvPr/>
      </p:nvGrpSpPr>
      <p:grpSpPr>
        <a:xfrm>
          <a:off x="0" y="0"/>
          <a:ext cx="0" cy="0"/>
          <a:chOff x="0" y="0"/>
          <a:chExt cx="0" cy="0"/>
        </a:xfrm>
      </p:grpSpPr>
      <p:sp>
        <p:nvSpPr>
          <p:cNvPr id="200" name="Google Shape;200;p48"/>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1"/>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1" name="Google Shape;201;p48"/>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02" name="Google Shape;202;p48"/>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03" name="Google Shape;203;p48"/>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04"/>
        <p:cNvGrpSpPr/>
        <p:nvPr/>
      </p:nvGrpSpPr>
      <p:grpSpPr>
        <a:xfrm>
          <a:off x="0" y="0"/>
          <a:ext cx="0" cy="0"/>
          <a:chOff x="0" y="0"/>
          <a:chExt cx="0" cy="0"/>
        </a:xfrm>
      </p:grpSpPr>
      <p:sp>
        <p:nvSpPr>
          <p:cNvPr id="205" name="Google Shape;205;p49"/>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1"/>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49"/>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07" name="Google Shape;207;p49"/>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08" name="Google Shape;208;p49"/>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09"/>
        <p:cNvGrpSpPr/>
        <p:nvPr/>
      </p:nvGrpSpPr>
      <p:grpSpPr>
        <a:xfrm>
          <a:off x="0" y="0"/>
          <a:ext cx="0" cy="0"/>
          <a:chOff x="0" y="0"/>
          <a:chExt cx="0" cy="0"/>
        </a:xfrm>
      </p:grpSpPr>
      <p:sp>
        <p:nvSpPr>
          <p:cNvPr id="210" name="Google Shape;210;p50"/>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1"/>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1" name="Google Shape;211;p50"/>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12" name="Google Shape;212;p50"/>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13"/>
        <p:cNvGrpSpPr/>
        <p:nvPr/>
      </p:nvGrpSpPr>
      <p:grpSpPr>
        <a:xfrm>
          <a:off x="0" y="0"/>
          <a:ext cx="0" cy="0"/>
          <a:chOff x="0" y="0"/>
          <a:chExt cx="0" cy="0"/>
        </a:xfrm>
      </p:grpSpPr>
      <p:sp>
        <p:nvSpPr>
          <p:cNvPr id="214" name="Google Shape;214;p51"/>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1"/>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5" name="Google Shape;215;p51"/>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16" name="Google Shape;216;p51"/>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17" name="Google Shape;217;p51"/>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18" name="Google Shape;218;p51"/>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19"/>
        <p:cNvGrpSpPr/>
        <p:nvPr/>
      </p:nvGrpSpPr>
      <p:grpSpPr>
        <a:xfrm>
          <a:off x="0" y="0"/>
          <a:ext cx="0" cy="0"/>
          <a:chOff x="0" y="0"/>
          <a:chExt cx="0" cy="0"/>
        </a:xfrm>
      </p:grpSpPr>
      <p:sp>
        <p:nvSpPr>
          <p:cNvPr id="220" name="Google Shape;220;p52"/>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1"/>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52"/>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22" name="Google Shape;222;p52"/>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23" name="Google Shape;223;p52"/>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24" name="Google Shape;224;p52"/>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25" name="Google Shape;225;p52"/>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26" name="Google Shape;226;p52"/>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3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234"/>
        <p:cNvGrpSpPr/>
        <p:nvPr/>
      </p:nvGrpSpPr>
      <p:grpSpPr>
        <a:xfrm>
          <a:off x="0" y="0"/>
          <a:ext cx="0" cy="0"/>
          <a:chOff x="0" y="0"/>
          <a:chExt cx="0" cy="0"/>
        </a:xfrm>
      </p:grpSpPr>
      <p:sp>
        <p:nvSpPr>
          <p:cNvPr id="235" name="Google Shape;235;p55"/>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1"/>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55"/>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37"/>
        <p:cNvGrpSpPr/>
        <p:nvPr/>
      </p:nvGrpSpPr>
      <p:grpSpPr>
        <a:xfrm>
          <a:off x="0" y="0"/>
          <a:ext cx="0" cy="0"/>
          <a:chOff x="0" y="0"/>
          <a:chExt cx="0" cy="0"/>
        </a:xfrm>
      </p:grpSpPr>
      <p:sp>
        <p:nvSpPr>
          <p:cNvPr id="238" name="Google Shape;238;p56"/>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1"/>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9" name="Google Shape;239;p56"/>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40"/>
        <p:cNvGrpSpPr/>
        <p:nvPr/>
      </p:nvGrpSpPr>
      <p:grpSpPr>
        <a:xfrm>
          <a:off x="0" y="0"/>
          <a:ext cx="0" cy="0"/>
          <a:chOff x="0" y="0"/>
          <a:chExt cx="0" cy="0"/>
        </a:xfrm>
      </p:grpSpPr>
      <p:sp>
        <p:nvSpPr>
          <p:cNvPr id="241" name="Google Shape;241;p57"/>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1"/>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2" name="Google Shape;242;p57"/>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43" name="Google Shape;243;p57"/>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4"/>
        <p:cNvGrpSpPr/>
        <p:nvPr/>
      </p:nvGrpSpPr>
      <p:grpSpPr>
        <a:xfrm>
          <a:off x="0" y="0"/>
          <a:ext cx="0" cy="0"/>
          <a:chOff x="0" y="0"/>
          <a:chExt cx="0" cy="0"/>
        </a:xfrm>
      </p:grpSpPr>
      <p:sp>
        <p:nvSpPr>
          <p:cNvPr id="245" name="Google Shape;245;p58"/>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1"/>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46"/>
        <p:cNvGrpSpPr/>
        <p:nvPr/>
      </p:nvGrpSpPr>
      <p:grpSpPr>
        <a:xfrm>
          <a:off x="0" y="0"/>
          <a:ext cx="0" cy="0"/>
          <a:chOff x="0" y="0"/>
          <a:chExt cx="0" cy="0"/>
        </a:xfrm>
      </p:grpSpPr>
      <p:sp>
        <p:nvSpPr>
          <p:cNvPr id="247" name="Google Shape;247;p59"/>
          <p:cNvSpPr txBox="1">
            <a:spLocks noGrp="1"/>
          </p:cNvSpPr>
          <p:nvPr>
            <p:ph type="subTitle" idx="1"/>
          </p:nvPr>
        </p:nvSpPr>
        <p:spPr>
          <a:xfrm>
            <a:off x="457200" y="273600"/>
            <a:ext cx="8229240" cy="5307840"/>
          </a:xfrm>
          <a:prstGeom prst="rect">
            <a:avLst/>
          </a:prstGeom>
          <a:noFill/>
          <a:ln>
            <a:noFill/>
          </a:ln>
        </p:spPr>
        <p:txBody>
          <a:bodyPr spcFirstLastPara="1" wrap="square" lIns="0" tIns="0" rIns="0" bIns="0"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48"/>
        <p:cNvGrpSpPr/>
        <p:nvPr/>
      </p:nvGrpSpPr>
      <p:grpSpPr>
        <a:xfrm>
          <a:off x="0" y="0"/>
          <a:ext cx="0" cy="0"/>
          <a:chOff x="0" y="0"/>
          <a:chExt cx="0" cy="0"/>
        </a:xfrm>
      </p:grpSpPr>
      <p:sp>
        <p:nvSpPr>
          <p:cNvPr id="249" name="Google Shape;249;p60"/>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1"/>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0" name="Google Shape;250;p60"/>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51" name="Google Shape;251;p60"/>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52" name="Google Shape;252;p60"/>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53"/>
        <p:cNvGrpSpPr/>
        <p:nvPr/>
      </p:nvGrpSpPr>
      <p:grpSpPr>
        <a:xfrm>
          <a:off x="0" y="0"/>
          <a:ext cx="0" cy="0"/>
          <a:chOff x="0" y="0"/>
          <a:chExt cx="0" cy="0"/>
        </a:xfrm>
      </p:grpSpPr>
      <p:sp>
        <p:nvSpPr>
          <p:cNvPr id="254" name="Google Shape;254;p61"/>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1"/>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5" name="Google Shape;255;p61"/>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56" name="Google Shape;256;p61"/>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57" name="Google Shape;257;p61"/>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58"/>
        <p:cNvGrpSpPr/>
        <p:nvPr/>
      </p:nvGrpSpPr>
      <p:grpSpPr>
        <a:xfrm>
          <a:off x="0" y="0"/>
          <a:ext cx="0" cy="0"/>
          <a:chOff x="0" y="0"/>
          <a:chExt cx="0" cy="0"/>
        </a:xfrm>
      </p:grpSpPr>
      <p:sp>
        <p:nvSpPr>
          <p:cNvPr id="259" name="Google Shape;259;p62"/>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1"/>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0" name="Google Shape;260;p62"/>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61" name="Google Shape;261;p62"/>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62" name="Google Shape;262;p62"/>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63"/>
        <p:cNvGrpSpPr/>
        <p:nvPr/>
      </p:nvGrpSpPr>
      <p:grpSpPr>
        <a:xfrm>
          <a:off x="0" y="0"/>
          <a:ext cx="0" cy="0"/>
          <a:chOff x="0" y="0"/>
          <a:chExt cx="0" cy="0"/>
        </a:xfrm>
      </p:grpSpPr>
      <p:sp>
        <p:nvSpPr>
          <p:cNvPr id="264" name="Google Shape;264;p63"/>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1"/>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5" name="Google Shape;265;p63"/>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66" name="Google Shape;266;p63"/>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67"/>
        <p:cNvGrpSpPr/>
        <p:nvPr/>
      </p:nvGrpSpPr>
      <p:grpSpPr>
        <a:xfrm>
          <a:off x="0" y="0"/>
          <a:ext cx="0" cy="0"/>
          <a:chOff x="0" y="0"/>
          <a:chExt cx="0" cy="0"/>
        </a:xfrm>
      </p:grpSpPr>
      <p:sp>
        <p:nvSpPr>
          <p:cNvPr id="268" name="Google Shape;268;p64"/>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1"/>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9" name="Google Shape;269;p64"/>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70" name="Google Shape;270;p64"/>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71" name="Google Shape;271;p64"/>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72" name="Google Shape;272;p64"/>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9"/>
        <p:cNvGrpSpPr/>
        <p:nvPr/>
      </p:nvGrpSpPr>
      <p:grpSpPr>
        <a:xfrm>
          <a:off x="0" y="0"/>
          <a:ext cx="0" cy="0"/>
          <a:chOff x="0" y="0"/>
          <a:chExt cx="0" cy="0"/>
        </a:xfrm>
      </p:grpSpPr>
      <p:sp>
        <p:nvSpPr>
          <p:cNvPr id="30" name="Google Shape;30;p7"/>
          <p:cNvSpPr txBox="1">
            <a:spLocks noGrp="1"/>
          </p:cNvSpPr>
          <p:nvPr>
            <p:ph type="subTitle" idx="1"/>
          </p:nvPr>
        </p:nvSpPr>
        <p:spPr>
          <a:xfrm>
            <a:off x="457200" y="273600"/>
            <a:ext cx="8229240" cy="530784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73"/>
        <p:cNvGrpSpPr/>
        <p:nvPr/>
      </p:nvGrpSpPr>
      <p:grpSpPr>
        <a:xfrm>
          <a:off x="0" y="0"/>
          <a:ext cx="0" cy="0"/>
          <a:chOff x="0" y="0"/>
          <a:chExt cx="0" cy="0"/>
        </a:xfrm>
      </p:grpSpPr>
      <p:sp>
        <p:nvSpPr>
          <p:cNvPr id="274" name="Google Shape;274;p65"/>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1"/>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5" name="Google Shape;275;p65"/>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76" name="Google Shape;276;p65"/>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77" name="Google Shape;277;p65"/>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78" name="Google Shape;278;p65"/>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79" name="Google Shape;279;p65"/>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80" name="Google Shape;280;p65"/>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 name="Google Shape;34;p8"/>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8"/>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6"/>
        <p:cNvGrpSpPr/>
        <p:nvPr/>
      </p:nvGrpSpPr>
      <p:grpSpPr>
        <a:xfrm>
          <a:off x="0" y="0"/>
          <a:ext cx="0" cy="0"/>
          <a:chOff x="0" y="0"/>
          <a:chExt cx="0" cy="0"/>
        </a:xfrm>
      </p:grpSpPr>
      <p:sp>
        <p:nvSpPr>
          <p:cNvPr id="37" name="Google Shape;37;p9"/>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9"/>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0" name="Google Shape;40;p9"/>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0"/>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4" name="Google Shape;44;p10"/>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10"/>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1"/>
          <p:cNvSpPr/>
          <p:nvPr/>
        </p:nvSpPr>
        <p:spPr>
          <a:xfrm>
            <a:off x="336600" y="1530360"/>
            <a:ext cx="2161800" cy="45684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sp>
      <p:sp>
        <p:nvSpPr>
          <p:cNvPr id="11" name="Google Shape;11;p1"/>
          <p:cNvSpPr/>
          <p:nvPr/>
        </p:nvSpPr>
        <p:spPr>
          <a:xfrm>
            <a:off x="917280" y="1365120"/>
            <a:ext cx="7369200" cy="360"/>
          </a:xfrm>
          <a:custGeom>
            <a:avLst/>
            <a:gdLst/>
            <a:ahLst/>
            <a:cxnLst/>
            <a:rect l="l" t="t" r="r" b="b"/>
            <a:pathLst>
              <a:path w="221086800" h="21600" extrusionOk="0">
                <a:moveTo>
                  <a:pt x="0" y="0"/>
                </a:moveTo>
                <a:lnTo>
                  <a:pt x="221086800" y="21600"/>
                </a:lnTo>
              </a:path>
            </a:pathLst>
          </a:custGeom>
          <a:noFill/>
          <a:ln w="24100" cap="flat" cmpd="sng">
            <a:solidFill>
              <a:srgbClr val="4B4B4B"/>
            </a:solidFill>
            <a:prstDash val="dashDot"/>
            <a:round/>
            <a:headEnd type="none" w="sm" len="sm"/>
            <a:tailEnd type="none" w="sm" len="sm"/>
          </a:ln>
        </p:spPr>
      </p:sp>
      <p:sp>
        <p:nvSpPr>
          <p:cNvPr id="12" name="Google Shape;12;p1"/>
          <p:cNvSpPr txBox="1">
            <a:spLocks noGrp="1"/>
          </p:cNvSpPr>
          <p:nvPr>
            <p:ph type="ftr" idx="11"/>
          </p:nvPr>
        </p:nvSpPr>
        <p:spPr>
          <a:xfrm>
            <a:off x="3124080" y="6394320"/>
            <a:ext cx="5171760" cy="231480"/>
          </a:xfrm>
          <a:prstGeom prst="rect">
            <a:avLst/>
          </a:prstGeom>
          <a:noFill/>
          <a:ln>
            <a:noFill/>
          </a:ln>
        </p:spPr>
        <p:txBody>
          <a:bodyPr spcFirstLastPara="1" wrap="square" lIns="90000" tIns="45000" rIns="90000" bIns="45000" anchor="t"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3" name="Google Shape;13;p1"/>
          <p:cNvSpPr txBox="1">
            <a:spLocks noGrp="1"/>
          </p:cNvSpPr>
          <p:nvPr>
            <p:ph type="sldNum" idx="12"/>
          </p:nvPr>
        </p:nvSpPr>
        <p:spPr>
          <a:xfrm>
            <a:off x="8424720" y="6394320"/>
            <a:ext cx="456840" cy="231480"/>
          </a:xfrm>
          <a:prstGeom prst="rect">
            <a:avLst/>
          </a:prstGeom>
          <a:noFill/>
          <a:ln>
            <a:noFill/>
          </a:ln>
        </p:spPr>
        <p:txBody>
          <a:bodyPr spcFirstLastPara="1" wrap="square" lIns="90000" tIns="45000" rIns="90000" bIns="45000" anchor="t" anchorCtr="0">
            <a:noAutofit/>
          </a:bodyPr>
          <a:lstStyle>
            <a:lvl1pPr marL="0" marR="0" lvl="0" indent="0" algn="l" rtl="0">
              <a:lnSpc>
                <a:spcPct val="100000"/>
              </a:lnSpc>
              <a:spcBef>
                <a:spcPts val="0"/>
              </a:spcBef>
              <a:buNone/>
              <a:defRPr sz="1800" b="0" i="0" u="none" strike="noStrike" cap="none">
                <a:solidFill>
                  <a:srgbClr val="4B4B4B"/>
                </a:solidFill>
                <a:latin typeface="Arial"/>
                <a:ea typeface="Arial"/>
                <a:cs typeface="Arial"/>
                <a:sym typeface="Arial"/>
              </a:defRPr>
            </a:lvl1pPr>
            <a:lvl2pPr marL="0" marR="0" lvl="1" indent="0" algn="l" rtl="0">
              <a:lnSpc>
                <a:spcPct val="100000"/>
              </a:lnSpc>
              <a:spcBef>
                <a:spcPts val="0"/>
              </a:spcBef>
              <a:buNone/>
              <a:defRPr sz="1800" b="0" i="0" u="none" strike="noStrike" cap="none">
                <a:solidFill>
                  <a:srgbClr val="4B4B4B"/>
                </a:solidFill>
                <a:latin typeface="Arial"/>
                <a:ea typeface="Arial"/>
                <a:cs typeface="Arial"/>
                <a:sym typeface="Arial"/>
              </a:defRPr>
            </a:lvl2pPr>
            <a:lvl3pPr marL="0" marR="0" lvl="2" indent="0" algn="l" rtl="0">
              <a:lnSpc>
                <a:spcPct val="100000"/>
              </a:lnSpc>
              <a:spcBef>
                <a:spcPts val="0"/>
              </a:spcBef>
              <a:buNone/>
              <a:defRPr sz="1800" b="0" i="0" u="none" strike="noStrike" cap="none">
                <a:solidFill>
                  <a:srgbClr val="4B4B4B"/>
                </a:solidFill>
                <a:latin typeface="Arial"/>
                <a:ea typeface="Arial"/>
                <a:cs typeface="Arial"/>
                <a:sym typeface="Arial"/>
              </a:defRPr>
            </a:lvl3pPr>
            <a:lvl4pPr marL="0" marR="0" lvl="3" indent="0" algn="l" rtl="0">
              <a:lnSpc>
                <a:spcPct val="100000"/>
              </a:lnSpc>
              <a:spcBef>
                <a:spcPts val="0"/>
              </a:spcBef>
              <a:buNone/>
              <a:defRPr sz="1800" b="0" i="0" u="none" strike="noStrike" cap="none">
                <a:solidFill>
                  <a:srgbClr val="4B4B4B"/>
                </a:solidFill>
                <a:latin typeface="Arial"/>
                <a:ea typeface="Arial"/>
                <a:cs typeface="Arial"/>
                <a:sym typeface="Arial"/>
              </a:defRPr>
            </a:lvl4pPr>
            <a:lvl5pPr marL="0" marR="0" lvl="4" indent="0" algn="l" rtl="0">
              <a:lnSpc>
                <a:spcPct val="100000"/>
              </a:lnSpc>
              <a:spcBef>
                <a:spcPts val="0"/>
              </a:spcBef>
              <a:buNone/>
              <a:defRPr sz="1800" b="0" i="0" u="none" strike="noStrike" cap="none">
                <a:solidFill>
                  <a:srgbClr val="4B4B4B"/>
                </a:solidFill>
                <a:latin typeface="Arial"/>
                <a:ea typeface="Arial"/>
                <a:cs typeface="Arial"/>
                <a:sym typeface="Arial"/>
              </a:defRPr>
            </a:lvl5pPr>
            <a:lvl6pPr marL="0" marR="0" lvl="5" indent="0" algn="l" rtl="0">
              <a:lnSpc>
                <a:spcPct val="100000"/>
              </a:lnSpc>
              <a:spcBef>
                <a:spcPts val="0"/>
              </a:spcBef>
              <a:buNone/>
              <a:defRPr sz="1800" b="0" i="0" u="none" strike="noStrike" cap="none">
                <a:solidFill>
                  <a:srgbClr val="4B4B4B"/>
                </a:solidFill>
                <a:latin typeface="Arial"/>
                <a:ea typeface="Arial"/>
                <a:cs typeface="Arial"/>
                <a:sym typeface="Arial"/>
              </a:defRPr>
            </a:lvl6pPr>
            <a:lvl7pPr marL="0" marR="0" lvl="6" indent="0" algn="l" rtl="0">
              <a:lnSpc>
                <a:spcPct val="100000"/>
              </a:lnSpc>
              <a:spcBef>
                <a:spcPts val="0"/>
              </a:spcBef>
              <a:buNone/>
              <a:defRPr sz="1800" b="0" i="0" u="none" strike="noStrike" cap="none">
                <a:solidFill>
                  <a:srgbClr val="4B4B4B"/>
                </a:solidFill>
                <a:latin typeface="Arial"/>
                <a:ea typeface="Arial"/>
                <a:cs typeface="Arial"/>
                <a:sym typeface="Arial"/>
              </a:defRPr>
            </a:lvl7pPr>
            <a:lvl8pPr marL="0" marR="0" lvl="7" indent="0" algn="l" rtl="0">
              <a:lnSpc>
                <a:spcPct val="100000"/>
              </a:lnSpc>
              <a:spcBef>
                <a:spcPts val="0"/>
              </a:spcBef>
              <a:buNone/>
              <a:defRPr sz="1800" b="0" i="0" u="none" strike="noStrike" cap="none">
                <a:solidFill>
                  <a:srgbClr val="4B4B4B"/>
                </a:solidFill>
                <a:latin typeface="Arial"/>
                <a:ea typeface="Arial"/>
                <a:cs typeface="Arial"/>
                <a:sym typeface="Arial"/>
              </a:defRPr>
            </a:lvl8pPr>
            <a:lvl9pPr marL="0" marR="0" lvl="8" indent="0" algn="l" rtl="0">
              <a:lnSpc>
                <a:spcPct val="100000"/>
              </a:lnSpc>
              <a:spcBef>
                <a:spcPts val="0"/>
              </a:spcBef>
              <a:buNone/>
              <a:defRPr sz="1800" b="0" i="0" u="none" strike="noStrike" cap="none">
                <a:solidFill>
                  <a:srgbClr val="4B4B4B"/>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14" name="Google Shape;14;p1"/>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5" name="Google Shape;15;p1"/>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4"/>
        <p:cNvGrpSpPr/>
        <p:nvPr/>
      </p:nvGrpSpPr>
      <p:grpSpPr>
        <a:xfrm>
          <a:off x="0" y="0"/>
          <a:ext cx="0" cy="0"/>
          <a:chOff x="0" y="0"/>
          <a:chExt cx="0" cy="0"/>
        </a:xfrm>
      </p:grpSpPr>
      <p:sp>
        <p:nvSpPr>
          <p:cNvPr id="65" name="Google Shape;65;p14"/>
          <p:cNvSpPr/>
          <p:nvPr/>
        </p:nvSpPr>
        <p:spPr>
          <a:xfrm>
            <a:off x="336600" y="1530360"/>
            <a:ext cx="2161800" cy="45684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sp>
      <p:sp>
        <p:nvSpPr>
          <p:cNvPr id="66" name="Google Shape;66;p14"/>
          <p:cNvSpPr/>
          <p:nvPr/>
        </p:nvSpPr>
        <p:spPr>
          <a:xfrm>
            <a:off x="917280" y="1365120"/>
            <a:ext cx="7369200" cy="360"/>
          </a:xfrm>
          <a:custGeom>
            <a:avLst/>
            <a:gdLst/>
            <a:ahLst/>
            <a:cxnLst/>
            <a:rect l="l" t="t" r="r" b="b"/>
            <a:pathLst>
              <a:path w="221086800" h="21600" extrusionOk="0">
                <a:moveTo>
                  <a:pt x="0" y="0"/>
                </a:moveTo>
                <a:lnTo>
                  <a:pt x="221086800" y="21600"/>
                </a:lnTo>
              </a:path>
            </a:pathLst>
          </a:custGeom>
          <a:noFill/>
          <a:ln w="24100" cap="flat" cmpd="sng">
            <a:solidFill>
              <a:srgbClr val="4B4B4B"/>
            </a:solidFill>
            <a:prstDash val="dashDot"/>
            <a:round/>
            <a:headEnd type="none" w="sm" len="sm"/>
            <a:tailEnd type="none" w="sm" len="sm"/>
          </a:ln>
        </p:spPr>
      </p:sp>
      <p:sp>
        <p:nvSpPr>
          <p:cNvPr id="67" name="Google Shape;67;p14"/>
          <p:cNvSpPr txBox="1">
            <a:spLocks noGrp="1"/>
          </p:cNvSpPr>
          <p:nvPr>
            <p:ph type="title"/>
          </p:nvPr>
        </p:nvSpPr>
        <p:spPr>
          <a:xfrm>
            <a:off x="917640" y="506520"/>
            <a:ext cx="7368840" cy="836280"/>
          </a:xfrm>
          <a:prstGeom prst="rect">
            <a:avLst/>
          </a:prstGeom>
          <a:noFill/>
          <a:ln>
            <a:noFill/>
          </a:ln>
        </p:spPr>
        <p:txBody>
          <a:bodyPr spcFirstLastPara="1" wrap="square" lIns="90000" tIns="45000" rIns="90000" bIns="45000" anchor="t"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8" name="Google Shape;68;p14"/>
          <p:cNvSpPr txBox="1">
            <a:spLocks noGrp="1"/>
          </p:cNvSpPr>
          <p:nvPr>
            <p:ph type="title" idx="2"/>
          </p:nvPr>
        </p:nvSpPr>
        <p:spPr>
          <a:xfrm>
            <a:off x="917640" y="1525680"/>
            <a:ext cx="7368840" cy="4570200"/>
          </a:xfrm>
          <a:prstGeom prst="rect">
            <a:avLst/>
          </a:prstGeom>
          <a:noFill/>
          <a:ln>
            <a:noFill/>
          </a:ln>
        </p:spPr>
        <p:txBody>
          <a:bodyPr spcFirstLastPara="1" wrap="square" lIns="90000" tIns="45000" rIns="90000" bIns="45000" anchor="t"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9" name="Google Shape;69;p14"/>
          <p:cNvSpPr txBox="1">
            <a:spLocks noGrp="1"/>
          </p:cNvSpPr>
          <p:nvPr>
            <p:ph type="ftr" idx="11"/>
          </p:nvPr>
        </p:nvSpPr>
        <p:spPr>
          <a:xfrm>
            <a:off x="3124080" y="6394320"/>
            <a:ext cx="5171760" cy="231480"/>
          </a:xfrm>
          <a:prstGeom prst="rect">
            <a:avLst/>
          </a:prstGeom>
          <a:noFill/>
          <a:ln>
            <a:noFill/>
          </a:ln>
        </p:spPr>
        <p:txBody>
          <a:bodyPr spcFirstLastPara="1" wrap="square" lIns="90000" tIns="45000" rIns="90000" bIns="45000" anchor="t"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0" name="Google Shape;70;p14"/>
          <p:cNvSpPr txBox="1">
            <a:spLocks noGrp="1"/>
          </p:cNvSpPr>
          <p:nvPr>
            <p:ph type="sldNum" idx="12"/>
          </p:nvPr>
        </p:nvSpPr>
        <p:spPr>
          <a:xfrm>
            <a:off x="8424720" y="6394320"/>
            <a:ext cx="456840" cy="231480"/>
          </a:xfrm>
          <a:prstGeom prst="rect">
            <a:avLst/>
          </a:prstGeom>
          <a:noFill/>
          <a:ln>
            <a:noFill/>
          </a:ln>
        </p:spPr>
        <p:txBody>
          <a:bodyPr spcFirstLastPara="1" wrap="square" lIns="90000" tIns="45000" rIns="90000" bIns="45000" anchor="t" anchorCtr="0">
            <a:noAutofit/>
          </a:bodyPr>
          <a:lstStyle>
            <a:lvl1pPr marL="0" marR="0" lvl="0" indent="0" algn="l" rtl="0">
              <a:lnSpc>
                <a:spcPct val="100000"/>
              </a:lnSpc>
              <a:spcBef>
                <a:spcPts val="0"/>
              </a:spcBef>
              <a:buNone/>
              <a:defRPr sz="1800" b="0" i="0" u="none" strike="noStrike" cap="none">
                <a:solidFill>
                  <a:srgbClr val="4B4B4B"/>
                </a:solidFill>
                <a:latin typeface="Arial"/>
                <a:ea typeface="Arial"/>
                <a:cs typeface="Arial"/>
                <a:sym typeface="Arial"/>
              </a:defRPr>
            </a:lvl1pPr>
            <a:lvl2pPr marL="0" marR="0" lvl="1" indent="0" algn="l" rtl="0">
              <a:lnSpc>
                <a:spcPct val="100000"/>
              </a:lnSpc>
              <a:spcBef>
                <a:spcPts val="0"/>
              </a:spcBef>
              <a:buNone/>
              <a:defRPr sz="1800" b="0" i="0" u="none" strike="noStrike" cap="none">
                <a:solidFill>
                  <a:srgbClr val="4B4B4B"/>
                </a:solidFill>
                <a:latin typeface="Arial"/>
                <a:ea typeface="Arial"/>
                <a:cs typeface="Arial"/>
                <a:sym typeface="Arial"/>
              </a:defRPr>
            </a:lvl2pPr>
            <a:lvl3pPr marL="0" marR="0" lvl="2" indent="0" algn="l" rtl="0">
              <a:lnSpc>
                <a:spcPct val="100000"/>
              </a:lnSpc>
              <a:spcBef>
                <a:spcPts val="0"/>
              </a:spcBef>
              <a:buNone/>
              <a:defRPr sz="1800" b="0" i="0" u="none" strike="noStrike" cap="none">
                <a:solidFill>
                  <a:srgbClr val="4B4B4B"/>
                </a:solidFill>
                <a:latin typeface="Arial"/>
                <a:ea typeface="Arial"/>
                <a:cs typeface="Arial"/>
                <a:sym typeface="Arial"/>
              </a:defRPr>
            </a:lvl3pPr>
            <a:lvl4pPr marL="0" marR="0" lvl="3" indent="0" algn="l" rtl="0">
              <a:lnSpc>
                <a:spcPct val="100000"/>
              </a:lnSpc>
              <a:spcBef>
                <a:spcPts val="0"/>
              </a:spcBef>
              <a:buNone/>
              <a:defRPr sz="1800" b="0" i="0" u="none" strike="noStrike" cap="none">
                <a:solidFill>
                  <a:srgbClr val="4B4B4B"/>
                </a:solidFill>
                <a:latin typeface="Arial"/>
                <a:ea typeface="Arial"/>
                <a:cs typeface="Arial"/>
                <a:sym typeface="Arial"/>
              </a:defRPr>
            </a:lvl4pPr>
            <a:lvl5pPr marL="0" marR="0" lvl="4" indent="0" algn="l" rtl="0">
              <a:lnSpc>
                <a:spcPct val="100000"/>
              </a:lnSpc>
              <a:spcBef>
                <a:spcPts val="0"/>
              </a:spcBef>
              <a:buNone/>
              <a:defRPr sz="1800" b="0" i="0" u="none" strike="noStrike" cap="none">
                <a:solidFill>
                  <a:srgbClr val="4B4B4B"/>
                </a:solidFill>
                <a:latin typeface="Arial"/>
                <a:ea typeface="Arial"/>
                <a:cs typeface="Arial"/>
                <a:sym typeface="Arial"/>
              </a:defRPr>
            </a:lvl5pPr>
            <a:lvl6pPr marL="0" marR="0" lvl="5" indent="0" algn="l" rtl="0">
              <a:lnSpc>
                <a:spcPct val="100000"/>
              </a:lnSpc>
              <a:spcBef>
                <a:spcPts val="0"/>
              </a:spcBef>
              <a:buNone/>
              <a:defRPr sz="1800" b="0" i="0" u="none" strike="noStrike" cap="none">
                <a:solidFill>
                  <a:srgbClr val="4B4B4B"/>
                </a:solidFill>
                <a:latin typeface="Arial"/>
                <a:ea typeface="Arial"/>
                <a:cs typeface="Arial"/>
                <a:sym typeface="Arial"/>
              </a:defRPr>
            </a:lvl6pPr>
            <a:lvl7pPr marL="0" marR="0" lvl="6" indent="0" algn="l" rtl="0">
              <a:lnSpc>
                <a:spcPct val="100000"/>
              </a:lnSpc>
              <a:spcBef>
                <a:spcPts val="0"/>
              </a:spcBef>
              <a:buNone/>
              <a:defRPr sz="1800" b="0" i="0" u="none" strike="noStrike" cap="none">
                <a:solidFill>
                  <a:srgbClr val="4B4B4B"/>
                </a:solidFill>
                <a:latin typeface="Arial"/>
                <a:ea typeface="Arial"/>
                <a:cs typeface="Arial"/>
                <a:sym typeface="Arial"/>
              </a:defRPr>
            </a:lvl7pPr>
            <a:lvl8pPr marL="0" marR="0" lvl="7" indent="0" algn="l" rtl="0">
              <a:lnSpc>
                <a:spcPct val="100000"/>
              </a:lnSpc>
              <a:spcBef>
                <a:spcPts val="0"/>
              </a:spcBef>
              <a:buNone/>
              <a:defRPr sz="1800" b="0" i="0" u="none" strike="noStrike" cap="none">
                <a:solidFill>
                  <a:srgbClr val="4B4B4B"/>
                </a:solidFill>
                <a:latin typeface="Arial"/>
                <a:ea typeface="Arial"/>
                <a:cs typeface="Arial"/>
                <a:sym typeface="Arial"/>
              </a:defRPr>
            </a:lvl8pPr>
            <a:lvl9pPr marL="0" marR="0" lvl="8" indent="0" algn="l" rtl="0">
              <a:lnSpc>
                <a:spcPct val="100000"/>
              </a:lnSpc>
              <a:spcBef>
                <a:spcPts val="0"/>
              </a:spcBef>
              <a:buNone/>
              <a:defRPr sz="1800" b="0" i="0" u="none" strike="noStrike" cap="none">
                <a:solidFill>
                  <a:srgbClr val="4B4B4B"/>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71" name="Google Shape;71;p14"/>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0"/>
        <p:cNvGrpSpPr/>
        <p:nvPr/>
      </p:nvGrpSpPr>
      <p:grpSpPr>
        <a:xfrm>
          <a:off x="0" y="0"/>
          <a:ext cx="0" cy="0"/>
          <a:chOff x="0" y="0"/>
          <a:chExt cx="0" cy="0"/>
        </a:xfrm>
      </p:grpSpPr>
      <p:sp>
        <p:nvSpPr>
          <p:cNvPr id="121" name="Google Shape;121;p27"/>
          <p:cNvSpPr txBox="1">
            <a:spLocks noGrp="1"/>
          </p:cNvSpPr>
          <p:nvPr>
            <p:ph type="title"/>
          </p:nvPr>
        </p:nvSpPr>
        <p:spPr>
          <a:xfrm>
            <a:off x="685800" y="2130480"/>
            <a:ext cx="7772040" cy="1469520"/>
          </a:xfrm>
          <a:prstGeom prst="rect">
            <a:avLst/>
          </a:prstGeom>
          <a:noFill/>
          <a:ln>
            <a:noFill/>
          </a:ln>
        </p:spPr>
        <p:txBody>
          <a:bodyPr spcFirstLastPara="1" wrap="square" lIns="90000" tIns="45000" rIns="90000" bIns="45000" anchor="t" anchorCtr="1"/>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22" name="Google Shape;122;p27"/>
          <p:cNvSpPr txBox="1">
            <a:spLocks noGrp="1"/>
          </p:cNvSpPr>
          <p:nvPr>
            <p:ph type="dt" idx="10"/>
          </p:nvPr>
        </p:nvSpPr>
        <p:spPr>
          <a:xfrm>
            <a:off x="457200" y="6356520"/>
            <a:ext cx="2133360" cy="364680"/>
          </a:xfrm>
          <a:prstGeom prst="rect">
            <a:avLst/>
          </a:prstGeom>
          <a:noFill/>
          <a:ln>
            <a:noFill/>
          </a:ln>
        </p:spPr>
        <p:txBody>
          <a:bodyPr spcFirstLastPara="1" wrap="square" lIns="90000" tIns="45000" rIns="90000" bIns="45000" anchor="t"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23" name="Google Shape;123;p27"/>
          <p:cNvSpPr txBox="1">
            <a:spLocks noGrp="1"/>
          </p:cNvSpPr>
          <p:nvPr>
            <p:ph type="ftr" idx="11"/>
          </p:nvPr>
        </p:nvSpPr>
        <p:spPr>
          <a:xfrm>
            <a:off x="3124080" y="6356520"/>
            <a:ext cx="2895120" cy="364680"/>
          </a:xfrm>
          <a:prstGeom prst="rect">
            <a:avLst/>
          </a:prstGeom>
          <a:noFill/>
          <a:ln>
            <a:noFill/>
          </a:ln>
        </p:spPr>
        <p:txBody>
          <a:bodyPr spcFirstLastPara="1" wrap="square" lIns="90000" tIns="45000" rIns="90000" bIns="45000" anchor="t"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24" name="Google Shape;124;p27"/>
          <p:cNvSpPr txBox="1">
            <a:spLocks noGrp="1"/>
          </p:cNvSpPr>
          <p:nvPr>
            <p:ph type="sldNum" idx="12"/>
          </p:nvPr>
        </p:nvSpPr>
        <p:spPr>
          <a:xfrm>
            <a:off x="6553080" y="6356520"/>
            <a:ext cx="2133360" cy="364680"/>
          </a:xfrm>
          <a:prstGeom prst="rect">
            <a:avLst/>
          </a:prstGeom>
          <a:noFill/>
          <a:ln>
            <a:noFill/>
          </a:ln>
        </p:spPr>
        <p:txBody>
          <a:bodyPr spcFirstLastPara="1" wrap="square" lIns="90000" tIns="45000" rIns="90000" bIns="45000" anchor="t" anchorCtr="0">
            <a:noAutofit/>
          </a:bodyPr>
          <a:lstStyle>
            <a:lvl1pPr marL="0" marR="0" lvl="0" indent="0" algn="l" rtl="0">
              <a:lnSpc>
                <a:spcPct val="100000"/>
              </a:lnSpc>
              <a:spcBef>
                <a:spcPts val="0"/>
              </a:spcBef>
              <a:buNone/>
              <a:defRPr sz="18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buNone/>
              <a:defRPr sz="18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buNone/>
              <a:defRPr sz="18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buNone/>
              <a:defRPr sz="18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buNone/>
              <a:defRPr sz="18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latin typeface="Times New Roman"/>
              <a:ea typeface="Times New Roman"/>
              <a:cs typeface="Times New Roman"/>
              <a:sym typeface="Times New Roman"/>
            </a:endParaRPr>
          </a:p>
        </p:txBody>
      </p:sp>
      <p:sp>
        <p:nvSpPr>
          <p:cNvPr id="125" name="Google Shape;125;p27"/>
          <p:cNvSpPr txBox="1">
            <a:spLocks noGrp="1"/>
          </p:cNvSpPr>
          <p:nvPr>
            <p:ph type="body" idx="1"/>
          </p:nvPr>
        </p:nvSpPr>
        <p:spPr>
          <a:xfrm>
            <a:off x="457200" y="1604520"/>
            <a:ext cx="8229240" cy="452592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4"/>
        <p:cNvGrpSpPr/>
        <p:nvPr/>
      </p:nvGrpSpPr>
      <p:grpSpPr>
        <a:xfrm>
          <a:off x="0" y="0"/>
          <a:ext cx="0" cy="0"/>
          <a:chOff x="0" y="0"/>
          <a:chExt cx="0" cy="0"/>
        </a:xfrm>
      </p:grpSpPr>
      <p:sp>
        <p:nvSpPr>
          <p:cNvPr id="175" name="Google Shape;175;p40"/>
          <p:cNvSpPr txBox="1">
            <a:spLocks noGrp="1"/>
          </p:cNvSpPr>
          <p:nvPr>
            <p:ph type="title"/>
          </p:nvPr>
        </p:nvSpPr>
        <p:spPr>
          <a:xfrm>
            <a:off x="1143000" y="1122480"/>
            <a:ext cx="6858000" cy="2387520"/>
          </a:xfrm>
          <a:prstGeom prst="rect">
            <a:avLst/>
          </a:prstGeom>
          <a:noFill/>
          <a:ln>
            <a:noFill/>
          </a:ln>
        </p:spPr>
        <p:txBody>
          <a:bodyPr spcFirstLastPara="1" wrap="square" lIns="90000" tIns="45000" rIns="90000" bIns="45000" anchor="b" anchorCtr="1"/>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76" name="Google Shape;176;p40"/>
          <p:cNvSpPr txBox="1">
            <a:spLocks noGrp="1"/>
          </p:cNvSpPr>
          <p:nvPr>
            <p:ph type="dt" idx="10"/>
          </p:nvPr>
        </p:nvSpPr>
        <p:spPr>
          <a:xfrm>
            <a:off x="457200" y="6356520"/>
            <a:ext cx="2133360" cy="364680"/>
          </a:xfrm>
          <a:prstGeom prst="rect">
            <a:avLst/>
          </a:prstGeom>
          <a:noFill/>
          <a:ln>
            <a:noFill/>
          </a:ln>
        </p:spPr>
        <p:txBody>
          <a:bodyPr spcFirstLastPara="1" wrap="square" lIns="90000" tIns="45000" rIns="90000" bIns="45000" anchor="t"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77" name="Google Shape;177;p40"/>
          <p:cNvSpPr txBox="1">
            <a:spLocks noGrp="1"/>
          </p:cNvSpPr>
          <p:nvPr>
            <p:ph type="ftr" idx="11"/>
          </p:nvPr>
        </p:nvSpPr>
        <p:spPr>
          <a:xfrm>
            <a:off x="3124080" y="6356520"/>
            <a:ext cx="2895120" cy="364680"/>
          </a:xfrm>
          <a:prstGeom prst="rect">
            <a:avLst/>
          </a:prstGeom>
          <a:noFill/>
          <a:ln>
            <a:noFill/>
          </a:ln>
        </p:spPr>
        <p:txBody>
          <a:bodyPr spcFirstLastPara="1" wrap="square" lIns="90000" tIns="45000" rIns="90000" bIns="45000" anchor="t"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78" name="Google Shape;178;p40"/>
          <p:cNvSpPr txBox="1">
            <a:spLocks noGrp="1"/>
          </p:cNvSpPr>
          <p:nvPr>
            <p:ph type="sldNum" idx="12"/>
          </p:nvPr>
        </p:nvSpPr>
        <p:spPr>
          <a:xfrm>
            <a:off x="6553080" y="6356520"/>
            <a:ext cx="2133360" cy="364680"/>
          </a:xfrm>
          <a:prstGeom prst="rect">
            <a:avLst/>
          </a:prstGeom>
          <a:noFill/>
          <a:ln>
            <a:noFill/>
          </a:ln>
        </p:spPr>
        <p:txBody>
          <a:bodyPr spcFirstLastPara="1" wrap="square" lIns="90000" tIns="45000" rIns="90000" bIns="45000" anchor="t" anchorCtr="0">
            <a:noAutofit/>
          </a:bodyPr>
          <a:lstStyle>
            <a:lvl1pPr marL="0" marR="0" lvl="0" indent="0" algn="l" rtl="0">
              <a:lnSpc>
                <a:spcPct val="100000"/>
              </a:lnSpc>
              <a:spcBef>
                <a:spcPts val="0"/>
              </a:spcBef>
              <a:buNone/>
              <a:defRPr sz="18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buNone/>
              <a:defRPr sz="18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buNone/>
              <a:defRPr sz="18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buNone/>
              <a:defRPr sz="18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buNone/>
              <a:defRPr sz="18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7"/>
        <p:cNvGrpSpPr/>
        <p:nvPr/>
      </p:nvGrpSpPr>
      <p:grpSpPr>
        <a:xfrm>
          <a:off x="0" y="0"/>
          <a:ext cx="0" cy="0"/>
          <a:chOff x="0" y="0"/>
          <a:chExt cx="0" cy="0"/>
        </a:xfrm>
      </p:grpSpPr>
      <p:sp>
        <p:nvSpPr>
          <p:cNvPr id="228" name="Google Shape;228;p53"/>
          <p:cNvSpPr txBox="1">
            <a:spLocks noGrp="1"/>
          </p:cNvSpPr>
          <p:nvPr>
            <p:ph type="title"/>
          </p:nvPr>
        </p:nvSpPr>
        <p:spPr>
          <a:xfrm>
            <a:off x="685800" y="2130480"/>
            <a:ext cx="7772040" cy="1469520"/>
          </a:xfrm>
          <a:prstGeom prst="rect">
            <a:avLst/>
          </a:prstGeom>
          <a:noFill/>
          <a:ln>
            <a:noFill/>
          </a:ln>
        </p:spPr>
        <p:txBody>
          <a:bodyPr spcFirstLastPara="1" wrap="square" lIns="90000" tIns="45000" rIns="90000" bIns="45000" anchor="t" anchorCtr="1"/>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29" name="Google Shape;229;p53"/>
          <p:cNvSpPr txBox="1">
            <a:spLocks noGrp="1"/>
          </p:cNvSpPr>
          <p:nvPr>
            <p:ph type="title" idx="2"/>
          </p:nvPr>
        </p:nvSpPr>
        <p:spPr>
          <a:xfrm>
            <a:off x="457200" y="1604520"/>
            <a:ext cx="8229240" cy="4525920"/>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30" name="Google Shape;230;p53"/>
          <p:cNvSpPr txBox="1">
            <a:spLocks noGrp="1"/>
          </p:cNvSpPr>
          <p:nvPr>
            <p:ph type="dt" idx="10"/>
          </p:nvPr>
        </p:nvSpPr>
        <p:spPr>
          <a:xfrm>
            <a:off x="457200" y="6356520"/>
            <a:ext cx="2133360" cy="364680"/>
          </a:xfrm>
          <a:prstGeom prst="rect">
            <a:avLst/>
          </a:prstGeom>
          <a:noFill/>
          <a:ln>
            <a:noFill/>
          </a:ln>
        </p:spPr>
        <p:txBody>
          <a:bodyPr spcFirstLastPara="1" wrap="square" lIns="90000" tIns="45000" rIns="90000" bIns="45000" anchor="t"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31" name="Google Shape;231;p53"/>
          <p:cNvSpPr txBox="1">
            <a:spLocks noGrp="1"/>
          </p:cNvSpPr>
          <p:nvPr>
            <p:ph type="ftr" idx="11"/>
          </p:nvPr>
        </p:nvSpPr>
        <p:spPr>
          <a:xfrm>
            <a:off x="3124080" y="6356520"/>
            <a:ext cx="2895120" cy="364680"/>
          </a:xfrm>
          <a:prstGeom prst="rect">
            <a:avLst/>
          </a:prstGeom>
          <a:noFill/>
          <a:ln>
            <a:noFill/>
          </a:ln>
        </p:spPr>
        <p:txBody>
          <a:bodyPr spcFirstLastPara="1" wrap="square" lIns="90000" tIns="45000" rIns="90000" bIns="45000" anchor="t"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32" name="Google Shape;232;p53"/>
          <p:cNvSpPr txBox="1">
            <a:spLocks noGrp="1"/>
          </p:cNvSpPr>
          <p:nvPr>
            <p:ph type="sldNum" idx="12"/>
          </p:nvPr>
        </p:nvSpPr>
        <p:spPr>
          <a:xfrm>
            <a:off x="6553080" y="6356520"/>
            <a:ext cx="2133360" cy="364680"/>
          </a:xfrm>
          <a:prstGeom prst="rect">
            <a:avLst/>
          </a:prstGeom>
          <a:noFill/>
          <a:ln>
            <a:noFill/>
          </a:ln>
        </p:spPr>
        <p:txBody>
          <a:bodyPr spcFirstLastPara="1" wrap="square" lIns="90000" tIns="45000" rIns="90000" bIns="45000" anchor="t" anchorCtr="0">
            <a:noAutofit/>
          </a:bodyPr>
          <a:lstStyle>
            <a:lvl1pPr marL="0" marR="0" lvl="0" indent="0" algn="l" rtl="0">
              <a:lnSpc>
                <a:spcPct val="100000"/>
              </a:lnSpc>
              <a:spcBef>
                <a:spcPts val="0"/>
              </a:spcBef>
              <a:buNone/>
              <a:defRPr sz="18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buNone/>
              <a:defRPr sz="18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buNone/>
              <a:defRPr sz="18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buNone/>
              <a:defRPr sz="18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buNone/>
              <a:defRPr sz="18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2.jpg"/></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13.png"/><Relationship Id="rId7" Type="http://schemas.openxmlformats.org/officeDocument/2006/relationships/image" Target="../media/image10.jp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5.jpg"/><Relationship Id="rId4" Type="http://schemas.openxmlformats.org/officeDocument/2006/relationships/image" Target="../media/image4.png"/><Relationship Id="rId9" Type="http://schemas.openxmlformats.org/officeDocument/2006/relationships/image" Target="../media/image14.jp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85"/>
        <p:cNvGrpSpPr/>
        <p:nvPr/>
      </p:nvGrpSpPr>
      <p:grpSpPr>
        <a:xfrm>
          <a:off x="0" y="0"/>
          <a:ext cx="0" cy="0"/>
          <a:chOff x="0" y="0"/>
          <a:chExt cx="0" cy="0"/>
        </a:xfrm>
      </p:grpSpPr>
      <p:sp>
        <p:nvSpPr>
          <p:cNvPr id="286" name="Google Shape;286;p66"/>
          <p:cNvSpPr txBox="1"/>
          <p:nvPr/>
        </p:nvSpPr>
        <p:spPr>
          <a:xfrm>
            <a:off x="2123640" y="2565000"/>
            <a:ext cx="4968720" cy="1584000"/>
          </a:xfrm>
          <a:prstGeom prst="rect">
            <a:avLst/>
          </a:prstGeom>
          <a:noFill/>
          <a:ln>
            <a:noFill/>
          </a:ln>
        </p:spPr>
        <p:txBody>
          <a:bodyPr spcFirstLastPara="1" wrap="square" lIns="90000" tIns="45000" rIns="90000" bIns="45000" anchor="t" anchorCtr="1">
            <a:noAutofit/>
          </a:bodyPr>
          <a:lstStyle/>
          <a:p>
            <a:pPr marL="0" marR="0" lvl="0" indent="0" algn="ctr" rtl="0">
              <a:lnSpc>
                <a:spcPct val="90000"/>
              </a:lnSpc>
              <a:spcBef>
                <a:spcPts val="0"/>
              </a:spcBef>
              <a:spcAft>
                <a:spcPts val="0"/>
              </a:spcAft>
              <a:buNone/>
            </a:pPr>
            <a:r>
              <a:rPr lang="en-US" sz="1800" b="0" i="0" u="none" strike="noStrike" cap="none">
                <a:solidFill>
                  <a:srgbClr val="000000"/>
                </a:solidFill>
                <a:latin typeface="Arial"/>
                <a:ea typeface="Arial"/>
                <a:cs typeface="Arial"/>
                <a:sym typeface="Arial"/>
              </a:rPr>
              <a:t> </a:t>
            </a:r>
            <a:r>
              <a:rPr lang="en-US" sz="4000" b="1" i="0" u="none" strike="noStrike" cap="none">
                <a:solidFill>
                  <a:srgbClr val="000000"/>
                </a:solidFill>
                <a:latin typeface="Arial"/>
                <a:ea typeface="Arial"/>
                <a:cs typeface="Arial"/>
                <a:sym typeface="Arial"/>
              </a:rPr>
              <a:t>Introduction to MAP-REDUCE</a:t>
            </a:r>
            <a:endParaRPr sz="4000" b="0" i="0" u="none" strike="noStrike" cap="none">
              <a:latin typeface="Arial"/>
              <a:ea typeface="Arial"/>
              <a:cs typeface="Arial"/>
              <a:sym typeface="Arial"/>
            </a:endParaRPr>
          </a:p>
        </p:txBody>
      </p:sp>
      <p:sp>
        <p:nvSpPr>
          <p:cNvPr id="287" name="Google Shape;287;p66"/>
          <p:cNvSpPr/>
          <p:nvPr/>
        </p:nvSpPr>
        <p:spPr>
          <a:xfrm>
            <a:off x="899640" y="1340640"/>
            <a:ext cx="7416720" cy="72000"/>
          </a:xfrm>
          <a:custGeom>
            <a:avLst/>
            <a:gdLst/>
            <a:ahLst/>
            <a:cxnLst/>
            <a:rect l="l" t="t" r="r" b="b"/>
            <a:pathLst>
              <a:path w="21600" h="21600" extrusionOk="0">
                <a:moveTo>
                  <a:pt x="0" y="0"/>
                </a:moveTo>
                <a:lnTo>
                  <a:pt x="21600" y="0"/>
                </a:lnTo>
                <a:lnTo>
                  <a:pt x="21600" y="21600"/>
                </a:lnTo>
                <a:lnTo>
                  <a:pt x="0" y="21600"/>
                </a:lnTo>
                <a:close/>
              </a:path>
            </a:pathLst>
          </a:custGeom>
          <a:solidFill>
            <a:srgbClr val="FFFFFF"/>
          </a:solidFill>
          <a:ln w="25550" cap="flat" cmpd="sng">
            <a:solidFill>
              <a:srgbClr val="FFFFFF"/>
            </a:solidFill>
            <a:prstDash val="solid"/>
            <a:miter lim="8000"/>
            <a:headEnd type="none" w="sm" len="sm"/>
            <a:tailEnd type="none" w="sm" len="sm"/>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85"/>
        <p:cNvGrpSpPr/>
        <p:nvPr/>
      </p:nvGrpSpPr>
      <p:grpSpPr>
        <a:xfrm>
          <a:off x="0" y="0"/>
          <a:ext cx="0" cy="0"/>
          <a:chOff x="0" y="0"/>
          <a:chExt cx="0" cy="0"/>
        </a:xfrm>
      </p:grpSpPr>
      <p:sp>
        <p:nvSpPr>
          <p:cNvPr id="386" name="Google Shape;386;p75"/>
          <p:cNvSpPr/>
          <p:nvPr/>
        </p:nvSpPr>
        <p:spPr>
          <a:xfrm>
            <a:off x="899640" y="1340640"/>
            <a:ext cx="7416720" cy="72000"/>
          </a:xfrm>
          <a:custGeom>
            <a:avLst/>
            <a:gdLst/>
            <a:ahLst/>
            <a:cxnLst/>
            <a:rect l="l" t="t" r="r" b="b"/>
            <a:pathLst>
              <a:path w="21600" h="21600" extrusionOk="0">
                <a:moveTo>
                  <a:pt x="0" y="0"/>
                </a:moveTo>
                <a:lnTo>
                  <a:pt x="21600" y="0"/>
                </a:lnTo>
                <a:lnTo>
                  <a:pt x="21600" y="21600"/>
                </a:lnTo>
                <a:lnTo>
                  <a:pt x="0" y="21600"/>
                </a:lnTo>
                <a:close/>
              </a:path>
            </a:pathLst>
          </a:custGeom>
          <a:solidFill>
            <a:srgbClr val="FFFFFF"/>
          </a:solidFill>
          <a:ln w="25550" cap="flat" cmpd="sng">
            <a:solidFill>
              <a:srgbClr val="FFFFFF"/>
            </a:solidFill>
            <a:prstDash val="solid"/>
            <a:miter lim="8000"/>
            <a:headEnd type="none" w="sm" len="sm"/>
            <a:tailEnd type="none" w="sm" len="sm"/>
          </a:ln>
        </p:spPr>
      </p:sp>
      <p:sp>
        <p:nvSpPr>
          <p:cNvPr id="387" name="Google Shape;387;p75"/>
          <p:cNvSpPr txBox="1"/>
          <p:nvPr/>
        </p:nvSpPr>
        <p:spPr>
          <a:xfrm>
            <a:off x="2412360" y="144000"/>
            <a:ext cx="4248000" cy="334440"/>
          </a:xfrm>
          <a:prstGeom prst="rect">
            <a:avLst/>
          </a:prstGeom>
          <a:noFill/>
          <a:ln>
            <a:noFill/>
          </a:ln>
        </p:spPr>
        <p:txBody>
          <a:bodyPr spcFirstLastPara="1" wrap="square" lIns="90000" tIns="45000" rIns="90000" bIns="45000" anchor="t" anchorCtr="0">
            <a:noAutofit/>
          </a:bodyPr>
          <a:lstStyle/>
          <a:p>
            <a:pPr marL="0" marR="0" lvl="0" indent="0" algn="l" rtl="0">
              <a:lnSpc>
                <a:spcPct val="90000"/>
              </a:lnSpc>
              <a:spcBef>
                <a:spcPts val="0"/>
              </a:spcBef>
              <a:spcAft>
                <a:spcPts val="0"/>
              </a:spcAft>
              <a:buNone/>
            </a:pPr>
            <a:r>
              <a:rPr lang="en-US" sz="3000" b="0" i="0" u="none" strike="noStrike" cap="none">
                <a:solidFill>
                  <a:srgbClr val="E58301"/>
                </a:solidFill>
                <a:latin typeface="Arial"/>
                <a:ea typeface="Arial"/>
                <a:cs typeface="Arial"/>
                <a:sym typeface="Arial"/>
              </a:rPr>
              <a:t>Output of the mapper</a:t>
            </a:r>
            <a:endParaRPr sz="3000" b="0" i="0" u="none" strike="noStrike" cap="none">
              <a:latin typeface="Arial"/>
              <a:ea typeface="Arial"/>
              <a:cs typeface="Arial"/>
              <a:sym typeface="Arial"/>
            </a:endParaRPr>
          </a:p>
        </p:txBody>
      </p:sp>
      <p:sp>
        <p:nvSpPr>
          <p:cNvPr id="388" name="Google Shape;388;p75"/>
          <p:cNvSpPr txBox="1"/>
          <p:nvPr/>
        </p:nvSpPr>
        <p:spPr>
          <a:xfrm>
            <a:off x="668880" y="648000"/>
            <a:ext cx="7467120" cy="54860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2400" b="0" i="0" u="none" strike="noStrike" cap="none">
                <a:solidFill>
                  <a:srgbClr val="000000"/>
                </a:solidFill>
                <a:latin typeface="Century Schoolbook"/>
                <a:ea typeface="Century Schoolbook"/>
                <a:cs typeface="Century Schoolbook"/>
                <a:sym typeface="Century Schoolbook"/>
              </a:rPr>
              <a:t>                      </a:t>
            </a:r>
            <a:r>
              <a:rPr lang="en-US" sz="1800" b="1" i="0" u="none" strike="noStrike" cap="none">
                <a:solidFill>
                  <a:srgbClr val="000000"/>
                </a:solidFill>
                <a:latin typeface="Century Schoolbook"/>
                <a:ea typeface="Century Schoolbook"/>
                <a:cs typeface="Century Schoolbook"/>
                <a:sym typeface="Century Schoolbook"/>
              </a:rPr>
              <a:t>0,this is not a secret if you read it</a:t>
            </a:r>
            <a:endParaRPr sz="18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2400" b="1" i="0" u="none" strike="noStrike" cap="none">
                <a:solidFill>
                  <a:srgbClr val="000000"/>
                </a:solidFill>
                <a:latin typeface="Century Schoolbook"/>
                <a:ea typeface="Century Schoolbook"/>
                <a:cs typeface="Century Schoolbook"/>
                <a:sym typeface="Century Schoolbook"/>
              </a:rPr>
              <a:t> </a:t>
            </a:r>
            <a:endParaRPr sz="24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2400" b="1" i="0" u="none" strike="noStrike" cap="none">
                <a:solidFill>
                  <a:srgbClr val="000000"/>
                </a:solidFill>
                <a:latin typeface="Century Schoolbook"/>
                <a:ea typeface="Century Schoolbook"/>
                <a:cs typeface="Century Schoolbook"/>
                <a:sym typeface="Century Schoolbook"/>
              </a:rPr>
              <a:t> </a:t>
            </a:r>
            <a:endParaRPr sz="24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2400" b="1" i="0" u="none" strike="noStrike" cap="none">
                <a:solidFill>
                  <a:srgbClr val="000000"/>
                </a:solidFill>
                <a:latin typeface="Century Schoolbook"/>
                <a:ea typeface="Century Schoolbook"/>
                <a:cs typeface="Century Schoolbook"/>
                <a:sym typeface="Century Schoolbook"/>
              </a:rPr>
              <a:t> </a:t>
            </a:r>
            <a:endParaRPr sz="24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1800" b="0" i="0" u="none" strike="noStrike" cap="none">
                <a:solidFill>
                  <a:srgbClr val="000000"/>
                </a:solidFill>
                <a:latin typeface="Century Schoolbook"/>
                <a:ea typeface="Century Schoolbook"/>
                <a:cs typeface="Century Schoolbook"/>
                <a:sym typeface="Century Schoolbook"/>
              </a:rPr>
              <a:t>                                                  </a:t>
            </a:r>
            <a:endParaRPr sz="1800" b="0" i="0" u="none" strike="noStrike" cap="none">
              <a:latin typeface="Arial"/>
              <a:ea typeface="Arial"/>
              <a:cs typeface="Arial"/>
              <a:sym typeface="Arial"/>
            </a:endParaRPr>
          </a:p>
        </p:txBody>
      </p:sp>
      <p:sp>
        <p:nvSpPr>
          <p:cNvPr id="389" name="Google Shape;389;p75"/>
          <p:cNvSpPr txBox="1"/>
          <p:nvPr/>
        </p:nvSpPr>
        <p:spPr>
          <a:xfrm>
            <a:off x="8129160" y="5734080"/>
            <a:ext cx="609120" cy="520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strike="noStrike" cap="none">
                <a:solidFill>
                  <a:srgbClr val="000000"/>
                </a:solidFill>
                <a:latin typeface="Century Schoolbook"/>
                <a:ea typeface="Century Schoolbook"/>
                <a:cs typeface="Century Schoolbook"/>
                <a:sym typeface="Century Schoolbook"/>
              </a:rPr>
              <a:t>10</a:t>
            </a:fld>
            <a:endParaRPr sz="1800" b="0" i="0" u="none" strike="noStrike" cap="none">
              <a:latin typeface="Arial"/>
              <a:ea typeface="Arial"/>
              <a:cs typeface="Arial"/>
              <a:sym typeface="Arial"/>
            </a:endParaRPr>
          </a:p>
        </p:txBody>
      </p:sp>
      <p:pic>
        <p:nvPicPr>
          <p:cNvPr id="390" name="Google Shape;390;p75"/>
          <p:cNvPicPr preferRelativeResize="0"/>
          <p:nvPr/>
        </p:nvPicPr>
        <p:blipFill rotWithShape="1">
          <a:blip r:embed="rId3">
            <a:alphaModFix/>
          </a:blip>
          <a:srcRect/>
          <a:stretch/>
        </p:blipFill>
        <p:spPr>
          <a:xfrm>
            <a:off x="3300480" y="2010600"/>
            <a:ext cx="1523520" cy="1142640"/>
          </a:xfrm>
          <a:prstGeom prst="rect">
            <a:avLst/>
          </a:prstGeom>
          <a:noFill/>
          <a:ln>
            <a:noFill/>
          </a:ln>
        </p:spPr>
      </p:pic>
      <p:sp>
        <p:nvSpPr>
          <p:cNvPr id="391" name="Google Shape;391;p75"/>
          <p:cNvSpPr/>
          <p:nvPr/>
        </p:nvSpPr>
        <p:spPr>
          <a:xfrm>
            <a:off x="3846240" y="1175400"/>
            <a:ext cx="432000" cy="648000"/>
          </a:xfrm>
          <a:custGeom>
            <a:avLst/>
            <a:gdLst/>
            <a:ahLst/>
            <a:cxnLst/>
            <a:rect l="l" t="t" r="r" b="b"/>
            <a:pathLst>
              <a:path w="1202" h="1801" extrusionOk="0">
                <a:moveTo>
                  <a:pt x="300" y="0"/>
                </a:moveTo>
                <a:lnTo>
                  <a:pt x="300" y="1350"/>
                </a:lnTo>
                <a:lnTo>
                  <a:pt x="0" y="1350"/>
                </a:lnTo>
                <a:lnTo>
                  <a:pt x="600" y="1800"/>
                </a:lnTo>
                <a:lnTo>
                  <a:pt x="1201" y="1350"/>
                </a:lnTo>
                <a:lnTo>
                  <a:pt x="900" y="1350"/>
                </a:lnTo>
                <a:lnTo>
                  <a:pt x="900" y="0"/>
                </a:lnTo>
                <a:lnTo>
                  <a:pt x="300" y="0"/>
                </a:lnTo>
              </a:path>
            </a:pathLst>
          </a:custGeom>
          <a:solidFill>
            <a:srgbClr val="CFE7F5"/>
          </a:solidFill>
          <a:ln w="9525" cap="flat" cmpd="sng">
            <a:solidFill>
              <a:srgbClr val="808080"/>
            </a:solidFill>
            <a:prstDash val="solid"/>
            <a:round/>
            <a:headEnd type="none" w="sm" len="sm"/>
            <a:tailEnd type="none" w="sm" len="sm"/>
          </a:ln>
        </p:spPr>
      </p:sp>
      <p:sp>
        <p:nvSpPr>
          <p:cNvPr id="392" name="Google Shape;392;p75"/>
          <p:cNvSpPr txBox="1"/>
          <p:nvPr/>
        </p:nvSpPr>
        <p:spPr>
          <a:xfrm>
            <a:off x="5004000" y="1484640"/>
            <a:ext cx="2232360" cy="535716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0" i="0" u="none" strike="noStrike" cap="none">
                <a:solidFill>
                  <a:srgbClr val="000000"/>
                </a:solidFill>
                <a:latin typeface="Century Schoolbook"/>
                <a:ea typeface="Century Schoolbook"/>
                <a:cs typeface="Century Schoolbook"/>
                <a:sym typeface="Century Schoolbook"/>
              </a:rPr>
              <a:t>this 1</a:t>
            </a:r>
            <a:endParaRPr sz="1600" b="0" i="0" u="none" strike="noStrike" cap="none">
              <a:latin typeface="Arial"/>
              <a:ea typeface="Arial"/>
              <a:cs typeface="Arial"/>
              <a:sym typeface="Arial"/>
            </a:endParaRPr>
          </a:p>
          <a:p>
            <a:pPr marL="0" marR="0" lvl="0" indent="0" algn="l" rtl="0">
              <a:lnSpc>
                <a:spcPct val="100000"/>
              </a:lnSpc>
              <a:spcBef>
                <a:spcPts val="601"/>
              </a:spcBef>
              <a:spcAft>
                <a:spcPts val="0"/>
              </a:spcAft>
              <a:buNone/>
            </a:pPr>
            <a:r>
              <a:rPr lang="en-US" sz="1600" b="0" i="0" u="none" strike="noStrike" cap="none">
                <a:solidFill>
                  <a:srgbClr val="000000"/>
                </a:solidFill>
                <a:latin typeface="Century Schoolbook"/>
                <a:ea typeface="Century Schoolbook"/>
                <a:cs typeface="Century Schoolbook"/>
                <a:sym typeface="Century Schoolbook"/>
              </a:rPr>
              <a:t>                                                   is 1</a:t>
            </a:r>
            <a:endParaRPr sz="1600" b="0" i="0" u="none" strike="noStrike" cap="none">
              <a:latin typeface="Arial"/>
              <a:ea typeface="Arial"/>
              <a:cs typeface="Arial"/>
              <a:sym typeface="Arial"/>
            </a:endParaRPr>
          </a:p>
          <a:p>
            <a:pPr marL="0" marR="0" lvl="0" indent="0" algn="l" rtl="0">
              <a:lnSpc>
                <a:spcPct val="100000"/>
              </a:lnSpc>
              <a:spcBef>
                <a:spcPts val="601"/>
              </a:spcBef>
              <a:spcAft>
                <a:spcPts val="0"/>
              </a:spcAft>
              <a:buNone/>
            </a:pPr>
            <a:r>
              <a:rPr lang="en-US" sz="1600" b="0" i="0" u="none" strike="noStrike" cap="none">
                <a:solidFill>
                  <a:srgbClr val="000000"/>
                </a:solidFill>
                <a:latin typeface="Century Schoolbook"/>
                <a:ea typeface="Century Schoolbook"/>
                <a:cs typeface="Century Schoolbook"/>
                <a:sym typeface="Century Schoolbook"/>
              </a:rPr>
              <a:t>                                                  not 1</a:t>
            </a:r>
            <a:endParaRPr sz="1600" b="0" i="0" u="none" strike="noStrike" cap="none">
              <a:latin typeface="Arial"/>
              <a:ea typeface="Arial"/>
              <a:cs typeface="Arial"/>
              <a:sym typeface="Arial"/>
            </a:endParaRPr>
          </a:p>
          <a:p>
            <a:pPr marL="0" marR="0" lvl="0" indent="0" algn="l" rtl="0">
              <a:lnSpc>
                <a:spcPct val="100000"/>
              </a:lnSpc>
              <a:spcBef>
                <a:spcPts val="601"/>
              </a:spcBef>
              <a:spcAft>
                <a:spcPts val="0"/>
              </a:spcAft>
              <a:buNone/>
            </a:pPr>
            <a:r>
              <a:rPr lang="en-US" sz="1600" b="0" i="0" u="none" strike="noStrike" cap="none">
                <a:solidFill>
                  <a:srgbClr val="000000"/>
                </a:solidFill>
                <a:latin typeface="Century Schoolbook"/>
                <a:ea typeface="Century Schoolbook"/>
                <a:cs typeface="Century Schoolbook"/>
                <a:sym typeface="Century Schoolbook"/>
              </a:rPr>
              <a:t>                                                  a 1</a:t>
            </a:r>
            <a:endParaRPr sz="1600" b="0" i="0" u="none" strike="noStrike" cap="none">
              <a:latin typeface="Arial"/>
              <a:ea typeface="Arial"/>
              <a:cs typeface="Arial"/>
              <a:sym typeface="Arial"/>
            </a:endParaRPr>
          </a:p>
          <a:p>
            <a:pPr marL="0" marR="0" lvl="0" indent="0" algn="l" rtl="0">
              <a:lnSpc>
                <a:spcPct val="100000"/>
              </a:lnSpc>
              <a:spcBef>
                <a:spcPts val="601"/>
              </a:spcBef>
              <a:spcAft>
                <a:spcPts val="0"/>
              </a:spcAft>
              <a:buNone/>
            </a:pPr>
            <a:r>
              <a:rPr lang="en-US" sz="1600" b="0" i="0" u="none" strike="noStrike" cap="none">
                <a:solidFill>
                  <a:srgbClr val="000000"/>
                </a:solidFill>
                <a:latin typeface="Century Schoolbook"/>
                <a:ea typeface="Century Schoolbook"/>
                <a:cs typeface="Century Schoolbook"/>
                <a:sym typeface="Century Schoolbook"/>
              </a:rPr>
              <a:t>                                              secret 1</a:t>
            </a:r>
            <a:endParaRPr sz="1600" b="0" i="0" u="none" strike="noStrike" cap="none">
              <a:latin typeface="Arial"/>
              <a:ea typeface="Arial"/>
              <a:cs typeface="Arial"/>
              <a:sym typeface="Arial"/>
            </a:endParaRPr>
          </a:p>
          <a:p>
            <a:pPr marL="0" marR="0" lvl="0" indent="0" algn="l" rtl="0">
              <a:lnSpc>
                <a:spcPct val="100000"/>
              </a:lnSpc>
              <a:spcBef>
                <a:spcPts val="601"/>
              </a:spcBef>
              <a:spcAft>
                <a:spcPts val="0"/>
              </a:spcAft>
              <a:buNone/>
            </a:pPr>
            <a:r>
              <a:rPr lang="en-US" sz="1600" b="0" i="0" u="none" strike="noStrike" cap="none">
                <a:solidFill>
                  <a:srgbClr val="000000"/>
                </a:solidFill>
                <a:latin typeface="Century Schoolbook"/>
                <a:ea typeface="Century Schoolbook"/>
                <a:cs typeface="Century Schoolbook"/>
                <a:sym typeface="Century Schoolbook"/>
              </a:rPr>
              <a:t>                                                 if  1</a:t>
            </a:r>
            <a:endParaRPr sz="1600" b="0" i="0" u="none" strike="noStrike" cap="none">
              <a:latin typeface="Arial"/>
              <a:ea typeface="Arial"/>
              <a:cs typeface="Arial"/>
              <a:sym typeface="Arial"/>
            </a:endParaRPr>
          </a:p>
          <a:p>
            <a:pPr marL="0" marR="0" lvl="0" indent="0" algn="l" rtl="0">
              <a:lnSpc>
                <a:spcPct val="100000"/>
              </a:lnSpc>
              <a:spcBef>
                <a:spcPts val="601"/>
              </a:spcBef>
              <a:spcAft>
                <a:spcPts val="0"/>
              </a:spcAft>
              <a:buNone/>
            </a:pPr>
            <a:r>
              <a:rPr lang="en-US" sz="1600" b="0" i="0" u="none" strike="noStrike" cap="none">
                <a:solidFill>
                  <a:srgbClr val="000000"/>
                </a:solidFill>
                <a:latin typeface="Century Schoolbook"/>
                <a:ea typeface="Century Schoolbook"/>
                <a:cs typeface="Century Schoolbook"/>
                <a:sym typeface="Century Schoolbook"/>
              </a:rPr>
              <a:t>                                                 you 1</a:t>
            </a:r>
            <a:endParaRPr sz="1600" b="0" i="0" u="none" strike="noStrike" cap="none">
              <a:latin typeface="Arial"/>
              <a:ea typeface="Arial"/>
              <a:cs typeface="Arial"/>
              <a:sym typeface="Arial"/>
            </a:endParaRPr>
          </a:p>
          <a:p>
            <a:pPr marL="0" marR="0" lvl="0" indent="0" algn="l" rtl="0">
              <a:lnSpc>
                <a:spcPct val="100000"/>
              </a:lnSpc>
              <a:spcBef>
                <a:spcPts val="601"/>
              </a:spcBef>
              <a:spcAft>
                <a:spcPts val="0"/>
              </a:spcAft>
              <a:buNone/>
            </a:pPr>
            <a:r>
              <a:rPr lang="en-US" sz="1600" b="0" i="0" u="none" strike="noStrike" cap="none">
                <a:solidFill>
                  <a:srgbClr val="000000"/>
                </a:solidFill>
                <a:latin typeface="Century Schoolbook"/>
                <a:ea typeface="Century Schoolbook"/>
                <a:cs typeface="Century Schoolbook"/>
                <a:sym typeface="Century Schoolbook"/>
              </a:rPr>
              <a:t>                                                 read 1</a:t>
            </a:r>
            <a:endParaRPr sz="1600" b="0" i="0" u="none" strike="noStrike" cap="none">
              <a:latin typeface="Arial"/>
              <a:ea typeface="Arial"/>
              <a:cs typeface="Arial"/>
              <a:sym typeface="Arial"/>
            </a:endParaRPr>
          </a:p>
          <a:p>
            <a:pPr marL="0" marR="0" lvl="0" indent="0" algn="l" rtl="0">
              <a:lnSpc>
                <a:spcPct val="100000"/>
              </a:lnSpc>
              <a:spcBef>
                <a:spcPts val="601"/>
              </a:spcBef>
              <a:spcAft>
                <a:spcPts val="0"/>
              </a:spcAft>
              <a:buNone/>
            </a:pPr>
            <a:r>
              <a:rPr lang="en-US" sz="1600" b="0" i="0" u="none" strike="noStrike" cap="none">
                <a:solidFill>
                  <a:srgbClr val="000000"/>
                </a:solidFill>
                <a:latin typeface="Century Schoolbook"/>
                <a:ea typeface="Century Schoolbook"/>
                <a:cs typeface="Century Schoolbook"/>
                <a:sym typeface="Century Schoolbook"/>
              </a:rPr>
              <a:t>                                                  it 1        </a:t>
            </a:r>
            <a:r>
              <a:rPr lang="en-US" sz="1600" b="1" i="0" u="none" strike="noStrike" cap="none">
                <a:solidFill>
                  <a:srgbClr val="000000"/>
                </a:solidFill>
                <a:latin typeface="Century Schoolbook"/>
                <a:ea typeface="Century Schoolbook"/>
                <a:cs typeface="Century Schoolbook"/>
                <a:sym typeface="Century Schoolbook"/>
              </a:rPr>
              <a:t>                         </a:t>
            </a:r>
            <a:endParaRPr sz="16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1600" b="0" i="0" u="none" strike="noStrike" cap="none">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00"/>
        <p:cNvGrpSpPr/>
        <p:nvPr/>
      </p:nvGrpSpPr>
      <p:grpSpPr>
        <a:xfrm>
          <a:off x="0" y="0"/>
          <a:ext cx="0" cy="0"/>
          <a:chOff x="0" y="0"/>
          <a:chExt cx="0" cy="0"/>
        </a:xfrm>
      </p:grpSpPr>
      <p:sp>
        <p:nvSpPr>
          <p:cNvPr id="401" name="Google Shape;401;p76"/>
          <p:cNvSpPr txBox="1"/>
          <p:nvPr/>
        </p:nvSpPr>
        <p:spPr>
          <a:xfrm>
            <a:off x="683640" y="261000"/>
            <a:ext cx="7467120" cy="791640"/>
          </a:xfrm>
          <a:prstGeom prst="rect">
            <a:avLst/>
          </a:prstGeom>
          <a:noFill/>
          <a:ln>
            <a:noFill/>
          </a:ln>
        </p:spPr>
        <p:txBody>
          <a:bodyPr spcFirstLastPara="1" wrap="square" lIns="90000" tIns="45000" rIns="90000" bIns="45000" anchor="t" anchorCtr="0">
            <a:noAutofit/>
          </a:bodyPr>
          <a:lstStyle/>
          <a:p>
            <a:pPr marL="0" marR="0" lvl="0" indent="0" algn="l" rtl="0">
              <a:lnSpc>
                <a:spcPct val="90000"/>
              </a:lnSpc>
              <a:spcBef>
                <a:spcPts val="0"/>
              </a:spcBef>
              <a:spcAft>
                <a:spcPts val="0"/>
              </a:spcAft>
              <a:buNone/>
            </a:pPr>
            <a:r>
              <a:rPr lang="en-US" sz="2800" b="0" i="0" u="none" strike="noStrike" cap="none">
                <a:solidFill>
                  <a:srgbClr val="E58301"/>
                </a:solidFill>
                <a:latin typeface="Arial"/>
                <a:ea typeface="Arial"/>
                <a:cs typeface="Arial"/>
                <a:sym typeface="Arial"/>
              </a:rPr>
              <a:t>The sort operation</a:t>
            </a:r>
            <a:endParaRPr sz="2800" b="0" i="0" u="none" strike="noStrike" cap="none">
              <a:latin typeface="Arial"/>
              <a:ea typeface="Arial"/>
              <a:cs typeface="Arial"/>
              <a:sym typeface="Arial"/>
            </a:endParaRPr>
          </a:p>
        </p:txBody>
      </p:sp>
      <p:sp>
        <p:nvSpPr>
          <p:cNvPr id="402" name="Google Shape;402;p76"/>
          <p:cNvSpPr txBox="1"/>
          <p:nvPr/>
        </p:nvSpPr>
        <p:spPr>
          <a:xfrm>
            <a:off x="777960" y="1304640"/>
            <a:ext cx="7467120" cy="5101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2400" b="0" i="0" u="none" strike="noStrike" cap="none">
                <a:solidFill>
                  <a:srgbClr val="000000"/>
                </a:solidFill>
                <a:latin typeface="Century Schoolbook"/>
                <a:ea typeface="Century Schoolbook"/>
                <a:cs typeface="Century Schoolbook"/>
                <a:sym typeface="Century Schoolbook"/>
              </a:rPr>
              <a:t>Output of the mapper is fed into the </a:t>
            </a:r>
            <a:r>
              <a:rPr lang="en-US" sz="2400" b="1" i="0" u="none" strike="noStrike" cap="none">
                <a:solidFill>
                  <a:srgbClr val="000000"/>
                </a:solidFill>
                <a:latin typeface="Century Schoolbook"/>
                <a:ea typeface="Century Schoolbook"/>
                <a:cs typeface="Century Schoolbook"/>
                <a:sym typeface="Century Schoolbook"/>
              </a:rPr>
              <a:t>sorter </a:t>
            </a:r>
            <a:r>
              <a:rPr lang="en-US" sz="2400" b="0" i="0" u="none" strike="noStrike" cap="none">
                <a:solidFill>
                  <a:srgbClr val="000000"/>
                </a:solidFill>
                <a:latin typeface="Century Schoolbook"/>
                <a:ea typeface="Century Schoolbook"/>
                <a:cs typeface="Century Schoolbook"/>
                <a:sym typeface="Century Schoolbook"/>
              </a:rPr>
              <a:t>which sorts the mapper output in ascending order of the KEYS ! (lexicographic ordering or dictionary ordering since the keys are of string type)</a:t>
            </a:r>
            <a:endParaRPr sz="24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2400" b="0" i="0" u="none" strike="noStrike" cap="none">
                <a:solidFill>
                  <a:srgbClr val="000000"/>
                </a:solidFill>
                <a:latin typeface="Century Schoolbook"/>
                <a:ea typeface="Century Schoolbook"/>
                <a:cs typeface="Century Schoolbook"/>
                <a:sym typeface="Century Schoolbook"/>
              </a:rPr>
              <a:t>                  Consider the simple example</a:t>
            </a:r>
            <a:endParaRPr sz="24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2400" b="0" i="0" u="none" strike="noStrike" cap="none">
                <a:solidFill>
                  <a:srgbClr val="000000"/>
                </a:solidFill>
                <a:latin typeface="Century Schoolbook"/>
                <a:ea typeface="Century Schoolbook"/>
                <a:cs typeface="Century Schoolbook"/>
                <a:sym typeface="Century Schoolbook"/>
              </a:rPr>
              <a:t>                               SORTER</a:t>
            </a:r>
            <a:endParaRPr sz="24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1800" b="1" i="0" u="none" strike="noStrike" cap="none">
                <a:solidFill>
                  <a:srgbClr val="000000"/>
                </a:solidFill>
                <a:latin typeface="Century Schoolbook"/>
                <a:ea typeface="Century Schoolbook"/>
                <a:cs typeface="Century Schoolbook"/>
                <a:sym typeface="Century Schoolbook"/>
              </a:rPr>
              <a:t>Cathy  34                                                                          Alice    10</a:t>
            </a:r>
            <a:endParaRPr sz="18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1800" b="1" i="0" u="none" strike="noStrike" cap="none">
                <a:solidFill>
                  <a:srgbClr val="000000"/>
                </a:solidFill>
                <a:latin typeface="Century Schoolbook"/>
                <a:ea typeface="Century Schoolbook"/>
                <a:cs typeface="Century Schoolbook"/>
                <a:sym typeface="Century Schoolbook"/>
              </a:rPr>
              <a:t> Alice  10                                                                           Bob      89    </a:t>
            </a:r>
            <a:endParaRPr sz="18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1800" b="1" i="0" u="none" strike="noStrike" cap="none">
                <a:solidFill>
                  <a:srgbClr val="000000"/>
                </a:solidFill>
                <a:latin typeface="Century Schoolbook"/>
                <a:ea typeface="Century Schoolbook"/>
                <a:cs typeface="Century Schoolbook"/>
                <a:sym typeface="Century Schoolbook"/>
              </a:rPr>
              <a:t> Bob    89                                                                           Cathy  34   </a:t>
            </a:r>
            <a:endParaRPr sz="18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1800" b="1" i="0" u="none" strike="noStrike" cap="none">
                <a:solidFill>
                  <a:srgbClr val="FF3333"/>
                </a:solidFill>
                <a:latin typeface="Century Schoolbook"/>
                <a:ea typeface="Century Schoolbook"/>
                <a:cs typeface="Century Schoolbook"/>
                <a:sym typeface="Century Schoolbook"/>
              </a:rPr>
              <a:t>Note : </a:t>
            </a:r>
            <a:r>
              <a:rPr lang="en-US" sz="1800" b="1" i="0" u="none" strike="noStrike" cap="none">
                <a:solidFill>
                  <a:srgbClr val="000000"/>
                </a:solidFill>
                <a:latin typeface="Century Schoolbook"/>
                <a:ea typeface="Century Schoolbook"/>
                <a:cs typeface="Century Schoolbook"/>
                <a:sym typeface="Century Schoolbook"/>
              </a:rPr>
              <a:t>Sorter can be reprogrammed (overridden) to sort based on values if required. Its called the sort comparator.                          </a:t>
            </a:r>
            <a:endParaRPr sz="18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1800" b="1" i="0" u="none" strike="noStrike" cap="none">
                <a:solidFill>
                  <a:srgbClr val="000000"/>
                </a:solidFill>
                <a:latin typeface="Century Schoolbook"/>
                <a:ea typeface="Century Schoolbook"/>
                <a:cs typeface="Century Schoolbook"/>
                <a:sym typeface="Century Schoolbook"/>
              </a:rPr>
              <a:t>                                                                                                                                                                                                         </a:t>
            </a:r>
            <a:endParaRPr sz="1800" b="0" i="0" u="none" strike="noStrike" cap="none">
              <a:latin typeface="Arial"/>
              <a:ea typeface="Arial"/>
              <a:cs typeface="Arial"/>
              <a:sym typeface="Arial"/>
            </a:endParaRPr>
          </a:p>
        </p:txBody>
      </p:sp>
      <p:sp>
        <p:nvSpPr>
          <p:cNvPr id="403" name="Google Shape;403;p76"/>
          <p:cNvSpPr txBox="1"/>
          <p:nvPr/>
        </p:nvSpPr>
        <p:spPr>
          <a:xfrm>
            <a:off x="8129160" y="5734080"/>
            <a:ext cx="609120" cy="520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strike="noStrike" cap="none">
                <a:solidFill>
                  <a:srgbClr val="000000"/>
                </a:solidFill>
                <a:latin typeface="Century Schoolbook"/>
                <a:ea typeface="Century Schoolbook"/>
                <a:cs typeface="Century Schoolbook"/>
                <a:sym typeface="Century Schoolbook"/>
              </a:rPr>
              <a:t>11</a:t>
            </a:fld>
            <a:endParaRPr sz="1800" b="0" i="0" u="none" strike="noStrike" cap="none">
              <a:latin typeface="Arial"/>
              <a:ea typeface="Arial"/>
              <a:cs typeface="Arial"/>
              <a:sym typeface="Arial"/>
            </a:endParaRPr>
          </a:p>
        </p:txBody>
      </p:sp>
      <p:pic>
        <p:nvPicPr>
          <p:cNvPr id="404" name="Google Shape;404;p76"/>
          <p:cNvPicPr preferRelativeResize="0"/>
          <p:nvPr/>
        </p:nvPicPr>
        <p:blipFill rotWithShape="1">
          <a:blip r:embed="rId3">
            <a:alphaModFix/>
          </a:blip>
          <a:srcRect/>
          <a:stretch/>
        </p:blipFill>
        <p:spPr>
          <a:xfrm>
            <a:off x="3461760" y="4035600"/>
            <a:ext cx="1512000" cy="1284120"/>
          </a:xfrm>
          <a:prstGeom prst="rect">
            <a:avLst/>
          </a:prstGeom>
          <a:noFill/>
          <a:ln>
            <a:noFill/>
          </a:ln>
        </p:spPr>
      </p:pic>
      <p:sp>
        <p:nvSpPr>
          <p:cNvPr id="405" name="Google Shape;405;p76"/>
          <p:cNvSpPr/>
          <p:nvPr/>
        </p:nvSpPr>
        <p:spPr>
          <a:xfrm rot="-5400000">
            <a:off x="2601720" y="4245480"/>
            <a:ext cx="360000" cy="864000"/>
          </a:xfrm>
          <a:custGeom>
            <a:avLst/>
            <a:gdLst/>
            <a:ahLst/>
            <a:cxnLst/>
            <a:rect l="l" t="t" r="r" b="b"/>
            <a:pathLst>
              <a:path w="1002" h="2402" extrusionOk="0">
                <a:moveTo>
                  <a:pt x="250" y="0"/>
                </a:moveTo>
                <a:lnTo>
                  <a:pt x="250" y="1800"/>
                </a:lnTo>
                <a:lnTo>
                  <a:pt x="0" y="1800"/>
                </a:lnTo>
                <a:lnTo>
                  <a:pt x="500" y="2401"/>
                </a:lnTo>
                <a:lnTo>
                  <a:pt x="1001" y="1800"/>
                </a:lnTo>
                <a:lnTo>
                  <a:pt x="750" y="1800"/>
                </a:lnTo>
                <a:lnTo>
                  <a:pt x="750" y="0"/>
                </a:lnTo>
                <a:lnTo>
                  <a:pt x="250" y="0"/>
                </a:lnTo>
              </a:path>
            </a:pathLst>
          </a:custGeom>
          <a:solidFill>
            <a:srgbClr val="CFE7F5"/>
          </a:solidFill>
          <a:ln w="9525" cap="flat" cmpd="sng">
            <a:solidFill>
              <a:srgbClr val="808080"/>
            </a:solidFill>
            <a:prstDash val="solid"/>
            <a:round/>
            <a:headEnd type="none" w="sm" len="sm"/>
            <a:tailEnd type="none" w="sm" len="sm"/>
          </a:ln>
        </p:spPr>
      </p:sp>
      <p:sp>
        <p:nvSpPr>
          <p:cNvPr id="406" name="Google Shape;406;p76"/>
          <p:cNvSpPr/>
          <p:nvPr/>
        </p:nvSpPr>
        <p:spPr>
          <a:xfrm rot="-5400000">
            <a:off x="5842800" y="4245480"/>
            <a:ext cx="360000" cy="864000"/>
          </a:xfrm>
          <a:custGeom>
            <a:avLst/>
            <a:gdLst/>
            <a:ahLst/>
            <a:cxnLst/>
            <a:rect l="l" t="t" r="r" b="b"/>
            <a:pathLst>
              <a:path w="1002" h="2402" extrusionOk="0">
                <a:moveTo>
                  <a:pt x="250" y="0"/>
                </a:moveTo>
                <a:lnTo>
                  <a:pt x="250" y="1800"/>
                </a:lnTo>
                <a:lnTo>
                  <a:pt x="0" y="1800"/>
                </a:lnTo>
                <a:lnTo>
                  <a:pt x="500" y="2401"/>
                </a:lnTo>
                <a:lnTo>
                  <a:pt x="1001" y="1800"/>
                </a:lnTo>
                <a:lnTo>
                  <a:pt x="750" y="1800"/>
                </a:lnTo>
                <a:lnTo>
                  <a:pt x="750" y="0"/>
                </a:lnTo>
                <a:lnTo>
                  <a:pt x="250" y="0"/>
                </a:lnTo>
              </a:path>
            </a:pathLst>
          </a:custGeom>
          <a:solidFill>
            <a:srgbClr val="CFE7F5"/>
          </a:solidFill>
          <a:ln w="9525" cap="flat" cmpd="sng">
            <a:solidFill>
              <a:srgbClr val="808080"/>
            </a:solidFill>
            <a:prstDash val="solid"/>
            <a:round/>
            <a:headEnd type="none" w="sm" len="sm"/>
            <a:tailEnd type="none" w="sm" len="sm"/>
          </a:ln>
        </p:spPr>
      </p:sp>
      <p:sp>
        <p:nvSpPr>
          <p:cNvPr id="407" name="Google Shape;407;p76"/>
          <p:cNvSpPr txBox="1"/>
          <p:nvPr/>
        </p:nvSpPr>
        <p:spPr>
          <a:xfrm>
            <a:off x="755640" y="908640"/>
            <a:ext cx="6617520" cy="36936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a:solidFill>
                  <a:srgbClr val="575F6D"/>
                </a:solidFill>
                <a:latin typeface="Century Schoolbook"/>
                <a:ea typeface="Century Schoolbook"/>
                <a:cs typeface="Century Schoolbook"/>
                <a:sym typeface="Century Schoolbook"/>
              </a:rPr>
              <a:t>(This happens in the memory of the mapper machine)</a:t>
            </a:r>
            <a:endParaRPr sz="1800" b="0" i="0" u="none" strike="noStrike" cap="none">
              <a:latin typeface="Arial"/>
              <a:ea typeface="Arial"/>
              <a:cs typeface="Arial"/>
              <a:sym typeface="Arial"/>
            </a:endParaRPr>
          </a:p>
        </p:txBody>
      </p:sp>
      <p:sp>
        <p:nvSpPr>
          <p:cNvPr id="408" name="Google Shape;408;p76"/>
          <p:cNvSpPr/>
          <p:nvPr/>
        </p:nvSpPr>
        <p:spPr>
          <a:xfrm>
            <a:off x="899640" y="1340640"/>
            <a:ext cx="7416720" cy="72000"/>
          </a:xfrm>
          <a:custGeom>
            <a:avLst/>
            <a:gdLst/>
            <a:ahLst/>
            <a:cxnLst/>
            <a:rect l="l" t="t" r="r" b="b"/>
            <a:pathLst>
              <a:path w="21600" h="21600" extrusionOk="0">
                <a:moveTo>
                  <a:pt x="0" y="0"/>
                </a:moveTo>
                <a:lnTo>
                  <a:pt x="21600" y="0"/>
                </a:lnTo>
                <a:lnTo>
                  <a:pt x="21600" y="21600"/>
                </a:lnTo>
                <a:lnTo>
                  <a:pt x="0" y="21600"/>
                </a:lnTo>
                <a:close/>
              </a:path>
            </a:pathLst>
          </a:custGeom>
          <a:solidFill>
            <a:srgbClr val="FFFFFF"/>
          </a:solidFill>
          <a:ln w="25550" cap="flat" cmpd="sng">
            <a:solidFill>
              <a:srgbClr val="FFFFFF"/>
            </a:solidFill>
            <a:prstDash val="solid"/>
            <a:miter lim="8000"/>
            <a:headEnd type="none" w="sm" len="sm"/>
            <a:tailEnd type="none" w="sm" len="sm"/>
          </a:ln>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15"/>
        <p:cNvGrpSpPr/>
        <p:nvPr/>
      </p:nvGrpSpPr>
      <p:grpSpPr>
        <a:xfrm>
          <a:off x="0" y="0"/>
          <a:ext cx="0" cy="0"/>
          <a:chOff x="0" y="0"/>
          <a:chExt cx="0" cy="0"/>
        </a:xfrm>
      </p:grpSpPr>
      <p:sp>
        <p:nvSpPr>
          <p:cNvPr id="416" name="Google Shape;416;p77"/>
          <p:cNvSpPr/>
          <p:nvPr/>
        </p:nvSpPr>
        <p:spPr>
          <a:xfrm>
            <a:off x="899640" y="1340640"/>
            <a:ext cx="7416720" cy="72000"/>
          </a:xfrm>
          <a:custGeom>
            <a:avLst/>
            <a:gdLst/>
            <a:ahLst/>
            <a:cxnLst/>
            <a:rect l="l" t="t" r="r" b="b"/>
            <a:pathLst>
              <a:path w="21600" h="21600" extrusionOk="0">
                <a:moveTo>
                  <a:pt x="0" y="0"/>
                </a:moveTo>
                <a:lnTo>
                  <a:pt x="21600" y="0"/>
                </a:lnTo>
                <a:lnTo>
                  <a:pt x="21600" y="21600"/>
                </a:lnTo>
                <a:lnTo>
                  <a:pt x="0" y="21600"/>
                </a:lnTo>
                <a:close/>
              </a:path>
            </a:pathLst>
          </a:custGeom>
          <a:solidFill>
            <a:srgbClr val="FFFFFF"/>
          </a:solidFill>
          <a:ln w="25550" cap="flat" cmpd="sng">
            <a:solidFill>
              <a:srgbClr val="FFFFFF"/>
            </a:solidFill>
            <a:prstDash val="solid"/>
            <a:miter lim="8000"/>
            <a:headEnd type="none" w="sm" len="sm"/>
            <a:tailEnd type="none" w="sm" len="sm"/>
          </a:ln>
        </p:spPr>
      </p:sp>
      <p:sp>
        <p:nvSpPr>
          <p:cNvPr id="417" name="Google Shape;417;p77"/>
          <p:cNvSpPr txBox="1"/>
          <p:nvPr/>
        </p:nvSpPr>
        <p:spPr>
          <a:xfrm>
            <a:off x="2988000" y="116640"/>
            <a:ext cx="3960360" cy="563040"/>
          </a:xfrm>
          <a:prstGeom prst="rect">
            <a:avLst/>
          </a:prstGeom>
          <a:noFill/>
          <a:ln>
            <a:noFill/>
          </a:ln>
        </p:spPr>
        <p:txBody>
          <a:bodyPr spcFirstLastPara="1" wrap="square" lIns="90000" tIns="45000" rIns="90000" bIns="45000" anchor="t" anchorCtr="0">
            <a:noAutofit/>
          </a:bodyPr>
          <a:lstStyle/>
          <a:p>
            <a:pPr marL="0" marR="0" lvl="0" indent="0" algn="l" rtl="0">
              <a:lnSpc>
                <a:spcPct val="90000"/>
              </a:lnSpc>
              <a:spcBef>
                <a:spcPts val="0"/>
              </a:spcBef>
              <a:spcAft>
                <a:spcPts val="0"/>
              </a:spcAft>
              <a:buNone/>
            </a:pPr>
            <a:r>
              <a:rPr lang="en-US" sz="2800" b="0" i="0" u="none" strike="noStrike" cap="none">
                <a:solidFill>
                  <a:srgbClr val="E58301"/>
                </a:solidFill>
                <a:latin typeface="Arial"/>
                <a:ea typeface="Arial"/>
                <a:cs typeface="Arial"/>
                <a:sym typeface="Arial"/>
              </a:rPr>
              <a:t>Input to the sort phase</a:t>
            </a:r>
            <a:endParaRPr sz="2800" b="0" i="0" u="none" strike="noStrike" cap="none">
              <a:latin typeface="Arial"/>
              <a:ea typeface="Arial"/>
              <a:cs typeface="Arial"/>
              <a:sym typeface="Arial"/>
            </a:endParaRPr>
          </a:p>
        </p:txBody>
      </p:sp>
      <p:sp>
        <p:nvSpPr>
          <p:cNvPr id="418" name="Google Shape;418;p77"/>
          <p:cNvSpPr txBox="1"/>
          <p:nvPr/>
        </p:nvSpPr>
        <p:spPr>
          <a:xfrm>
            <a:off x="708840" y="648000"/>
            <a:ext cx="7420320" cy="40737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1" i="0" u="none" strike="noStrike" cap="none">
                <a:solidFill>
                  <a:srgbClr val="000000"/>
                </a:solidFill>
                <a:latin typeface="Century Schoolbook"/>
                <a:ea typeface="Century Schoolbook"/>
                <a:cs typeface="Century Schoolbook"/>
                <a:sym typeface="Century Schoolbook"/>
              </a:rPr>
              <a:t>this 1</a:t>
            </a:r>
            <a:endParaRPr sz="18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1800" b="1" i="0" u="none" strike="noStrike" cap="none">
                <a:solidFill>
                  <a:srgbClr val="000000"/>
                </a:solidFill>
                <a:latin typeface="Century Schoolbook"/>
                <a:ea typeface="Century Schoolbook"/>
                <a:cs typeface="Century Schoolbook"/>
                <a:sym typeface="Century Schoolbook"/>
              </a:rPr>
              <a:t>is 1</a:t>
            </a:r>
            <a:endParaRPr sz="18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1800" b="1" i="0" u="none" strike="noStrike" cap="none">
                <a:solidFill>
                  <a:srgbClr val="000000"/>
                </a:solidFill>
                <a:latin typeface="Century Schoolbook"/>
                <a:ea typeface="Century Schoolbook"/>
                <a:cs typeface="Century Schoolbook"/>
                <a:sym typeface="Century Schoolbook"/>
              </a:rPr>
              <a:t>not 1</a:t>
            </a:r>
            <a:endParaRPr sz="18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1800" b="1" i="0" u="none" strike="noStrike" cap="none">
                <a:solidFill>
                  <a:srgbClr val="000000"/>
                </a:solidFill>
                <a:latin typeface="Century Schoolbook"/>
                <a:ea typeface="Century Schoolbook"/>
                <a:cs typeface="Century Schoolbook"/>
                <a:sym typeface="Century Schoolbook"/>
              </a:rPr>
              <a:t>a 1</a:t>
            </a:r>
            <a:endParaRPr sz="18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1800" b="1" i="0" u="none" strike="noStrike" cap="none">
                <a:solidFill>
                  <a:srgbClr val="000000"/>
                </a:solidFill>
                <a:latin typeface="Century Schoolbook"/>
                <a:ea typeface="Century Schoolbook"/>
                <a:cs typeface="Century Schoolbook"/>
                <a:sym typeface="Century Schoolbook"/>
              </a:rPr>
              <a:t>secret 1</a:t>
            </a:r>
            <a:endParaRPr sz="18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1800" b="1" i="0" u="none" strike="noStrike" cap="none">
                <a:solidFill>
                  <a:srgbClr val="000000"/>
                </a:solidFill>
                <a:latin typeface="Century Schoolbook"/>
                <a:ea typeface="Century Schoolbook"/>
                <a:cs typeface="Century Schoolbook"/>
                <a:sym typeface="Century Schoolbook"/>
              </a:rPr>
              <a:t>if  1</a:t>
            </a:r>
            <a:endParaRPr sz="18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1800" b="1" i="0" u="none" strike="noStrike" cap="none">
                <a:solidFill>
                  <a:srgbClr val="000000"/>
                </a:solidFill>
                <a:latin typeface="Century Schoolbook"/>
                <a:ea typeface="Century Schoolbook"/>
                <a:cs typeface="Century Schoolbook"/>
                <a:sym typeface="Century Schoolbook"/>
              </a:rPr>
              <a:t>you 1</a:t>
            </a:r>
            <a:endParaRPr sz="18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1800" b="1" i="0" u="none" strike="noStrike" cap="none">
                <a:solidFill>
                  <a:srgbClr val="000000"/>
                </a:solidFill>
                <a:latin typeface="Century Schoolbook"/>
                <a:ea typeface="Century Schoolbook"/>
                <a:cs typeface="Century Schoolbook"/>
                <a:sym typeface="Century Schoolbook"/>
              </a:rPr>
              <a:t>read 1</a:t>
            </a:r>
            <a:endParaRPr sz="18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1800" b="1" i="0" u="none" strike="noStrike" cap="none">
                <a:solidFill>
                  <a:srgbClr val="000000"/>
                </a:solidFill>
                <a:latin typeface="Century Schoolbook"/>
                <a:ea typeface="Century Schoolbook"/>
                <a:cs typeface="Century Schoolbook"/>
                <a:sym typeface="Century Schoolbook"/>
              </a:rPr>
              <a:t>it 1</a:t>
            </a:r>
            <a:endParaRPr sz="18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1800" b="1" i="0" u="none" strike="noStrike" cap="none">
                <a:solidFill>
                  <a:srgbClr val="000000"/>
                </a:solidFill>
                <a:latin typeface="Century Schoolbook"/>
                <a:ea typeface="Century Schoolbook"/>
                <a:cs typeface="Century Schoolbook"/>
                <a:sym typeface="Century Schoolbook"/>
              </a:rPr>
              <a:t>it 1</a:t>
            </a:r>
            <a:endParaRPr sz="18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1800" b="1" i="0" u="none" strike="noStrike" cap="none">
                <a:solidFill>
                  <a:srgbClr val="000000"/>
                </a:solidFill>
                <a:latin typeface="Century Schoolbook"/>
                <a:ea typeface="Century Schoolbook"/>
                <a:cs typeface="Century Schoolbook"/>
                <a:sym typeface="Century Schoolbook"/>
              </a:rPr>
              <a:t>is  1</a:t>
            </a:r>
            <a:endParaRPr sz="18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1800" b="1" i="0" u="none" strike="noStrike" cap="none">
                <a:solidFill>
                  <a:srgbClr val="000000"/>
                </a:solidFill>
                <a:latin typeface="Century Schoolbook"/>
                <a:ea typeface="Century Schoolbook"/>
                <a:cs typeface="Century Schoolbook"/>
                <a:sym typeface="Century Schoolbook"/>
              </a:rPr>
              <a:t>a 1</a:t>
            </a:r>
            <a:endParaRPr sz="18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1800" b="1" i="0" u="none" strike="noStrike" cap="none">
                <a:solidFill>
                  <a:srgbClr val="000000"/>
                </a:solidFill>
                <a:latin typeface="Century Schoolbook"/>
                <a:ea typeface="Century Schoolbook"/>
                <a:cs typeface="Century Schoolbook"/>
                <a:sym typeface="Century Schoolbook"/>
              </a:rPr>
              <a:t> </a:t>
            </a:r>
            <a:endParaRPr sz="1800" b="0" i="0" u="none" strike="noStrike" cap="none">
              <a:latin typeface="Arial"/>
              <a:ea typeface="Arial"/>
              <a:cs typeface="Arial"/>
              <a:sym typeface="Arial"/>
            </a:endParaRPr>
          </a:p>
        </p:txBody>
      </p:sp>
      <p:sp>
        <p:nvSpPr>
          <p:cNvPr id="419" name="Google Shape;419;p77"/>
          <p:cNvSpPr txBox="1"/>
          <p:nvPr/>
        </p:nvSpPr>
        <p:spPr>
          <a:xfrm>
            <a:off x="8129160" y="5734080"/>
            <a:ext cx="609120" cy="520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strike="noStrike" cap="none">
                <a:solidFill>
                  <a:srgbClr val="000000"/>
                </a:solidFill>
                <a:latin typeface="Century Schoolbook"/>
                <a:ea typeface="Century Schoolbook"/>
                <a:cs typeface="Century Schoolbook"/>
                <a:sym typeface="Century Schoolbook"/>
              </a:rPr>
              <a:t>12</a:t>
            </a:fld>
            <a:endParaRPr sz="1800" b="0" i="0" u="none" strike="noStrike" cap="none">
              <a:latin typeface="Arial"/>
              <a:ea typeface="Arial"/>
              <a:cs typeface="Arial"/>
              <a:sym typeface="Arial"/>
            </a:endParaRPr>
          </a:p>
        </p:txBody>
      </p:sp>
      <p:sp>
        <p:nvSpPr>
          <p:cNvPr id="420" name="Google Shape;420;p77"/>
          <p:cNvSpPr txBox="1"/>
          <p:nvPr/>
        </p:nvSpPr>
        <p:spPr>
          <a:xfrm>
            <a:off x="5154120" y="1052640"/>
            <a:ext cx="3168360" cy="120024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a:solidFill>
                  <a:srgbClr val="575F6D"/>
                </a:solidFill>
                <a:latin typeface="Century Schoolbook"/>
                <a:ea typeface="Century Schoolbook"/>
                <a:cs typeface="Century Schoolbook"/>
                <a:sym typeface="Century Schoolbook"/>
              </a:rPr>
              <a:t>(keys not sorted) </a:t>
            </a:r>
            <a:br>
              <a:rPr lang="en-US" sz="1800" b="0" i="0" u="none" strike="noStrike" cap="none"/>
            </a:br>
            <a:r>
              <a:rPr lang="en-US" sz="1800" b="1" i="0" u="none" strike="noStrike" cap="none">
                <a:solidFill>
                  <a:srgbClr val="575F6D"/>
                </a:solidFill>
                <a:latin typeface="Century Schoolbook"/>
                <a:ea typeface="Century Schoolbook"/>
                <a:cs typeface="Century Schoolbook"/>
                <a:sym typeface="Century Schoolbook"/>
              </a:rPr>
              <a:t>(partial output of the mapper is shown here)</a:t>
            </a:r>
            <a:br>
              <a:rPr lang="en-US" sz="1800" b="0" i="0" u="none" strike="noStrike" cap="none"/>
            </a:br>
            <a:r>
              <a:rPr lang="en-US" sz="1800" b="1" i="0" u="none" strike="noStrike" cap="none">
                <a:solidFill>
                  <a:srgbClr val="575F6D"/>
                </a:solidFill>
                <a:latin typeface="Century Schoolbook"/>
                <a:ea typeface="Century Schoolbook"/>
                <a:cs typeface="Century Schoolbook"/>
                <a:sym typeface="Century Schoolbook"/>
              </a:rPr>
              <a:t> </a:t>
            </a:r>
            <a:endParaRPr sz="1800" b="0" i="0" u="none" strike="noStrike" cap="none">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25"/>
        <p:cNvGrpSpPr/>
        <p:nvPr/>
      </p:nvGrpSpPr>
      <p:grpSpPr>
        <a:xfrm>
          <a:off x="0" y="0"/>
          <a:ext cx="0" cy="0"/>
          <a:chOff x="0" y="0"/>
          <a:chExt cx="0" cy="0"/>
        </a:xfrm>
      </p:grpSpPr>
      <p:sp>
        <p:nvSpPr>
          <p:cNvPr id="426" name="Google Shape;426;p78"/>
          <p:cNvSpPr/>
          <p:nvPr/>
        </p:nvSpPr>
        <p:spPr>
          <a:xfrm>
            <a:off x="899640" y="1340640"/>
            <a:ext cx="7416720" cy="72000"/>
          </a:xfrm>
          <a:custGeom>
            <a:avLst/>
            <a:gdLst/>
            <a:ahLst/>
            <a:cxnLst/>
            <a:rect l="l" t="t" r="r" b="b"/>
            <a:pathLst>
              <a:path w="21600" h="21600" extrusionOk="0">
                <a:moveTo>
                  <a:pt x="0" y="0"/>
                </a:moveTo>
                <a:lnTo>
                  <a:pt x="21600" y="0"/>
                </a:lnTo>
                <a:lnTo>
                  <a:pt x="21600" y="21600"/>
                </a:lnTo>
                <a:lnTo>
                  <a:pt x="0" y="21600"/>
                </a:lnTo>
                <a:close/>
              </a:path>
            </a:pathLst>
          </a:custGeom>
          <a:solidFill>
            <a:srgbClr val="FFFFFF"/>
          </a:solidFill>
          <a:ln w="25550" cap="flat" cmpd="sng">
            <a:solidFill>
              <a:srgbClr val="FFFFFF"/>
            </a:solidFill>
            <a:prstDash val="solid"/>
            <a:miter lim="8000"/>
            <a:headEnd type="none" w="sm" len="sm"/>
            <a:tailEnd type="none" w="sm" len="sm"/>
          </a:ln>
        </p:spPr>
      </p:sp>
      <p:sp>
        <p:nvSpPr>
          <p:cNvPr id="427" name="Google Shape;427;p78"/>
          <p:cNvSpPr txBox="1"/>
          <p:nvPr/>
        </p:nvSpPr>
        <p:spPr>
          <a:xfrm>
            <a:off x="2577600" y="116640"/>
            <a:ext cx="4946760" cy="427680"/>
          </a:xfrm>
          <a:prstGeom prst="rect">
            <a:avLst/>
          </a:prstGeom>
          <a:noFill/>
          <a:ln>
            <a:noFill/>
          </a:ln>
        </p:spPr>
        <p:txBody>
          <a:bodyPr spcFirstLastPara="1" wrap="square" lIns="90000" tIns="45000" rIns="90000" bIns="45000" anchor="t" anchorCtr="0">
            <a:noAutofit/>
          </a:bodyPr>
          <a:lstStyle/>
          <a:p>
            <a:pPr marL="0" marR="0" lvl="0" indent="0" algn="l" rtl="0">
              <a:lnSpc>
                <a:spcPct val="90000"/>
              </a:lnSpc>
              <a:spcBef>
                <a:spcPts val="0"/>
              </a:spcBef>
              <a:spcAft>
                <a:spcPts val="0"/>
              </a:spcAft>
              <a:buNone/>
            </a:pPr>
            <a:r>
              <a:rPr lang="en-US" sz="3200" b="0" i="0" u="none" strike="noStrike" cap="none">
                <a:solidFill>
                  <a:srgbClr val="E58301"/>
                </a:solidFill>
                <a:latin typeface="Arial"/>
                <a:ea typeface="Arial"/>
                <a:cs typeface="Arial"/>
                <a:sym typeface="Arial"/>
              </a:rPr>
              <a:t>Output of the sort phase</a:t>
            </a:r>
            <a:endParaRPr sz="3200" b="0" i="0" u="none" strike="noStrike" cap="none">
              <a:latin typeface="Arial"/>
              <a:ea typeface="Arial"/>
              <a:cs typeface="Arial"/>
              <a:sym typeface="Arial"/>
            </a:endParaRPr>
          </a:p>
        </p:txBody>
      </p:sp>
      <p:sp>
        <p:nvSpPr>
          <p:cNvPr id="428" name="Google Shape;428;p78"/>
          <p:cNvSpPr txBox="1"/>
          <p:nvPr/>
        </p:nvSpPr>
        <p:spPr>
          <a:xfrm>
            <a:off x="668880" y="573480"/>
            <a:ext cx="7467120" cy="53305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Century Schoolbook"/>
                <a:ea typeface="Century Schoolbook"/>
                <a:cs typeface="Century Schoolbook"/>
                <a:sym typeface="Century Schoolbook"/>
              </a:rPr>
              <a:t>a 1</a:t>
            </a:r>
            <a:endParaRPr sz="14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1400" b="1" i="0" u="none" strike="noStrike" cap="none">
                <a:solidFill>
                  <a:srgbClr val="000000"/>
                </a:solidFill>
                <a:latin typeface="Century Schoolbook"/>
                <a:ea typeface="Century Schoolbook"/>
                <a:cs typeface="Century Schoolbook"/>
                <a:sym typeface="Century Schoolbook"/>
              </a:rPr>
              <a:t>a 1</a:t>
            </a:r>
            <a:endParaRPr sz="14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1400" b="1" i="0" u="none" strike="noStrike" cap="none">
                <a:solidFill>
                  <a:srgbClr val="000000"/>
                </a:solidFill>
                <a:latin typeface="Century Schoolbook"/>
                <a:ea typeface="Century Schoolbook"/>
                <a:cs typeface="Century Schoolbook"/>
                <a:sym typeface="Century Schoolbook"/>
              </a:rPr>
              <a:t>do 1</a:t>
            </a:r>
            <a:endParaRPr sz="14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1400" b="1" i="0" u="none" strike="noStrike" cap="none">
                <a:solidFill>
                  <a:srgbClr val="000000"/>
                </a:solidFill>
                <a:latin typeface="Century Schoolbook"/>
                <a:ea typeface="Century Schoolbook"/>
                <a:cs typeface="Century Schoolbook"/>
                <a:sym typeface="Century Schoolbook"/>
              </a:rPr>
              <a:t>if  1</a:t>
            </a:r>
            <a:endParaRPr sz="14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1400" b="1" i="0" u="none" strike="noStrike" cap="none">
                <a:solidFill>
                  <a:srgbClr val="000000"/>
                </a:solidFill>
                <a:latin typeface="Century Schoolbook"/>
                <a:ea typeface="Century Schoolbook"/>
                <a:cs typeface="Century Schoolbook"/>
                <a:sym typeface="Century Schoolbook"/>
              </a:rPr>
              <a:t>if 1</a:t>
            </a:r>
            <a:endParaRPr sz="14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1400" b="1" i="0" u="none" strike="noStrike" cap="none">
                <a:solidFill>
                  <a:srgbClr val="000000"/>
                </a:solidFill>
                <a:latin typeface="Century Schoolbook"/>
                <a:ea typeface="Century Schoolbook"/>
                <a:cs typeface="Century Schoolbook"/>
                <a:sym typeface="Century Schoolbook"/>
              </a:rPr>
              <a:t>is 1</a:t>
            </a:r>
            <a:endParaRPr sz="14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1400" b="1" i="0" u="none" strike="noStrike" cap="none">
                <a:solidFill>
                  <a:srgbClr val="000000"/>
                </a:solidFill>
                <a:latin typeface="Century Schoolbook"/>
                <a:ea typeface="Century Schoolbook"/>
                <a:cs typeface="Century Schoolbook"/>
                <a:sym typeface="Century Schoolbook"/>
              </a:rPr>
              <a:t>it 1</a:t>
            </a:r>
            <a:endParaRPr sz="14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1400" b="1" i="0" u="none" strike="noStrike" cap="none">
                <a:solidFill>
                  <a:srgbClr val="000000"/>
                </a:solidFill>
                <a:latin typeface="Century Schoolbook"/>
                <a:ea typeface="Century Schoolbook"/>
                <a:cs typeface="Century Schoolbook"/>
                <a:sym typeface="Century Schoolbook"/>
              </a:rPr>
              <a:t>it 1</a:t>
            </a:r>
            <a:endParaRPr sz="14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1400" b="1" i="0" u="none" strike="noStrike" cap="none">
                <a:solidFill>
                  <a:srgbClr val="000000"/>
                </a:solidFill>
                <a:latin typeface="Century Schoolbook"/>
                <a:ea typeface="Century Schoolbook"/>
                <a:cs typeface="Century Schoolbook"/>
                <a:sym typeface="Century Schoolbook"/>
              </a:rPr>
              <a:t>it 1</a:t>
            </a:r>
            <a:endParaRPr sz="14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1400" b="1" i="0" u="none" strike="noStrike" cap="none">
                <a:solidFill>
                  <a:srgbClr val="000000"/>
                </a:solidFill>
                <a:latin typeface="Century Schoolbook"/>
                <a:ea typeface="Century Schoolbook"/>
                <a:cs typeface="Century Schoolbook"/>
                <a:sym typeface="Century Schoolbook"/>
              </a:rPr>
              <a:t>not 1   </a:t>
            </a:r>
            <a:endParaRPr sz="14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1400" b="1" i="0" u="none" strike="noStrike" cap="none">
                <a:solidFill>
                  <a:srgbClr val="000000"/>
                </a:solidFill>
                <a:latin typeface="Century Schoolbook"/>
                <a:ea typeface="Century Schoolbook"/>
                <a:cs typeface="Century Schoolbook"/>
                <a:sym typeface="Century Schoolbook"/>
              </a:rPr>
              <a:t>not 1</a:t>
            </a:r>
            <a:endParaRPr sz="14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1400" b="1" i="0" u="none" strike="noStrike" cap="none">
                <a:solidFill>
                  <a:srgbClr val="000000"/>
                </a:solidFill>
                <a:latin typeface="Century Schoolbook"/>
                <a:ea typeface="Century Schoolbook"/>
                <a:cs typeface="Century Schoolbook"/>
                <a:sym typeface="Century Schoolbook"/>
              </a:rPr>
              <a:t>read 1</a:t>
            </a:r>
            <a:endParaRPr sz="14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1400" b="1" i="0" u="none" strike="noStrike" cap="none">
                <a:solidFill>
                  <a:srgbClr val="000000"/>
                </a:solidFill>
                <a:latin typeface="Century Schoolbook"/>
                <a:ea typeface="Century Schoolbook"/>
                <a:cs typeface="Century Schoolbook"/>
                <a:sym typeface="Century Schoolbook"/>
              </a:rPr>
              <a:t>read 1</a:t>
            </a:r>
            <a:endParaRPr sz="14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1400" b="1" i="0" u="none" strike="noStrike" cap="none">
                <a:solidFill>
                  <a:srgbClr val="000000"/>
                </a:solidFill>
                <a:latin typeface="Century Schoolbook"/>
                <a:ea typeface="Century Schoolbook"/>
                <a:cs typeface="Century Schoolbook"/>
                <a:sym typeface="Century Schoolbook"/>
              </a:rPr>
              <a:t> secret 1</a:t>
            </a:r>
            <a:endParaRPr sz="14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1600" b="1" i="0" u="none" strike="noStrike" cap="none">
                <a:solidFill>
                  <a:srgbClr val="000000"/>
                </a:solidFill>
                <a:latin typeface="Century Schoolbook"/>
                <a:ea typeface="Century Schoolbook"/>
                <a:cs typeface="Century Schoolbook"/>
                <a:sym typeface="Century Schoolbook"/>
              </a:rPr>
              <a:t> </a:t>
            </a:r>
            <a:endParaRPr sz="1600" b="0" i="0" u="none" strike="noStrike" cap="none">
              <a:latin typeface="Arial"/>
              <a:ea typeface="Arial"/>
              <a:cs typeface="Arial"/>
              <a:sym typeface="Arial"/>
            </a:endParaRPr>
          </a:p>
        </p:txBody>
      </p:sp>
      <p:sp>
        <p:nvSpPr>
          <p:cNvPr id="429" name="Google Shape;429;p78"/>
          <p:cNvSpPr txBox="1"/>
          <p:nvPr/>
        </p:nvSpPr>
        <p:spPr>
          <a:xfrm>
            <a:off x="8129160" y="5734080"/>
            <a:ext cx="609120" cy="520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strike="noStrike" cap="none">
                <a:solidFill>
                  <a:srgbClr val="000000"/>
                </a:solidFill>
                <a:latin typeface="Century Schoolbook"/>
                <a:ea typeface="Century Schoolbook"/>
                <a:cs typeface="Century Schoolbook"/>
                <a:sym typeface="Century Schoolbook"/>
              </a:rPr>
              <a:t>13</a:t>
            </a:fld>
            <a:endParaRPr sz="1800" b="0" i="0" u="none" strike="noStrike" cap="none">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34"/>
        <p:cNvGrpSpPr/>
        <p:nvPr/>
      </p:nvGrpSpPr>
      <p:grpSpPr>
        <a:xfrm>
          <a:off x="0" y="0"/>
          <a:ext cx="0" cy="0"/>
          <a:chOff x="0" y="0"/>
          <a:chExt cx="0" cy="0"/>
        </a:xfrm>
      </p:grpSpPr>
      <p:sp>
        <p:nvSpPr>
          <p:cNvPr id="435" name="Google Shape;435;p79"/>
          <p:cNvSpPr/>
          <p:nvPr/>
        </p:nvSpPr>
        <p:spPr>
          <a:xfrm>
            <a:off x="899640" y="1340640"/>
            <a:ext cx="7416720" cy="72000"/>
          </a:xfrm>
          <a:custGeom>
            <a:avLst/>
            <a:gdLst/>
            <a:ahLst/>
            <a:cxnLst/>
            <a:rect l="l" t="t" r="r" b="b"/>
            <a:pathLst>
              <a:path w="21600" h="21600" extrusionOk="0">
                <a:moveTo>
                  <a:pt x="0" y="0"/>
                </a:moveTo>
                <a:lnTo>
                  <a:pt x="21600" y="0"/>
                </a:lnTo>
                <a:lnTo>
                  <a:pt x="21600" y="21600"/>
                </a:lnTo>
                <a:lnTo>
                  <a:pt x="0" y="21600"/>
                </a:lnTo>
                <a:close/>
              </a:path>
            </a:pathLst>
          </a:custGeom>
          <a:solidFill>
            <a:srgbClr val="FFFFFF"/>
          </a:solidFill>
          <a:ln w="25550" cap="flat" cmpd="sng">
            <a:solidFill>
              <a:srgbClr val="FFFFFF"/>
            </a:solidFill>
            <a:prstDash val="solid"/>
            <a:miter lim="8000"/>
            <a:headEnd type="none" w="sm" len="sm"/>
            <a:tailEnd type="none" w="sm" len="sm"/>
          </a:ln>
        </p:spPr>
      </p:sp>
      <p:sp>
        <p:nvSpPr>
          <p:cNvPr id="436" name="Google Shape;436;p79"/>
          <p:cNvSpPr txBox="1"/>
          <p:nvPr/>
        </p:nvSpPr>
        <p:spPr>
          <a:xfrm>
            <a:off x="3060000" y="0"/>
            <a:ext cx="3240360" cy="92412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None/>
            </a:pPr>
            <a:r>
              <a:rPr lang="en-US" sz="3200" b="0" i="0" u="none" strike="noStrike" cap="none">
                <a:solidFill>
                  <a:srgbClr val="E58301"/>
                </a:solidFill>
                <a:latin typeface="Arial"/>
                <a:ea typeface="Arial"/>
                <a:cs typeface="Arial"/>
                <a:sym typeface="Arial"/>
              </a:rPr>
              <a:t>REDUCE stage</a:t>
            </a:r>
            <a:endParaRPr sz="3200" b="0" i="0" u="none" strike="noStrike" cap="none">
              <a:latin typeface="Arial"/>
              <a:ea typeface="Arial"/>
              <a:cs typeface="Arial"/>
              <a:sym typeface="Arial"/>
            </a:endParaRPr>
          </a:p>
        </p:txBody>
      </p:sp>
      <p:sp>
        <p:nvSpPr>
          <p:cNvPr id="437" name="Google Shape;437;p79"/>
          <p:cNvSpPr txBox="1"/>
          <p:nvPr/>
        </p:nvSpPr>
        <p:spPr>
          <a:xfrm>
            <a:off x="305280" y="1089360"/>
            <a:ext cx="8305560" cy="5714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2000" b="0" i="0" u="none" strike="noStrike" cap="none" dirty="0">
                <a:solidFill>
                  <a:srgbClr val="000000"/>
                </a:solidFill>
                <a:latin typeface="Century Schoolbook"/>
                <a:ea typeface="Century Schoolbook"/>
                <a:cs typeface="Century Schoolbook"/>
                <a:sym typeface="Century Schoolbook"/>
              </a:rPr>
              <a:t>The output of the several mapper's will be merged into a single file at reduce stage. This happens in the reducer machine.</a:t>
            </a:r>
            <a:endParaRPr sz="2000" b="0" i="0" u="none" strike="noStrike" cap="none" dirty="0">
              <a:latin typeface="Arial"/>
              <a:ea typeface="Arial"/>
              <a:cs typeface="Arial"/>
              <a:sym typeface="Arial"/>
            </a:endParaRPr>
          </a:p>
          <a:p>
            <a:pPr marL="0" marR="0" lvl="0" indent="0" algn="l" rtl="0">
              <a:lnSpc>
                <a:spcPct val="100000"/>
              </a:lnSpc>
              <a:spcBef>
                <a:spcPts val="2015"/>
              </a:spcBef>
              <a:spcAft>
                <a:spcPts val="0"/>
              </a:spcAft>
              <a:buNone/>
            </a:pPr>
            <a:r>
              <a:rPr lang="en-US" sz="2000" b="1" i="0" u="none" strike="noStrike" cap="none" dirty="0">
                <a:solidFill>
                  <a:srgbClr val="000000"/>
                </a:solidFill>
                <a:latin typeface="Century Schoolbook"/>
                <a:ea typeface="Century Schoolbook"/>
                <a:cs typeface="Century Schoolbook"/>
                <a:sym typeface="Century Schoolbook"/>
              </a:rPr>
              <a:t>              </a:t>
            </a:r>
            <a:endParaRPr sz="2000" b="0" i="0" u="none" strike="noStrike" cap="none" dirty="0">
              <a:latin typeface="Arial"/>
              <a:ea typeface="Arial"/>
              <a:cs typeface="Arial"/>
              <a:sym typeface="Arial"/>
            </a:endParaRPr>
          </a:p>
        </p:txBody>
      </p:sp>
      <p:pic>
        <p:nvPicPr>
          <p:cNvPr id="438" name="Google Shape;438;p79"/>
          <p:cNvPicPr preferRelativeResize="0"/>
          <p:nvPr/>
        </p:nvPicPr>
        <p:blipFill rotWithShape="1">
          <a:blip r:embed="rId3">
            <a:alphaModFix/>
          </a:blip>
          <a:srcRect/>
          <a:stretch/>
        </p:blipFill>
        <p:spPr>
          <a:xfrm>
            <a:off x="531360" y="1886040"/>
            <a:ext cx="8076960" cy="4331880"/>
          </a:xfrm>
          <a:prstGeom prst="rect">
            <a:avLst/>
          </a:prstGeom>
          <a:noFill/>
          <a:ln>
            <a:noFill/>
          </a:ln>
        </p:spPr>
      </p:pic>
      <p:sp>
        <p:nvSpPr>
          <p:cNvPr id="439" name="Google Shape;439;p79"/>
          <p:cNvSpPr txBox="1"/>
          <p:nvPr/>
        </p:nvSpPr>
        <p:spPr>
          <a:xfrm>
            <a:off x="387360" y="764640"/>
            <a:ext cx="73530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a:solidFill>
                  <a:srgbClr val="000000"/>
                </a:solidFill>
                <a:latin typeface="Calibri"/>
                <a:ea typeface="Calibri"/>
                <a:cs typeface="Calibri"/>
                <a:sym typeface="Calibri"/>
              </a:rPr>
              <a:t>It has 3 sub-stages - merge, shuffle and reducer operation  </a:t>
            </a:r>
            <a:br>
              <a:rPr lang="en-US" sz="1800" b="0" i="0" u="none" strike="noStrike" cap="none"/>
            </a:br>
            <a:endParaRPr sz="1800" b="0" i="0" u="none" strike="noStrike" cap="none">
              <a:latin typeface="Arial"/>
              <a:ea typeface="Arial"/>
              <a:cs typeface="Arial"/>
              <a:sym typeface="Arial"/>
            </a:endParaRPr>
          </a:p>
        </p:txBody>
      </p:sp>
      <p:sp>
        <p:nvSpPr>
          <p:cNvPr id="440" name="Google Shape;440;p79"/>
          <p:cNvSpPr/>
          <p:nvPr/>
        </p:nvSpPr>
        <p:spPr>
          <a:xfrm>
            <a:off x="8129520" y="5734080"/>
            <a:ext cx="609840" cy="52056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strike="noStrike" cap="none">
                <a:solidFill>
                  <a:srgbClr val="000000"/>
                </a:solidFill>
                <a:latin typeface="Century Schoolbook"/>
                <a:ea typeface="Century Schoolbook"/>
                <a:cs typeface="Century Schoolbook"/>
                <a:sym typeface="Century Schoolbook"/>
              </a:rPr>
              <a:t>14</a:t>
            </a:fld>
            <a:endParaRPr sz="1800" b="0" i="0" u="none" strike="noStrike" cap="none">
              <a:latin typeface="Arial"/>
              <a:ea typeface="Arial"/>
              <a:cs typeface="Arial"/>
              <a:sym typeface="Arial"/>
            </a:endParaRPr>
          </a:p>
        </p:txBody>
      </p:sp>
      <p:pic>
        <p:nvPicPr>
          <p:cNvPr id="447" name="Google Shape;447;p79"/>
          <p:cNvPicPr preferRelativeResize="0"/>
          <p:nvPr/>
        </p:nvPicPr>
        <p:blipFill rotWithShape="1">
          <a:blip r:embed="rId4">
            <a:alphaModFix/>
          </a:blip>
          <a:srcRect/>
          <a:stretch/>
        </p:blipFill>
        <p:spPr>
          <a:xfrm>
            <a:off x="3452400" y="4648320"/>
            <a:ext cx="360" cy="14040"/>
          </a:xfrm>
          <a:prstGeom prst="rect">
            <a:avLst/>
          </a:prstGeom>
          <a:noFill/>
          <a:ln>
            <a:noFill/>
          </a:ln>
        </p:spPr>
      </p:pic>
      <p:pic>
        <p:nvPicPr>
          <p:cNvPr id="448" name="Google Shape;448;p79"/>
          <p:cNvPicPr preferRelativeResize="0"/>
          <p:nvPr/>
        </p:nvPicPr>
        <p:blipFill rotWithShape="1">
          <a:blip r:embed="rId5">
            <a:alphaModFix/>
          </a:blip>
          <a:srcRect/>
          <a:stretch/>
        </p:blipFill>
        <p:spPr>
          <a:xfrm>
            <a:off x="3285360" y="6028920"/>
            <a:ext cx="42120" cy="8424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57"/>
        <p:cNvGrpSpPr/>
        <p:nvPr/>
      </p:nvGrpSpPr>
      <p:grpSpPr>
        <a:xfrm>
          <a:off x="0" y="0"/>
          <a:ext cx="0" cy="0"/>
          <a:chOff x="0" y="0"/>
          <a:chExt cx="0" cy="0"/>
        </a:xfrm>
      </p:grpSpPr>
      <p:sp>
        <p:nvSpPr>
          <p:cNvPr id="458" name="Google Shape;458;p80"/>
          <p:cNvSpPr/>
          <p:nvPr/>
        </p:nvSpPr>
        <p:spPr>
          <a:xfrm>
            <a:off x="899640" y="1340640"/>
            <a:ext cx="7416720" cy="72000"/>
          </a:xfrm>
          <a:custGeom>
            <a:avLst/>
            <a:gdLst/>
            <a:ahLst/>
            <a:cxnLst/>
            <a:rect l="l" t="t" r="r" b="b"/>
            <a:pathLst>
              <a:path w="21600" h="21600" extrusionOk="0">
                <a:moveTo>
                  <a:pt x="0" y="0"/>
                </a:moveTo>
                <a:lnTo>
                  <a:pt x="21600" y="0"/>
                </a:lnTo>
                <a:lnTo>
                  <a:pt x="21600" y="21600"/>
                </a:lnTo>
                <a:lnTo>
                  <a:pt x="0" y="21600"/>
                </a:lnTo>
                <a:close/>
              </a:path>
            </a:pathLst>
          </a:custGeom>
          <a:solidFill>
            <a:srgbClr val="FFFFFF"/>
          </a:solidFill>
          <a:ln w="25550" cap="flat" cmpd="sng">
            <a:solidFill>
              <a:srgbClr val="FFFFFF"/>
            </a:solidFill>
            <a:prstDash val="solid"/>
            <a:miter lim="8000"/>
            <a:headEnd type="none" w="sm" len="sm"/>
            <a:tailEnd type="none" w="sm" len="sm"/>
          </a:ln>
        </p:spPr>
      </p:sp>
      <p:sp>
        <p:nvSpPr>
          <p:cNvPr id="459" name="Google Shape;459;p80"/>
          <p:cNvSpPr txBox="1"/>
          <p:nvPr/>
        </p:nvSpPr>
        <p:spPr>
          <a:xfrm>
            <a:off x="760680" y="54000"/>
            <a:ext cx="8131680" cy="566640"/>
          </a:xfrm>
          <a:prstGeom prst="rect">
            <a:avLst/>
          </a:prstGeom>
          <a:noFill/>
          <a:ln>
            <a:noFill/>
          </a:ln>
        </p:spPr>
        <p:txBody>
          <a:bodyPr spcFirstLastPara="1" wrap="square" lIns="90000" tIns="45000" rIns="90000" bIns="45000" anchor="t" anchorCtr="0">
            <a:noAutofit/>
          </a:bodyPr>
          <a:lstStyle/>
          <a:p>
            <a:pPr marL="0" marR="0" lvl="0" indent="0" algn="l" rtl="0">
              <a:lnSpc>
                <a:spcPct val="90000"/>
              </a:lnSpc>
              <a:spcBef>
                <a:spcPts val="0"/>
              </a:spcBef>
              <a:spcAft>
                <a:spcPts val="0"/>
              </a:spcAft>
              <a:buNone/>
            </a:pPr>
            <a:r>
              <a:rPr lang="en-US" sz="3000" b="0" i="0" u="none" strike="noStrike" cap="none">
                <a:solidFill>
                  <a:srgbClr val="E58301"/>
                </a:solidFill>
                <a:latin typeface="Arial"/>
                <a:ea typeface="Arial"/>
                <a:cs typeface="Arial"/>
                <a:sym typeface="Arial"/>
              </a:rPr>
              <a:t>Shuffle/aggregate phase in REDUCE stage</a:t>
            </a:r>
            <a:endParaRPr sz="3000" b="0" i="0" u="none" strike="noStrike" cap="none">
              <a:latin typeface="Arial"/>
              <a:ea typeface="Arial"/>
              <a:cs typeface="Arial"/>
              <a:sym typeface="Arial"/>
            </a:endParaRPr>
          </a:p>
        </p:txBody>
      </p:sp>
      <p:sp>
        <p:nvSpPr>
          <p:cNvPr id="460" name="Google Shape;460;p80"/>
          <p:cNvSpPr txBox="1"/>
          <p:nvPr/>
        </p:nvSpPr>
        <p:spPr>
          <a:xfrm>
            <a:off x="360000" y="576000"/>
            <a:ext cx="8305560" cy="5714640"/>
          </a:xfrm>
          <a:prstGeom prst="rect">
            <a:avLst/>
          </a:prstGeom>
          <a:noFill/>
          <a:ln>
            <a:noFill/>
          </a:ln>
        </p:spPr>
        <p:txBody>
          <a:bodyPr spcFirstLastPara="1" wrap="square" lIns="90000" tIns="45000" rIns="90000" bIns="45000" anchor="t" anchorCtr="0">
            <a:noAutofit/>
          </a:bodyPr>
          <a:lstStyle/>
          <a:p>
            <a:pPr marL="0" marR="0" lvl="0" indent="-88900" algn="l" rtl="0">
              <a:lnSpc>
                <a:spcPct val="100000"/>
              </a:lnSpc>
              <a:spcBef>
                <a:spcPts val="0"/>
              </a:spcBef>
              <a:spcAft>
                <a:spcPts val="0"/>
              </a:spcAft>
              <a:buClr>
                <a:srgbClr val="FE8637"/>
              </a:buClr>
              <a:buSzPts val="1400"/>
              <a:buFont typeface="Noto Sans Symbols"/>
              <a:buChar char="🞆"/>
            </a:pPr>
            <a:r>
              <a:rPr lang="en-US" sz="2000" b="0" i="0" u="none" strike="noStrike" cap="none">
                <a:solidFill>
                  <a:srgbClr val="000000"/>
                </a:solidFill>
                <a:latin typeface="Century Schoolbook"/>
                <a:ea typeface="Century Schoolbook"/>
                <a:cs typeface="Century Schoolbook"/>
                <a:sym typeface="Century Schoolbook"/>
              </a:rPr>
              <a:t>Shuffling is a phase where duplicate keys from the input are aggregated.</a:t>
            </a:r>
            <a:endParaRPr sz="20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2000" b="0" i="0" u="none" strike="noStrike" cap="none">
                <a:solidFill>
                  <a:srgbClr val="000000"/>
                </a:solidFill>
                <a:latin typeface="Century Schoolbook"/>
                <a:ea typeface="Century Schoolbook"/>
                <a:cs typeface="Century Schoolbook"/>
                <a:sym typeface="Century Schoolbook"/>
              </a:rPr>
              <a:t>Consider the simple example</a:t>
            </a:r>
            <a:endParaRPr sz="2000" b="0" i="0" u="none" strike="noStrike" cap="none">
              <a:latin typeface="Arial"/>
              <a:ea typeface="Arial"/>
              <a:cs typeface="Arial"/>
              <a:sym typeface="Arial"/>
            </a:endParaRPr>
          </a:p>
          <a:p>
            <a:pPr marL="0" marR="0" lvl="0" indent="-88900" algn="l" rtl="0">
              <a:lnSpc>
                <a:spcPct val="100000"/>
              </a:lnSpc>
              <a:spcBef>
                <a:spcPts val="2015"/>
              </a:spcBef>
              <a:spcAft>
                <a:spcPts val="0"/>
              </a:spcAft>
              <a:buClr>
                <a:srgbClr val="FE8637"/>
              </a:buClr>
              <a:buSzPts val="1400"/>
              <a:buFont typeface="Noto Sans Symbols"/>
              <a:buChar char="🞆"/>
            </a:pPr>
            <a:r>
              <a:rPr lang="en-US" sz="2000" b="0" i="0" u="none" strike="noStrike" cap="none">
                <a:solidFill>
                  <a:srgbClr val="000000"/>
                </a:solidFill>
                <a:latin typeface="Century Schoolbook"/>
                <a:ea typeface="Century Schoolbook"/>
                <a:cs typeface="Century Schoolbook"/>
                <a:sym typeface="Century Schoolbook"/>
              </a:rPr>
              <a:t>Input is key value pairs (</a:t>
            </a:r>
            <a:r>
              <a:rPr lang="en-US" sz="2000" b="1" i="0" u="none" strike="noStrike" cap="none">
                <a:solidFill>
                  <a:srgbClr val="000000"/>
                </a:solidFill>
                <a:latin typeface="Century Schoolbook"/>
                <a:ea typeface="Century Schoolbook"/>
                <a:cs typeface="Century Schoolbook"/>
                <a:sym typeface="Century Schoolbook"/>
              </a:rPr>
              <a:t>contains duplicate keys</a:t>
            </a:r>
            <a:r>
              <a:rPr lang="en-US" sz="2000" b="0" i="0" u="none" strike="noStrike" cap="none">
                <a:solidFill>
                  <a:srgbClr val="000000"/>
                </a:solidFill>
                <a:latin typeface="Century Schoolbook"/>
                <a:ea typeface="Century Schoolbook"/>
                <a:cs typeface="Century Schoolbook"/>
                <a:sym typeface="Century Schoolbook"/>
              </a:rPr>
              <a:t>)</a:t>
            </a:r>
            <a:endParaRPr sz="2000" b="0" i="0" u="none" strike="noStrike" cap="none">
              <a:latin typeface="Arial"/>
              <a:ea typeface="Arial"/>
              <a:cs typeface="Arial"/>
              <a:sym typeface="Arial"/>
            </a:endParaRPr>
          </a:p>
          <a:p>
            <a:pPr marL="0" marR="0" lvl="0" indent="-88900" algn="l" rtl="0">
              <a:lnSpc>
                <a:spcPct val="100000"/>
              </a:lnSpc>
              <a:spcBef>
                <a:spcPts val="2015"/>
              </a:spcBef>
              <a:spcAft>
                <a:spcPts val="0"/>
              </a:spcAft>
              <a:buClr>
                <a:srgbClr val="FE8637"/>
              </a:buClr>
              <a:buSzPts val="1400"/>
              <a:buFont typeface="Noto Sans Symbols"/>
              <a:buChar char="🞆"/>
            </a:pPr>
            <a:r>
              <a:rPr lang="en-US" sz="2000" b="0" i="0" u="none" strike="noStrike" cap="none">
                <a:solidFill>
                  <a:srgbClr val="000000"/>
                </a:solidFill>
                <a:latin typeface="Century Schoolbook"/>
                <a:ea typeface="Century Schoolbook"/>
                <a:cs typeface="Century Schoolbook"/>
                <a:sym typeface="Century Schoolbook"/>
              </a:rPr>
              <a:t>Output is a set of key value pairs </a:t>
            </a:r>
            <a:r>
              <a:rPr lang="en-US" sz="2000" b="1" i="0" u="none" strike="noStrike" cap="none">
                <a:solidFill>
                  <a:srgbClr val="000000"/>
                </a:solidFill>
                <a:latin typeface="Century Schoolbook"/>
                <a:ea typeface="Century Schoolbook"/>
                <a:cs typeface="Century Schoolbook"/>
                <a:sym typeface="Century Schoolbook"/>
              </a:rPr>
              <a:t>without duplicates</a:t>
            </a:r>
            <a:endParaRPr sz="20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2000" b="1" i="0" u="none" strike="noStrike" cap="none">
                <a:solidFill>
                  <a:srgbClr val="00B050"/>
                </a:solidFill>
                <a:latin typeface="Century Schoolbook"/>
                <a:ea typeface="Century Schoolbook"/>
                <a:cs typeface="Century Schoolbook"/>
                <a:sym typeface="Century Schoolbook"/>
              </a:rPr>
              <a:t>Key</a:t>
            </a:r>
            <a:r>
              <a:rPr lang="en-US" sz="2000" b="1" i="0" u="none" strike="noStrike" cap="none">
                <a:solidFill>
                  <a:srgbClr val="000000"/>
                </a:solidFill>
                <a:latin typeface="Century Schoolbook"/>
                <a:ea typeface="Century Schoolbook"/>
                <a:cs typeface="Century Schoolbook"/>
                <a:sym typeface="Century Schoolbook"/>
              </a:rPr>
              <a:t>    </a:t>
            </a:r>
            <a:r>
              <a:rPr lang="en-US" sz="2000" b="1" i="0" u="none" strike="noStrike" cap="none">
                <a:solidFill>
                  <a:srgbClr val="00B0F0"/>
                </a:solidFill>
                <a:latin typeface="Century Schoolbook"/>
                <a:ea typeface="Century Schoolbook"/>
                <a:cs typeface="Century Schoolbook"/>
                <a:sym typeface="Century Schoolbook"/>
              </a:rPr>
              <a:t>value</a:t>
            </a:r>
            <a:r>
              <a:rPr lang="en-US" sz="2000" b="1" i="0" u="none" strike="noStrike" cap="none">
                <a:solidFill>
                  <a:srgbClr val="000000"/>
                </a:solidFill>
                <a:latin typeface="Century Schoolbook"/>
                <a:ea typeface="Century Schoolbook"/>
                <a:cs typeface="Century Schoolbook"/>
                <a:sym typeface="Century Schoolbook"/>
              </a:rPr>
              <a:t>                                                                </a:t>
            </a:r>
            <a:r>
              <a:rPr lang="en-US" sz="2000" b="1" i="0" u="none" strike="noStrike" cap="none">
                <a:solidFill>
                  <a:srgbClr val="00B050"/>
                </a:solidFill>
                <a:latin typeface="Century Schoolbook"/>
                <a:ea typeface="Century Schoolbook"/>
                <a:cs typeface="Century Schoolbook"/>
                <a:sym typeface="Century Schoolbook"/>
              </a:rPr>
              <a:t>Key  </a:t>
            </a:r>
            <a:r>
              <a:rPr lang="en-US" sz="2000" b="1" i="0" u="none" strike="noStrike" cap="none">
                <a:solidFill>
                  <a:srgbClr val="000000"/>
                </a:solidFill>
                <a:latin typeface="Century Schoolbook"/>
                <a:ea typeface="Century Schoolbook"/>
                <a:cs typeface="Century Schoolbook"/>
                <a:sym typeface="Century Schoolbook"/>
              </a:rPr>
              <a:t>       </a:t>
            </a:r>
            <a:r>
              <a:rPr lang="en-US" sz="2000" b="1" i="0" u="none" strike="noStrike" cap="none">
                <a:solidFill>
                  <a:srgbClr val="00B0F0"/>
                </a:solidFill>
                <a:latin typeface="Century Schoolbook"/>
                <a:ea typeface="Century Schoolbook"/>
                <a:cs typeface="Century Schoolbook"/>
                <a:sym typeface="Century Schoolbook"/>
              </a:rPr>
              <a:t>value</a:t>
            </a:r>
            <a:r>
              <a:rPr lang="en-US" sz="2000" b="1" i="0" u="none" strike="noStrike" cap="none">
                <a:solidFill>
                  <a:srgbClr val="000000"/>
                </a:solidFill>
                <a:latin typeface="Century Schoolbook"/>
                <a:ea typeface="Century Schoolbook"/>
                <a:cs typeface="Century Schoolbook"/>
                <a:sym typeface="Century Schoolbook"/>
              </a:rPr>
              <a:t>                </a:t>
            </a:r>
            <a:endParaRPr sz="20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2000" b="1" i="0" u="none" strike="noStrike" cap="none">
                <a:solidFill>
                  <a:srgbClr val="000000"/>
                </a:solidFill>
                <a:latin typeface="Century Schoolbook"/>
                <a:ea typeface="Century Schoolbook"/>
                <a:cs typeface="Century Schoolbook"/>
                <a:sym typeface="Century Schoolbook"/>
              </a:rPr>
              <a:t>Apple   2                                                                   Apple           2, 4</a:t>
            </a:r>
            <a:endParaRPr sz="20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2000" b="1" i="0" u="none" strike="noStrike" cap="none">
                <a:solidFill>
                  <a:srgbClr val="000000"/>
                </a:solidFill>
                <a:latin typeface="Century Schoolbook"/>
                <a:ea typeface="Century Schoolbook"/>
                <a:cs typeface="Century Schoolbook"/>
                <a:sym typeface="Century Schoolbook"/>
              </a:rPr>
              <a:t>Apple   4                                                                    Mango           1</a:t>
            </a:r>
            <a:endParaRPr sz="20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2000" b="1" i="0" u="none" strike="noStrike" cap="none">
                <a:solidFill>
                  <a:srgbClr val="000000"/>
                </a:solidFill>
                <a:latin typeface="Century Schoolbook"/>
                <a:ea typeface="Century Schoolbook"/>
                <a:cs typeface="Century Schoolbook"/>
                <a:sym typeface="Century Schoolbook"/>
              </a:rPr>
              <a:t>Mango  1                                                                   Orange    11, 06</a:t>
            </a:r>
            <a:endParaRPr sz="20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2000" b="1" i="0" u="none" strike="noStrike" cap="none">
                <a:solidFill>
                  <a:srgbClr val="000000"/>
                </a:solidFill>
                <a:latin typeface="Century Schoolbook"/>
                <a:ea typeface="Century Schoolbook"/>
                <a:cs typeface="Century Schoolbook"/>
                <a:sym typeface="Century Schoolbook"/>
              </a:rPr>
              <a:t>Orange   11                 </a:t>
            </a:r>
            <a:endParaRPr sz="20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2000" b="1" i="0" u="none" strike="noStrike" cap="none">
                <a:solidFill>
                  <a:srgbClr val="000000"/>
                </a:solidFill>
                <a:latin typeface="Century Schoolbook"/>
                <a:ea typeface="Century Schoolbook"/>
                <a:cs typeface="Century Schoolbook"/>
                <a:sym typeface="Century Schoolbook"/>
              </a:rPr>
              <a:t>Orange   06</a:t>
            </a:r>
            <a:endParaRPr sz="20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2000" b="0" i="0" u="none" strike="noStrike" cap="none">
                <a:solidFill>
                  <a:srgbClr val="000000"/>
                </a:solidFill>
                <a:latin typeface="Century Schoolbook"/>
                <a:ea typeface="Century Schoolbook"/>
                <a:cs typeface="Century Schoolbook"/>
                <a:sym typeface="Century Schoolbook"/>
              </a:rPr>
              <a:t> </a:t>
            </a:r>
            <a:endParaRPr sz="20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1800" b="1" i="0" u="none" strike="noStrike" cap="none">
                <a:solidFill>
                  <a:srgbClr val="000000"/>
                </a:solidFill>
                <a:latin typeface="Century Schoolbook"/>
                <a:ea typeface="Century Schoolbook"/>
                <a:cs typeface="Century Schoolbook"/>
                <a:sym typeface="Century Schoolbook"/>
              </a:rPr>
              <a:t>                                                          </a:t>
            </a:r>
            <a:endParaRPr sz="1800" b="0" i="0" u="none" strike="noStrike" cap="none">
              <a:latin typeface="Arial"/>
              <a:ea typeface="Arial"/>
              <a:cs typeface="Arial"/>
              <a:sym typeface="Arial"/>
            </a:endParaRPr>
          </a:p>
        </p:txBody>
      </p:sp>
      <p:sp>
        <p:nvSpPr>
          <p:cNvPr id="461" name="Google Shape;461;p80"/>
          <p:cNvSpPr txBox="1"/>
          <p:nvPr/>
        </p:nvSpPr>
        <p:spPr>
          <a:xfrm>
            <a:off x="8129160" y="5734080"/>
            <a:ext cx="609120" cy="520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strike="noStrike" cap="none">
                <a:solidFill>
                  <a:srgbClr val="000000"/>
                </a:solidFill>
                <a:latin typeface="Century Schoolbook"/>
                <a:ea typeface="Century Schoolbook"/>
                <a:cs typeface="Century Schoolbook"/>
                <a:sym typeface="Century Schoolbook"/>
              </a:rPr>
              <a:t>15</a:t>
            </a:fld>
            <a:endParaRPr sz="1800" b="0" i="0" u="none" strike="noStrike" cap="none">
              <a:latin typeface="Arial"/>
              <a:ea typeface="Arial"/>
              <a:cs typeface="Arial"/>
              <a:sym typeface="Arial"/>
            </a:endParaRPr>
          </a:p>
        </p:txBody>
      </p:sp>
      <p:pic>
        <p:nvPicPr>
          <p:cNvPr id="462" name="Google Shape;462;p80"/>
          <p:cNvPicPr preferRelativeResize="0"/>
          <p:nvPr/>
        </p:nvPicPr>
        <p:blipFill rotWithShape="1">
          <a:blip r:embed="rId3">
            <a:alphaModFix/>
          </a:blip>
          <a:srcRect/>
          <a:stretch/>
        </p:blipFill>
        <p:spPr>
          <a:xfrm>
            <a:off x="3389760" y="3514320"/>
            <a:ext cx="1512000" cy="1584000"/>
          </a:xfrm>
          <a:prstGeom prst="rect">
            <a:avLst/>
          </a:prstGeom>
          <a:noFill/>
          <a:ln>
            <a:noFill/>
          </a:ln>
        </p:spPr>
      </p:pic>
      <p:sp>
        <p:nvSpPr>
          <p:cNvPr id="463" name="Google Shape;463;p80"/>
          <p:cNvSpPr/>
          <p:nvPr/>
        </p:nvSpPr>
        <p:spPr>
          <a:xfrm>
            <a:off x="3345840" y="3149640"/>
            <a:ext cx="1599840" cy="38628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1" i="0" u="none" strike="noStrike" cap="none">
                <a:solidFill>
                  <a:srgbClr val="000000"/>
                </a:solidFill>
                <a:latin typeface="Century Schoolbook"/>
                <a:ea typeface="Century Schoolbook"/>
                <a:cs typeface="Century Schoolbook"/>
                <a:sym typeface="Century Schoolbook"/>
              </a:rPr>
              <a:t>SHUFFLER</a:t>
            </a:r>
            <a:endParaRPr sz="1800" b="0" i="0" u="none" strike="noStrike" cap="none">
              <a:latin typeface="Arial"/>
              <a:ea typeface="Arial"/>
              <a:cs typeface="Arial"/>
              <a:sym typeface="Arial"/>
            </a:endParaRPr>
          </a:p>
        </p:txBody>
      </p:sp>
      <p:sp>
        <p:nvSpPr>
          <p:cNvPr id="464" name="Google Shape;464;p80"/>
          <p:cNvSpPr/>
          <p:nvPr/>
        </p:nvSpPr>
        <p:spPr>
          <a:xfrm rot="-5400000">
            <a:off x="2482200" y="3708360"/>
            <a:ext cx="288000" cy="936000"/>
          </a:xfrm>
          <a:custGeom>
            <a:avLst/>
            <a:gdLst/>
            <a:ahLst/>
            <a:cxnLst/>
            <a:rect l="l" t="t" r="r" b="b"/>
            <a:pathLst>
              <a:path w="802" h="2602" extrusionOk="0">
                <a:moveTo>
                  <a:pt x="200" y="0"/>
                </a:moveTo>
                <a:lnTo>
                  <a:pt x="200" y="1950"/>
                </a:lnTo>
                <a:lnTo>
                  <a:pt x="0" y="1950"/>
                </a:lnTo>
                <a:lnTo>
                  <a:pt x="400" y="2601"/>
                </a:lnTo>
                <a:lnTo>
                  <a:pt x="801" y="1950"/>
                </a:lnTo>
                <a:lnTo>
                  <a:pt x="600" y="1950"/>
                </a:lnTo>
                <a:lnTo>
                  <a:pt x="600" y="0"/>
                </a:lnTo>
                <a:lnTo>
                  <a:pt x="200" y="0"/>
                </a:lnTo>
              </a:path>
            </a:pathLst>
          </a:custGeom>
          <a:solidFill>
            <a:srgbClr val="CFE7F5"/>
          </a:solidFill>
          <a:ln w="9525" cap="flat" cmpd="sng">
            <a:solidFill>
              <a:srgbClr val="808080"/>
            </a:solidFill>
            <a:prstDash val="solid"/>
            <a:round/>
            <a:headEnd type="none" w="sm" len="sm"/>
            <a:tailEnd type="none" w="sm" len="sm"/>
          </a:ln>
        </p:spPr>
      </p:sp>
      <p:sp>
        <p:nvSpPr>
          <p:cNvPr id="465" name="Google Shape;465;p80"/>
          <p:cNvSpPr/>
          <p:nvPr/>
        </p:nvSpPr>
        <p:spPr>
          <a:xfrm rot="-5400000">
            <a:off x="5628960" y="3744000"/>
            <a:ext cx="288000" cy="936000"/>
          </a:xfrm>
          <a:custGeom>
            <a:avLst/>
            <a:gdLst/>
            <a:ahLst/>
            <a:cxnLst/>
            <a:rect l="l" t="t" r="r" b="b"/>
            <a:pathLst>
              <a:path w="802" h="2602" extrusionOk="0">
                <a:moveTo>
                  <a:pt x="200" y="0"/>
                </a:moveTo>
                <a:lnTo>
                  <a:pt x="200" y="1950"/>
                </a:lnTo>
                <a:lnTo>
                  <a:pt x="0" y="1950"/>
                </a:lnTo>
                <a:lnTo>
                  <a:pt x="400" y="2601"/>
                </a:lnTo>
                <a:lnTo>
                  <a:pt x="801" y="1950"/>
                </a:lnTo>
                <a:lnTo>
                  <a:pt x="600" y="1950"/>
                </a:lnTo>
                <a:lnTo>
                  <a:pt x="600" y="0"/>
                </a:lnTo>
                <a:lnTo>
                  <a:pt x="200" y="0"/>
                </a:lnTo>
              </a:path>
            </a:pathLst>
          </a:custGeom>
          <a:solidFill>
            <a:srgbClr val="CFE7F5"/>
          </a:solidFill>
          <a:ln w="9525" cap="flat" cmpd="sng">
            <a:solidFill>
              <a:srgbClr val="808080"/>
            </a:solidFill>
            <a:prstDash val="solid"/>
            <a:round/>
            <a:headEnd type="none" w="sm" len="sm"/>
            <a:tailEnd type="none" w="sm" len="sm"/>
          </a:ln>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73"/>
        <p:cNvGrpSpPr/>
        <p:nvPr/>
      </p:nvGrpSpPr>
      <p:grpSpPr>
        <a:xfrm>
          <a:off x="0" y="0"/>
          <a:ext cx="0" cy="0"/>
          <a:chOff x="0" y="0"/>
          <a:chExt cx="0" cy="0"/>
        </a:xfrm>
      </p:grpSpPr>
      <p:sp>
        <p:nvSpPr>
          <p:cNvPr id="474" name="Google Shape;474;p81"/>
          <p:cNvSpPr/>
          <p:nvPr/>
        </p:nvSpPr>
        <p:spPr>
          <a:xfrm>
            <a:off x="899640" y="1340640"/>
            <a:ext cx="7416720" cy="72000"/>
          </a:xfrm>
          <a:custGeom>
            <a:avLst/>
            <a:gdLst/>
            <a:ahLst/>
            <a:cxnLst/>
            <a:rect l="l" t="t" r="r" b="b"/>
            <a:pathLst>
              <a:path w="21600" h="21600" extrusionOk="0">
                <a:moveTo>
                  <a:pt x="0" y="0"/>
                </a:moveTo>
                <a:lnTo>
                  <a:pt x="21600" y="0"/>
                </a:lnTo>
                <a:lnTo>
                  <a:pt x="21600" y="21600"/>
                </a:lnTo>
                <a:lnTo>
                  <a:pt x="0" y="21600"/>
                </a:lnTo>
                <a:close/>
              </a:path>
            </a:pathLst>
          </a:custGeom>
          <a:solidFill>
            <a:srgbClr val="FFFFFF"/>
          </a:solidFill>
          <a:ln w="25550" cap="flat" cmpd="sng">
            <a:solidFill>
              <a:srgbClr val="FFFFFF"/>
            </a:solidFill>
            <a:prstDash val="solid"/>
            <a:miter lim="8000"/>
            <a:headEnd type="none" w="sm" len="sm"/>
            <a:tailEnd type="none" w="sm" len="sm"/>
          </a:ln>
        </p:spPr>
      </p:sp>
      <p:sp>
        <p:nvSpPr>
          <p:cNvPr id="475" name="Google Shape;475;p81"/>
          <p:cNvSpPr txBox="1"/>
          <p:nvPr/>
        </p:nvSpPr>
        <p:spPr>
          <a:xfrm>
            <a:off x="504000" y="144000"/>
            <a:ext cx="8030160" cy="432000"/>
          </a:xfrm>
          <a:prstGeom prst="rect">
            <a:avLst/>
          </a:prstGeom>
          <a:noFill/>
          <a:ln>
            <a:noFill/>
          </a:ln>
        </p:spPr>
        <p:txBody>
          <a:bodyPr spcFirstLastPara="1" wrap="square" lIns="90000" tIns="45000" rIns="90000" bIns="45000" anchor="t" anchorCtr="0">
            <a:noAutofit/>
          </a:bodyPr>
          <a:lstStyle/>
          <a:p>
            <a:pPr marL="0" marR="0" lvl="0" indent="0" algn="l" rtl="0">
              <a:lnSpc>
                <a:spcPct val="90000"/>
              </a:lnSpc>
              <a:spcBef>
                <a:spcPts val="0"/>
              </a:spcBef>
              <a:spcAft>
                <a:spcPts val="0"/>
              </a:spcAft>
              <a:buNone/>
            </a:pPr>
            <a:r>
              <a:rPr lang="en-US" sz="3000" b="0" i="0" u="none" strike="noStrike" cap="none">
                <a:solidFill>
                  <a:srgbClr val="E58301"/>
                </a:solidFill>
                <a:latin typeface="Arial"/>
                <a:ea typeface="Arial"/>
                <a:cs typeface="Arial"/>
                <a:sym typeface="Arial"/>
              </a:rPr>
              <a:t>Shuffle operation at the reduce stage</a:t>
            </a:r>
            <a:endParaRPr sz="3000" b="0" i="0" u="none" strike="noStrike" cap="none">
              <a:latin typeface="Arial"/>
              <a:ea typeface="Arial"/>
              <a:cs typeface="Arial"/>
              <a:sym typeface="Arial"/>
            </a:endParaRPr>
          </a:p>
        </p:txBody>
      </p:sp>
      <p:sp>
        <p:nvSpPr>
          <p:cNvPr id="476" name="Google Shape;476;p81"/>
          <p:cNvSpPr txBox="1"/>
          <p:nvPr/>
        </p:nvSpPr>
        <p:spPr>
          <a:xfrm>
            <a:off x="457200" y="1600200"/>
            <a:ext cx="8076960" cy="48733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2000" b="1" i="0" u="none" strike="noStrike" cap="none">
                <a:solidFill>
                  <a:srgbClr val="000000"/>
                </a:solidFill>
                <a:latin typeface="Century Schoolbook"/>
                <a:ea typeface="Century Schoolbook"/>
                <a:cs typeface="Century Schoolbook"/>
                <a:sym typeface="Century Schoolbook"/>
              </a:rPr>
              <a:t> a 1</a:t>
            </a:r>
            <a:endParaRPr sz="20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2000" b="1" i="0" u="none" strike="noStrike" cap="none">
                <a:solidFill>
                  <a:srgbClr val="000000"/>
                </a:solidFill>
                <a:latin typeface="Century Schoolbook"/>
                <a:ea typeface="Century Schoolbook"/>
                <a:cs typeface="Century Schoolbook"/>
                <a:sym typeface="Century Schoolbook"/>
              </a:rPr>
              <a:t>a 1                                                                                        a    1, 1</a:t>
            </a:r>
            <a:endParaRPr sz="20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2000" b="1" i="0" u="none" strike="noStrike" cap="none">
                <a:solidFill>
                  <a:srgbClr val="000000"/>
                </a:solidFill>
                <a:latin typeface="Century Schoolbook"/>
                <a:ea typeface="Century Schoolbook"/>
                <a:cs typeface="Century Schoolbook"/>
                <a:sym typeface="Century Schoolbook"/>
              </a:rPr>
              <a:t>do 1                                                                                      do   1</a:t>
            </a:r>
            <a:endParaRPr sz="20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2000" b="1" i="0" u="none" strike="noStrike" cap="none">
                <a:solidFill>
                  <a:srgbClr val="000000"/>
                </a:solidFill>
                <a:latin typeface="Century Schoolbook"/>
                <a:ea typeface="Century Schoolbook"/>
                <a:cs typeface="Century Schoolbook"/>
                <a:sym typeface="Century Schoolbook"/>
              </a:rPr>
              <a:t>if  1                                                                                       if      1,1</a:t>
            </a:r>
            <a:endParaRPr sz="20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2000" b="1" i="0" u="none" strike="noStrike" cap="none">
                <a:solidFill>
                  <a:srgbClr val="000000"/>
                </a:solidFill>
                <a:latin typeface="Century Schoolbook"/>
                <a:ea typeface="Century Schoolbook"/>
                <a:cs typeface="Century Schoolbook"/>
                <a:sym typeface="Century Schoolbook"/>
              </a:rPr>
              <a:t>if 1                                                                                        is     1,1</a:t>
            </a:r>
            <a:endParaRPr sz="20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2000" b="1" i="0" u="none" strike="noStrike" cap="none">
                <a:solidFill>
                  <a:srgbClr val="000000"/>
                </a:solidFill>
                <a:latin typeface="Century Schoolbook"/>
                <a:ea typeface="Century Schoolbook"/>
                <a:cs typeface="Century Schoolbook"/>
                <a:sym typeface="Century Schoolbook"/>
              </a:rPr>
              <a:t>is 1                                                                                       it      1,1</a:t>
            </a:r>
            <a:endParaRPr sz="20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2000" b="1" i="0" u="none" strike="noStrike" cap="none">
                <a:solidFill>
                  <a:srgbClr val="000000"/>
                </a:solidFill>
                <a:latin typeface="Century Schoolbook"/>
                <a:ea typeface="Century Schoolbook"/>
                <a:cs typeface="Century Schoolbook"/>
                <a:sym typeface="Century Schoolbook"/>
              </a:rPr>
              <a:t>is 1			</a:t>
            </a:r>
            <a:endParaRPr sz="20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2000" b="1" i="0" u="none" strike="noStrike" cap="none">
                <a:solidFill>
                  <a:srgbClr val="000000"/>
                </a:solidFill>
                <a:latin typeface="Century Schoolbook"/>
                <a:ea typeface="Century Schoolbook"/>
                <a:cs typeface="Century Schoolbook"/>
                <a:sym typeface="Century Schoolbook"/>
              </a:rPr>
              <a:t>it 1				</a:t>
            </a:r>
            <a:endParaRPr sz="20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2000" b="1" i="0" u="none" strike="noStrike" cap="none">
                <a:solidFill>
                  <a:srgbClr val="000000"/>
                </a:solidFill>
                <a:latin typeface="Century Schoolbook"/>
                <a:ea typeface="Century Schoolbook"/>
                <a:cs typeface="Century Schoolbook"/>
                <a:sym typeface="Century Schoolbook"/>
              </a:rPr>
              <a:t>it 1                                                                                                   </a:t>
            </a:r>
            <a:endParaRPr sz="20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2400" b="0" i="0" u="none" strike="noStrike" cap="none">
                <a:solidFill>
                  <a:srgbClr val="000000"/>
                </a:solidFill>
                <a:latin typeface="Century Schoolbook"/>
                <a:ea typeface="Century Schoolbook"/>
                <a:cs typeface="Century Schoolbook"/>
                <a:sym typeface="Century Schoolbook"/>
              </a:rPr>
              <a:t> </a:t>
            </a:r>
            <a:endParaRPr sz="2400" b="0" i="0" u="none" strike="noStrike" cap="none">
              <a:latin typeface="Arial"/>
              <a:ea typeface="Arial"/>
              <a:cs typeface="Arial"/>
              <a:sym typeface="Arial"/>
            </a:endParaRPr>
          </a:p>
        </p:txBody>
      </p:sp>
      <p:sp>
        <p:nvSpPr>
          <p:cNvPr id="477" name="Google Shape;477;p81"/>
          <p:cNvSpPr txBox="1"/>
          <p:nvPr/>
        </p:nvSpPr>
        <p:spPr>
          <a:xfrm>
            <a:off x="8129160" y="5734080"/>
            <a:ext cx="609120" cy="520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strike="noStrike" cap="none">
                <a:solidFill>
                  <a:srgbClr val="000000"/>
                </a:solidFill>
                <a:latin typeface="Century Schoolbook"/>
                <a:ea typeface="Century Schoolbook"/>
                <a:cs typeface="Century Schoolbook"/>
                <a:sym typeface="Century Schoolbook"/>
              </a:rPr>
              <a:t>16</a:t>
            </a:fld>
            <a:endParaRPr sz="1800" b="0" i="0" u="none" strike="noStrike" cap="none">
              <a:latin typeface="Arial"/>
              <a:ea typeface="Arial"/>
              <a:cs typeface="Arial"/>
              <a:sym typeface="Arial"/>
            </a:endParaRPr>
          </a:p>
        </p:txBody>
      </p:sp>
      <p:pic>
        <p:nvPicPr>
          <p:cNvPr id="478" name="Google Shape;478;p81"/>
          <p:cNvPicPr preferRelativeResize="0"/>
          <p:nvPr/>
        </p:nvPicPr>
        <p:blipFill rotWithShape="1">
          <a:blip r:embed="rId3">
            <a:alphaModFix/>
          </a:blip>
          <a:srcRect/>
          <a:stretch/>
        </p:blipFill>
        <p:spPr>
          <a:xfrm>
            <a:off x="3240000" y="3024000"/>
            <a:ext cx="1507320" cy="1647720"/>
          </a:xfrm>
          <a:prstGeom prst="rect">
            <a:avLst/>
          </a:prstGeom>
          <a:noFill/>
          <a:ln>
            <a:noFill/>
          </a:ln>
        </p:spPr>
      </p:pic>
      <p:sp>
        <p:nvSpPr>
          <p:cNvPr id="479" name="Google Shape;479;p81"/>
          <p:cNvSpPr/>
          <p:nvPr/>
        </p:nvSpPr>
        <p:spPr>
          <a:xfrm>
            <a:off x="3240000" y="2520000"/>
            <a:ext cx="1599840" cy="38628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1" i="0" u="none" strike="noStrike" cap="none">
                <a:solidFill>
                  <a:srgbClr val="000000"/>
                </a:solidFill>
                <a:latin typeface="Century Schoolbook"/>
                <a:ea typeface="Century Schoolbook"/>
                <a:cs typeface="Century Schoolbook"/>
                <a:sym typeface="Century Schoolbook"/>
              </a:rPr>
              <a:t>SHUFFLER</a:t>
            </a:r>
            <a:endParaRPr sz="1800" b="0" i="0" u="none" strike="noStrike" cap="none">
              <a:latin typeface="Arial"/>
              <a:ea typeface="Arial"/>
              <a:cs typeface="Arial"/>
              <a:sym typeface="Arial"/>
            </a:endParaRPr>
          </a:p>
        </p:txBody>
      </p:sp>
      <p:sp>
        <p:nvSpPr>
          <p:cNvPr id="480" name="Google Shape;480;p81"/>
          <p:cNvSpPr/>
          <p:nvPr/>
        </p:nvSpPr>
        <p:spPr>
          <a:xfrm rot="-5400000">
            <a:off x="2202120" y="3568680"/>
            <a:ext cx="288000" cy="936000"/>
          </a:xfrm>
          <a:custGeom>
            <a:avLst/>
            <a:gdLst/>
            <a:ahLst/>
            <a:cxnLst/>
            <a:rect l="l" t="t" r="r" b="b"/>
            <a:pathLst>
              <a:path w="802" h="2602" extrusionOk="0">
                <a:moveTo>
                  <a:pt x="200" y="0"/>
                </a:moveTo>
                <a:lnTo>
                  <a:pt x="200" y="1950"/>
                </a:lnTo>
                <a:lnTo>
                  <a:pt x="0" y="1950"/>
                </a:lnTo>
                <a:lnTo>
                  <a:pt x="400" y="2601"/>
                </a:lnTo>
                <a:lnTo>
                  <a:pt x="801" y="1950"/>
                </a:lnTo>
                <a:lnTo>
                  <a:pt x="600" y="1950"/>
                </a:lnTo>
                <a:lnTo>
                  <a:pt x="600" y="0"/>
                </a:lnTo>
                <a:lnTo>
                  <a:pt x="200" y="0"/>
                </a:lnTo>
              </a:path>
            </a:pathLst>
          </a:custGeom>
          <a:solidFill>
            <a:srgbClr val="CFE7F5"/>
          </a:solidFill>
          <a:ln w="9525" cap="flat" cmpd="sng">
            <a:solidFill>
              <a:srgbClr val="808080"/>
            </a:solidFill>
            <a:prstDash val="solid"/>
            <a:round/>
            <a:headEnd type="none" w="sm" len="sm"/>
            <a:tailEnd type="none" w="sm" len="sm"/>
          </a:ln>
        </p:spPr>
      </p:sp>
      <p:sp>
        <p:nvSpPr>
          <p:cNvPr id="481" name="Google Shape;481;p81"/>
          <p:cNvSpPr/>
          <p:nvPr/>
        </p:nvSpPr>
        <p:spPr>
          <a:xfrm rot="-5400000">
            <a:off x="6028920" y="3571560"/>
            <a:ext cx="288000" cy="936000"/>
          </a:xfrm>
          <a:custGeom>
            <a:avLst/>
            <a:gdLst/>
            <a:ahLst/>
            <a:cxnLst/>
            <a:rect l="l" t="t" r="r" b="b"/>
            <a:pathLst>
              <a:path w="802" h="2602" extrusionOk="0">
                <a:moveTo>
                  <a:pt x="200" y="0"/>
                </a:moveTo>
                <a:lnTo>
                  <a:pt x="200" y="1950"/>
                </a:lnTo>
                <a:lnTo>
                  <a:pt x="0" y="1950"/>
                </a:lnTo>
                <a:lnTo>
                  <a:pt x="400" y="2601"/>
                </a:lnTo>
                <a:lnTo>
                  <a:pt x="801" y="1950"/>
                </a:lnTo>
                <a:lnTo>
                  <a:pt x="600" y="1950"/>
                </a:lnTo>
                <a:lnTo>
                  <a:pt x="600" y="0"/>
                </a:lnTo>
                <a:lnTo>
                  <a:pt x="200" y="0"/>
                </a:lnTo>
              </a:path>
            </a:pathLst>
          </a:custGeom>
          <a:solidFill>
            <a:srgbClr val="CFE7F5"/>
          </a:solidFill>
          <a:ln w="9525" cap="flat" cmpd="sng">
            <a:solidFill>
              <a:srgbClr val="808080"/>
            </a:solidFill>
            <a:prstDash val="solid"/>
            <a:round/>
            <a:headEnd type="none" w="sm" len="sm"/>
            <a:tailEnd type="none" w="sm" len="sm"/>
          </a:ln>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88"/>
        <p:cNvGrpSpPr/>
        <p:nvPr/>
      </p:nvGrpSpPr>
      <p:grpSpPr>
        <a:xfrm>
          <a:off x="0" y="0"/>
          <a:ext cx="0" cy="0"/>
          <a:chOff x="0" y="0"/>
          <a:chExt cx="0" cy="0"/>
        </a:xfrm>
      </p:grpSpPr>
      <p:sp>
        <p:nvSpPr>
          <p:cNvPr id="489" name="Google Shape;489;p82"/>
          <p:cNvSpPr/>
          <p:nvPr/>
        </p:nvSpPr>
        <p:spPr>
          <a:xfrm>
            <a:off x="899640" y="1340640"/>
            <a:ext cx="7416720" cy="72000"/>
          </a:xfrm>
          <a:custGeom>
            <a:avLst/>
            <a:gdLst/>
            <a:ahLst/>
            <a:cxnLst/>
            <a:rect l="l" t="t" r="r" b="b"/>
            <a:pathLst>
              <a:path w="21600" h="21600" extrusionOk="0">
                <a:moveTo>
                  <a:pt x="0" y="0"/>
                </a:moveTo>
                <a:lnTo>
                  <a:pt x="21600" y="0"/>
                </a:lnTo>
                <a:lnTo>
                  <a:pt x="21600" y="21600"/>
                </a:lnTo>
                <a:lnTo>
                  <a:pt x="0" y="21600"/>
                </a:lnTo>
                <a:close/>
              </a:path>
            </a:pathLst>
          </a:custGeom>
          <a:solidFill>
            <a:srgbClr val="FFFFFF"/>
          </a:solidFill>
          <a:ln w="25550" cap="flat" cmpd="sng">
            <a:solidFill>
              <a:srgbClr val="FFFFFF"/>
            </a:solidFill>
            <a:prstDash val="solid"/>
            <a:miter lim="8000"/>
            <a:headEnd type="none" w="sm" len="sm"/>
            <a:tailEnd type="none" w="sm" len="sm"/>
          </a:ln>
        </p:spPr>
      </p:sp>
      <p:sp>
        <p:nvSpPr>
          <p:cNvPr id="490" name="Google Shape;490;p82"/>
          <p:cNvSpPr txBox="1"/>
          <p:nvPr/>
        </p:nvSpPr>
        <p:spPr>
          <a:xfrm>
            <a:off x="457200" y="274680"/>
            <a:ext cx="8398800" cy="1142640"/>
          </a:xfrm>
          <a:prstGeom prst="rect">
            <a:avLst/>
          </a:prstGeom>
          <a:noFill/>
          <a:ln>
            <a:noFill/>
          </a:ln>
        </p:spPr>
        <p:txBody>
          <a:bodyPr spcFirstLastPara="1" wrap="square" lIns="90000" tIns="45000" rIns="90000" bIns="45000" anchor="t" anchorCtr="0">
            <a:noAutofit/>
          </a:bodyPr>
          <a:lstStyle/>
          <a:p>
            <a:pPr marL="0" marR="0" lvl="0" indent="0" algn="l" rtl="0">
              <a:lnSpc>
                <a:spcPct val="90000"/>
              </a:lnSpc>
              <a:spcBef>
                <a:spcPts val="0"/>
              </a:spcBef>
              <a:spcAft>
                <a:spcPts val="0"/>
              </a:spcAft>
              <a:buNone/>
            </a:pPr>
            <a:r>
              <a:rPr lang="en-US" sz="3000" b="0" i="0" u="none" strike="noStrike" cap="none">
                <a:solidFill>
                  <a:srgbClr val="E58301"/>
                </a:solidFill>
                <a:latin typeface="Arial"/>
                <a:ea typeface="Arial"/>
                <a:cs typeface="Arial"/>
                <a:sym typeface="Arial"/>
              </a:rPr>
              <a:t>The REDUCER operation in REDUCE stage</a:t>
            </a:r>
            <a:endParaRPr sz="3000" b="0" i="0" u="none" strike="noStrike" cap="none">
              <a:latin typeface="Arial"/>
              <a:ea typeface="Arial"/>
              <a:cs typeface="Arial"/>
              <a:sym typeface="Arial"/>
            </a:endParaRPr>
          </a:p>
        </p:txBody>
      </p:sp>
      <p:sp>
        <p:nvSpPr>
          <p:cNvPr id="491" name="Google Shape;491;p82"/>
          <p:cNvSpPr txBox="1"/>
          <p:nvPr/>
        </p:nvSpPr>
        <p:spPr>
          <a:xfrm>
            <a:off x="457200" y="1600200"/>
            <a:ext cx="7467120" cy="48733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2400" b="1" i="0" u="none" strike="noStrike" cap="none">
                <a:solidFill>
                  <a:srgbClr val="000000"/>
                </a:solidFill>
                <a:latin typeface="Century Schoolbook"/>
                <a:ea typeface="Century Schoolbook"/>
                <a:cs typeface="Century Schoolbook"/>
                <a:sym typeface="Century Schoolbook"/>
              </a:rPr>
              <a:t>Reducer accepts the input from the shuffle stage</a:t>
            </a:r>
            <a:endParaRPr sz="24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2400" b="1" i="0" u="none" strike="noStrike" cap="none">
                <a:solidFill>
                  <a:srgbClr val="000000"/>
                </a:solidFill>
                <a:latin typeface="Century Schoolbook"/>
                <a:ea typeface="Century Schoolbook"/>
                <a:cs typeface="Century Schoolbook"/>
                <a:sym typeface="Century Schoolbook"/>
              </a:rPr>
              <a:t> </a:t>
            </a:r>
            <a:endParaRPr sz="24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2400" b="1" i="0" u="none" strike="noStrike" cap="none">
                <a:solidFill>
                  <a:srgbClr val="000000"/>
                </a:solidFill>
                <a:latin typeface="Century Schoolbook"/>
                <a:ea typeface="Century Schoolbook"/>
                <a:cs typeface="Century Schoolbook"/>
                <a:sym typeface="Century Schoolbook"/>
              </a:rPr>
              <a:t> </a:t>
            </a:r>
            <a:endParaRPr sz="24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2400" b="1" i="0" u="none" strike="noStrike" cap="none">
                <a:solidFill>
                  <a:srgbClr val="000000"/>
                </a:solidFill>
                <a:latin typeface="Century Schoolbook"/>
                <a:ea typeface="Century Schoolbook"/>
                <a:cs typeface="Century Schoolbook"/>
                <a:sym typeface="Century Schoolbook"/>
              </a:rPr>
              <a:t>                                                         </a:t>
            </a:r>
            <a:endParaRPr sz="24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2400" b="1" i="0" u="none" strike="noStrike" cap="none">
                <a:solidFill>
                  <a:srgbClr val="000000"/>
                </a:solidFill>
                <a:latin typeface="Century Schoolbook"/>
                <a:ea typeface="Century Schoolbook"/>
                <a:cs typeface="Century Schoolbook"/>
                <a:sym typeface="Century Schoolbook"/>
              </a:rPr>
              <a:t> </a:t>
            </a:r>
            <a:endParaRPr sz="24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2400" b="1" i="0" u="none" strike="noStrike" cap="none">
                <a:solidFill>
                  <a:srgbClr val="000000"/>
                </a:solidFill>
                <a:latin typeface="Century Schoolbook"/>
                <a:ea typeface="Century Schoolbook"/>
                <a:cs typeface="Century Schoolbook"/>
                <a:sym typeface="Century Schoolbook"/>
              </a:rPr>
              <a:t>Reducer produces output in key value pairs based on what it is programmed to do as per the problem statement</a:t>
            </a:r>
            <a:endParaRPr sz="24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2400" b="0" i="0" u="none" strike="noStrike" cap="none">
                <a:solidFill>
                  <a:srgbClr val="000000"/>
                </a:solidFill>
                <a:latin typeface="Century Schoolbook"/>
                <a:ea typeface="Century Schoolbook"/>
                <a:cs typeface="Century Schoolbook"/>
                <a:sym typeface="Century Schoolbook"/>
              </a:rPr>
              <a:t> </a:t>
            </a:r>
            <a:endParaRPr sz="24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2400" b="0" i="0" u="none" strike="noStrike" cap="none">
                <a:solidFill>
                  <a:srgbClr val="000000"/>
                </a:solidFill>
                <a:latin typeface="Century Schoolbook"/>
                <a:ea typeface="Century Schoolbook"/>
                <a:cs typeface="Century Schoolbook"/>
                <a:sym typeface="Century Schoolbook"/>
              </a:rPr>
              <a:t>                                  </a:t>
            </a:r>
            <a:endParaRPr sz="24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2400" b="0" i="0" u="none" strike="noStrike" cap="none">
                <a:solidFill>
                  <a:srgbClr val="000000"/>
                </a:solidFill>
                <a:latin typeface="Century Schoolbook"/>
                <a:ea typeface="Century Schoolbook"/>
                <a:cs typeface="Century Schoolbook"/>
                <a:sym typeface="Century Schoolbook"/>
              </a:rPr>
              <a:t> </a:t>
            </a:r>
            <a:endParaRPr sz="24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2400" b="0" i="0" u="none" strike="noStrike" cap="none">
                <a:solidFill>
                  <a:srgbClr val="000000"/>
                </a:solidFill>
                <a:latin typeface="Century Schoolbook"/>
                <a:ea typeface="Century Schoolbook"/>
                <a:cs typeface="Century Schoolbook"/>
                <a:sym typeface="Century Schoolbook"/>
              </a:rPr>
              <a:t> </a:t>
            </a:r>
            <a:endParaRPr sz="2400" b="0" i="0" u="none" strike="noStrike" cap="none">
              <a:latin typeface="Arial"/>
              <a:ea typeface="Arial"/>
              <a:cs typeface="Arial"/>
              <a:sym typeface="Arial"/>
            </a:endParaRPr>
          </a:p>
        </p:txBody>
      </p:sp>
      <p:sp>
        <p:nvSpPr>
          <p:cNvPr id="492" name="Google Shape;492;p82"/>
          <p:cNvSpPr txBox="1"/>
          <p:nvPr/>
        </p:nvSpPr>
        <p:spPr>
          <a:xfrm>
            <a:off x="8129160" y="5734080"/>
            <a:ext cx="609120" cy="520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strike="noStrike" cap="none">
                <a:solidFill>
                  <a:srgbClr val="000000"/>
                </a:solidFill>
                <a:latin typeface="Century Schoolbook"/>
                <a:ea typeface="Century Schoolbook"/>
                <a:cs typeface="Century Schoolbook"/>
                <a:sym typeface="Century Schoolbook"/>
              </a:rPr>
              <a:t>17</a:t>
            </a:fld>
            <a:endParaRPr sz="1800" b="0" i="0" u="none" strike="noStrike" cap="none">
              <a:latin typeface="Arial"/>
              <a:ea typeface="Arial"/>
              <a:cs typeface="Arial"/>
              <a:sym typeface="Arial"/>
            </a:endParaRPr>
          </a:p>
        </p:txBody>
      </p:sp>
      <p:pic>
        <p:nvPicPr>
          <p:cNvPr id="493" name="Google Shape;493;p82"/>
          <p:cNvPicPr preferRelativeResize="0"/>
          <p:nvPr/>
        </p:nvPicPr>
        <p:blipFill rotWithShape="1">
          <a:blip r:embed="rId3">
            <a:alphaModFix/>
          </a:blip>
          <a:srcRect/>
          <a:stretch/>
        </p:blipFill>
        <p:spPr>
          <a:xfrm>
            <a:off x="3074040" y="2297880"/>
            <a:ext cx="2037960" cy="223812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98"/>
        <p:cNvGrpSpPr/>
        <p:nvPr/>
      </p:nvGrpSpPr>
      <p:grpSpPr>
        <a:xfrm>
          <a:off x="0" y="0"/>
          <a:ext cx="0" cy="0"/>
          <a:chOff x="0" y="0"/>
          <a:chExt cx="0" cy="0"/>
        </a:xfrm>
      </p:grpSpPr>
      <p:sp>
        <p:nvSpPr>
          <p:cNvPr id="499" name="Google Shape;499;p83"/>
          <p:cNvSpPr/>
          <p:nvPr/>
        </p:nvSpPr>
        <p:spPr>
          <a:xfrm>
            <a:off x="899640" y="1340640"/>
            <a:ext cx="7416720" cy="72000"/>
          </a:xfrm>
          <a:custGeom>
            <a:avLst/>
            <a:gdLst/>
            <a:ahLst/>
            <a:cxnLst/>
            <a:rect l="l" t="t" r="r" b="b"/>
            <a:pathLst>
              <a:path w="21600" h="21600" extrusionOk="0">
                <a:moveTo>
                  <a:pt x="0" y="0"/>
                </a:moveTo>
                <a:lnTo>
                  <a:pt x="21600" y="0"/>
                </a:lnTo>
                <a:lnTo>
                  <a:pt x="21600" y="21600"/>
                </a:lnTo>
                <a:lnTo>
                  <a:pt x="0" y="21600"/>
                </a:lnTo>
                <a:close/>
              </a:path>
            </a:pathLst>
          </a:custGeom>
          <a:solidFill>
            <a:srgbClr val="FFFFFF"/>
          </a:solidFill>
          <a:ln w="25550" cap="flat" cmpd="sng">
            <a:solidFill>
              <a:srgbClr val="FFFFFF"/>
            </a:solidFill>
            <a:prstDash val="solid"/>
            <a:miter lim="8000"/>
            <a:headEnd type="none" w="sm" len="sm"/>
            <a:tailEnd type="none" w="sm" len="sm"/>
          </a:ln>
        </p:spPr>
      </p:sp>
      <p:sp>
        <p:nvSpPr>
          <p:cNvPr id="500" name="Google Shape;500;p83"/>
          <p:cNvSpPr txBox="1"/>
          <p:nvPr/>
        </p:nvSpPr>
        <p:spPr>
          <a:xfrm>
            <a:off x="899640" y="48960"/>
            <a:ext cx="7467120" cy="715680"/>
          </a:xfrm>
          <a:prstGeom prst="rect">
            <a:avLst/>
          </a:prstGeom>
          <a:noFill/>
          <a:ln>
            <a:noFill/>
          </a:ln>
        </p:spPr>
        <p:txBody>
          <a:bodyPr spcFirstLastPara="1" wrap="square" lIns="90000" tIns="45000" rIns="90000" bIns="45000" anchor="t" anchorCtr="0">
            <a:noAutofit/>
          </a:bodyPr>
          <a:lstStyle/>
          <a:p>
            <a:pPr marL="0" marR="0" lvl="0" indent="0" algn="l" rtl="0">
              <a:lnSpc>
                <a:spcPct val="90000"/>
              </a:lnSpc>
              <a:spcBef>
                <a:spcPts val="0"/>
              </a:spcBef>
              <a:spcAft>
                <a:spcPts val="0"/>
              </a:spcAft>
              <a:buNone/>
            </a:pPr>
            <a:r>
              <a:rPr lang="en-US" sz="3000" b="0" i="0" u="none" strike="noStrike" cap="none">
                <a:solidFill>
                  <a:srgbClr val="E58301"/>
                </a:solidFill>
                <a:latin typeface="Arial"/>
                <a:ea typeface="Arial"/>
                <a:cs typeface="Arial"/>
                <a:sym typeface="Arial"/>
              </a:rPr>
              <a:t>Programming the reducer</a:t>
            </a:r>
            <a:endParaRPr sz="3000" b="0" i="0" u="none" strike="noStrike" cap="none">
              <a:latin typeface="Arial"/>
              <a:ea typeface="Arial"/>
              <a:cs typeface="Arial"/>
              <a:sym typeface="Arial"/>
            </a:endParaRPr>
          </a:p>
        </p:txBody>
      </p:sp>
      <p:sp>
        <p:nvSpPr>
          <p:cNvPr id="501" name="Google Shape;501;p83"/>
          <p:cNvSpPr txBox="1"/>
          <p:nvPr/>
        </p:nvSpPr>
        <p:spPr>
          <a:xfrm>
            <a:off x="8129160" y="5734080"/>
            <a:ext cx="609120" cy="520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strike="noStrike" cap="none">
                <a:solidFill>
                  <a:srgbClr val="000000"/>
                </a:solidFill>
                <a:latin typeface="Century Schoolbook"/>
                <a:ea typeface="Century Schoolbook"/>
                <a:cs typeface="Century Schoolbook"/>
                <a:sym typeface="Century Schoolbook"/>
              </a:rPr>
              <a:t>18</a:t>
            </a:fld>
            <a:endParaRPr sz="1800" b="0" i="0" u="none" strike="noStrike" cap="none">
              <a:latin typeface="Arial"/>
              <a:ea typeface="Arial"/>
              <a:cs typeface="Arial"/>
              <a:sym typeface="Arial"/>
            </a:endParaRPr>
          </a:p>
        </p:txBody>
      </p:sp>
      <p:pic>
        <p:nvPicPr>
          <p:cNvPr id="502" name="Google Shape;502;p83"/>
          <p:cNvPicPr preferRelativeResize="0"/>
          <p:nvPr/>
        </p:nvPicPr>
        <p:blipFill rotWithShape="1">
          <a:blip r:embed="rId3">
            <a:alphaModFix/>
          </a:blip>
          <a:srcRect/>
          <a:stretch/>
        </p:blipFill>
        <p:spPr>
          <a:xfrm>
            <a:off x="5715000" y="1143000"/>
            <a:ext cx="2037960" cy="2238120"/>
          </a:xfrm>
          <a:prstGeom prst="rect">
            <a:avLst/>
          </a:prstGeom>
          <a:noFill/>
          <a:ln>
            <a:noFill/>
          </a:ln>
        </p:spPr>
      </p:pic>
      <p:sp>
        <p:nvSpPr>
          <p:cNvPr id="503" name="Google Shape;503;p83"/>
          <p:cNvSpPr/>
          <p:nvPr/>
        </p:nvSpPr>
        <p:spPr>
          <a:xfrm>
            <a:off x="685800" y="3733920"/>
            <a:ext cx="7086240" cy="30384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1" i="0" u="none" strike="noStrike" cap="none">
                <a:solidFill>
                  <a:srgbClr val="000000"/>
                </a:solidFill>
                <a:latin typeface="Century Schoolbook"/>
                <a:ea typeface="Century Schoolbook"/>
                <a:cs typeface="Century Schoolbook"/>
                <a:sym typeface="Century Schoolbook"/>
              </a:rPr>
              <a:t>Reducer can handle only one key value pair at a time</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1800" b="1" i="0" u="none" strike="noStrike" cap="none">
                <a:solidFill>
                  <a:srgbClr val="000000"/>
                </a:solidFill>
                <a:latin typeface="Century Schoolbook"/>
                <a:ea typeface="Century Schoolbook"/>
                <a:cs typeface="Century Schoolbook"/>
                <a:sym typeface="Century Schoolbook"/>
              </a:rPr>
              <a:t>Step1</a:t>
            </a:r>
            <a:r>
              <a:rPr lang="en-US" sz="1800" b="0" i="0" u="none" strike="noStrike" cap="none">
                <a:solidFill>
                  <a:srgbClr val="000000"/>
                </a:solidFill>
                <a:latin typeface="Century Schoolbook"/>
                <a:ea typeface="Century Schoolbook"/>
                <a:cs typeface="Century Schoolbook"/>
                <a:sym typeface="Century Schoolbook"/>
              </a:rPr>
              <a:t>: Input to the reducer is    </a:t>
            </a:r>
            <a:r>
              <a:rPr lang="en-US" sz="2000" b="1" i="0" u="none" strike="noStrike" cap="none">
                <a:solidFill>
                  <a:srgbClr val="000000"/>
                </a:solidFill>
                <a:latin typeface="Century Schoolbook"/>
                <a:ea typeface="Century Schoolbook"/>
                <a:cs typeface="Century Schoolbook"/>
                <a:sym typeface="Century Schoolbook"/>
              </a:rPr>
              <a:t>a    1, 1</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1800" b="1" i="0" u="none" strike="noStrike" cap="none">
                <a:solidFill>
                  <a:srgbClr val="000000"/>
                </a:solidFill>
                <a:latin typeface="Century Schoolbook"/>
                <a:ea typeface="Century Schoolbook"/>
                <a:cs typeface="Century Schoolbook"/>
                <a:sym typeface="Century Schoolbook"/>
              </a:rPr>
              <a:t>Step2:</a:t>
            </a:r>
            <a:r>
              <a:rPr lang="en-US" sz="1800" b="0" i="0" u="none" strike="noStrike" cap="none">
                <a:solidFill>
                  <a:srgbClr val="000000"/>
                </a:solidFill>
                <a:latin typeface="Century Schoolbook"/>
                <a:ea typeface="Century Schoolbook"/>
                <a:cs typeface="Century Schoolbook"/>
                <a:sym typeface="Century Schoolbook"/>
              </a:rPr>
              <a:t> The reducer must add the list of values from the input i.e</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entury Schoolbook"/>
                <a:ea typeface="Century Schoolbook"/>
                <a:cs typeface="Century Schoolbook"/>
                <a:sym typeface="Century Schoolbook"/>
              </a:rPr>
              <a:t>            sum=1+1 = 2</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1800" b="1" i="0" u="none" strike="noStrike" cap="none">
                <a:solidFill>
                  <a:srgbClr val="000000"/>
                </a:solidFill>
                <a:latin typeface="Century Schoolbook"/>
                <a:ea typeface="Century Schoolbook"/>
                <a:cs typeface="Century Schoolbook"/>
                <a:sym typeface="Century Schoolbook"/>
              </a:rPr>
              <a:t>Step3:</a:t>
            </a:r>
            <a:r>
              <a:rPr lang="en-US" sz="1800" b="0" i="0" u="none" strike="noStrike" cap="none">
                <a:solidFill>
                  <a:srgbClr val="000000"/>
                </a:solidFill>
                <a:latin typeface="Century Schoolbook"/>
                <a:ea typeface="Century Schoolbook"/>
                <a:cs typeface="Century Schoolbook"/>
                <a:sym typeface="Century Schoolbook"/>
              </a:rPr>
              <a:t> Output the key and sum as output key, value pairs  to an               output file. The o/ would look like   </a:t>
            </a:r>
            <a:r>
              <a:rPr lang="en-US" sz="2400" b="1" i="0" u="none" strike="noStrike" cap="none">
                <a:solidFill>
                  <a:srgbClr val="000000"/>
                </a:solidFill>
                <a:latin typeface="Century Schoolbook"/>
                <a:ea typeface="Century Schoolbook"/>
                <a:cs typeface="Century Schoolbook"/>
                <a:sym typeface="Century Schoolbook"/>
              </a:rPr>
              <a:t>a  2</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entury Schoolbook"/>
                <a:ea typeface="Century Schoolbook"/>
                <a:cs typeface="Century Schoolbook"/>
                <a:sym typeface="Century Schoolbook"/>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1800" b="1" i="0" u="none" strike="noStrike" cap="none">
                <a:solidFill>
                  <a:srgbClr val="000000"/>
                </a:solidFill>
                <a:latin typeface="Century Schoolbook"/>
                <a:ea typeface="Century Schoolbook"/>
                <a:cs typeface="Century Schoolbook"/>
                <a:sym typeface="Century Schoolbook"/>
              </a:rPr>
              <a:t>Step 4:</a:t>
            </a:r>
            <a:r>
              <a:rPr lang="en-US" sz="1800" b="0" i="0" u="none" strike="noStrike" cap="none">
                <a:solidFill>
                  <a:srgbClr val="000000"/>
                </a:solidFill>
                <a:latin typeface="Century Schoolbook"/>
                <a:ea typeface="Century Schoolbook"/>
                <a:cs typeface="Century Schoolbook"/>
                <a:sym typeface="Century Schoolbook"/>
              </a:rPr>
              <a:t> Repeat the above operations (1,2&amp;3) for entire input</a:t>
            </a:r>
            <a:endParaRPr sz="1800" b="0" i="0" u="none" strike="noStrike" cap="none">
              <a:latin typeface="Arial"/>
              <a:ea typeface="Arial"/>
              <a:cs typeface="Arial"/>
              <a:sym typeface="Arial"/>
            </a:endParaRPr>
          </a:p>
        </p:txBody>
      </p:sp>
      <p:pic>
        <p:nvPicPr>
          <p:cNvPr id="504" name="Google Shape;504;p83"/>
          <p:cNvPicPr preferRelativeResize="0"/>
          <p:nvPr/>
        </p:nvPicPr>
        <p:blipFill rotWithShape="1">
          <a:blip r:embed="rId4">
            <a:alphaModFix/>
          </a:blip>
          <a:srcRect/>
          <a:stretch/>
        </p:blipFill>
        <p:spPr>
          <a:xfrm>
            <a:off x="990720" y="609480"/>
            <a:ext cx="2234880" cy="3200040"/>
          </a:xfrm>
          <a:prstGeom prst="rect">
            <a:avLst/>
          </a:prstGeom>
          <a:noFill/>
          <a:ln>
            <a:noFill/>
          </a:ln>
        </p:spPr>
      </p:pic>
      <p:sp>
        <p:nvSpPr>
          <p:cNvPr id="505" name="Google Shape;505;p83"/>
          <p:cNvSpPr/>
          <p:nvPr/>
        </p:nvSpPr>
        <p:spPr>
          <a:xfrm>
            <a:off x="2971800" y="1523880"/>
            <a:ext cx="2437920" cy="9774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1" i="0" u="none" strike="noStrike" cap="none">
                <a:solidFill>
                  <a:srgbClr val="000000"/>
                </a:solidFill>
                <a:latin typeface="Century Schoolbook"/>
                <a:ea typeface="Century Schoolbook"/>
                <a:cs typeface="Century Schoolbook"/>
                <a:sym typeface="Century Schoolbook"/>
              </a:rPr>
              <a:t>Output of the shuffle is the input to the REDUCER</a:t>
            </a:r>
            <a:endParaRPr sz="1800" b="0" i="0" u="none" strike="noStrike" cap="none">
              <a:latin typeface="Arial"/>
              <a:ea typeface="Arial"/>
              <a:cs typeface="Arial"/>
              <a:sym typeface="Arial"/>
            </a:endParaRPr>
          </a:p>
        </p:txBody>
      </p:sp>
      <p:sp>
        <p:nvSpPr>
          <p:cNvPr id="506" name="Google Shape;506;p83"/>
          <p:cNvSpPr/>
          <p:nvPr/>
        </p:nvSpPr>
        <p:spPr>
          <a:xfrm rot="-5400000">
            <a:off x="4235040" y="1636560"/>
            <a:ext cx="288000" cy="2306880"/>
          </a:xfrm>
          <a:custGeom>
            <a:avLst/>
            <a:gdLst/>
            <a:ahLst/>
            <a:cxnLst/>
            <a:rect l="l" t="t" r="r" b="b"/>
            <a:pathLst>
              <a:path w="802" h="6410" extrusionOk="0">
                <a:moveTo>
                  <a:pt x="200" y="0"/>
                </a:moveTo>
                <a:lnTo>
                  <a:pt x="200" y="4806"/>
                </a:lnTo>
                <a:lnTo>
                  <a:pt x="0" y="4806"/>
                </a:lnTo>
                <a:lnTo>
                  <a:pt x="400" y="6409"/>
                </a:lnTo>
                <a:lnTo>
                  <a:pt x="801" y="4806"/>
                </a:lnTo>
                <a:lnTo>
                  <a:pt x="600" y="4806"/>
                </a:lnTo>
                <a:lnTo>
                  <a:pt x="600" y="0"/>
                </a:lnTo>
                <a:lnTo>
                  <a:pt x="200" y="0"/>
                </a:lnTo>
              </a:path>
            </a:pathLst>
          </a:custGeom>
          <a:solidFill>
            <a:srgbClr val="CFE7F5"/>
          </a:solidFill>
          <a:ln w="9525" cap="flat" cmpd="sng">
            <a:solidFill>
              <a:srgbClr val="808080"/>
            </a:solidFill>
            <a:prstDash val="solid"/>
            <a:round/>
            <a:headEnd type="none" w="sm" len="sm"/>
            <a:tailEnd type="none" w="sm" len="sm"/>
          </a:ln>
        </p:spPr>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13"/>
        <p:cNvGrpSpPr/>
        <p:nvPr/>
      </p:nvGrpSpPr>
      <p:grpSpPr>
        <a:xfrm>
          <a:off x="0" y="0"/>
          <a:ext cx="0" cy="0"/>
          <a:chOff x="0" y="0"/>
          <a:chExt cx="0" cy="0"/>
        </a:xfrm>
      </p:grpSpPr>
      <p:sp>
        <p:nvSpPr>
          <p:cNvPr id="514" name="Google Shape;514;p84"/>
          <p:cNvSpPr/>
          <p:nvPr/>
        </p:nvSpPr>
        <p:spPr>
          <a:xfrm>
            <a:off x="899640" y="1340640"/>
            <a:ext cx="7416720" cy="72000"/>
          </a:xfrm>
          <a:custGeom>
            <a:avLst/>
            <a:gdLst/>
            <a:ahLst/>
            <a:cxnLst/>
            <a:rect l="l" t="t" r="r" b="b"/>
            <a:pathLst>
              <a:path w="21600" h="21600" extrusionOk="0">
                <a:moveTo>
                  <a:pt x="0" y="0"/>
                </a:moveTo>
                <a:lnTo>
                  <a:pt x="21600" y="0"/>
                </a:lnTo>
                <a:lnTo>
                  <a:pt x="21600" y="21600"/>
                </a:lnTo>
                <a:lnTo>
                  <a:pt x="0" y="21600"/>
                </a:lnTo>
                <a:close/>
              </a:path>
            </a:pathLst>
          </a:custGeom>
          <a:solidFill>
            <a:srgbClr val="FFFFFF"/>
          </a:solidFill>
          <a:ln w="25550" cap="flat" cmpd="sng">
            <a:solidFill>
              <a:srgbClr val="FFFFFF"/>
            </a:solidFill>
            <a:prstDash val="solid"/>
            <a:miter lim="8000"/>
            <a:headEnd type="none" w="sm" len="sm"/>
            <a:tailEnd type="none" w="sm" len="sm"/>
          </a:ln>
        </p:spPr>
      </p:sp>
      <p:sp>
        <p:nvSpPr>
          <p:cNvPr id="515" name="Google Shape;515;p84"/>
          <p:cNvSpPr txBox="1"/>
          <p:nvPr/>
        </p:nvSpPr>
        <p:spPr>
          <a:xfrm>
            <a:off x="1713240" y="274680"/>
            <a:ext cx="7467120" cy="487080"/>
          </a:xfrm>
          <a:prstGeom prst="rect">
            <a:avLst/>
          </a:prstGeom>
          <a:noFill/>
          <a:ln>
            <a:noFill/>
          </a:ln>
        </p:spPr>
        <p:txBody>
          <a:bodyPr spcFirstLastPara="1" wrap="square" lIns="90000" tIns="45000" rIns="90000" bIns="45000" anchor="t" anchorCtr="0">
            <a:noAutofit/>
          </a:bodyPr>
          <a:lstStyle/>
          <a:p>
            <a:pPr marL="0" marR="0" lvl="0" indent="0" algn="l" rtl="0">
              <a:lnSpc>
                <a:spcPct val="90000"/>
              </a:lnSpc>
              <a:spcBef>
                <a:spcPts val="0"/>
              </a:spcBef>
              <a:spcAft>
                <a:spcPts val="0"/>
              </a:spcAft>
              <a:buNone/>
            </a:pPr>
            <a:r>
              <a:rPr lang="en-US" sz="3000" b="0" i="0" u="none" strike="noStrike" cap="none">
                <a:solidFill>
                  <a:srgbClr val="E58301"/>
                </a:solidFill>
                <a:latin typeface="Arial"/>
                <a:ea typeface="Arial"/>
                <a:cs typeface="Arial"/>
                <a:sym typeface="Arial"/>
              </a:rPr>
              <a:t>Final output of the reducer</a:t>
            </a:r>
            <a:endParaRPr sz="3000" b="0" i="0" u="none" strike="noStrike" cap="none">
              <a:latin typeface="Arial"/>
              <a:ea typeface="Arial"/>
              <a:cs typeface="Arial"/>
              <a:sym typeface="Arial"/>
            </a:endParaRPr>
          </a:p>
        </p:txBody>
      </p:sp>
      <p:sp>
        <p:nvSpPr>
          <p:cNvPr id="516" name="Google Shape;516;p84"/>
          <p:cNvSpPr txBox="1"/>
          <p:nvPr/>
        </p:nvSpPr>
        <p:spPr>
          <a:xfrm>
            <a:off x="8129160" y="5734080"/>
            <a:ext cx="609120" cy="520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strike="noStrike" cap="none">
                <a:solidFill>
                  <a:srgbClr val="000000"/>
                </a:solidFill>
                <a:latin typeface="Century Schoolbook"/>
                <a:ea typeface="Century Schoolbook"/>
                <a:cs typeface="Century Schoolbook"/>
                <a:sym typeface="Century Schoolbook"/>
              </a:rPr>
              <a:t>19</a:t>
            </a:fld>
            <a:endParaRPr sz="1800" b="0" i="0" u="none" strike="noStrike" cap="none">
              <a:latin typeface="Arial"/>
              <a:ea typeface="Arial"/>
              <a:cs typeface="Arial"/>
              <a:sym typeface="Arial"/>
            </a:endParaRPr>
          </a:p>
        </p:txBody>
      </p:sp>
      <p:pic>
        <p:nvPicPr>
          <p:cNvPr id="517" name="Google Shape;517;p84"/>
          <p:cNvPicPr preferRelativeResize="0"/>
          <p:nvPr/>
        </p:nvPicPr>
        <p:blipFill rotWithShape="1">
          <a:blip r:embed="rId3">
            <a:alphaModFix/>
          </a:blip>
          <a:srcRect/>
          <a:stretch/>
        </p:blipFill>
        <p:spPr>
          <a:xfrm>
            <a:off x="838080" y="2286000"/>
            <a:ext cx="2018880" cy="3428640"/>
          </a:xfrm>
          <a:prstGeom prst="rect">
            <a:avLst/>
          </a:prstGeom>
          <a:noFill/>
          <a:ln>
            <a:noFill/>
          </a:ln>
        </p:spPr>
      </p:pic>
      <p:sp>
        <p:nvSpPr>
          <p:cNvPr id="518" name="Google Shape;518;p84"/>
          <p:cNvSpPr/>
          <p:nvPr/>
        </p:nvSpPr>
        <p:spPr>
          <a:xfrm>
            <a:off x="4952880" y="2514600"/>
            <a:ext cx="3047760" cy="338004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entury Schoolbook"/>
                <a:ea typeface="Century Schoolbook"/>
                <a:cs typeface="Century Schoolbook"/>
                <a:sym typeface="Century Schoolbook"/>
              </a:rPr>
              <a:t> </a:t>
            </a:r>
            <a:r>
              <a:rPr lang="en-US" sz="2000" b="1" i="0" u="none" strike="noStrike" cap="none">
                <a:solidFill>
                  <a:srgbClr val="000000"/>
                </a:solidFill>
                <a:latin typeface="Century Schoolbook"/>
                <a:ea typeface="Century Schoolbook"/>
                <a:cs typeface="Century Schoolbook"/>
                <a:sym typeface="Century Schoolbook"/>
              </a:rPr>
              <a:t>a        2</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2000" b="1" i="0" u="none" strike="noStrike" cap="none">
                <a:solidFill>
                  <a:srgbClr val="000000"/>
                </a:solidFill>
                <a:latin typeface="Century Schoolbook"/>
                <a:ea typeface="Century Schoolbook"/>
                <a:cs typeface="Century Schoolbook"/>
                <a:sym typeface="Century Schoolbook"/>
              </a:rPr>
              <a:t> do      1</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2000" b="1" i="0" u="none" strike="noStrike" cap="none">
                <a:solidFill>
                  <a:srgbClr val="000000"/>
                </a:solidFill>
                <a:latin typeface="Century Schoolbook"/>
                <a:ea typeface="Century Schoolbook"/>
                <a:cs typeface="Century Schoolbook"/>
                <a:sym typeface="Century Schoolbook"/>
              </a:rPr>
              <a:t> if        2</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2000" b="1" i="0" u="none" strike="noStrike" cap="none">
                <a:solidFill>
                  <a:srgbClr val="000000"/>
                </a:solidFill>
                <a:latin typeface="Century Schoolbook"/>
                <a:ea typeface="Century Schoolbook"/>
                <a:cs typeface="Century Schoolbook"/>
                <a:sym typeface="Century Schoolbook"/>
              </a:rPr>
              <a:t> is        2</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2000" b="1" i="0" u="none" strike="noStrike" cap="none">
                <a:solidFill>
                  <a:srgbClr val="000000"/>
                </a:solidFill>
                <a:latin typeface="Century Schoolbook"/>
                <a:ea typeface="Century Schoolbook"/>
                <a:cs typeface="Century Schoolbook"/>
                <a:sym typeface="Century Schoolbook"/>
              </a:rPr>
              <a:t> it        3</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2000" b="1" i="0" u="none" strike="noStrike" cap="none">
                <a:solidFill>
                  <a:srgbClr val="000000"/>
                </a:solidFill>
                <a:latin typeface="Century Schoolbook"/>
                <a:ea typeface="Century Schoolbook"/>
                <a:cs typeface="Century Schoolbook"/>
                <a:sym typeface="Century Schoolbook"/>
              </a:rPr>
              <a:t> not     2</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2000" b="1" i="0" u="none" strike="noStrike" cap="none">
                <a:solidFill>
                  <a:srgbClr val="000000"/>
                </a:solidFill>
                <a:latin typeface="Century Schoolbook"/>
                <a:ea typeface="Century Schoolbook"/>
                <a:cs typeface="Century Schoolbook"/>
                <a:sym typeface="Century Schoolbook"/>
              </a:rPr>
              <a:t> read   2</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2000" b="1" i="0" u="none" strike="noStrike" cap="none">
                <a:solidFill>
                  <a:srgbClr val="000000"/>
                </a:solidFill>
                <a:latin typeface="Century Schoolbook"/>
                <a:ea typeface="Century Schoolbook"/>
                <a:cs typeface="Century Schoolbook"/>
                <a:sym typeface="Century Schoolbook"/>
              </a:rPr>
              <a:t>secret  2</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2000" b="1" i="0" u="none" strike="noStrike" cap="none">
                <a:solidFill>
                  <a:srgbClr val="000000"/>
                </a:solidFill>
                <a:latin typeface="Century Schoolbook"/>
                <a:ea typeface="Century Schoolbook"/>
                <a:cs typeface="Century Schoolbook"/>
                <a:sym typeface="Century Schoolbook"/>
              </a:rPr>
              <a:t>this      1</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2000" b="1" i="0" u="none" strike="noStrike" cap="none">
                <a:solidFill>
                  <a:srgbClr val="000000"/>
                </a:solidFill>
                <a:latin typeface="Century Schoolbook"/>
                <a:ea typeface="Century Schoolbook"/>
                <a:cs typeface="Century Schoolbook"/>
                <a:sym typeface="Century Schoolbook"/>
              </a:rPr>
              <a:t>you      2</a:t>
            </a:r>
            <a:endParaRPr sz="2000" b="0" i="0" u="none" strike="noStrike" cap="none">
              <a:latin typeface="Arial"/>
              <a:ea typeface="Arial"/>
              <a:cs typeface="Arial"/>
              <a:sym typeface="Arial"/>
            </a:endParaRPr>
          </a:p>
        </p:txBody>
      </p:sp>
      <p:sp>
        <p:nvSpPr>
          <p:cNvPr id="519" name="Google Shape;519;p84"/>
          <p:cNvSpPr/>
          <p:nvPr/>
        </p:nvSpPr>
        <p:spPr>
          <a:xfrm>
            <a:off x="533520" y="1523880"/>
            <a:ext cx="7619760" cy="38628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1" i="0" u="none" strike="noStrike" cap="none">
                <a:solidFill>
                  <a:srgbClr val="000000"/>
                </a:solidFill>
                <a:latin typeface="Century Schoolbook"/>
                <a:ea typeface="Century Schoolbook"/>
                <a:cs typeface="Century Schoolbook"/>
                <a:sym typeface="Century Schoolbook"/>
              </a:rPr>
              <a:t>Reducer input                                      Reducer output (final o/p)</a:t>
            </a:r>
            <a:endParaRPr sz="1800" b="0" i="0" u="none" strike="noStrike" cap="none">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2"/>
        <p:cNvGrpSpPr/>
        <p:nvPr/>
      </p:nvGrpSpPr>
      <p:grpSpPr>
        <a:xfrm>
          <a:off x="0" y="0"/>
          <a:ext cx="0" cy="0"/>
          <a:chOff x="0" y="0"/>
          <a:chExt cx="0" cy="0"/>
        </a:xfrm>
      </p:grpSpPr>
      <p:sp>
        <p:nvSpPr>
          <p:cNvPr id="293" name="Google Shape;293;p67"/>
          <p:cNvSpPr txBox="1"/>
          <p:nvPr/>
        </p:nvSpPr>
        <p:spPr>
          <a:xfrm>
            <a:off x="685800" y="1391040"/>
            <a:ext cx="7990560" cy="5638320"/>
          </a:xfrm>
          <a:prstGeom prst="rect">
            <a:avLst/>
          </a:prstGeom>
          <a:noFill/>
          <a:ln>
            <a:noFill/>
          </a:ln>
        </p:spPr>
        <p:txBody>
          <a:bodyPr spcFirstLastPara="1" wrap="square" lIns="90000" tIns="45000" rIns="90000" bIns="45000" anchor="t" anchorCtr="0">
            <a:noAutofit/>
          </a:bodyPr>
          <a:lstStyle/>
          <a:p>
            <a:pPr marL="0" marR="0" lvl="0" indent="-40005" algn="l" rtl="0">
              <a:lnSpc>
                <a:spcPct val="100000"/>
              </a:lnSpc>
              <a:spcBef>
                <a:spcPts val="0"/>
              </a:spcBef>
              <a:spcAft>
                <a:spcPts val="0"/>
              </a:spcAft>
              <a:buClr>
                <a:srgbClr val="FF8000"/>
              </a:buClr>
              <a:buSzPts val="630"/>
              <a:buFont typeface="Noto Sans Symbols"/>
              <a:buChar char="∙"/>
            </a:pPr>
            <a:r>
              <a:rPr lang="en-US" sz="1400" b="0" i="0" u="none" strike="noStrike" cap="none">
                <a:solidFill>
                  <a:srgbClr val="4B4B4B"/>
                </a:solidFill>
                <a:latin typeface="Arial"/>
                <a:ea typeface="Arial"/>
                <a:cs typeface="Arial"/>
                <a:sym typeface="Arial"/>
              </a:rPr>
              <a:t> </a:t>
            </a:r>
            <a:endParaRPr sz="1400" b="0" i="0" u="none" strike="noStrike" cap="none">
              <a:latin typeface="Arial"/>
              <a:ea typeface="Arial"/>
              <a:cs typeface="Arial"/>
              <a:sym typeface="Arial"/>
            </a:endParaRPr>
          </a:p>
          <a:p>
            <a:pPr marL="343080" marR="0" lvl="0" indent="-343080" algn="l" rtl="0">
              <a:lnSpc>
                <a:spcPct val="100000"/>
              </a:lnSpc>
              <a:spcBef>
                <a:spcPts val="1199"/>
              </a:spcBef>
              <a:spcAft>
                <a:spcPts val="0"/>
              </a:spcAft>
              <a:buClr>
                <a:srgbClr val="FF8000"/>
              </a:buClr>
              <a:buSzPts val="1080"/>
              <a:buFont typeface="Noto Sans Symbols"/>
              <a:buChar char="❑"/>
            </a:pPr>
            <a:r>
              <a:rPr lang="en-US" sz="2400" b="0" i="0" u="none" strike="noStrike" cap="none">
                <a:solidFill>
                  <a:srgbClr val="4B4B4B"/>
                </a:solidFill>
                <a:latin typeface="Arial"/>
                <a:ea typeface="Arial"/>
                <a:cs typeface="Arial"/>
                <a:sym typeface="Arial"/>
              </a:rPr>
              <a:t>What is MapReduce</a:t>
            </a:r>
            <a:endParaRPr sz="2400" b="0" i="0" u="none" strike="noStrike" cap="none">
              <a:latin typeface="Arial"/>
              <a:ea typeface="Arial"/>
              <a:cs typeface="Arial"/>
              <a:sym typeface="Arial"/>
            </a:endParaRPr>
          </a:p>
          <a:p>
            <a:pPr marL="343080" marR="0" lvl="0" indent="-343080" algn="l" rtl="0">
              <a:lnSpc>
                <a:spcPct val="100000"/>
              </a:lnSpc>
              <a:spcBef>
                <a:spcPts val="1199"/>
              </a:spcBef>
              <a:spcAft>
                <a:spcPts val="0"/>
              </a:spcAft>
              <a:buClr>
                <a:srgbClr val="FF8000"/>
              </a:buClr>
              <a:buSzPts val="1080"/>
              <a:buFont typeface="Noto Sans Symbols"/>
              <a:buChar char="❑"/>
            </a:pPr>
            <a:r>
              <a:rPr lang="en-US" sz="2400" b="0" i="0" u="none" strike="noStrike" cap="none">
                <a:solidFill>
                  <a:srgbClr val="4B4B4B"/>
                </a:solidFill>
                <a:latin typeface="Arial"/>
                <a:ea typeface="Arial"/>
                <a:cs typeface="Arial"/>
                <a:sym typeface="Arial"/>
              </a:rPr>
              <a:t>Use cases of MapReduce</a:t>
            </a:r>
            <a:endParaRPr sz="2400" b="0" i="0" u="none" strike="noStrike" cap="none">
              <a:latin typeface="Arial"/>
              <a:ea typeface="Arial"/>
              <a:cs typeface="Arial"/>
              <a:sym typeface="Arial"/>
            </a:endParaRPr>
          </a:p>
          <a:p>
            <a:pPr marL="343080" marR="0" lvl="0" indent="-343080" algn="l" rtl="0">
              <a:lnSpc>
                <a:spcPct val="100000"/>
              </a:lnSpc>
              <a:spcBef>
                <a:spcPts val="1199"/>
              </a:spcBef>
              <a:spcAft>
                <a:spcPts val="0"/>
              </a:spcAft>
              <a:buClr>
                <a:srgbClr val="FF8000"/>
              </a:buClr>
              <a:buSzPts val="1080"/>
              <a:buFont typeface="Noto Sans Symbols"/>
              <a:buChar char="❑"/>
            </a:pPr>
            <a:r>
              <a:rPr lang="en-US" sz="2400" b="0" i="0" u="none" strike="noStrike" cap="none">
                <a:solidFill>
                  <a:srgbClr val="4B4B4B"/>
                </a:solidFill>
                <a:latin typeface="Arial"/>
                <a:ea typeface="Arial"/>
                <a:cs typeface="Arial"/>
                <a:sym typeface="Arial"/>
              </a:rPr>
              <a:t>MapReduce Logical dataflow – Input split, record reader, Mapper, Sort, Shuffle, Reducer, Output</a:t>
            </a:r>
            <a:endParaRPr sz="2400" b="0" i="0" u="none" strike="noStrike" cap="none">
              <a:latin typeface="Arial"/>
              <a:ea typeface="Arial"/>
              <a:cs typeface="Arial"/>
              <a:sym typeface="Arial"/>
            </a:endParaRPr>
          </a:p>
          <a:p>
            <a:pPr marL="343080" marR="0" lvl="0" indent="-343080" algn="l" rtl="0">
              <a:lnSpc>
                <a:spcPct val="100000"/>
              </a:lnSpc>
              <a:spcBef>
                <a:spcPts val="1199"/>
              </a:spcBef>
              <a:spcAft>
                <a:spcPts val="0"/>
              </a:spcAft>
              <a:buClr>
                <a:srgbClr val="FF8000"/>
              </a:buClr>
              <a:buSzPts val="1080"/>
              <a:buFont typeface="Noto Sans Symbols"/>
              <a:buChar char="❑"/>
            </a:pPr>
            <a:r>
              <a:rPr lang="en-US" sz="2400" b="0" i="0" u="none" strike="noStrike" cap="none">
                <a:solidFill>
                  <a:srgbClr val="4B4B4B"/>
                </a:solidFill>
                <a:latin typeface="Arial"/>
                <a:ea typeface="Arial"/>
                <a:cs typeface="Arial"/>
                <a:sym typeface="Arial"/>
              </a:rPr>
              <a:t>MapReduce Design and Execution</a:t>
            </a:r>
            <a:endParaRPr sz="2400" b="0" i="0" u="none" strike="noStrike" cap="none">
              <a:latin typeface="Arial"/>
              <a:ea typeface="Arial"/>
              <a:cs typeface="Arial"/>
              <a:sym typeface="Arial"/>
            </a:endParaRPr>
          </a:p>
        </p:txBody>
      </p:sp>
      <p:sp>
        <p:nvSpPr>
          <p:cNvPr id="294" name="Google Shape;294;p67"/>
          <p:cNvSpPr txBox="1"/>
          <p:nvPr/>
        </p:nvSpPr>
        <p:spPr>
          <a:xfrm>
            <a:off x="917640" y="367200"/>
            <a:ext cx="7368840" cy="685440"/>
          </a:xfrm>
          <a:prstGeom prst="rect">
            <a:avLst/>
          </a:prstGeom>
          <a:noFill/>
          <a:ln>
            <a:noFill/>
          </a:ln>
        </p:spPr>
        <p:txBody>
          <a:bodyPr spcFirstLastPara="1" wrap="square" lIns="90000" tIns="45000" rIns="90000" bIns="45000" anchor="t" anchorCtr="1">
            <a:noAutofit/>
          </a:bodyPr>
          <a:lstStyle/>
          <a:p>
            <a:pPr marL="0" marR="0" lvl="0" indent="0" algn="ctr" rtl="0">
              <a:lnSpc>
                <a:spcPct val="90000"/>
              </a:lnSpc>
              <a:spcBef>
                <a:spcPts val="0"/>
              </a:spcBef>
              <a:spcAft>
                <a:spcPts val="0"/>
              </a:spcAft>
              <a:buNone/>
            </a:pPr>
            <a:r>
              <a:rPr lang="en-US" sz="4800" b="0" i="0" u="none" strike="noStrike" cap="none">
                <a:solidFill>
                  <a:srgbClr val="FF8000"/>
                </a:solidFill>
                <a:latin typeface="Arial"/>
                <a:ea typeface="Arial"/>
                <a:cs typeface="Arial"/>
                <a:sym typeface="Arial"/>
              </a:rPr>
              <a:t>Agenda</a:t>
            </a:r>
            <a:endParaRPr sz="4800" b="0" i="0" u="none" strike="noStrike" cap="none">
              <a:latin typeface="Arial"/>
              <a:ea typeface="Arial"/>
              <a:cs typeface="Arial"/>
              <a:sym typeface="Arial"/>
            </a:endParaRPr>
          </a:p>
        </p:txBody>
      </p:sp>
      <p:sp>
        <p:nvSpPr>
          <p:cNvPr id="295" name="Google Shape;295;p67"/>
          <p:cNvSpPr/>
          <p:nvPr/>
        </p:nvSpPr>
        <p:spPr>
          <a:xfrm>
            <a:off x="899640" y="1340640"/>
            <a:ext cx="7416720" cy="72000"/>
          </a:xfrm>
          <a:custGeom>
            <a:avLst/>
            <a:gdLst/>
            <a:ahLst/>
            <a:cxnLst/>
            <a:rect l="l" t="t" r="r" b="b"/>
            <a:pathLst>
              <a:path w="21600" h="21600" extrusionOk="0">
                <a:moveTo>
                  <a:pt x="0" y="0"/>
                </a:moveTo>
                <a:lnTo>
                  <a:pt x="21600" y="0"/>
                </a:lnTo>
                <a:lnTo>
                  <a:pt x="21600" y="21600"/>
                </a:lnTo>
                <a:lnTo>
                  <a:pt x="0" y="21600"/>
                </a:lnTo>
                <a:close/>
              </a:path>
            </a:pathLst>
          </a:custGeom>
          <a:solidFill>
            <a:srgbClr val="FFFFFF"/>
          </a:solidFill>
          <a:ln w="25550" cap="flat" cmpd="sng">
            <a:solidFill>
              <a:srgbClr val="FFFFFF"/>
            </a:solidFill>
            <a:prstDash val="solid"/>
            <a:miter lim="8000"/>
            <a:headEnd type="none" w="sm" len="sm"/>
            <a:tailEnd type="none" w="sm" len="sm"/>
          </a:ln>
        </p:spPr>
      </p:sp>
      <p:sp>
        <p:nvSpPr>
          <p:cNvPr id="296" name="Google Shape;296;p67"/>
          <p:cNvSpPr/>
          <p:nvPr/>
        </p:nvSpPr>
        <p:spPr>
          <a:xfrm>
            <a:off x="8129520" y="5733360"/>
            <a:ext cx="609840" cy="52056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strike="noStrike" cap="none">
                <a:solidFill>
                  <a:srgbClr val="000000"/>
                </a:solidFill>
                <a:latin typeface="Century Schoolbook"/>
                <a:ea typeface="Century Schoolbook"/>
                <a:cs typeface="Century Schoolbook"/>
                <a:sym typeface="Century Schoolbook"/>
              </a:rPr>
              <a:t>2</a:t>
            </a:fld>
            <a:endParaRPr sz="1800" b="0" i="0" u="none" strike="noStrike" cap="none">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26"/>
        <p:cNvGrpSpPr/>
        <p:nvPr/>
      </p:nvGrpSpPr>
      <p:grpSpPr>
        <a:xfrm>
          <a:off x="0" y="0"/>
          <a:ext cx="0" cy="0"/>
          <a:chOff x="0" y="0"/>
          <a:chExt cx="0" cy="0"/>
        </a:xfrm>
      </p:grpSpPr>
      <p:sp>
        <p:nvSpPr>
          <p:cNvPr id="527" name="Google Shape;527;p85"/>
          <p:cNvSpPr/>
          <p:nvPr/>
        </p:nvSpPr>
        <p:spPr>
          <a:xfrm>
            <a:off x="899640" y="1340640"/>
            <a:ext cx="7416720" cy="72000"/>
          </a:xfrm>
          <a:custGeom>
            <a:avLst/>
            <a:gdLst/>
            <a:ahLst/>
            <a:cxnLst/>
            <a:rect l="l" t="t" r="r" b="b"/>
            <a:pathLst>
              <a:path w="21600" h="21600" extrusionOk="0">
                <a:moveTo>
                  <a:pt x="0" y="0"/>
                </a:moveTo>
                <a:lnTo>
                  <a:pt x="21600" y="0"/>
                </a:lnTo>
                <a:lnTo>
                  <a:pt x="21600" y="21600"/>
                </a:lnTo>
                <a:lnTo>
                  <a:pt x="0" y="21600"/>
                </a:lnTo>
                <a:close/>
              </a:path>
            </a:pathLst>
          </a:custGeom>
          <a:solidFill>
            <a:srgbClr val="FFFFFF"/>
          </a:solidFill>
          <a:ln w="25550" cap="flat" cmpd="sng">
            <a:solidFill>
              <a:srgbClr val="FFFFFF"/>
            </a:solidFill>
            <a:prstDash val="solid"/>
            <a:miter lim="8000"/>
            <a:headEnd type="none" w="sm" len="sm"/>
            <a:tailEnd type="none" w="sm" len="sm"/>
          </a:ln>
        </p:spPr>
      </p:sp>
      <p:sp>
        <p:nvSpPr>
          <p:cNvPr id="528" name="Google Shape;528;p85"/>
          <p:cNvSpPr txBox="1"/>
          <p:nvPr/>
        </p:nvSpPr>
        <p:spPr>
          <a:xfrm>
            <a:off x="2205000" y="274680"/>
            <a:ext cx="6255720" cy="410760"/>
          </a:xfrm>
          <a:prstGeom prst="rect">
            <a:avLst/>
          </a:prstGeom>
          <a:noFill/>
          <a:ln>
            <a:noFill/>
          </a:ln>
        </p:spPr>
        <p:txBody>
          <a:bodyPr spcFirstLastPara="1" wrap="square" lIns="90000" tIns="45000" rIns="90000" bIns="45000" anchor="t" anchorCtr="0">
            <a:noAutofit/>
          </a:bodyPr>
          <a:lstStyle/>
          <a:p>
            <a:pPr marL="0" marR="0" lvl="0" indent="0" algn="l" rtl="0">
              <a:lnSpc>
                <a:spcPct val="90000"/>
              </a:lnSpc>
              <a:spcBef>
                <a:spcPts val="0"/>
              </a:spcBef>
              <a:spcAft>
                <a:spcPts val="0"/>
              </a:spcAft>
              <a:buNone/>
            </a:pPr>
            <a:r>
              <a:rPr lang="en-US" sz="3000" b="0" i="0" u="none" strike="noStrike" cap="none">
                <a:solidFill>
                  <a:srgbClr val="E58301"/>
                </a:solidFill>
                <a:latin typeface="Arial"/>
                <a:ea typeface="Arial"/>
                <a:cs typeface="Arial"/>
                <a:sym typeface="Arial"/>
              </a:rPr>
              <a:t>Everything in a nutshell</a:t>
            </a:r>
            <a:endParaRPr sz="3000" b="0" i="0" u="none" strike="noStrike" cap="none">
              <a:latin typeface="Arial"/>
              <a:ea typeface="Arial"/>
              <a:cs typeface="Arial"/>
              <a:sym typeface="Arial"/>
            </a:endParaRPr>
          </a:p>
        </p:txBody>
      </p:sp>
      <p:sp>
        <p:nvSpPr>
          <p:cNvPr id="529" name="Google Shape;529;p85"/>
          <p:cNvSpPr txBox="1"/>
          <p:nvPr/>
        </p:nvSpPr>
        <p:spPr>
          <a:xfrm>
            <a:off x="8129160" y="5788440"/>
            <a:ext cx="609120" cy="520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strike="noStrike" cap="none">
                <a:solidFill>
                  <a:srgbClr val="000000"/>
                </a:solidFill>
                <a:latin typeface="Century Schoolbook"/>
                <a:ea typeface="Century Schoolbook"/>
                <a:cs typeface="Century Schoolbook"/>
                <a:sym typeface="Century Schoolbook"/>
              </a:rPr>
              <a:t>20</a:t>
            </a:fld>
            <a:endParaRPr sz="1800" b="0" i="0" u="none" strike="noStrike" cap="none">
              <a:latin typeface="Arial"/>
              <a:ea typeface="Arial"/>
              <a:cs typeface="Arial"/>
              <a:sym typeface="Arial"/>
            </a:endParaRPr>
          </a:p>
        </p:txBody>
      </p:sp>
      <p:pic>
        <p:nvPicPr>
          <p:cNvPr id="530" name="Google Shape;530;p85"/>
          <p:cNvPicPr preferRelativeResize="0"/>
          <p:nvPr/>
        </p:nvPicPr>
        <p:blipFill rotWithShape="1">
          <a:blip r:embed="rId3">
            <a:alphaModFix/>
          </a:blip>
          <a:srcRect/>
          <a:stretch/>
        </p:blipFill>
        <p:spPr>
          <a:xfrm>
            <a:off x="668160" y="1584000"/>
            <a:ext cx="1275840" cy="1275840"/>
          </a:xfrm>
          <a:prstGeom prst="rect">
            <a:avLst/>
          </a:prstGeom>
          <a:noFill/>
          <a:ln>
            <a:noFill/>
          </a:ln>
        </p:spPr>
      </p:pic>
      <p:pic>
        <p:nvPicPr>
          <p:cNvPr id="531" name="Google Shape;531;p85"/>
          <p:cNvPicPr preferRelativeResize="0"/>
          <p:nvPr/>
        </p:nvPicPr>
        <p:blipFill rotWithShape="1">
          <a:blip r:embed="rId4">
            <a:alphaModFix/>
          </a:blip>
          <a:srcRect/>
          <a:stretch/>
        </p:blipFill>
        <p:spPr>
          <a:xfrm>
            <a:off x="2899440" y="1531440"/>
            <a:ext cx="1204560" cy="1204560"/>
          </a:xfrm>
          <a:prstGeom prst="rect">
            <a:avLst/>
          </a:prstGeom>
          <a:noFill/>
          <a:ln>
            <a:noFill/>
          </a:ln>
        </p:spPr>
      </p:pic>
      <p:pic>
        <p:nvPicPr>
          <p:cNvPr id="532" name="Google Shape;532;p85"/>
          <p:cNvPicPr preferRelativeResize="0"/>
          <p:nvPr/>
        </p:nvPicPr>
        <p:blipFill rotWithShape="1">
          <a:blip r:embed="rId5">
            <a:alphaModFix/>
          </a:blip>
          <a:srcRect/>
          <a:stretch/>
        </p:blipFill>
        <p:spPr>
          <a:xfrm>
            <a:off x="5184000" y="1580760"/>
            <a:ext cx="1371240" cy="1371240"/>
          </a:xfrm>
          <a:prstGeom prst="rect">
            <a:avLst/>
          </a:prstGeom>
          <a:noFill/>
          <a:ln>
            <a:noFill/>
          </a:ln>
        </p:spPr>
      </p:pic>
      <p:sp>
        <p:nvSpPr>
          <p:cNvPr id="533" name="Google Shape;533;p85"/>
          <p:cNvSpPr/>
          <p:nvPr/>
        </p:nvSpPr>
        <p:spPr>
          <a:xfrm>
            <a:off x="25920" y="966240"/>
            <a:ext cx="8928000" cy="38628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1" i="0" u="none" strike="noStrike" cap="none">
                <a:solidFill>
                  <a:srgbClr val="000000"/>
                </a:solidFill>
                <a:latin typeface="Century Schoolbook"/>
                <a:ea typeface="Century Schoolbook"/>
                <a:cs typeface="Century Schoolbook"/>
                <a:sym typeface="Century Schoolbook"/>
              </a:rPr>
              <a:t>  Input file processed by</a:t>
            </a:r>
            <a:r>
              <a:rPr lang="en-US" sz="1800" b="0" i="0" u="none" strike="noStrike" cap="none">
                <a:solidFill>
                  <a:srgbClr val="000000"/>
                </a:solidFill>
                <a:latin typeface="Century Schoolbook"/>
                <a:ea typeface="Century Schoolbook"/>
                <a:cs typeface="Century Schoolbook"/>
                <a:sym typeface="Century Schoolbook"/>
              </a:rPr>
              <a:t> </a:t>
            </a:r>
            <a:r>
              <a:rPr lang="en-US" sz="1800" b="1" i="0" u="none" strike="noStrike" cap="none">
                <a:solidFill>
                  <a:srgbClr val="000000"/>
                </a:solidFill>
                <a:latin typeface="Century Schoolbook"/>
                <a:ea typeface="Century Schoolbook"/>
                <a:cs typeface="Century Schoolbook"/>
                <a:sym typeface="Century Schoolbook"/>
              </a:rPr>
              <a:t>RECORD READER </a:t>
            </a:r>
            <a:r>
              <a:rPr lang="en-US" sz="1800" b="0" i="0" u="none" strike="noStrike" cap="none">
                <a:solidFill>
                  <a:srgbClr val="000000"/>
                </a:solidFill>
                <a:latin typeface="Century Schoolbook"/>
                <a:ea typeface="Century Schoolbook"/>
                <a:cs typeface="Century Schoolbook"/>
                <a:sym typeface="Century Schoolbook"/>
              </a:rPr>
              <a:t>o/p goes </a:t>
            </a:r>
            <a:r>
              <a:rPr lang="en-US" sz="1800" b="1" i="0" u="none" strike="noStrike" cap="none">
                <a:solidFill>
                  <a:srgbClr val="000000"/>
                </a:solidFill>
                <a:latin typeface="Century Schoolbook"/>
                <a:ea typeface="Century Schoolbook"/>
                <a:cs typeface="Century Schoolbook"/>
                <a:sym typeface="Century Schoolbook"/>
              </a:rPr>
              <a:t>to MAPPER &amp; its o/p is sorted</a:t>
            </a:r>
            <a:endParaRPr sz="1800" b="0" i="0" u="none" strike="noStrike" cap="none">
              <a:latin typeface="Arial"/>
              <a:ea typeface="Arial"/>
              <a:cs typeface="Arial"/>
              <a:sym typeface="Arial"/>
            </a:endParaRPr>
          </a:p>
        </p:txBody>
      </p:sp>
      <p:pic>
        <p:nvPicPr>
          <p:cNvPr id="534" name="Google Shape;534;p85"/>
          <p:cNvPicPr preferRelativeResize="0"/>
          <p:nvPr/>
        </p:nvPicPr>
        <p:blipFill rotWithShape="1">
          <a:blip r:embed="rId6">
            <a:alphaModFix/>
          </a:blip>
          <a:srcRect/>
          <a:stretch/>
        </p:blipFill>
        <p:spPr>
          <a:xfrm>
            <a:off x="7560000" y="1584000"/>
            <a:ext cx="1224000" cy="1307160"/>
          </a:xfrm>
          <a:prstGeom prst="rect">
            <a:avLst/>
          </a:prstGeom>
          <a:noFill/>
          <a:ln>
            <a:noFill/>
          </a:ln>
        </p:spPr>
      </p:pic>
      <p:pic>
        <p:nvPicPr>
          <p:cNvPr id="535" name="Google Shape;535;p85"/>
          <p:cNvPicPr preferRelativeResize="0"/>
          <p:nvPr/>
        </p:nvPicPr>
        <p:blipFill rotWithShape="1">
          <a:blip r:embed="rId7">
            <a:alphaModFix/>
          </a:blip>
          <a:srcRect/>
          <a:stretch/>
        </p:blipFill>
        <p:spPr>
          <a:xfrm>
            <a:off x="4824000" y="4536000"/>
            <a:ext cx="1218960" cy="1332360"/>
          </a:xfrm>
          <a:prstGeom prst="rect">
            <a:avLst/>
          </a:prstGeom>
          <a:noFill/>
          <a:ln>
            <a:noFill/>
          </a:ln>
        </p:spPr>
      </p:pic>
      <p:pic>
        <p:nvPicPr>
          <p:cNvPr id="536" name="Google Shape;536;p85"/>
          <p:cNvPicPr preferRelativeResize="0"/>
          <p:nvPr/>
        </p:nvPicPr>
        <p:blipFill rotWithShape="1">
          <a:blip r:embed="rId8">
            <a:alphaModFix/>
          </a:blip>
          <a:srcRect/>
          <a:stretch/>
        </p:blipFill>
        <p:spPr>
          <a:xfrm>
            <a:off x="2362320" y="4536000"/>
            <a:ext cx="1387440" cy="1294920"/>
          </a:xfrm>
          <a:prstGeom prst="rect">
            <a:avLst/>
          </a:prstGeom>
          <a:noFill/>
          <a:ln>
            <a:noFill/>
          </a:ln>
        </p:spPr>
      </p:pic>
      <p:pic>
        <p:nvPicPr>
          <p:cNvPr id="537" name="Google Shape;537;p85"/>
          <p:cNvPicPr preferRelativeResize="0"/>
          <p:nvPr/>
        </p:nvPicPr>
        <p:blipFill rotWithShape="1">
          <a:blip r:embed="rId9">
            <a:alphaModFix/>
          </a:blip>
          <a:srcRect/>
          <a:stretch/>
        </p:blipFill>
        <p:spPr>
          <a:xfrm>
            <a:off x="216000" y="4536000"/>
            <a:ext cx="1350720" cy="1371240"/>
          </a:xfrm>
          <a:prstGeom prst="rect">
            <a:avLst/>
          </a:prstGeom>
          <a:noFill/>
          <a:ln>
            <a:noFill/>
          </a:ln>
        </p:spPr>
      </p:pic>
      <p:sp>
        <p:nvSpPr>
          <p:cNvPr id="538" name="Google Shape;538;p85"/>
          <p:cNvSpPr/>
          <p:nvPr/>
        </p:nvSpPr>
        <p:spPr>
          <a:xfrm>
            <a:off x="457200" y="6248520"/>
            <a:ext cx="8152920" cy="38556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1" i="0" u="none" strike="noStrike" cap="none">
                <a:solidFill>
                  <a:srgbClr val="000000"/>
                </a:solidFill>
                <a:latin typeface="Century Schoolbook"/>
                <a:ea typeface="Century Schoolbook"/>
                <a:cs typeface="Century Schoolbook"/>
                <a:sym typeface="Century Schoolbook"/>
              </a:rPr>
              <a:t>Final o/p file             REDUCER           SHUFFLE                    MERGE   </a:t>
            </a:r>
            <a:endParaRPr sz="1800" b="0" i="0" u="none" strike="noStrike" cap="none">
              <a:latin typeface="Arial"/>
              <a:ea typeface="Arial"/>
              <a:cs typeface="Arial"/>
              <a:sym typeface="Arial"/>
            </a:endParaRPr>
          </a:p>
        </p:txBody>
      </p:sp>
      <p:sp>
        <p:nvSpPr>
          <p:cNvPr id="539" name="Google Shape;539;p85"/>
          <p:cNvSpPr/>
          <p:nvPr/>
        </p:nvSpPr>
        <p:spPr>
          <a:xfrm rot="-5400000">
            <a:off x="2252880" y="1877040"/>
            <a:ext cx="288000" cy="934920"/>
          </a:xfrm>
          <a:custGeom>
            <a:avLst/>
            <a:gdLst/>
            <a:ahLst/>
            <a:cxnLst/>
            <a:rect l="l" t="t" r="r" b="b"/>
            <a:pathLst>
              <a:path w="802" h="2599" extrusionOk="0">
                <a:moveTo>
                  <a:pt x="200" y="0"/>
                </a:moveTo>
                <a:lnTo>
                  <a:pt x="200" y="1948"/>
                </a:lnTo>
                <a:lnTo>
                  <a:pt x="0" y="1948"/>
                </a:lnTo>
                <a:lnTo>
                  <a:pt x="400" y="2598"/>
                </a:lnTo>
                <a:lnTo>
                  <a:pt x="801" y="1948"/>
                </a:lnTo>
                <a:lnTo>
                  <a:pt x="600" y="1948"/>
                </a:lnTo>
                <a:lnTo>
                  <a:pt x="600" y="0"/>
                </a:lnTo>
                <a:lnTo>
                  <a:pt x="200" y="0"/>
                </a:lnTo>
              </a:path>
            </a:pathLst>
          </a:custGeom>
          <a:solidFill>
            <a:srgbClr val="CFE7F5"/>
          </a:solidFill>
          <a:ln w="9525" cap="flat" cmpd="sng">
            <a:solidFill>
              <a:srgbClr val="808080"/>
            </a:solidFill>
            <a:prstDash val="solid"/>
            <a:round/>
            <a:headEnd type="none" w="sm" len="sm"/>
            <a:tailEnd type="none" w="sm" len="sm"/>
          </a:ln>
        </p:spPr>
      </p:sp>
      <p:sp>
        <p:nvSpPr>
          <p:cNvPr id="540" name="Google Shape;540;p85"/>
          <p:cNvSpPr/>
          <p:nvPr/>
        </p:nvSpPr>
        <p:spPr>
          <a:xfrm rot="-5400000">
            <a:off x="4495320" y="1901880"/>
            <a:ext cx="288000" cy="934920"/>
          </a:xfrm>
          <a:custGeom>
            <a:avLst/>
            <a:gdLst/>
            <a:ahLst/>
            <a:cxnLst/>
            <a:rect l="l" t="t" r="r" b="b"/>
            <a:pathLst>
              <a:path w="802" h="2599" extrusionOk="0">
                <a:moveTo>
                  <a:pt x="200" y="0"/>
                </a:moveTo>
                <a:lnTo>
                  <a:pt x="200" y="1948"/>
                </a:lnTo>
                <a:lnTo>
                  <a:pt x="0" y="1948"/>
                </a:lnTo>
                <a:lnTo>
                  <a:pt x="400" y="2598"/>
                </a:lnTo>
                <a:lnTo>
                  <a:pt x="801" y="1948"/>
                </a:lnTo>
                <a:lnTo>
                  <a:pt x="600" y="1948"/>
                </a:lnTo>
                <a:lnTo>
                  <a:pt x="600" y="0"/>
                </a:lnTo>
                <a:lnTo>
                  <a:pt x="200" y="0"/>
                </a:lnTo>
              </a:path>
            </a:pathLst>
          </a:custGeom>
          <a:solidFill>
            <a:srgbClr val="CFE7F5"/>
          </a:solidFill>
          <a:ln w="9525" cap="flat" cmpd="sng">
            <a:solidFill>
              <a:srgbClr val="808080"/>
            </a:solidFill>
            <a:prstDash val="solid"/>
            <a:round/>
            <a:headEnd type="none" w="sm" len="sm"/>
            <a:tailEnd type="none" w="sm" len="sm"/>
          </a:ln>
        </p:spPr>
      </p:sp>
      <p:sp>
        <p:nvSpPr>
          <p:cNvPr id="541" name="Google Shape;541;p85"/>
          <p:cNvSpPr/>
          <p:nvPr/>
        </p:nvSpPr>
        <p:spPr>
          <a:xfrm rot="-5400000">
            <a:off x="6802560" y="1980720"/>
            <a:ext cx="288000" cy="934920"/>
          </a:xfrm>
          <a:custGeom>
            <a:avLst/>
            <a:gdLst/>
            <a:ahLst/>
            <a:cxnLst/>
            <a:rect l="l" t="t" r="r" b="b"/>
            <a:pathLst>
              <a:path w="802" h="2599" extrusionOk="0">
                <a:moveTo>
                  <a:pt x="200" y="0"/>
                </a:moveTo>
                <a:lnTo>
                  <a:pt x="200" y="1948"/>
                </a:lnTo>
                <a:lnTo>
                  <a:pt x="0" y="1948"/>
                </a:lnTo>
                <a:lnTo>
                  <a:pt x="400" y="2598"/>
                </a:lnTo>
                <a:lnTo>
                  <a:pt x="801" y="1948"/>
                </a:lnTo>
                <a:lnTo>
                  <a:pt x="600" y="1948"/>
                </a:lnTo>
                <a:lnTo>
                  <a:pt x="600" y="0"/>
                </a:lnTo>
                <a:lnTo>
                  <a:pt x="200" y="0"/>
                </a:lnTo>
              </a:path>
            </a:pathLst>
          </a:custGeom>
          <a:solidFill>
            <a:srgbClr val="CFE7F5"/>
          </a:solidFill>
          <a:ln w="9525" cap="flat" cmpd="sng">
            <a:solidFill>
              <a:srgbClr val="808080"/>
            </a:solidFill>
            <a:prstDash val="solid"/>
            <a:round/>
            <a:headEnd type="none" w="sm" len="sm"/>
            <a:tailEnd type="none" w="sm" len="sm"/>
          </a:ln>
        </p:spPr>
      </p:sp>
      <p:sp>
        <p:nvSpPr>
          <p:cNvPr id="542" name="Google Shape;542;p85"/>
          <p:cNvSpPr/>
          <p:nvPr/>
        </p:nvSpPr>
        <p:spPr>
          <a:xfrm rot="54000">
            <a:off x="7505280" y="3107520"/>
            <a:ext cx="288000" cy="1445400"/>
          </a:xfrm>
          <a:custGeom>
            <a:avLst/>
            <a:gdLst/>
            <a:ahLst/>
            <a:cxnLst/>
            <a:rect l="l" t="t" r="r" b="b"/>
            <a:pathLst>
              <a:path w="802" h="4017" extrusionOk="0">
                <a:moveTo>
                  <a:pt x="201" y="0"/>
                </a:moveTo>
                <a:lnTo>
                  <a:pt x="200" y="3012"/>
                </a:lnTo>
                <a:lnTo>
                  <a:pt x="0" y="3012"/>
                </a:lnTo>
                <a:lnTo>
                  <a:pt x="400" y="4016"/>
                </a:lnTo>
                <a:lnTo>
                  <a:pt x="801" y="3012"/>
                </a:lnTo>
                <a:lnTo>
                  <a:pt x="600" y="3012"/>
                </a:lnTo>
                <a:lnTo>
                  <a:pt x="601" y="0"/>
                </a:lnTo>
                <a:lnTo>
                  <a:pt x="201" y="0"/>
                </a:lnTo>
              </a:path>
            </a:pathLst>
          </a:custGeom>
          <a:solidFill>
            <a:srgbClr val="CFE7F5"/>
          </a:solidFill>
          <a:ln w="9525" cap="flat" cmpd="sng">
            <a:solidFill>
              <a:srgbClr val="808080"/>
            </a:solidFill>
            <a:prstDash val="solid"/>
            <a:round/>
            <a:headEnd type="none" w="sm" len="sm"/>
            <a:tailEnd type="none" w="sm" len="sm"/>
          </a:ln>
        </p:spPr>
      </p:sp>
      <p:sp>
        <p:nvSpPr>
          <p:cNvPr id="543" name="Google Shape;543;p85"/>
          <p:cNvSpPr/>
          <p:nvPr/>
        </p:nvSpPr>
        <p:spPr>
          <a:xfrm rot="20400">
            <a:off x="7907400" y="3091320"/>
            <a:ext cx="288000" cy="1445400"/>
          </a:xfrm>
          <a:custGeom>
            <a:avLst/>
            <a:gdLst/>
            <a:ahLst/>
            <a:cxnLst/>
            <a:rect l="l" t="t" r="r" b="b"/>
            <a:pathLst>
              <a:path w="802" h="4018" extrusionOk="0">
                <a:moveTo>
                  <a:pt x="197" y="1"/>
                </a:moveTo>
                <a:lnTo>
                  <a:pt x="200" y="3013"/>
                </a:lnTo>
                <a:lnTo>
                  <a:pt x="0" y="3013"/>
                </a:lnTo>
                <a:lnTo>
                  <a:pt x="401" y="4017"/>
                </a:lnTo>
                <a:lnTo>
                  <a:pt x="801" y="3012"/>
                </a:lnTo>
                <a:lnTo>
                  <a:pt x="600" y="3012"/>
                </a:lnTo>
                <a:lnTo>
                  <a:pt x="597" y="0"/>
                </a:lnTo>
                <a:lnTo>
                  <a:pt x="197" y="1"/>
                </a:lnTo>
              </a:path>
            </a:pathLst>
          </a:custGeom>
          <a:solidFill>
            <a:srgbClr val="CFE7F5"/>
          </a:solidFill>
          <a:ln w="9525" cap="flat" cmpd="sng">
            <a:solidFill>
              <a:srgbClr val="808080"/>
            </a:solidFill>
            <a:prstDash val="solid"/>
            <a:round/>
            <a:headEnd type="none" w="sm" len="sm"/>
            <a:tailEnd type="none" w="sm" len="sm"/>
          </a:ln>
        </p:spPr>
      </p:sp>
      <p:sp>
        <p:nvSpPr>
          <p:cNvPr id="544" name="Google Shape;544;p85"/>
          <p:cNvSpPr/>
          <p:nvPr/>
        </p:nvSpPr>
        <p:spPr>
          <a:xfrm rot="20400">
            <a:off x="8267400" y="3098520"/>
            <a:ext cx="288000" cy="1445400"/>
          </a:xfrm>
          <a:custGeom>
            <a:avLst/>
            <a:gdLst/>
            <a:ahLst/>
            <a:cxnLst/>
            <a:rect l="l" t="t" r="r" b="b"/>
            <a:pathLst>
              <a:path w="802" h="4018" extrusionOk="0">
                <a:moveTo>
                  <a:pt x="197" y="1"/>
                </a:moveTo>
                <a:lnTo>
                  <a:pt x="200" y="3013"/>
                </a:lnTo>
                <a:lnTo>
                  <a:pt x="0" y="3013"/>
                </a:lnTo>
                <a:lnTo>
                  <a:pt x="401" y="4017"/>
                </a:lnTo>
                <a:lnTo>
                  <a:pt x="801" y="3012"/>
                </a:lnTo>
                <a:lnTo>
                  <a:pt x="600" y="3012"/>
                </a:lnTo>
                <a:lnTo>
                  <a:pt x="597" y="0"/>
                </a:lnTo>
                <a:lnTo>
                  <a:pt x="197" y="1"/>
                </a:lnTo>
              </a:path>
            </a:pathLst>
          </a:custGeom>
          <a:solidFill>
            <a:srgbClr val="CFE7F5"/>
          </a:solidFill>
          <a:ln w="9525" cap="flat" cmpd="sng">
            <a:solidFill>
              <a:srgbClr val="808080"/>
            </a:solidFill>
            <a:prstDash val="solid"/>
            <a:round/>
            <a:headEnd type="none" w="sm" len="sm"/>
            <a:tailEnd type="none" w="sm" len="sm"/>
          </a:ln>
        </p:spPr>
      </p:sp>
      <p:sp>
        <p:nvSpPr>
          <p:cNvPr id="545" name="Google Shape;545;p85"/>
          <p:cNvSpPr/>
          <p:nvPr/>
        </p:nvSpPr>
        <p:spPr>
          <a:xfrm rot="5347200">
            <a:off x="4061520" y="4620960"/>
            <a:ext cx="288000" cy="934920"/>
          </a:xfrm>
          <a:custGeom>
            <a:avLst/>
            <a:gdLst/>
            <a:ahLst/>
            <a:cxnLst/>
            <a:rect l="l" t="t" r="r" b="b"/>
            <a:pathLst>
              <a:path w="802" h="2600" extrusionOk="0">
                <a:moveTo>
                  <a:pt x="197" y="1"/>
                </a:moveTo>
                <a:lnTo>
                  <a:pt x="200" y="1949"/>
                </a:lnTo>
                <a:lnTo>
                  <a:pt x="0" y="1949"/>
                </a:lnTo>
                <a:lnTo>
                  <a:pt x="401" y="2599"/>
                </a:lnTo>
                <a:lnTo>
                  <a:pt x="801" y="1948"/>
                </a:lnTo>
                <a:lnTo>
                  <a:pt x="600" y="1948"/>
                </a:lnTo>
                <a:lnTo>
                  <a:pt x="597" y="0"/>
                </a:lnTo>
                <a:lnTo>
                  <a:pt x="197" y="1"/>
                </a:lnTo>
              </a:path>
            </a:pathLst>
          </a:custGeom>
          <a:solidFill>
            <a:srgbClr val="CFE7F5"/>
          </a:solidFill>
          <a:ln w="9525" cap="flat" cmpd="sng">
            <a:solidFill>
              <a:srgbClr val="808080"/>
            </a:solidFill>
            <a:prstDash val="solid"/>
            <a:round/>
            <a:headEnd type="none" w="sm" len="sm"/>
            <a:tailEnd type="none" w="sm" len="sm"/>
          </a:ln>
        </p:spPr>
      </p:sp>
      <p:sp>
        <p:nvSpPr>
          <p:cNvPr id="546" name="Google Shape;546;p85"/>
          <p:cNvSpPr/>
          <p:nvPr/>
        </p:nvSpPr>
        <p:spPr>
          <a:xfrm rot="5347200">
            <a:off x="1834200" y="4651560"/>
            <a:ext cx="288000" cy="934920"/>
          </a:xfrm>
          <a:custGeom>
            <a:avLst/>
            <a:gdLst/>
            <a:ahLst/>
            <a:cxnLst/>
            <a:rect l="l" t="t" r="r" b="b"/>
            <a:pathLst>
              <a:path w="802" h="2599" extrusionOk="0">
                <a:moveTo>
                  <a:pt x="197" y="0"/>
                </a:moveTo>
                <a:lnTo>
                  <a:pt x="200" y="1948"/>
                </a:lnTo>
                <a:lnTo>
                  <a:pt x="0" y="1949"/>
                </a:lnTo>
                <a:lnTo>
                  <a:pt x="401" y="2598"/>
                </a:lnTo>
                <a:lnTo>
                  <a:pt x="801" y="1948"/>
                </a:lnTo>
                <a:lnTo>
                  <a:pt x="600" y="1948"/>
                </a:lnTo>
                <a:lnTo>
                  <a:pt x="597" y="0"/>
                </a:lnTo>
                <a:lnTo>
                  <a:pt x="197" y="0"/>
                </a:lnTo>
              </a:path>
            </a:pathLst>
          </a:custGeom>
          <a:solidFill>
            <a:srgbClr val="CFE7F5"/>
          </a:solidFill>
          <a:ln w="9525" cap="flat" cmpd="sng">
            <a:solidFill>
              <a:srgbClr val="808080"/>
            </a:solidFill>
            <a:prstDash val="solid"/>
            <a:round/>
            <a:headEnd type="none" w="sm" len="sm"/>
            <a:tailEnd type="none" w="sm" len="sm"/>
          </a:ln>
        </p:spPr>
      </p:sp>
      <p:pic>
        <p:nvPicPr>
          <p:cNvPr id="547" name="Google Shape;547;p85"/>
          <p:cNvPicPr preferRelativeResize="0"/>
          <p:nvPr/>
        </p:nvPicPr>
        <p:blipFill rotWithShape="1">
          <a:blip r:embed="rId10">
            <a:alphaModFix/>
          </a:blip>
          <a:srcRect/>
          <a:stretch/>
        </p:blipFill>
        <p:spPr>
          <a:xfrm>
            <a:off x="6984000" y="4608000"/>
            <a:ext cx="1969920" cy="1243080"/>
          </a:xfrm>
          <a:prstGeom prst="rect">
            <a:avLst/>
          </a:prstGeom>
          <a:noFill/>
          <a:ln>
            <a:noFill/>
          </a:ln>
        </p:spPr>
      </p:pic>
      <p:sp>
        <p:nvSpPr>
          <p:cNvPr id="548" name="Google Shape;548;p85"/>
          <p:cNvSpPr/>
          <p:nvPr/>
        </p:nvSpPr>
        <p:spPr>
          <a:xfrm rot="5347200">
            <a:off x="6624360" y="4691880"/>
            <a:ext cx="288000" cy="934920"/>
          </a:xfrm>
          <a:custGeom>
            <a:avLst/>
            <a:gdLst/>
            <a:ahLst/>
            <a:cxnLst/>
            <a:rect l="l" t="t" r="r" b="b"/>
            <a:pathLst>
              <a:path w="802" h="2599" extrusionOk="0">
                <a:moveTo>
                  <a:pt x="197" y="0"/>
                </a:moveTo>
                <a:lnTo>
                  <a:pt x="200" y="1948"/>
                </a:lnTo>
                <a:lnTo>
                  <a:pt x="0" y="1948"/>
                </a:lnTo>
                <a:lnTo>
                  <a:pt x="401" y="2598"/>
                </a:lnTo>
                <a:lnTo>
                  <a:pt x="801" y="1948"/>
                </a:lnTo>
                <a:lnTo>
                  <a:pt x="600" y="1948"/>
                </a:lnTo>
                <a:lnTo>
                  <a:pt x="597" y="0"/>
                </a:lnTo>
                <a:lnTo>
                  <a:pt x="197" y="0"/>
                </a:lnTo>
              </a:path>
            </a:pathLst>
          </a:custGeom>
          <a:solidFill>
            <a:srgbClr val="CFE7F5"/>
          </a:solidFill>
          <a:ln w="9525" cap="flat" cmpd="sng">
            <a:solidFill>
              <a:srgbClr val="808080"/>
            </a:solidFill>
            <a:prstDash val="solid"/>
            <a:round/>
            <a:headEnd type="none" w="sm" len="sm"/>
            <a:tailEnd type="none" w="sm" len="sm"/>
          </a:ln>
        </p:spPr>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53"/>
        <p:cNvGrpSpPr/>
        <p:nvPr/>
      </p:nvGrpSpPr>
      <p:grpSpPr>
        <a:xfrm>
          <a:off x="0" y="0"/>
          <a:ext cx="0" cy="0"/>
          <a:chOff x="0" y="0"/>
          <a:chExt cx="0" cy="0"/>
        </a:xfrm>
      </p:grpSpPr>
      <p:sp>
        <p:nvSpPr>
          <p:cNvPr id="554" name="Google Shape;554;p86"/>
          <p:cNvSpPr/>
          <p:nvPr/>
        </p:nvSpPr>
        <p:spPr>
          <a:xfrm>
            <a:off x="899640" y="1340640"/>
            <a:ext cx="7416720" cy="72000"/>
          </a:xfrm>
          <a:custGeom>
            <a:avLst/>
            <a:gdLst/>
            <a:ahLst/>
            <a:cxnLst/>
            <a:rect l="l" t="t" r="r" b="b"/>
            <a:pathLst>
              <a:path w="21600" h="21600" extrusionOk="0">
                <a:moveTo>
                  <a:pt x="0" y="0"/>
                </a:moveTo>
                <a:lnTo>
                  <a:pt x="21600" y="0"/>
                </a:lnTo>
                <a:lnTo>
                  <a:pt x="21600" y="21600"/>
                </a:lnTo>
                <a:lnTo>
                  <a:pt x="0" y="21600"/>
                </a:lnTo>
                <a:close/>
              </a:path>
            </a:pathLst>
          </a:custGeom>
          <a:solidFill>
            <a:srgbClr val="FFFFFF"/>
          </a:solidFill>
          <a:ln w="25550" cap="flat" cmpd="sng">
            <a:solidFill>
              <a:srgbClr val="FFFFFF"/>
            </a:solidFill>
            <a:prstDash val="solid"/>
            <a:miter lim="8000"/>
            <a:headEnd type="none" w="sm" len="sm"/>
            <a:tailEnd type="none" w="sm" len="sm"/>
          </a:ln>
        </p:spPr>
      </p:sp>
      <p:sp>
        <p:nvSpPr>
          <p:cNvPr id="555" name="Google Shape;555;p86"/>
          <p:cNvSpPr txBox="1"/>
          <p:nvPr/>
        </p:nvSpPr>
        <p:spPr>
          <a:xfrm>
            <a:off x="917640" y="506520"/>
            <a:ext cx="7608600" cy="560160"/>
          </a:xfrm>
          <a:prstGeom prst="rect">
            <a:avLst/>
          </a:prstGeom>
          <a:noFill/>
          <a:ln>
            <a:noFill/>
          </a:ln>
        </p:spPr>
        <p:txBody>
          <a:bodyPr spcFirstLastPara="1" wrap="square" lIns="90000" tIns="45000" rIns="90000" bIns="45000" anchor="t" anchorCtr="0">
            <a:noAutofit/>
          </a:bodyPr>
          <a:lstStyle/>
          <a:p>
            <a:pPr marL="0" marR="0" lvl="0" indent="0" algn="l" rtl="0">
              <a:lnSpc>
                <a:spcPct val="90000"/>
              </a:lnSpc>
              <a:spcBef>
                <a:spcPts val="0"/>
              </a:spcBef>
              <a:spcAft>
                <a:spcPts val="0"/>
              </a:spcAft>
              <a:buNone/>
            </a:pPr>
            <a:r>
              <a:rPr lang="en-US" sz="2800" b="0" i="0" u="none" strike="noStrike" cap="none">
                <a:solidFill>
                  <a:srgbClr val="E58301"/>
                </a:solidFill>
                <a:latin typeface="Arial"/>
                <a:ea typeface="Arial"/>
                <a:cs typeface="Arial"/>
                <a:sym typeface="Arial"/>
              </a:rPr>
              <a:t>ANAGRAM PROBLEM USING MAP REDUCE </a:t>
            </a:r>
            <a:endParaRPr sz="2800" b="0" i="0" u="none" strike="noStrike" cap="none">
              <a:latin typeface="Arial"/>
              <a:ea typeface="Arial"/>
              <a:cs typeface="Arial"/>
              <a:sym typeface="Arial"/>
            </a:endParaRPr>
          </a:p>
        </p:txBody>
      </p:sp>
      <p:sp>
        <p:nvSpPr>
          <p:cNvPr id="556" name="Google Shape;556;p86"/>
          <p:cNvSpPr txBox="1"/>
          <p:nvPr/>
        </p:nvSpPr>
        <p:spPr>
          <a:xfrm>
            <a:off x="917640" y="1525680"/>
            <a:ext cx="7368840" cy="4570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2400" b="1" i="0" u="none" strike="noStrike" cap="none">
                <a:solidFill>
                  <a:srgbClr val="2E75B6"/>
                </a:solidFill>
                <a:latin typeface="Arial"/>
                <a:ea typeface="Arial"/>
                <a:cs typeface="Arial"/>
                <a:sym typeface="Arial"/>
              </a:rPr>
              <a:t>What is anagram ?</a:t>
            </a:r>
            <a:r>
              <a:rPr lang="en-US" sz="2400" b="0" i="0" u="none" strike="noStrike" cap="none">
                <a:solidFill>
                  <a:srgbClr val="4B4B4B"/>
                </a:solidFill>
                <a:latin typeface="Arial"/>
                <a:ea typeface="Arial"/>
                <a:cs typeface="Arial"/>
                <a:sym typeface="Arial"/>
              </a:rPr>
              <a:t> </a:t>
            </a:r>
            <a:endParaRPr sz="2400" b="0" i="0" u="none" strike="noStrike" cap="none">
              <a:latin typeface="Arial"/>
              <a:ea typeface="Arial"/>
              <a:cs typeface="Arial"/>
              <a:sym typeface="Arial"/>
            </a:endParaRPr>
          </a:p>
          <a:p>
            <a:pPr marL="0" marR="0" lvl="0" indent="0" algn="l" rtl="0">
              <a:lnSpc>
                <a:spcPct val="100000"/>
              </a:lnSpc>
              <a:spcBef>
                <a:spcPts val="1414"/>
              </a:spcBef>
              <a:spcAft>
                <a:spcPts val="0"/>
              </a:spcAft>
              <a:buNone/>
            </a:pPr>
            <a:r>
              <a:rPr lang="en-US" sz="2400" b="1" i="0" u="none" strike="noStrike" cap="none">
                <a:solidFill>
                  <a:srgbClr val="2E75B6"/>
                </a:solidFill>
                <a:latin typeface="Arial"/>
                <a:ea typeface="Arial"/>
                <a:cs typeface="Arial"/>
                <a:sym typeface="Arial"/>
              </a:rPr>
              <a:t>MARY</a:t>
            </a:r>
            <a:r>
              <a:rPr lang="en-US" sz="2400" b="0" i="0" u="none" strike="noStrike" cap="none">
                <a:solidFill>
                  <a:srgbClr val="4B4B4B"/>
                </a:solidFill>
                <a:latin typeface="Arial"/>
                <a:ea typeface="Arial"/>
                <a:cs typeface="Arial"/>
                <a:sym typeface="Arial"/>
              </a:rPr>
              <a:t> is a word and </a:t>
            </a:r>
            <a:r>
              <a:rPr lang="en-US" sz="2400" b="1" i="0" u="none" strike="noStrike" cap="none">
                <a:solidFill>
                  <a:srgbClr val="2E75B6"/>
                </a:solidFill>
                <a:latin typeface="Arial"/>
                <a:ea typeface="Arial"/>
                <a:cs typeface="Arial"/>
                <a:sym typeface="Arial"/>
              </a:rPr>
              <a:t>ARMY</a:t>
            </a:r>
            <a:r>
              <a:rPr lang="en-US" sz="2400" b="0" i="0" u="none" strike="noStrike" cap="none">
                <a:solidFill>
                  <a:srgbClr val="4B4B4B"/>
                </a:solidFill>
                <a:latin typeface="Arial"/>
                <a:ea typeface="Arial"/>
                <a:cs typeface="Arial"/>
                <a:sym typeface="Arial"/>
              </a:rPr>
              <a:t> is another word which is formed by re arranging the letters in the original word MARY</a:t>
            </a:r>
            <a:endParaRPr sz="2400" b="0" i="0" u="none" strike="noStrike" cap="none">
              <a:latin typeface="Arial"/>
              <a:ea typeface="Arial"/>
              <a:cs typeface="Arial"/>
              <a:sym typeface="Arial"/>
            </a:endParaRPr>
          </a:p>
          <a:p>
            <a:pPr marL="0" marR="0" lvl="0" indent="0" algn="l" rtl="0">
              <a:lnSpc>
                <a:spcPct val="100000"/>
              </a:lnSpc>
              <a:spcBef>
                <a:spcPts val="1414"/>
              </a:spcBef>
              <a:spcAft>
                <a:spcPts val="0"/>
              </a:spcAft>
              <a:buNone/>
            </a:pPr>
            <a:r>
              <a:rPr lang="en-US" sz="2400" b="0" i="0" u="none" strike="noStrike" cap="none">
                <a:solidFill>
                  <a:srgbClr val="4B4B4B"/>
                </a:solidFill>
                <a:latin typeface="Arial"/>
                <a:ea typeface="Arial"/>
                <a:cs typeface="Arial"/>
                <a:sym typeface="Arial"/>
              </a:rPr>
              <a:t> </a:t>
            </a:r>
            <a:endParaRPr sz="2400" b="0" i="0" u="none" strike="noStrike" cap="none">
              <a:latin typeface="Arial"/>
              <a:ea typeface="Arial"/>
              <a:cs typeface="Arial"/>
              <a:sym typeface="Arial"/>
            </a:endParaRPr>
          </a:p>
          <a:p>
            <a:pPr marL="0" marR="0" lvl="0" indent="0" algn="l" rtl="0">
              <a:lnSpc>
                <a:spcPct val="100000"/>
              </a:lnSpc>
              <a:spcBef>
                <a:spcPts val="1414"/>
              </a:spcBef>
              <a:spcAft>
                <a:spcPts val="0"/>
              </a:spcAft>
              <a:buNone/>
            </a:pPr>
            <a:r>
              <a:rPr lang="en-US" sz="2400" b="0" i="0" u="none" strike="noStrike" cap="none">
                <a:solidFill>
                  <a:srgbClr val="4B4B4B"/>
                </a:solidFill>
                <a:latin typeface="Arial"/>
                <a:ea typeface="Arial"/>
                <a:cs typeface="Arial"/>
                <a:sym typeface="Arial"/>
              </a:rPr>
              <a:t>Hence </a:t>
            </a:r>
            <a:r>
              <a:rPr lang="en-US" sz="2400" b="1" i="0" u="none" strike="noStrike" cap="none">
                <a:solidFill>
                  <a:srgbClr val="2E75B6"/>
                </a:solidFill>
                <a:latin typeface="Arial"/>
                <a:ea typeface="Arial"/>
                <a:cs typeface="Arial"/>
                <a:sym typeface="Arial"/>
              </a:rPr>
              <a:t>MARY</a:t>
            </a:r>
            <a:r>
              <a:rPr lang="en-US" sz="2400" b="0" i="0" u="none" strike="noStrike" cap="none">
                <a:solidFill>
                  <a:srgbClr val="4B4B4B"/>
                </a:solidFill>
                <a:latin typeface="Arial"/>
                <a:ea typeface="Arial"/>
                <a:cs typeface="Arial"/>
                <a:sym typeface="Arial"/>
              </a:rPr>
              <a:t> and </a:t>
            </a:r>
            <a:r>
              <a:rPr lang="en-US" sz="2400" b="1" i="0" u="none" strike="noStrike" cap="none">
                <a:solidFill>
                  <a:srgbClr val="2E75B6"/>
                </a:solidFill>
                <a:latin typeface="Arial"/>
                <a:ea typeface="Arial"/>
                <a:cs typeface="Arial"/>
                <a:sym typeface="Arial"/>
              </a:rPr>
              <a:t>ARMY</a:t>
            </a:r>
            <a:r>
              <a:rPr lang="en-US" sz="2400" b="0" i="0" u="none" strike="noStrike" cap="none">
                <a:solidFill>
                  <a:srgbClr val="4B4B4B"/>
                </a:solidFill>
                <a:latin typeface="Arial"/>
                <a:ea typeface="Arial"/>
                <a:cs typeface="Arial"/>
                <a:sym typeface="Arial"/>
              </a:rPr>
              <a:t> are </a:t>
            </a:r>
            <a:r>
              <a:rPr lang="en-US" sz="2400" b="1" i="1" u="none" strike="noStrike" cap="none">
                <a:solidFill>
                  <a:srgbClr val="0070C0"/>
                </a:solidFill>
                <a:latin typeface="Arial"/>
                <a:ea typeface="Arial"/>
                <a:cs typeface="Arial"/>
                <a:sym typeface="Arial"/>
              </a:rPr>
              <a:t>anagrams </a:t>
            </a:r>
            <a:endParaRPr sz="2400" b="0" i="0" u="none" strike="noStrike" cap="none">
              <a:latin typeface="Arial"/>
              <a:ea typeface="Arial"/>
              <a:cs typeface="Arial"/>
              <a:sym typeface="Arial"/>
            </a:endParaRPr>
          </a:p>
          <a:p>
            <a:pPr marL="0" marR="0" lvl="0" indent="0" algn="l" rtl="0">
              <a:lnSpc>
                <a:spcPct val="100000"/>
              </a:lnSpc>
              <a:spcBef>
                <a:spcPts val="1414"/>
              </a:spcBef>
              <a:spcAft>
                <a:spcPts val="0"/>
              </a:spcAft>
              <a:buNone/>
            </a:pPr>
            <a:r>
              <a:rPr lang="en-US" sz="2400" b="0" i="0" u="none" strike="noStrike" cap="none">
                <a:solidFill>
                  <a:srgbClr val="4B4B4B"/>
                </a:solidFill>
                <a:latin typeface="Arial"/>
                <a:ea typeface="Arial"/>
                <a:cs typeface="Arial"/>
                <a:sym typeface="Arial"/>
              </a:rPr>
              <a:t> </a:t>
            </a:r>
            <a:endParaRPr sz="2400" b="0" i="0" u="none" strike="noStrike" cap="none">
              <a:latin typeface="Arial"/>
              <a:ea typeface="Arial"/>
              <a:cs typeface="Arial"/>
              <a:sym typeface="Arial"/>
            </a:endParaRPr>
          </a:p>
          <a:p>
            <a:pPr marL="0" marR="0" lvl="0" indent="0" algn="l" rtl="0">
              <a:lnSpc>
                <a:spcPct val="100000"/>
              </a:lnSpc>
              <a:spcBef>
                <a:spcPts val="1414"/>
              </a:spcBef>
              <a:spcAft>
                <a:spcPts val="0"/>
              </a:spcAft>
              <a:buNone/>
            </a:pPr>
            <a:r>
              <a:rPr lang="en-US" sz="2400" b="1" i="0" u="none" strike="noStrike" cap="none">
                <a:solidFill>
                  <a:srgbClr val="2E75B6"/>
                </a:solidFill>
                <a:latin typeface="Arial"/>
                <a:ea typeface="Arial"/>
                <a:cs typeface="Arial"/>
                <a:sym typeface="Arial"/>
              </a:rPr>
              <a:t>POOL</a:t>
            </a:r>
            <a:r>
              <a:rPr lang="en-US" sz="2400" b="0" i="0" u="none" strike="noStrike" cap="none">
                <a:solidFill>
                  <a:srgbClr val="4B4B4B"/>
                </a:solidFill>
                <a:latin typeface="Arial"/>
                <a:ea typeface="Arial"/>
                <a:cs typeface="Arial"/>
                <a:sym typeface="Arial"/>
              </a:rPr>
              <a:t> and </a:t>
            </a:r>
            <a:r>
              <a:rPr lang="en-US" sz="2400" b="1" i="0" u="none" strike="noStrike" cap="none">
                <a:solidFill>
                  <a:srgbClr val="2E75B6"/>
                </a:solidFill>
                <a:latin typeface="Arial"/>
                <a:ea typeface="Arial"/>
                <a:cs typeface="Arial"/>
                <a:sym typeface="Arial"/>
              </a:rPr>
              <a:t>LOOP</a:t>
            </a:r>
            <a:r>
              <a:rPr lang="en-US" sz="2400" b="0" i="0" u="none" strike="noStrike" cap="none">
                <a:solidFill>
                  <a:srgbClr val="4B4B4B"/>
                </a:solidFill>
                <a:latin typeface="Arial"/>
                <a:ea typeface="Arial"/>
                <a:cs typeface="Arial"/>
                <a:sym typeface="Arial"/>
              </a:rPr>
              <a:t> are </a:t>
            </a:r>
            <a:r>
              <a:rPr lang="en-US" sz="2400" b="1" i="1" u="none" strike="noStrike" cap="none">
                <a:solidFill>
                  <a:srgbClr val="0070C0"/>
                </a:solidFill>
                <a:latin typeface="Arial"/>
                <a:ea typeface="Arial"/>
                <a:cs typeface="Arial"/>
                <a:sym typeface="Arial"/>
              </a:rPr>
              <a:t>anagrams</a:t>
            </a:r>
            <a:r>
              <a:rPr lang="en-US" sz="2400" b="0" i="0" u="none" strike="noStrike" cap="none">
                <a:solidFill>
                  <a:srgbClr val="4B4B4B"/>
                </a:solidFill>
                <a:latin typeface="Arial"/>
                <a:ea typeface="Arial"/>
                <a:cs typeface="Arial"/>
                <a:sym typeface="Arial"/>
              </a:rPr>
              <a:t>. There could a lot of such examples. </a:t>
            </a:r>
            <a:endParaRPr sz="2400" b="0" i="0" u="none" strike="noStrike" cap="none">
              <a:latin typeface="Arial"/>
              <a:ea typeface="Arial"/>
              <a:cs typeface="Arial"/>
              <a:sym typeface="Arial"/>
            </a:endParaRPr>
          </a:p>
        </p:txBody>
      </p:sp>
      <p:sp>
        <p:nvSpPr>
          <p:cNvPr id="557" name="Google Shape;557;p86"/>
          <p:cNvSpPr/>
          <p:nvPr/>
        </p:nvSpPr>
        <p:spPr>
          <a:xfrm>
            <a:off x="8129520" y="5734080"/>
            <a:ext cx="609840" cy="52056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strike="noStrike" cap="none">
                <a:solidFill>
                  <a:srgbClr val="000000"/>
                </a:solidFill>
                <a:latin typeface="Century Schoolbook"/>
                <a:ea typeface="Century Schoolbook"/>
                <a:cs typeface="Century Schoolbook"/>
                <a:sym typeface="Century Schoolbook"/>
              </a:rPr>
              <a:t>21</a:t>
            </a:fld>
            <a:endParaRPr sz="1800" b="0" i="0" u="none" strike="noStrike" cap="none">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61"/>
        <p:cNvGrpSpPr/>
        <p:nvPr/>
      </p:nvGrpSpPr>
      <p:grpSpPr>
        <a:xfrm>
          <a:off x="0" y="0"/>
          <a:ext cx="0" cy="0"/>
          <a:chOff x="0" y="0"/>
          <a:chExt cx="0" cy="0"/>
        </a:xfrm>
      </p:grpSpPr>
      <p:sp>
        <p:nvSpPr>
          <p:cNvPr id="562" name="Google Shape;562;p87"/>
          <p:cNvSpPr/>
          <p:nvPr/>
        </p:nvSpPr>
        <p:spPr>
          <a:xfrm>
            <a:off x="899640" y="1340640"/>
            <a:ext cx="7416720" cy="72000"/>
          </a:xfrm>
          <a:custGeom>
            <a:avLst/>
            <a:gdLst/>
            <a:ahLst/>
            <a:cxnLst/>
            <a:rect l="l" t="t" r="r" b="b"/>
            <a:pathLst>
              <a:path w="21600" h="21600" extrusionOk="0">
                <a:moveTo>
                  <a:pt x="0" y="0"/>
                </a:moveTo>
                <a:lnTo>
                  <a:pt x="21600" y="0"/>
                </a:lnTo>
                <a:lnTo>
                  <a:pt x="21600" y="21600"/>
                </a:lnTo>
                <a:lnTo>
                  <a:pt x="0" y="21600"/>
                </a:lnTo>
                <a:close/>
              </a:path>
            </a:pathLst>
          </a:custGeom>
          <a:solidFill>
            <a:srgbClr val="FFFFFF"/>
          </a:solidFill>
          <a:ln w="25550" cap="flat" cmpd="sng">
            <a:solidFill>
              <a:srgbClr val="FFFFFF"/>
            </a:solidFill>
            <a:prstDash val="solid"/>
            <a:miter lim="8000"/>
            <a:headEnd type="none" w="sm" len="sm"/>
            <a:tailEnd type="none" w="sm" len="sm"/>
          </a:ln>
        </p:spPr>
      </p:sp>
      <p:sp>
        <p:nvSpPr>
          <p:cNvPr id="563" name="Google Shape;563;p87"/>
          <p:cNvSpPr txBox="1"/>
          <p:nvPr/>
        </p:nvSpPr>
        <p:spPr>
          <a:xfrm>
            <a:off x="827640" y="506520"/>
            <a:ext cx="4230360" cy="836280"/>
          </a:xfrm>
          <a:prstGeom prst="rect">
            <a:avLst/>
          </a:prstGeom>
          <a:noFill/>
          <a:ln>
            <a:noFill/>
          </a:ln>
        </p:spPr>
        <p:txBody>
          <a:bodyPr spcFirstLastPara="1" wrap="square" lIns="90000" tIns="45000" rIns="90000" bIns="45000" anchor="t" anchorCtr="0">
            <a:noAutofit/>
          </a:bodyPr>
          <a:lstStyle/>
          <a:p>
            <a:pPr marL="0" marR="0" lvl="0" indent="0" algn="l" rtl="0">
              <a:lnSpc>
                <a:spcPct val="90000"/>
              </a:lnSpc>
              <a:spcBef>
                <a:spcPts val="0"/>
              </a:spcBef>
              <a:spcAft>
                <a:spcPts val="0"/>
              </a:spcAft>
              <a:buNone/>
            </a:pPr>
            <a:r>
              <a:rPr lang="en-US" sz="2800" b="0" i="0" u="none" strike="noStrike" cap="none">
                <a:solidFill>
                  <a:srgbClr val="E58301"/>
                </a:solidFill>
                <a:latin typeface="Arial"/>
                <a:ea typeface="Arial"/>
                <a:cs typeface="Arial"/>
                <a:sym typeface="Arial"/>
              </a:rPr>
              <a:t>Problem statement</a:t>
            </a:r>
            <a:endParaRPr sz="2800" b="0" i="0" u="none" strike="noStrike" cap="none">
              <a:latin typeface="Arial"/>
              <a:ea typeface="Arial"/>
              <a:cs typeface="Arial"/>
              <a:sym typeface="Arial"/>
            </a:endParaRPr>
          </a:p>
        </p:txBody>
      </p:sp>
      <p:sp>
        <p:nvSpPr>
          <p:cNvPr id="564" name="Google Shape;564;p87"/>
          <p:cNvSpPr txBox="1"/>
          <p:nvPr/>
        </p:nvSpPr>
        <p:spPr>
          <a:xfrm>
            <a:off x="917640" y="1525680"/>
            <a:ext cx="7368840" cy="4570200"/>
          </a:xfrm>
          <a:prstGeom prst="rect">
            <a:avLst/>
          </a:prstGeom>
          <a:noFill/>
          <a:ln>
            <a:noFill/>
          </a:ln>
        </p:spPr>
        <p:txBody>
          <a:bodyPr spcFirstLastPara="1" wrap="square" lIns="90000" tIns="45000" rIns="90000" bIns="45000" anchor="t" anchorCtr="0">
            <a:noAutofit/>
          </a:bodyPr>
          <a:lstStyle/>
          <a:p>
            <a:pPr marL="0" marR="0" lvl="0" indent="0" algn="l" rtl="0">
              <a:lnSpc>
                <a:spcPct val="80000"/>
              </a:lnSpc>
              <a:spcBef>
                <a:spcPts val="0"/>
              </a:spcBef>
              <a:spcAft>
                <a:spcPts val="0"/>
              </a:spcAft>
              <a:buNone/>
            </a:pPr>
            <a:r>
              <a:rPr lang="en-US" sz="1900" b="0" i="0" u="none" strike="noStrike" cap="none">
                <a:solidFill>
                  <a:srgbClr val="4B4B4B"/>
                </a:solidFill>
                <a:latin typeface="Arial"/>
                <a:ea typeface="Arial"/>
                <a:cs typeface="Arial"/>
                <a:sym typeface="Arial"/>
              </a:rPr>
              <a:t>To identify and list all the anagrams found in a document. Eg A book (a novel)</a:t>
            </a:r>
            <a:endParaRPr sz="19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1900" b="0" i="0" u="none" strike="noStrike" cap="none">
                <a:solidFill>
                  <a:srgbClr val="4B4B4B"/>
                </a:solidFill>
                <a:latin typeface="Arial"/>
                <a:ea typeface="Arial"/>
                <a:cs typeface="Arial"/>
                <a:sym typeface="Arial"/>
              </a:rPr>
              <a:t> </a:t>
            </a:r>
            <a:endParaRPr sz="19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1900" b="0" i="0" u="none" strike="noStrike" cap="none">
                <a:solidFill>
                  <a:srgbClr val="4B4B4B"/>
                </a:solidFill>
                <a:latin typeface="Arial"/>
                <a:ea typeface="Arial"/>
                <a:cs typeface="Arial"/>
                <a:sym typeface="Arial"/>
              </a:rPr>
              <a:t>Input file name : </a:t>
            </a:r>
            <a:r>
              <a:rPr lang="en-US" sz="1900" b="1" i="0" u="none" strike="noStrike" cap="none">
                <a:solidFill>
                  <a:srgbClr val="002060"/>
                </a:solidFill>
                <a:latin typeface="Arial"/>
                <a:ea typeface="Arial"/>
                <a:cs typeface="Arial"/>
                <a:sym typeface="Arial"/>
              </a:rPr>
              <a:t>sample.txt</a:t>
            </a:r>
            <a:r>
              <a:rPr lang="en-US" sz="1900" b="0" i="0" u="none" strike="noStrike" cap="none">
                <a:solidFill>
                  <a:srgbClr val="4B4B4B"/>
                </a:solidFill>
                <a:latin typeface="Arial"/>
                <a:ea typeface="Arial"/>
                <a:cs typeface="Arial"/>
                <a:sym typeface="Arial"/>
              </a:rPr>
              <a:t> (a file in text format) and has 2 lines in the file. </a:t>
            </a:r>
            <a:endParaRPr sz="19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1900" b="1" i="0" u="sng" strike="noStrike" cap="none">
                <a:solidFill>
                  <a:srgbClr val="4B4B4B"/>
                </a:solidFill>
                <a:latin typeface="Arial"/>
                <a:ea typeface="Arial"/>
                <a:cs typeface="Arial"/>
                <a:sym typeface="Arial"/>
              </a:rPr>
              <a:t>File contents</a:t>
            </a:r>
            <a:r>
              <a:rPr lang="en-US" sz="1900" b="0" i="0" u="none" strike="noStrike" cap="none">
                <a:solidFill>
                  <a:srgbClr val="4B4B4B"/>
                </a:solidFill>
                <a:latin typeface="Arial"/>
                <a:ea typeface="Arial"/>
                <a:cs typeface="Arial"/>
                <a:sym typeface="Arial"/>
              </a:rPr>
              <a:t>:     </a:t>
            </a:r>
            <a:r>
              <a:rPr lang="en-US" sz="1900" b="0" i="0" u="none" strike="noStrike" cap="none">
                <a:solidFill>
                  <a:srgbClr val="002060"/>
                </a:solidFill>
                <a:latin typeface="Arial"/>
                <a:ea typeface="Arial"/>
                <a:cs typeface="Arial"/>
                <a:sym typeface="Arial"/>
              </a:rPr>
              <a:t>mary worked in army</a:t>
            </a:r>
            <a:endParaRPr sz="19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1900" b="0" i="0" u="none" strike="noStrike" cap="none">
                <a:solidFill>
                  <a:srgbClr val="002060"/>
                </a:solidFill>
                <a:latin typeface="Arial"/>
                <a:ea typeface="Arial"/>
                <a:cs typeface="Arial"/>
                <a:sym typeface="Arial"/>
              </a:rPr>
              <a:t>                            the loop fell into the pool</a:t>
            </a:r>
            <a:endParaRPr sz="19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1900" b="0" i="0" u="none" strike="noStrike" cap="none">
                <a:solidFill>
                  <a:srgbClr val="4B4B4B"/>
                </a:solidFill>
                <a:latin typeface="Arial"/>
                <a:ea typeface="Arial"/>
                <a:cs typeface="Arial"/>
                <a:sym typeface="Arial"/>
              </a:rPr>
              <a:t> </a:t>
            </a:r>
            <a:endParaRPr sz="19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1900" b="1" i="0" u="sng" strike="noStrike" cap="none">
                <a:solidFill>
                  <a:srgbClr val="4B4B4B"/>
                </a:solidFill>
                <a:latin typeface="Arial"/>
                <a:ea typeface="Arial"/>
                <a:cs typeface="Arial"/>
                <a:sym typeface="Arial"/>
              </a:rPr>
              <a:t>Expected output : </a:t>
            </a:r>
            <a:r>
              <a:rPr lang="en-US" sz="1900" b="0" i="0" u="none" strike="noStrike" cap="none">
                <a:solidFill>
                  <a:srgbClr val="4B4B4B"/>
                </a:solidFill>
                <a:latin typeface="Arial"/>
                <a:ea typeface="Arial"/>
                <a:cs typeface="Arial"/>
                <a:sym typeface="Arial"/>
              </a:rPr>
              <a:t>(must contain all the anagrams)</a:t>
            </a:r>
            <a:endParaRPr sz="19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1900" b="0" i="0" u="none" strike="noStrike" cap="none">
                <a:solidFill>
                  <a:srgbClr val="4B4B4B"/>
                </a:solidFill>
                <a:latin typeface="Arial"/>
                <a:ea typeface="Arial"/>
                <a:cs typeface="Arial"/>
                <a:sym typeface="Arial"/>
              </a:rPr>
              <a:t>mary army</a:t>
            </a:r>
            <a:endParaRPr sz="19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1900" b="0" i="0" u="none" strike="noStrike" cap="none">
                <a:solidFill>
                  <a:srgbClr val="4B4B4B"/>
                </a:solidFill>
                <a:latin typeface="Arial"/>
                <a:ea typeface="Arial"/>
                <a:cs typeface="Arial"/>
                <a:sym typeface="Arial"/>
              </a:rPr>
              <a:t>loop pool </a:t>
            </a:r>
            <a:endParaRPr sz="19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1900" b="0" i="0" u="none" strike="noStrike" cap="none">
                <a:solidFill>
                  <a:srgbClr val="4B4B4B"/>
                </a:solidFill>
                <a:latin typeface="Arial"/>
                <a:ea typeface="Arial"/>
                <a:cs typeface="Arial"/>
                <a:sym typeface="Arial"/>
              </a:rPr>
              <a:t> </a:t>
            </a:r>
            <a:endParaRPr sz="1900" b="0" i="0" u="none" strike="noStrike" cap="none">
              <a:latin typeface="Arial"/>
              <a:ea typeface="Arial"/>
              <a:cs typeface="Arial"/>
              <a:sym typeface="Arial"/>
            </a:endParaRPr>
          </a:p>
        </p:txBody>
      </p:sp>
      <p:sp>
        <p:nvSpPr>
          <p:cNvPr id="565" name="Google Shape;565;p87"/>
          <p:cNvSpPr/>
          <p:nvPr/>
        </p:nvSpPr>
        <p:spPr>
          <a:xfrm>
            <a:off x="8129520" y="5734080"/>
            <a:ext cx="609840" cy="52056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strike="noStrike" cap="none">
                <a:solidFill>
                  <a:srgbClr val="000000"/>
                </a:solidFill>
                <a:latin typeface="Century Schoolbook"/>
                <a:ea typeface="Century Schoolbook"/>
                <a:cs typeface="Century Schoolbook"/>
                <a:sym typeface="Century Schoolbook"/>
              </a:rPr>
              <a:t>22</a:t>
            </a:fld>
            <a:endParaRPr sz="1800" b="0" i="0" u="none" strike="noStrike" cap="none">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69"/>
        <p:cNvGrpSpPr/>
        <p:nvPr/>
      </p:nvGrpSpPr>
      <p:grpSpPr>
        <a:xfrm>
          <a:off x="0" y="0"/>
          <a:ext cx="0" cy="0"/>
          <a:chOff x="0" y="0"/>
          <a:chExt cx="0" cy="0"/>
        </a:xfrm>
      </p:grpSpPr>
      <p:sp>
        <p:nvSpPr>
          <p:cNvPr id="570" name="Google Shape;570;p88"/>
          <p:cNvSpPr/>
          <p:nvPr/>
        </p:nvSpPr>
        <p:spPr>
          <a:xfrm>
            <a:off x="899640" y="1340640"/>
            <a:ext cx="7416720" cy="72000"/>
          </a:xfrm>
          <a:custGeom>
            <a:avLst/>
            <a:gdLst/>
            <a:ahLst/>
            <a:cxnLst/>
            <a:rect l="l" t="t" r="r" b="b"/>
            <a:pathLst>
              <a:path w="21600" h="21600" extrusionOk="0">
                <a:moveTo>
                  <a:pt x="0" y="0"/>
                </a:moveTo>
                <a:lnTo>
                  <a:pt x="21600" y="0"/>
                </a:lnTo>
                <a:lnTo>
                  <a:pt x="21600" y="21600"/>
                </a:lnTo>
                <a:lnTo>
                  <a:pt x="0" y="21600"/>
                </a:lnTo>
                <a:close/>
              </a:path>
            </a:pathLst>
          </a:custGeom>
          <a:solidFill>
            <a:srgbClr val="FFFFFF"/>
          </a:solidFill>
          <a:ln w="25550" cap="flat" cmpd="sng">
            <a:solidFill>
              <a:srgbClr val="FFFFFF"/>
            </a:solidFill>
            <a:prstDash val="solid"/>
            <a:miter lim="8000"/>
            <a:headEnd type="none" w="sm" len="sm"/>
            <a:tailEnd type="none" w="sm" len="sm"/>
          </a:ln>
        </p:spPr>
      </p:sp>
      <p:sp>
        <p:nvSpPr>
          <p:cNvPr id="571" name="Google Shape;571;p88"/>
          <p:cNvSpPr txBox="1"/>
          <p:nvPr/>
        </p:nvSpPr>
        <p:spPr>
          <a:xfrm>
            <a:off x="917640" y="506520"/>
            <a:ext cx="7368840" cy="836280"/>
          </a:xfrm>
          <a:prstGeom prst="rect">
            <a:avLst/>
          </a:prstGeom>
          <a:noFill/>
          <a:ln>
            <a:noFill/>
          </a:ln>
        </p:spPr>
        <p:txBody>
          <a:bodyPr spcFirstLastPara="1" wrap="square" lIns="90000" tIns="45000" rIns="90000" bIns="45000" anchor="t" anchorCtr="0">
            <a:noAutofit/>
          </a:bodyPr>
          <a:lstStyle/>
          <a:p>
            <a:pPr marL="0" marR="0" lvl="0" indent="0" algn="l" rtl="0">
              <a:lnSpc>
                <a:spcPct val="90000"/>
              </a:lnSpc>
              <a:spcBef>
                <a:spcPts val="0"/>
              </a:spcBef>
              <a:spcAft>
                <a:spcPts val="0"/>
              </a:spcAft>
              <a:buNone/>
            </a:pPr>
            <a:r>
              <a:rPr lang="en-US" sz="2800" b="0" i="0" u="none" strike="noStrike" cap="none">
                <a:solidFill>
                  <a:srgbClr val="E58301"/>
                </a:solidFill>
                <a:latin typeface="Arial"/>
                <a:ea typeface="Arial"/>
                <a:cs typeface="Arial"/>
                <a:sym typeface="Arial"/>
              </a:rPr>
              <a:t>Programming the mapper </a:t>
            </a:r>
            <a:endParaRPr sz="2800" b="0" i="0" u="none" strike="noStrike" cap="none">
              <a:latin typeface="Arial"/>
              <a:ea typeface="Arial"/>
              <a:cs typeface="Arial"/>
              <a:sym typeface="Arial"/>
            </a:endParaRPr>
          </a:p>
        </p:txBody>
      </p:sp>
      <p:sp>
        <p:nvSpPr>
          <p:cNvPr id="572" name="Google Shape;572;p88"/>
          <p:cNvSpPr txBox="1"/>
          <p:nvPr/>
        </p:nvSpPr>
        <p:spPr>
          <a:xfrm>
            <a:off x="917640" y="1525680"/>
            <a:ext cx="7368840" cy="4570200"/>
          </a:xfrm>
          <a:prstGeom prst="rect">
            <a:avLst/>
          </a:prstGeom>
          <a:noFill/>
          <a:ln>
            <a:noFill/>
          </a:ln>
        </p:spPr>
        <p:txBody>
          <a:bodyPr spcFirstLastPara="1" wrap="square" lIns="90000" tIns="45000" rIns="90000" bIns="45000" anchor="t" anchorCtr="0">
            <a:noAutofit/>
          </a:bodyPr>
          <a:lstStyle/>
          <a:p>
            <a:pPr marL="0" marR="0" lvl="0" indent="0" algn="l" rtl="0">
              <a:lnSpc>
                <a:spcPct val="80000"/>
              </a:lnSpc>
              <a:spcBef>
                <a:spcPts val="0"/>
              </a:spcBef>
              <a:spcAft>
                <a:spcPts val="0"/>
              </a:spcAft>
              <a:buNone/>
            </a:pPr>
            <a:r>
              <a:rPr lang="en-US" sz="2000" b="0" i="0" u="none" strike="noStrike" cap="none">
                <a:solidFill>
                  <a:srgbClr val="4B4B4B"/>
                </a:solidFill>
                <a:latin typeface="Arial"/>
                <a:ea typeface="Arial"/>
                <a:cs typeface="Arial"/>
                <a:sym typeface="Arial"/>
              </a:rPr>
              <a:t> </a:t>
            </a:r>
            <a:r>
              <a:rPr lang="en-US" sz="1700" b="1" i="0" u="none" strike="noStrike" cap="none">
                <a:solidFill>
                  <a:srgbClr val="A5A5A5"/>
                </a:solidFill>
                <a:latin typeface="Arial"/>
                <a:ea typeface="Arial"/>
                <a:cs typeface="Arial"/>
                <a:sym typeface="Arial"/>
              </a:rPr>
              <a:t>Mapper is programmed do the following </a:t>
            </a:r>
            <a:endParaRPr sz="17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1700" b="1" i="0" u="none" strike="noStrike" cap="none">
                <a:solidFill>
                  <a:srgbClr val="002060"/>
                </a:solidFill>
                <a:latin typeface="Arial"/>
                <a:ea typeface="Arial"/>
                <a:cs typeface="Arial"/>
                <a:sym typeface="Arial"/>
              </a:rPr>
              <a:t>Step 1:</a:t>
            </a:r>
            <a:r>
              <a:rPr lang="en-US" sz="1700" b="0" i="0" u="none" strike="noStrike" cap="none">
                <a:solidFill>
                  <a:srgbClr val="4B4B4B"/>
                </a:solidFill>
                <a:latin typeface="Arial"/>
                <a:ea typeface="Arial"/>
                <a:cs typeface="Arial"/>
                <a:sym typeface="Arial"/>
              </a:rPr>
              <a:t> Ignore the key from the record reader </a:t>
            </a:r>
            <a:endParaRPr sz="17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1700" b="1" i="0" u="none" strike="noStrike" cap="none">
                <a:solidFill>
                  <a:srgbClr val="002060"/>
                </a:solidFill>
                <a:latin typeface="Arial"/>
                <a:ea typeface="Arial"/>
                <a:cs typeface="Arial"/>
                <a:sym typeface="Arial"/>
              </a:rPr>
              <a:t>Step 2: </a:t>
            </a:r>
            <a:r>
              <a:rPr lang="en-US" sz="1700" b="0" i="0" u="none" strike="noStrike" cap="none">
                <a:solidFill>
                  <a:srgbClr val="4B4B4B"/>
                </a:solidFill>
                <a:latin typeface="Arial"/>
                <a:ea typeface="Arial"/>
                <a:cs typeface="Arial"/>
                <a:sym typeface="Arial"/>
              </a:rPr>
              <a:t>Split the words in the value (the full line)</a:t>
            </a:r>
            <a:endParaRPr sz="17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1700" b="1" i="0" u="none" strike="noStrike" cap="none">
                <a:solidFill>
                  <a:srgbClr val="FF0000"/>
                </a:solidFill>
                <a:latin typeface="Arial"/>
                <a:ea typeface="Arial"/>
                <a:cs typeface="Arial"/>
                <a:sym typeface="Arial"/>
              </a:rPr>
              <a:t>             mary works in army </a:t>
            </a:r>
            <a:endParaRPr sz="17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1700" b="0" i="0" u="none" strike="noStrike" cap="none">
                <a:solidFill>
                  <a:srgbClr val="4B4B4B"/>
                </a:solidFill>
                <a:latin typeface="Arial"/>
                <a:ea typeface="Arial"/>
                <a:cs typeface="Arial"/>
                <a:sym typeface="Arial"/>
              </a:rPr>
              <a:t>             [mary] [works] [in] [army] (the line is split)</a:t>
            </a:r>
            <a:endParaRPr sz="17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1700" b="1" i="0" u="none" strike="noStrike" cap="none">
                <a:solidFill>
                  <a:srgbClr val="002060"/>
                </a:solidFill>
                <a:latin typeface="Arial"/>
                <a:ea typeface="Arial"/>
                <a:cs typeface="Arial"/>
                <a:sym typeface="Arial"/>
              </a:rPr>
              <a:t>Step 3:</a:t>
            </a:r>
            <a:r>
              <a:rPr lang="en-US" sz="1700" b="0" i="0" u="none" strike="noStrike" cap="none">
                <a:solidFill>
                  <a:srgbClr val="4B4B4B"/>
                </a:solidFill>
                <a:latin typeface="Arial"/>
                <a:ea typeface="Arial"/>
                <a:cs typeface="Arial"/>
                <a:sym typeface="Arial"/>
              </a:rPr>
              <a:t> sort each word in dictionary order (lexicographic ordering) </a:t>
            </a:r>
            <a:endParaRPr sz="17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1700" b="0" i="0" u="none" strike="noStrike" cap="none">
                <a:solidFill>
                  <a:srgbClr val="4B4B4B"/>
                </a:solidFill>
                <a:latin typeface="Arial"/>
                <a:ea typeface="Arial"/>
                <a:cs typeface="Arial"/>
                <a:sym typeface="Arial"/>
              </a:rPr>
              <a:t>             </a:t>
            </a:r>
            <a:r>
              <a:rPr lang="en-US" sz="1700" b="0" i="0" u="none" strike="noStrike" cap="none">
                <a:solidFill>
                  <a:srgbClr val="FF0000"/>
                </a:solidFill>
                <a:latin typeface="Arial"/>
                <a:ea typeface="Arial"/>
                <a:cs typeface="Arial"/>
                <a:sym typeface="Arial"/>
              </a:rPr>
              <a:t>mary</a:t>
            </a:r>
            <a:r>
              <a:rPr lang="en-US" sz="1700" b="0" i="0" u="none" strike="noStrike" cap="none">
                <a:solidFill>
                  <a:srgbClr val="4B4B4B"/>
                </a:solidFill>
                <a:latin typeface="Arial"/>
                <a:ea typeface="Arial"/>
                <a:cs typeface="Arial"/>
                <a:sym typeface="Arial"/>
              </a:rPr>
              <a:t> after sorting would become </a:t>
            </a:r>
            <a:r>
              <a:rPr lang="en-US" sz="1700" b="1" i="1" u="none" strike="noStrike" cap="none">
                <a:solidFill>
                  <a:srgbClr val="FF0000"/>
                </a:solidFill>
                <a:latin typeface="Arial"/>
                <a:ea typeface="Arial"/>
                <a:cs typeface="Arial"/>
                <a:sym typeface="Arial"/>
              </a:rPr>
              <a:t>amry</a:t>
            </a:r>
            <a:endParaRPr sz="17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1700" b="1" i="0" u="none" strike="noStrike" cap="none">
                <a:solidFill>
                  <a:srgbClr val="002060"/>
                </a:solidFill>
                <a:latin typeface="Arial"/>
                <a:ea typeface="Arial"/>
                <a:cs typeface="Arial"/>
                <a:sym typeface="Arial"/>
              </a:rPr>
              <a:t>Step 4: </a:t>
            </a:r>
            <a:r>
              <a:rPr lang="en-US" sz="1700" b="0" i="0" u="none" strike="noStrike" cap="none">
                <a:solidFill>
                  <a:srgbClr val="4B4B4B"/>
                </a:solidFill>
                <a:latin typeface="Arial"/>
                <a:ea typeface="Arial"/>
                <a:cs typeface="Arial"/>
                <a:sym typeface="Arial"/>
              </a:rPr>
              <a:t>Output the sorted word as key and original word as value . The sample output of mapper would look like </a:t>
            </a:r>
            <a:endParaRPr sz="17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1700" b="1" i="0" u="none" strike="noStrike" cap="none">
                <a:solidFill>
                  <a:srgbClr val="0070C0"/>
                </a:solidFill>
                <a:latin typeface="Arial"/>
                <a:ea typeface="Arial"/>
                <a:cs typeface="Arial"/>
                <a:sym typeface="Arial"/>
              </a:rPr>
              <a:t>                 KEY           </a:t>
            </a:r>
            <a:r>
              <a:rPr lang="en-US" sz="1700" b="1" i="0" u="none" strike="noStrike" cap="none">
                <a:solidFill>
                  <a:srgbClr val="00B050"/>
                </a:solidFill>
                <a:latin typeface="Arial"/>
                <a:ea typeface="Arial"/>
                <a:cs typeface="Arial"/>
                <a:sym typeface="Arial"/>
              </a:rPr>
              <a:t>VALUE </a:t>
            </a:r>
            <a:endParaRPr sz="17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1700" b="1" i="0" u="none" strike="noStrike" cap="none">
                <a:solidFill>
                  <a:srgbClr val="4B4B4B"/>
                </a:solidFill>
                <a:latin typeface="Arial"/>
                <a:ea typeface="Arial"/>
                <a:cs typeface="Arial"/>
                <a:sym typeface="Arial"/>
              </a:rPr>
              <a:t>                  amry              mary</a:t>
            </a:r>
            <a:endParaRPr sz="17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1700" b="1" i="0" u="none" strike="noStrike" cap="none">
                <a:solidFill>
                  <a:srgbClr val="002060"/>
                </a:solidFill>
                <a:latin typeface="Arial"/>
                <a:ea typeface="Arial"/>
                <a:cs typeface="Arial"/>
                <a:sym typeface="Arial"/>
              </a:rPr>
              <a:t>Step 5:</a:t>
            </a:r>
            <a:r>
              <a:rPr lang="en-US" sz="1700" b="0" i="0" u="none" strike="noStrike" cap="none">
                <a:solidFill>
                  <a:srgbClr val="4B4B4B"/>
                </a:solidFill>
                <a:latin typeface="Arial"/>
                <a:ea typeface="Arial"/>
                <a:cs typeface="Arial"/>
                <a:sym typeface="Arial"/>
              </a:rPr>
              <a:t> Repeat the above steps for all the words in the line</a:t>
            </a:r>
            <a:endParaRPr sz="17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2000" b="0" i="0" u="none" strike="noStrike" cap="none">
                <a:solidFill>
                  <a:srgbClr val="4B4B4B"/>
                </a:solidFill>
                <a:latin typeface="Arial"/>
                <a:ea typeface="Arial"/>
                <a:cs typeface="Arial"/>
                <a:sym typeface="Arial"/>
              </a:rPr>
              <a:t> </a:t>
            </a:r>
            <a:endParaRPr sz="20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2000" b="0" i="0" u="none" strike="noStrike" cap="none">
                <a:solidFill>
                  <a:srgbClr val="4B4B4B"/>
                </a:solidFill>
                <a:latin typeface="Arial"/>
                <a:ea typeface="Arial"/>
                <a:cs typeface="Arial"/>
                <a:sym typeface="Arial"/>
              </a:rPr>
              <a:t> </a:t>
            </a:r>
            <a:endParaRPr sz="20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2000" b="0" i="0" u="none" strike="noStrike" cap="none">
                <a:solidFill>
                  <a:srgbClr val="4B4B4B"/>
                </a:solidFill>
                <a:latin typeface="Arial"/>
                <a:ea typeface="Arial"/>
                <a:cs typeface="Arial"/>
                <a:sym typeface="Arial"/>
              </a:rPr>
              <a:t> </a:t>
            </a:r>
            <a:endParaRPr sz="2000" b="0" i="0" u="none" strike="noStrike" cap="none">
              <a:latin typeface="Arial"/>
              <a:ea typeface="Arial"/>
              <a:cs typeface="Arial"/>
              <a:sym typeface="Arial"/>
            </a:endParaRPr>
          </a:p>
        </p:txBody>
      </p:sp>
      <p:sp>
        <p:nvSpPr>
          <p:cNvPr id="573" name="Google Shape;573;p88"/>
          <p:cNvSpPr/>
          <p:nvPr/>
        </p:nvSpPr>
        <p:spPr>
          <a:xfrm>
            <a:off x="8129520" y="5734080"/>
            <a:ext cx="609840" cy="52056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strike="noStrike" cap="none">
                <a:solidFill>
                  <a:srgbClr val="000000"/>
                </a:solidFill>
                <a:latin typeface="Century Schoolbook"/>
                <a:ea typeface="Century Schoolbook"/>
                <a:cs typeface="Century Schoolbook"/>
                <a:sym typeface="Century Schoolbook"/>
              </a:rPr>
              <a:t>23</a:t>
            </a:fld>
            <a:endParaRPr sz="1800" b="0" i="0" u="none" strike="noStrike" cap="none">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77"/>
        <p:cNvGrpSpPr/>
        <p:nvPr/>
      </p:nvGrpSpPr>
      <p:grpSpPr>
        <a:xfrm>
          <a:off x="0" y="0"/>
          <a:ext cx="0" cy="0"/>
          <a:chOff x="0" y="0"/>
          <a:chExt cx="0" cy="0"/>
        </a:xfrm>
      </p:grpSpPr>
      <p:sp>
        <p:nvSpPr>
          <p:cNvPr id="578" name="Google Shape;578;p89"/>
          <p:cNvSpPr/>
          <p:nvPr/>
        </p:nvSpPr>
        <p:spPr>
          <a:xfrm>
            <a:off x="899640" y="1340640"/>
            <a:ext cx="7416720" cy="72000"/>
          </a:xfrm>
          <a:custGeom>
            <a:avLst/>
            <a:gdLst/>
            <a:ahLst/>
            <a:cxnLst/>
            <a:rect l="l" t="t" r="r" b="b"/>
            <a:pathLst>
              <a:path w="21600" h="21600" extrusionOk="0">
                <a:moveTo>
                  <a:pt x="0" y="0"/>
                </a:moveTo>
                <a:lnTo>
                  <a:pt x="21600" y="0"/>
                </a:lnTo>
                <a:lnTo>
                  <a:pt x="21600" y="21600"/>
                </a:lnTo>
                <a:lnTo>
                  <a:pt x="0" y="21600"/>
                </a:lnTo>
                <a:close/>
              </a:path>
            </a:pathLst>
          </a:custGeom>
          <a:solidFill>
            <a:srgbClr val="FFFFFF"/>
          </a:solidFill>
          <a:ln w="25550" cap="flat" cmpd="sng">
            <a:solidFill>
              <a:srgbClr val="FFFFFF"/>
            </a:solidFill>
            <a:prstDash val="solid"/>
            <a:miter lim="8000"/>
            <a:headEnd type="none" w="sm" len="sm"/>
            <a:tailEnd type="none" w="sm" len="sm"/>
          </a:ln>
        </p:spPr>
      </p:sp>
      <p:sp>
        <p:nvSpPr>
          <p:cNvPr id="579" name="Google Shape;579;p89"/>
          <p:cNvSpPr txBox="1"/>
          <p:nvPr/>
        </p:nvSpPr>
        <p:spPr>
          <a:xfrm>
            <a:off x="917640" y="506520"/>
            <a:ext cx="7368840" cy="836280"/>
          </a:xfrm>
          <a:prstGeom prst="rect">
            <a:avLst/>
          </a:prstGeom>
          <a:noFill/>
          <a:ln>
            <a:noFill/>
          </a:ln>
        </p:spPr>
        <p:txBody>
          <a:bodyPr spcFirstLastPara="1" wrap="square" lIns="90000" tIns="45000" rIns="90000" bIns="45000" anchor="t" anchorCtr="0">
            <a:noAutofit/>
          </a:bodyPr>
          <a:lstStyle/>
          <a:p>
            <a:pPr marL="0" marR="0" lvl="0" indent="0" algn="l" rtl="0">
              <a:lnSpc>
                <a:spcPct val="90000"/>
              </a:lnSpc>
              <a:spcBef>
                <a:spcPts val="0"/>
              </a:spcBef>
              <a:spcAft>
                <a:spcPts val="0"/>
              </a:spcAft>
              <a:buNone/>
            </a:pPr>
            <a:r>
              <a:rPr lang="en-US" sz="2800" b="0" i="0" u="none" strike="noStrike" cap="none">
                <a:solidFill>
                  <a:srgbClr val="E58301"/>
                </a:solidFill>
                <a:latin typeface="Arial"/>
                <a:ea typeface="Arial"/>
                <a:cs typeface="Arial"/>
                <a:sym typeface="Arial"/>
              </a:rPr>
              <a:t>Output of the record reader </a:t>
            </a:r>
            <a:endParaRPr sz="2800" b="0" i="0" u="none" strike="noStrike" cap="none">
              <a:latin typeface="Arial"/>
              <a:ea typeface="Arial"/>
              <a:cs typeface="Arial"/>
              <a:sym typeface="Arial"/>
            </a:endParaRPr>
          </a:p>
        </p:txBody>
      </p:sp>
      <p:sp>
        <p:nvSpPr>
          <p:cNvPr id="580" name="Google Shape;580;p89"/>
          <p:cNvSpPr txBox="1"/>
          <p:nvPr/>
        </p:nvSpPr>
        <p:spPr>
          <a:xfrm>
            <a:off x="917640" y="1124640"/>
            <a:ext cx="7368840" cy="4570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2400" b="0" i="0" u="none" strike="noStrike" cap="none">
                <a:solidFill>
                  <a:srgbClr val="4B4B4B"/>
                </a:solidFill>
                <a:latin typeface="Arial"/>
                <a:ea typeface="Arial"/>
                <a:cs typeface="Arial"/>
                <a:sym typeface="Arial"/>
              </a:rPr>
              <a:t>This is going to the be output of the record reader after reading the first line of the file</a:t>
            </a:r>
            <a:endParaRPr sz="2400" b="0" i="0" u="none" strike="noStrike" cap="none">
              <a:latin typeface="Arial"/>
              <a:ea typeface="Arial"/>
              <a:cs typeface="Arial"/>
              <a:sym typeface="Arial"/>
            </a:endParaRPr>
          </a:p>
          <a:p>
            <a:pPr marL="0" marR="0" lvl="0" indent="0" algn="l" rtl="0">
              <a:lnSpc>
                <a:spcPct val="100000"/>
              </a:lnSpc>
              <a:spcBef>
                <a:spcPts val="1414"/>
              </a:spcBef>
              <a:spcAft>
                <a:spcPts val="0"/>
              </a:spcAft>
              <a:buNone/>
            </a:pPr>
            <a:r>
              <a:rPr lang="en-US" sz="2400" b="0" i="0" u="none" strike="noStrike" cap="none">
                <a:solidFill>
                  <a:srgbClr val="4B4B4B"/>
                </a:solidFill>
                <a:latin typeface="Arial"/>
                <a:ea typeface="Arial"/>
                <a:cs typeface="Arial"/>
                <a:sym typeface="Arial"/>
              </a:rPr>
              <a:t> </a:t>
            </a:r>
            <a:endParaRPr sz="2400" b="0" i="0" u="none" strike="noStrike" cap="none">
              <a:latin typeface="Arial"/>
              <a:ea typeface="Arial"/>
              <a:cs typeface="Arial"/>
              <a:sym typeface="Arial"/>
            </a:endParaRPr>
          </a:p>
          <a:p>
            <a:pPr marL="0" marR="0" lvl="0" indent="0" algn="l" rtl="0">
              <a:lnSpc>
                <a:spcPct val="100000"/>
              </a:lnSpc>
              <a:spcBef>
                <a:spcPts val="1414"/>
              </a:spcBef>
              <a:spcAft>
                <a:spcPts val="0"/>
              </a:spcAft>
              <a:buNone/>
            </a:pPr>
            <a:r>
              <a:rPr lang="en-US" sz="2400" b="0" i="0" u="none" strike="noStrike" cap="none">
                <a:solidFill>
                  <a:srgbClr val="4B4B4B"/>
                </a:solidFill>
                <a:latin typeface="Arial"/>
                <a:ea typeface="Arial"/>
                <a:cs typeface="Arial"/>
                <a:sym typeface="Arial"/>
              </a:rPr>
              <a:t>       Contents of the file  : mary worked in army</a:t>
            </a:r>
            <a:endParaRPr sz="2400" b="0" i="0" u="none" strike="noStrike" cap="none">
              <a:latin typeface="Arial"/>
              <a:ea typeface="Arial"/>
              <a:cs typeface="Arial"/>
              <a:sym typeface="Arial"/>
            </a:endParaRPr>
          </a:p>
          <a:p>
            <a:pPr marL="0" marR="0" lvl="0" indent="0" algn="l" rtl="0">
              <a:lnSpc>
                <a:spcPct val="100000"/>
              </a:lnSpc>
              <a:spcBef>
                <a:spcPts val="1414"/>
              </a:spcBef>
              <a:spcAft>
                <a:spcPts val="0"/>
              </a:spcAft>
              <a:buNone/>
            </a:pPr>
            <a:r>
              <a:rPr lang="en-US" sz="2400" b="0" i="0" u="none" strike="noStrike" cap="none">
                <a:solidFill>
                  <a:srgbClr val="4B4B4B"/>
                </a:solidFill>
                <a:latin typeface="Arial"/>
                <a:ea typeface="Arial"/>
                <a:cs typeface="Arial"/>
                <a:sym typeface="Arial"/>
              </a:rPr>
              <a:t>                                           loop fell into the pool</a:t>
            </a:r>
            <a:endParaRPr sz="2400" b="0" i="0" u="none" strike="noStrike" cap="none">
              <a:latin typeface="Arial"/>
              <a:ea typeface="Arial"/>
              <a:cs typeface="Arial"/>
              <a:sym typeface="Arial"/>
            </a:endParaRPr>
          </a:p>
          <a:p>
            <a:pPr marL="0" marR="0" lvl="0" indent="0" algn="l" rtl="0">
              <a:lnSpc>
                <a:spcPct val="100000"/>
              </a:lnSpc>
              <a:spcBef>
                <a:spcPts val="1414"/>
              </a:spcBef>
              <a:spcAft>
                <a:spcPts val="0"/>
              </a:spcAft>
              <a:buNone/>
            </a:pPr>
            <a:r>
              <a:rPr lang="en-US" sz="2400" b="0" i="0" u="none" strike="noStrike" cap="none">
                <a:solidFill>
                  <a:srgbClr val="4B4B4B"/>
                </a:solidFill>
                <a:latin typeface="Arial"/>
                <a:ea typeface="Arial"/>
                <a:cs typeface="Arial"/>
                <a:sym typeface="Arial"/>
              </a:rPr>
              <a:t>               </a:t>
            </a:r>
            <a:r>
              <a:rPr lang="en-US" sz="1800" b="1" i="0" u="none" strike="noStrike" cap="none">
                <a:solidFill>
                  <a:srgbClr val="00B050"/>
                </a:solidFill>
                <a:latin typeface="Arial"/>
                <a:ea typeface="Arial"/>
                <a:cs typeface="Arial"/>
                <a:sym typeface="Arial"/>
              </a:rPr>
              <a:t>KEY</a:t>
            </a:r>
            <a:r>
              <a:rPr lang="en-US" sz="1800" b="0" i="0" u="none" strike="noStrike" cap="none">
                <a:solidFill>
                  <a:srgbClr val="4B4B4B"/>
                </a:solidFill>
                <a:latin typeface="Arial"/>
                <a:ea typeface="Arial"/>
                <a:cs typeface="Arial"/>
                <a:sym typeface="Arial"/>
              </a:rPr>
              <a:t>                              </a:t>
            </a:r>
            <a:r>
              <a:rPr lang="en-US" sz="1800" b="1" i="0" u="none" strike="noStrike" cap="none">
                <a:solidFill>
                  <a:srgbClr val="0070C0"/>
                </a:solidFill>
                <a:latin typeface="Arial"/>
                <a:ea typeface="Arial"/>
                <a:cs typeface="Arial"/>
                <a:sym typeface="Arial"/>
              </a:rPr>
              <a:t>VALUE</a:t>
            </a:r>
            <a:endParaRPr sz="1800" b="0" i="0" u="none" strike="noStrike" cap="none">
              <a:latin typeface="Arial"/>
              <a:ea typeface="Arial"/>
              <a:cs typeface="Arial"/>
              <a:sym typeface="Arial"/>
            </a:endParaRPr>
          </a:p>
          <a:p>
            <a:pPr marL="0" marR="0" lvl="0" indent="0" algn="l" rtl="0">
              <a:lnSpc>
                <a:spcPct val="100000"/>
              </a:lnSpc>
              <a:spcBef>
                <a:spcPts val="1414"/>
              </a:spcBef>
              <a:spcAft>
                <a:spcPts val="0"/>
              </a:spcAft>
              <a:buNone/>
            </a:pPr>
            <a:r>
              <a:rPr lang="en-US" sz="2400" b="0" i="0" u="none" strike="noStrike" cap="none">
                <a:solidFill>
                  <a:srgbClr val="002060"/>
                </a:solidFill>
                <a:latin typeface="Arial"/>
                <a:ea typeface="Arial"/>
                <a:cs typeface="Arial"/>
                <a:sym typeface="Arial"/>
              </a:rPr>
              <a:t>       </a:t>
            </a:r>
            <a:r>
              <a:rPr lang="en-US" sz="2400" b="1" i="0" u="none" strike="noStrike" cap="none">
                <a:solidFill>
                  <a:srgbClr val="002060"/>
                </a:solidFill>
                <a:latin typeface="Arial"/>
                <a:ea typeface="Arial"/>
                <a:cs typeface="Arial"/>
                <a:sym typeface="Arial"/>
              </a:rPr>
              <a:t>file offset</a:t>
            </a:r>
            <a:r>
              <a:rPr lang="en-US" sz="2400" b="0" i="0" u="none" strike="noStrike" cap="none">
                <a:solidFill>
                  <a:srgbClr val="002060"/>
                </a:solidFill>
                <a:latin typeface="Arial"/>
                <a:ea typeface="Arial"/>
                <a:cs typeface="Arial"/>
                <a:sym typeface="Arial"/>
              </a:rPr>
              <a:t>           </a:t>
            </a:r>
            <a:r>
              <a:rPr lang="en-US" sz="2400" b="1" i="0" u="none" strike="noStrike" cap="none">
                <a:solidFill>
                  <a:srgbClr val="002060"/>
                </a:solidFill>
                <a:latin typeface="Arial"/>
                <a:ea typeface="Arial"/>
                <a:cs typeface="Arial"/>
                <a:sym typeface="Arial"/>
              </a:rPr>
              <a:t> </a:t>
            </a:r>
            <a:r>
              <a:rPr lang="en-US" sz="2400" b="1" i="0" u="none" strike="noStrike" cap="none">
                <a:solidFill>
                  <a:srgbClr val="A5A5A5"/>
                </a:solidFill>
                <a:latin typeface="Arial"/>
                <a:ea typeface="Arial"/>
                <a:cs typeface="Arial"/>
                <a:sym typeface="Arial"/>
              </a:rPr>
              <a:t>entire line of the file </a:t>
            </a:r>
            <a:endParaRPr sz="2400" b="0" i="0" u="none" strike="noStrike" cap="none">
              <a:latin typeface="Arial"/>
              <a:ea typeface="Arial"/>
              <a:cs typeface="Arial"/>
              <a:sym typeface="Arial"/>
            </a:endParaRPr>
          </a:p>
          <a:p>
            <a:pPr marL="0" marR="0" lvl="0" indent="0" algn="l" rtl="0">
              <a:lnSpc>
                <a:spcPct val="100000"/>
              </a:lnSpc>
              <a:spcBef>
                <a:spcPts val="1414"/>
              </a:spcBef>
              <a:spcAft>
                <a:spcPts val="0"/>
              </a:spcAft>
              <a:buNone/>
            </a:pPr>
            <a:r>
              <a:rPr lang="en-US" sz="2400" b="0" i="0" u="none" strike="noStrike" cap="none">
                <a:solidFill>
                  <a:srgbClr val="4B4B4B"/>
                </a:solidFill>
                <a:latin typeface="Arial"/>
                <a:ea typeface="Arial"/>
                <a:cs typeface="Arial"/>
                <a:sym typeface="Arial"/>
              </a:rPr>
              <a:t>           0                         mary worked in army</a:t>
            </a:r>
            <a:endParaRPr sz="2400" b="0" i="0" u="none" strike="noStrike" cap="none">
              <a:latin typeface="Arial"/>
              <a:ea typeface="Arial"/>
              <a:cs typeface="Arial"/>
              <a:sym typeface="Arial"/>
            </a:endParaRPr>
          </a:p>
          <a:p>
            <a:pPr marL="0" marR="0" lvl="0" indent="0" algn="l" rtl="0">
              <a:lnSpc>
                <a:spcPct val="100000"/>
              </a:lnSpc>
              <a:spcBef>
                <a:spcPts val="1414"/>
              </a:spcBef>
              <a:spcAft>
                <a:spcPts val="0"/>
              </a:spcAft>
              <a:buNone/>
            </a:pPr>
            <a:r>
              <a:rPr lang="en-US" sz="2400" b="0" i="0" u="none" strike="noStrike" cap="none">
                <a:solidFill>
                  <a:srgbClr val="4B4B4B"/>
                </a:solidFill>
                <a:latin typeface="Arial"/>
                <a:ea typeface="Arial"/>
                <a:cs typeface="Arial"/>
                <a:sym typeface="Arial"/>
              </a:rPr>
              <a:t> </a:t>
            </a:r>
            <a:endParaRPr sz="2400" b="0" i="0" u="none" strike="noStrike" cap="none">
              <a:latin typeface="Arial"/>
              <a:ea typeface="Arial"/>
              <a:cs typeface="Arial"/>
              <a:sym typeface="Arial"/>
            </a:endParaRPr>
          </a:p>
          <a:p>
            <a:pPr marL="0" marR="0" lvl="0" indent="0" algn="l" rtl="0">
              <a:lnSpc>
                <a:spcPct val="100000"/>
              </a:lnSpc>
              <a:spcBef>
                <a:spcPts val="1414"/>
              </a:spcBef>
              <a:spcAft>
                <a:spcPts val="0"/>
              </a:spcAft>
              <a:buNone/>
            </a:pPr>
            <a:r>
              <a:rPr lang="en-US" sz="2400" b="0" i="0" u="none" strike="noStrike" cap="none">
                <a:solidFill>
                  <a:srgbClr val="4B4B4B"/>
                </a:solidFill>
                <a:latin typeface="Arial"/>
                <a:ea typeface="Arial"/>
                <a:cs typeface="Arial"/>
                <a:sym typeface="Arial"/>
              </a:rPr>
              <a:t>The above (key-value pair) is now going to be fed into the mapper as an input. </a:t>
            </a:r>
            <a:endParaRPr sz="2400" b="0" i="0" u="none" strike="noStrike" cap="none">
              <a:latin typeface="Arial"/>
              <a:ea typeface="Arial"/>
              <a:cs typeface="Arial"/>
              <a:sym typeface="Arial"/>
            </a:endParaRPr>
          </a:p>
        </p:txBody>
      </p:sp>
      <p:sp>
        <p:nvSpPr>
          <p:cNvPr id="581" name="Google Shape;581;p89"/>
          <p:cNvSpPr/>
          <p:nvPr/>
        </p:nvSpPr>
        <p:spPr>
          <a:xfrm>
            <a:off x="8129520" y="5734080"/>
            <a:ext cx="609840" cy="52056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strike="noStrike" cap="none">
                <a:solidFill>
                  <a:srgbClr val="000000"/>
                </a:solidFill>
                <a:latin typeface="Century Schoolbook"/>
                <a:ea typeface="Century Schoolbook"/>
                <a:cs typeface="Century Schoolbook"/>
                <a:sym typeface="Century Schoolbook"/>
              </a:rPr>
              <a:t>24</a:t>
            </a:fld>
            <a:endParaRPr sz="1800" b="0" i="0" u="none" strike="noStrike" cap="none">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85"/>
        <p:cNvGrpSpPr/>
        <p:nvPr/>
      </p:nvGrpSpPr>
      <p:grpSpPr>
        <a:xfrm>
          <a:off x="0" y="0"/>
          <a:ext cx="0" cy="0"/>
          <a:chOff x="0" y="0"/>
          <a:chExt cx="0" cy="0"/>
        </a:xfrm>
      </p:grpSpPr>
      <p:sp>
        <p:nvSpPr>
          <p:cNvPr id="586" name="Google Shape;586;p90"/>
          <p:cNvSpPr/>
          <p:nvPr/>
        </p:nvSpPr>
        <p:spPr>
          <a:xfrm>
            <a:off x="899640" y="1340640"/>
            <a:ext cx="7416720" cy="72000"/>
          </a:xfrm>
          <a:custGeom>
            <a:avLst/>
            <a:gdLst/>
            <a:ahLst/>
            <a:cxnLst/>
            <a:rect l="l" t="t" r="r" b="b"/>
            <a:pathLst>
              <a:path w="21600" h="21600" extrusionOk="0">
                <a:moveTo>
                  <a:pt x="0" y="0"/>
                </a:moveTo>
                <a:lnTo>
                  <a:pt x="21600" y="0"/>
                </a:lnTo>
                <a:lnTo>
                  <a:pt x="21600" y="21600"/>
                </a:lnTo>
                <a:lnTo>
                  <a:pt x="0" y="21600"/>
                </a:lnTo>
                <a:close/>
              </a:path>
            </a:pathLst>
          </a:custGeom>
          <a:solidFill>
            <a:srgbClr val="FFFFFF"/>
          </a:solidFill>
          <a:ln w="25550" cap="flat" cmpd="sng">
            <a:solidFill>
              <a:srgbClr val="FFFFFF"/>
            </a:solidFill>
            <a:prstDash val="solid"/>
            <a:miter lim="8000"/>
            <a:headEnd type="none" w="sm" len="sm"/>
            <a:tailEnd type="none" w="sm" len="sm"/>
          </a:ln>
        </p:spPr>
      </p:sp>
      <p:sp>
        <p:nvSpPr>
          <p:cNvPr id="587" name="Google Shape;587;p90"/>
          <p:cNvSpPr txBox="1"/>
          <p:nvPr/>
        </p:nvSpPr>
        <p:spPr>
          <a:xfrm>
            <a:off x="917640" y="332640"/>
            <a:ext cx="7368840" cy="836280"/>
          </a:xfrm>
          <a:prstGeom prst="rect">
            <a:avLst/>
          </a:prstGeom>
          <a:noFill/>
          <a:ln>
            <a:noFill/>
          </a:ln>
        </p:spPr>
        <p:txBody>
          <a:bodyPr spcFirstLastPara="1" wrap="square" lIns="90000" tIns="45000" rIns="90000" bIns="45000" anchor="t" anchorCtr="0">
            <a:noAutofit/>
          </a:bodyPr>
          <a:lstStyle/>
          <a:p>
            <a:pPr marL="0" marR="0" lvl="0" indent="0" algn="l" rtl="0">
              <a:lnSpc>
                <a:spcPct val="90000"/>
              </a:lnSpc>
              <a:spcBef>
                <a:spcPts val="0"/>
              </a:spcBef>
              <a:spcAft>
                <a:spcPts val="0"/>
              </a:spcAft>
              <a:buNone/>
            </a:pPr>
            <a:r>
              <a:rPr lang="en-US" sz="2800" b="0" i="0" u="none" strike="noStrike" cap="none">
                <a:solidFill>
                  <a:srgbClr val="E58301"/>
                </a:solidFill>
                <a:latin typeface="Arial"/>
                <a:ea typeface="Arial"/>
                <a:cs typeface="Arial"/>
                <a:sym typeface="Arial"/>
              </a:rPr>
              <a:t>Output of the mapper after </a:t>
            </a:r>
            <a:br>
              <a:rPr lang="en-US" sz="1800" b="0" i="0" u="none" strike="noStrike" cap="none"/>
            </a:br>
            <a:r>
              <a:rPr lang="en-US" sz="2800" b="0" i="0" u="none" strike="noStrike" cap="none">
                <a:solidFill>
                  <a:srgbClr val="E58301"/>
                </a:solidFill>
                <a:latin typeface="Arial"/>
                <a:ea typeface="Arial"/>
                <a:cs typeface="Arial"/>
                <a:sym typeface="Arial"/>
              </a:rPr>
              <a:t>processing  the entire file </a:t>
            </a:r>
            <a:endParaRPr sz="2800" b="0" i="0" u="none" strike="noStrike" cap="none">
              <a:latin typeface="Arial"/>
              <a:ea typeface="Arial"/>
              <a:cs typeface="Arial"/>
              <a:sym typeface="Arial"/>
            </a:endParaRPr>
          </a:p>
        </p:txBody>
      </p:sp>
      <p:sp>
        <p:nvSpPr>
          <p:cNvPr id="588" name="Google Shape;588;p90"/>
          <p:cNvSpPr txBox="1"/>
          <p:nvPr/>
        </p:nvSpPr>
        <p:spPr>
          <a:xfrm>
            <a:off x="917640" y="1525680"/>
            <a:ext cx="7368840" cy="4570200"/>
          </a:xfrm>
          <a:prstGeom prst="rect">
            <a:avLst/>
          </a:prstGeom>
          <a:noFill/>
          <a:ln>
            <a:noFill/>
          </a:ln>
        </p:spPr>
        <p:txBody>
          <a:bodyPr spcFirstLastPara="1" wrap="square" lIns="90000" tIns="45000" rIns="90000" bIns="45000" anchor="t" anchorCtr="0">
            <a:noAutofit/>
          </a:bodyPr>
          <a:lstStyle/>
          <a:p>
            <a:pPr marL="0" marR="0" lvl="0" indent="0" algn="l" rtl="0">
              <a:lnSpc>
                <a:spcPct val="80000"/>
              </a:lnSpc>
              <a:spcBef>
                <a:spcPts val="0"/>
              </a:spcBef>
              <a:spcAft>
                <a:spcPts val="0"/>
              </a:spcAft>
              <a:buNone/>
            </a:pPr>
            <a:r>
              <a:rPr lang="en-US" sz="1700" b="1" i="0" u="none" strike="noStrike" cap="none">
                <a:solidFill>
                  <a:srgbClr val="4B4B4B"/>
                </a:solidFill>
                <a:latin typeface="Arial"/>
                <a:ea typeface="Arial"/>
                <a:cs typeface="Arial"/>
                <a:sym typeface="Arial"/>
              </a:rPr>
              <a:t>   KEY                    VALUE </a:t>
            </a:r>
            <a:endParaRPr sz="17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1700" b="0" i="0" u="none" strike="noStrike" cap="none">
                <a:solidFill>
                  <a:srgbClr val="4B4B4B"/>
                </a:solidFill>
                <a:latin typeface="Arial"/>
                <a:ea typeface="Arial"/>
                <a:cs typeface="Arial"/>
                <a:sym typeface="Arial"/>
              </a:rPr>
              <a:t>    amry                   mary </a:t>
            </a:r>
            <a:endParaRPr sz="17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1700" b="0" i="0" u="none" strike="noStrike" cap="none">
                <a:solidFill>
                  <a:srgbClr val="4B4B4B"/>
                </a:solidFill>
                <a:latin typeface="Arial"/>
                <a:ea typeface="Arial"/>
                <a:cs typeface="Arial"/>
                <a:sym typeface="Arial"/>
              </a:rPr>
              <a:t>    dekorw                worked</a:t>
            </a:r>
            <a:endParaRPr sz="17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1700" b="0" i="0" u="none" strike="noStrike" cap="none">
                <a:solidFill>
                  <a:srgbClr val="4B4B4B"/>
                </a:solidFill>
                <a:latin typeface="Arial"/>
                <a:ea typeface="Arial"/>
                <a:cs typeface="Arial"/>
                <a:sym typeface="Arial"/>
              </a:rPr>
              <a:t>    in                          in </a:t>
            </a:r>
            <a:endParaRPr sz="17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1700" b="0" i="0" u="none" strike="noStrike" cap="none">
                <a:solidFill>
                  <a:srgbClr val="4B4B4B"/>
                </a:solidFill>
                <a:latin typeface="Arial"/>
                <a:ea typeface="Arial"/>
                <a:cs typeface="Arial"/>
                <a:sym typeface="Arial"/>
              </a:rPr>
              <a:t>    eht                        the </a:t>
            </a:r>
            <a:endParaRPr sz="17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1700" b="0" i="0" u="none" strike="noStrike" cap="none">
                <a:solidFill>
                  <a:srgbClr val="4B4B4B"/>
                </a:solidFill>
                <a:latin typeface="Arial"/>
                <a:ea typeface="Arial"/>
                <a:cs typeface="Arial"/>
                <a:sym typeface="Arial"/>
              </a:rPr>
              <a:t>    amry                    army </a:t>
            </a:r>
            <a:endParaRPr sz="17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1700" b="0" i="0" u="none" strike="noStrike" cap="none">
                <a:solidFill>
                  <a:srgbClr val="4B4B4B"/>
                </a:solidFill>
                <a:latin typeface="Arial"/>
                <a:ea typeface="Arial"/>
                <a:cs typeface="Arial"/>
                <a:sym typeface="Arial"/>
              </a:rPr>
              <a:t>    loop                       loop </a:t>
            </a:r>
            <a:endParaRPr sz="17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1700" b="0" i="0" u="none" strike="noStrike" cap="none">
                <a:solidFill>
                  <a:srgbClr val="4B4B4B"/>
                </a:solidFill>
                <a:latin typeface="Arial"/>
                <a:ea typeface="Arial"/>
                <a:cs typeface="Arial"/>
                <a:sym typeface="Arial"/>
              </a:rPr>
              <a:t>    efll                         fell </a:t>
            </a:r>
            <a:endParaRPr sz="17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1700" b="0" i="0" u="none" strike="noStrike" cap="none">
                <a:solidFill>
                  <a:srgbClr val="4B4B4B"/>
                </a:solidFill>
                <a:latin typeface="Arial"/>
                <a:ea typeface="Arial"/>
                <a:cs typeface="Arial"/>
                <a:sym typeface="Arial"/>
              </a:rPr>
              <a:t>    inot                        into</a:t>
            </a:r>
            <a:endParaRPr sz="17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1700" b="0" i="0" u="none" strike="noStrike" cap="none">
                <a:solidFill>
                  <a:srgbClr val="4B4B4B"/>
                </a:solidFill>
                <a:latin typeface="Arial"/>
                <a:ea typeface="Arial"/>
                <a:cs typeface="Arial"/>
                <a:sym typeface="Arial"/>
              </a:rPr>
              <a:t>    eht                         the </a:t>
            </a:r>
            <a:endParaRPr sz="17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1700" b="0" i="0" u="none" strike="noStrike" cap="none">
                <a:solidFill>
                  <a:srgbClr val="4B4B4B"/>
                </a:solidFill>
                <a:latin typeface="Arial"/>
                <a:ea typeface="Arial"/>
                <a:cs typeface="Arial"/>
                <a:sym typeface="Arial"/>
              </a:rPr>
              <a:t>    loop                       pool </a:t>
            </a:r>
            <a:endParaRPr sz="17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1700" b="0" i="0" u="none" strike="noStrike" cap="none">
                <a:solidFill>
                  <a:srgbClr val="4B4B4B"/>
                </a:solidFill>
                <a:latin typeface="Arial"/>
                <a:ea typeface="Arial"/>
                <a:cs typeface="Arial"/>
                <a:sym typeface="Arial"/>
              </a:rPr>
              <a:t>    </a:t>
            </a:r>
            <a:endParaRPr sz="1700" b="0" i="0" u="none" strike="noStrike" cap="none">
              <a:latin typeface="Arial"/>
              <a:ea typeface="Arial"/>
              <a:cs typeface="Arial"/>
              <a:sym typeface="Arial"/>
            </a:endParaRPr>
          </a:p>
        </p:txBody>
      </p:sp>
      <p:sp>
        <p:nvSpPr>
          <p:cNvPr id="589" name="Google Shape;589;p90"/>
          <p:cNvSpPr/>
          <p:nvPr/>
        </p:nvSpPr>
        <p:spPr>
          <a:xfrm>
            <a:off x="8129520" y="5734080"/>
            <a:ext cx="609840" cy="52056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strike="noStrike" cap="none">
                <a:solidFill>
                  <a:srgbClr val="000000"/>
                </a:solidFill>
                <a:latin typeface="Century Schoolbook"/>
                <a:ea typeface="Century Schoolbook"/>
                <a:cs typeface="Century Schoolbook"/>
                <a:sym typeface="Century Schoolbook"/>
              </a:rPr>
              <a:t>25</a:t>
            </a:fld>
            <a:endParaRPr sz="1800" b="0" i="0" u="none" strike="noStrike" cap="none">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3"/>
        <p:cNvGrpSpPr/>
        <p:nvPr/>
      </p:nvGrpSpPr>
      <p:grpSpPr>
        <a:xfrm>
          <a:off x="0" y="0"/>
          <a:ext cx="0" cy="0"/>
          <a:chOff x="0" y="0"/>
          <a:chExt cx="0" cy="0"/>
        </a:xfrm>
      </p:grpSpPr>
      <p:sp>
        <p:nvSpPr>
          <p:cNvPr id="594" name="Google Shape;594;p91"/>
          <p:cNvSpPr/>
          <p:nvPr/>
        </p:nvSpPr>
        <p:spPr>
          <a:xfrm>
            <a:off x="899640" y="1340640"/>
            <a:ext cx="7416720" cy="72000"/>
          </a:xfrm>
          <a:custGeom>
            <a:avLst/>
            <a:gdLst/>
            <a:ahLst/>
            <a:cxnLst/>
            <a:rect l="l" t="t" r="r" b="b"/>
            <a:pathLst>
              <a:path w="21600" h="21600" extrusionOk="0">
                <a:moveTo>
                  <a:pt x="0" y="0"/>
                </a:moveTo>
                <a:lnTo>
                  <a:pt x="21600" y="0"/>
                </a:lnTo>
                <a:lnTo>
                  <a:pt x="21600" y="21600"/>
                </a:lnTo>
                <a:lnTo>
                  <a:pt x="0" y="21600"/>
                </a:lnTo>
                <a:close/>
              </a:path>
            </a:pathLst>
          </a:custGeom>
          <a:solidFill>
            <a:srgbClr val="FFFFFF"/>
          </a:solidFill>
          <a:ln w="25550" cap="flat" cmpd="sng">
            <a:solidFill>
              <a:srgbClr val="FFFFFF"/>
            </a:solidFill>
            <a:prstDash val="solid"/>
            <a:miter lim="8000"/>
            <a:headEnd type="none" w="sm" len="sm"/>
            <a:tailEnd type="none" w="sm" len="sm"/>
          </a:ln>
        </p:spPr>
      </p:sp>
      <p:sp>
        <p:nvSpPr>
          <p:cNvPr id="595" name="Google Shape;595;p91"/>
          <p:cNvSpPr txBox="1"/>
          <p:nvPr/>
        </p:nvSpPr>
        <p:spPr>
          <a:xfrm>
            <a:off x="917640" y="506520"/>
            <a:ext cx="7368840" cy="836280"/>
          </a:xfrm>
          <a:prstGeom prst="rect">
            <a:avLst/>
          </a:prstGeom>
          <a:noFill/>
          <a:ln>
            <a:noFill/>
          </a:ln>
        </p:spPr>
        <p:txBody>
          <a:bodyPr spcFirstLastPara="1" wrap="square" lIns="90000" tIns="45000" rIns="90000" bIns="45000" anchor="t" anchorCtr="0">
            <a:noAutofit/>
          </a:bodyPr>
          <a:lstStyle/>
          <a:p>
            <a:pPr marL="0" marR="0" lvl="0" indent="0" algn="l" rtl="0">
              <a:lnSpc>
                <a:spcPct val="90000"/>
              </a:lnSpc>
              <a:spcBef>
                <a:spcPts val="0"/>
              </a:spcBef>
              <a:spcAft>
                <a:spcPts val="0"/>
              </a:spcAft>
              <a:buNone/>
            </a:pPr>
            <a:r>
              <a:rPr lang="en-US" sz="2800" b="0" i="0" u="none" strike="noStrike" cap="none">
                <a:solidFill>
                  <a:srgbClr val="E58301"/>
                </a:solidFill>
                <a:latin typeface="Arial"/>
                <a:ea typeface="Arial"/>
                <a:cs typeface="Arial"/>
                <a:sym typeface="Arial"/>
              </a:rPr>
              <a:t>Output after sorting the keys </a:t>
            </a:r>
            <a:endParaRPr sz="2800" b="0" i="0" u="none" strike="noStrike" cap="none">
              <a:latin typeface="Arial"/>
              <a:ea typeface="Arial"/>
              <a:cs typeface="Arial"/>
              <a:sym typeface="Arial"/>
            </a:endParaRPr>
          </a:p>
        </p:txBody>
      </p:sp>
      <p:sp>
        <p:nvSpPr>
          <p:cNvPr id="596" name="Google Shape;596;p91"/>
          <p:cNvSpPr txBox="1"/>
          <p:nvPr/>
        </p:nvSpPr>
        <p:spPr>
          <a:xfrm>
            <a:off x="917640" y="1525680"/>
            <a:ext cx="7368840" cy="4570200"/>
          </a:xfrm>
          <a:prstGeom prst="rect">
            <a:avLst/>
          </a:prstGeom>
          <a:noFill/>
          <a:ln>
            <a:noFill/>
          </a:ln>
        </p:spPr>
        <p:txBody>
          <a:bodyPr spcFirstLastPara="1" wrap="square" lIns="90000" tIns="45000" rIns="90000" bIns="45000" anchor="t" anchorCtr="0">
            <a:noAutofit/>
          </a:bodyPr>
          <a:lstStyle/>
          <a:p>
            <a:pPr marL="0" marR="0" lvl="0" indent="0" algn="l" rtl="0">
              <a:lnSpc>
                <a:spcPct val="80000"/>
              </a:lnSpc>
              <a:spcBef>
                <a:spcPts val="0"/>
              </a:spcBef>
              <a:spcAft>
                <a:spcPts val="0"/>
              </a:spcAft>
              <a:buNone/>
            </a:pPr>
            <a:r>
              <a:rPr lang="en-US" sz="1300" b="1" i="0" u="none" strike="noStrike" cap="none">
                <a:solidFill>
                  <a:srgbClr val="4B4B4B"/>
                </a:solidFill>
                <a:latin typeface="Arial"/>
                <a:ea typeface="Arial"/>
                <a:cs typeface="Arial"/>
                <a:sym typeface="Arial"/>
              </a:rPr>
              <a:t>    KEY                  VALUE </a:t>
            </a:r>
            <a:endParaRPr sz="13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1300" b="0" i="0" u="none" strike="noStrike" cap="none">
                <a:solidFill>
                  <a:srgbClr val="4B4B4B"/>
                </a:solidFill>
                <a:latin typeface="Arial"/>
                <a:ea typeface="Arial"/>
                <a:cs typeface="Arial"/>
                <a:sym typeface="Arial"/>
              </a:rPr>
              <a:t>    amry                   mary </a:t>
            </a:r>
            <a:endParaRPr sz="13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1300" b="0" i="0" u="none" strike="noStrike" cap="none">
                <a:solidFill>
                  <a:srgbClr val="4B4B4B"/>
                </a:solidFill>
                <a:latin typeface="Arial"/>
                <a:ea typeface="Arial"/>
                <a:cs typeface="Arial"/>
                <a:sym typeface="Arial"/>
              </a:rPr>
              <a:t>    amry                   army </a:t>
            </a:r>
            <a:endParaRPr sz="13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1300" b="0" i="0" u="none" strike="noStrike" cap="none">
                <a:solidFill>
                  <a:srgbClr val="4B4B4B"/>
                </a:solidFill>
                <a:latin typeface="Arial"/>
                <a:ea typeface="Arial"/>
                <a:cs typeface="Arial"/>
                <a:sym typeface="Arial"/>
              </a:rPr>
              <a:t>    dekorw                worked</a:t>
            </a:r>
            <a:endParaRPr sz="13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1300" b="0" i="0" u="none" strike="noStrike" cap="none">
                <a:solidFill>
                  <a:srgbClr val="4B4B4B"/>
                </a:solidFill>
                <a:latin typeface="Arial"/>
                <a:ea typeface="Arial"/>
                <a:cs typeface="Arial"/>
                <a:sym typeface="Arial"/>
              </a:rPr>
              <a:t>     eht                       the </a:t>
            </a:r>
            <a:endParaRPr sz="13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1300" b="0" i="0" u="none" strike="noStrike" cap="none">
                <a:solidFill>
                  <a:srgbClr val="4B4B4B"/>
                </a:solidFill>
                <a:latin typeface="Arial"/>
                <a:ea typeface="Arial"/>
                <a:cs typeface="Arial"/>
                <a:sym typeface="Arial"/>
              </a:rPr>
              <a:t>     eht                       the </a:t>
            </a:r>
            <a:endParaRPr sz="13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1300" b="0" i="0" u="none" strike="noStrike" cap="none">
                <a:solidFill>
                  <a:srgbClr val="4B4B4B"/>
                </a:solidFill>
                <a:latin typeface="Arial"/>
                <a:ea typeface="Arial"/>
                <a:cs typeface="Arial"/>
                <a:sym typeface="Arial"/>
              </a:rPr>
              <a:t>      in                          in </a:t>
            </a:r>
            <a:endParaRPr sz="13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1300" b="0" i="0" u="none" strike="noStrike" cap="none">
                <a:solidFill>
                  <a:srgbClr val="4B4B4B"/>
                </a:solidFill>
                <a:latin typeface="Arial"/>
                <a:ea typeface="Arial"/>
                <a:cs typeface="Arial"/>
                <a:sym typeface="Arial"/>
              </a:rPr>
              <a:t>     inot                       into</a:t>
            </a:r>
            <a:endParaRPr sz="13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1300" b="0" i="0" u="none" strike="noStrike" cap="none">
                <a:solidFill>
                  <a:srgbClr val="4B4B4B"/>
                </a:solidFill>
                <a:latin typeface="Arial"/>
                <a:ea typeface="Arial"/>
                <a:cs typeface="Arial"/>
                <a:sym typeface="Arial"/>
              </a:rPr>
              <a:t>     loop                      loop </a:t>
            </a:r>
            <a:endParaRPr sz="13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1300" b="0" i="0" u="none" strike="noStrike" cap="none">
                <a:solidFill>
                  <a:srgbClr val="4B4B4B"/>
                </a:solidFill>
                <a:latin typeface="Arial"/>
                <a:ea typeface="Arial"/>
                <a:cs typeface="Arial"/>
                <a:sym typeface="Arial"/>
              </a:rPr>
              <a:t>     loop                       pool </a:t>
            </a:r>
            <a:endParaRPr sz="13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1300" b="0" i="0" u="none" strike="noStrike" cap="none">
                <a:solidFill>
                  <a:srgbClr val="4B4B4B"/>
                </a:solidFill>
                <a:latin typeface="Arial"/>
                <a:ea typeface="Arial"/>
                <a:cs typeface="Arial"/>
                <a:sym typeface="Arial"/>
              </a:rPr>
              <a:t>    efll                          fell </a:t>
            </a:r>
            <a:endParaRPr sz="13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1300" b="0" i="0" u="none" strike="noStrike" cap="none">
                <a:solidFill>
                  <a:srgbClr val="4B4B4B"/>
                </a:solidFill>
                <a:latin typeface="Arial"/>
                <a:ea typeface="Arial"/>
                <a:cs typeface="Arial"/>
                <a:sym typeface="Arial"/>
              </a:rPr>
              <a:t>    </a:t>
            </a:r>
            <a:endParaRPr sz="13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1300" b="0" i="0" u="none" strike="noStrike" cap="none">
                <a:solidFill>
                  <a:srgbClr val="4B4B4B"/>
                </a:solidFill>
                <a:latin typeface="Arial"/>
                <a:ea typeface="Arial"/>
                <a:cs typeface="Arial"/>
                <a:sym typeface="Arial"/>
              </a:rPr>
              <a:t>    </a:t>
            </a:r>
            <a:endParaRPr sz="1300" b="0" i="0" u="none" strike="noStrike" cap="none">
              <a:latin typeface="Arial"/>
              <a:ea typeface="Arial"/>
              <a:cs typeface="Arial"/>
              <a:sym typeface="Arial"/>
            </a:endParaRPr>
          </a:p>
        </p:txBody>
      </p:sp>
      <p:sp>
        <p:nvSpPr>
          <p:cNvPr id="597" name="Google Shape;597;p91"/>
          <p:cNvSpPr/>
          <p:nvPr/>
        </p:nvSpPr>
        <p:spPr>
          <a:xfrm>
            <a:off x="8129520" y="5734080"/>
            <a:ext cx="609840" cy="52056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strike="noStrike" cap="none">
                <a:solidFill>
                  <a:srgbClr val="000000"/>
                </a:solidFill>
                <a:latin typeface="Century Schoolbook"/>
                <a:ea typeface="Century Schoolbook"/>
                <a:cs typeface="Century Schoolbook"/>
                <a:sym typeface="Century Schoolbook"/>
              </a:rPr>
              <a:t>26</a:t>
            </a:fld>
            <a:endParaRPr sz="1800" b="0" i="0" u="none" strike="noStrike" cap="none">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01"/>
        <p:cNvGrpSpPr/>
        <p:nvPr/>
      </p:nvGrpSpPr>
      <p:grpSpPr>
        <a:xfrm>
          <a:off x="0" y="0"/>
          <a:ext cx="0" cy="0"/>
          <a:chOff x="0" y="0"/>
          <a:chExt cx="0" cy="0"/>
        </a:xfrm>
      </p:grpSpPr>
      <p:sp>
        <p:nvSpPr>
          <p:cNvPr id="602" name="Google Shape;602;p92"/>
          <p:cNvSpPr/>
          <p:nvPr/>
        </p:nvSpPr>
        <p:spPr>
          <a:xfrm>
            <a:off x="899640" y="1340640"/>
            <a:ext cx="7416720" cy="72000"/>
          </a:xfrm>
          <a:custGeom>
            <a:avLst/>
            <a:gdLst/>
            <a:ahLst/>
            <a:cxnLst/>
            <a:rect l="l" t="t" r="r" b="b"/>
            <a:pathLst>
              <a:path w="21600" h="21600" extrusionOk="0">
                <a:moveTo>
                  <a:pt x="0" y="0"/>
                </a:moveTo>
                <a:lnTo>
                  <a:pt x="21600" y="0"/>
                </a:lnTo>
                <a:lnTo>
                  <a:pt x="21600" y="21600"/>
                </a:lnTo>
                <a:lnTo>
                  <a:pt x="0" y="21600"/>
                </a:lnTo>
                <a:close/>
              </a:path>
            </a:pathLst>
          </a:custGeom>
          <a:solidFill>
            <a:srgbClr val="FFFFFF"/>
          </a:solidFill>
          <a:ln w="25550" cap="flat" cmpd="sng">
            <a:solidFill>
              <a:srgbClr val="FFFFFF"/>
            </a:solidFill>
            <a:prstDash val="solid"/>
            <a:miter lim="8000"/>
            <a:headEnd type="none" w="sm" len="sm"/>
            <a:tailEnd type="none" w="sm" len="sm"/>
          </a:ln>
        </p:spPr>
      </p:sp>
      <p:sp>
        <p:nvSpPr>
          <p:cNvPr id="603" name="Google Shape;603;p92"/>
          <p:cNvSpPr txBox="1"/>
          <p:nvPr/>
        </p:nvSpPr>
        <p:spPr>
          <a:xfrm>
            <a:off x="917640" y="506520"/>
            <a:ext cx="7368840" cy="836280"/>
          </a:xfrm>
          <a:prstGeom prst="rect">
            <a:avLst/>
          </a:prstGeom>
          <a:noFill/>
          <a:ln>
            <a:noFill/>
          </a:ln>
        </p:spPr>
        <p:txBody>
          <a:bodyPr spcFirstLastPara="1" wrap="square" lIns="90000" tIns="45000" rIns="90000" bIns="45000" anchor="t" anchorCtr="0">
            <a:noAutofit/>
          </a:bodyPr>
          <a:lstStyle/>
          <a:p>
            <a:pPr marL="0" marR="0" lvl="0" indent="0" algn="l" rtl="0">
              <a:lnSpc>
                <a:spcPct val="90000"/>
              </a:lnSpc>
              <a:spcBef>
                <a:spcPts val="0"/>
              </a:spcBef>
              <a:spcAft>
                <a:spcPts val="0"/>
              </a:spcAft>
              <a:buNone/>
            </a:pPr>
            <a:r>
              <a:rPr lang="en-US" sz="2500" b="0" i="0" u="none" strike="noStrike" cap="none">
                <a:solidFill>
                  <a:srgbClr val="E58301"/>
                </a:solidFill>
                <a:latin typeface="Arial"/>
                <a:ea typeface="Arial"/>
                <a:cs typeface="Arial"/>
                <a:sym typeface="Arial"/>
              </a:rPr>
              <a:t>Output after shuffling the keys</a:t>
            </a:r>
            <a:br>
              <a:rPr lang="en-US" sz="1800" b="0" i="0" u="none" strike="noStrike" cap="none"/>
            </a:br>
            <a:r>
              <a:rPr lang="en-US" sz="2500" b="0" i="0" u="none" strike="noStrike" cap="none">
                <a:solidFill>
                  <a:srgbClr val="E58301"/>
                </a:solidFill>
                <a:latin typeface="Arial"/>
                <a:ea typeface="Arial"/>
                <a:cs typeface="Arial"/>
                <a:sym typeface="Arial"/>
              </a:rPr>
              <a:t>(aggregation of duplicate keys)</a:t>
            </a:r>
            <a:endParaRPr sz="2500" b="0" i="0" u="none" strike="noStrike" cap="none">
              <a:latin typeface="Arial"/>
              <a:ea typeface="Arial"/>
              <a:cs typeface="Arial"/>
              <a:sym typeface="Arial"/>
            </a:endParaRPr>
          </a:p>
        </p:txBody>
      </p:sp>
      <p:sp>
        <p:nvSpPr>
          <p:cNvPr id="604" name="Google Shape;604;p92"/>
          <p:cNvSpPr txBox="1"/>
          <p:nvPr/>
        </p:nvSpPr>
        <p:spPr>
          <a:xfrm>
            <a:off x="917640" y="1525680"/>
            <a:ext cx="7368840" cy="4570200"/>
          </a:xfrm>
          <a:prstGeom prst="rect">
            <a:avLst/>
          </a:prstGeom>
          <a:noFill/>
          <a:ln>
            <a:noFill/>
          </a:ln>
        </p:spPr>
        <p:txBody>
          <a:bodyPr spcFirstLastPara="1" wrap="square" lIns="90000" tIns="45000" rIns="90000" bIns="45000" anchor="t" anchorCtr="0">
            <a:noAutofit/>
          </a:bodyPr>
          <a:lstStyle/>
          <a:p>
            <a:pPr marL="0" marR="0" lvl="0" indent="0" algn="l" rtl="0">
              <a:lnSpc>
                <a:spcPct val="80000"/>
              </a:lnSpc>
              <a:spcBef>
                <a:spcPts val="0"/>
              </a:spcBef>
              <a:spcAft>
                <a:spcPts val="0"/>
              </a:spcAft>
              <a:buNone/>
            </a:pPr>
            <a:r>
              <a:rPr lang="en-US" sz="2200" b="1" i="0" u="none" strike="noStrike" cap="none">
                <a:solidFill>
                  <a:srgbClr val="4B4B4B"/>
                </a:solidFill>
                <a:latin typeface="Arial"/>
                <a:ea typeface="Arial"/>
                <a:cs typeface="Arial"/>
                <a:sym typeface="Arial"/>
              </a:rPr>
              <a:t>    KEY                    VALUE </a:t>
            </a:r>
            <a:endParaRPr sz="22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2200" b="0" i="0" u="none" strike="noStrike" cap="none">
                <a:solidFill>
                  <a:srgbClr val="4B4B4B"/>
                </a:solidFill>
                <a:latin typeface="Arial"/>
                <a:ea typeface="Arial"/>
                <a:cs typeface="Arial"/>
                <a:sym typeface="Arial"/>
              </a:rPr>
              <a:t>    </a:t>
            </a:r>
            <a:r>
              <a:rPr lang="en-US" sz="2200" b="1" i="0" u="none" strike="noStrike" cap="none">
                <a:solidFill>
                  <a:srgbClr val="FF0000"/>
                </a:solidFill>
                <a:latin typeface="Arial"/>
                <a:ea typeface="Arial"/>
                <a:cs typeface="Arial"/>
                <a:sym typeface="Arial"/>
              </a:rPr>
              <a:t>amry</a:t>
            </a:r>
            <a:r>
              <a:rPr lang="en-US" sz="2200" b="0" i="0" u="none" strike="noStrike" cap="none">
                <a:solidFill>
                  <a:srgbClr val="4B4B4B"/>
                </a:solidFill>
                <a:latin typeface="Arial"/>
                <a:ea typeface="Arial"/>
                <a:cs typeface="Arial"/>
                <a:sym typeface="Arial"/>
              </a:rPr>
              <a:t>                   mary, army </a:t>
            </a:r>
            <a:endParaRPr sz="22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2200" b="0" i="0" u="none" strike="noStrike" cap="none">
                <a:solidFill>
                  <a:srgbClr val="4B4B4B"/>
                </a:solidFill>
                <a:latin typeface="Arial"/>
                <a:ea typeface="Arial"/>
                <a:cs typeface="Arial"/>
                <a:sym typeface="Arial"/>
              </a:rPr>
              <a:t>    dekorw                 worked</a:t>
            </a:r>
            <a:endParaRPr sz="22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2200" b="1" i="0" u="none" strike="noStrike" cap="none">
                <a:solidFill>
                  <a:srgbClr val="FF0000"/>
                </a:solidFill>
                <a:latin typeface="Arial"/>
                <a:ea typeface="Arial"/>
                <a:cs typeface="Arial"/>
                <a:sym typeface="Arial"/>
              </a:rPr>
              <a:t>     eht                       </a:t>
            </a:r>
            <a:r>
              <a:rPr lang="en-US" sz="2200" b="0" i="0" u="none" strike="noStrike" cap="none">
                <a:solidFill>
                  <a:srgbClr val="4B4B4B"/>
                </a:solidFill>
                <a:latin typeface="Arial"/>
                <a:ea typeface="Arial"/>
                <a:cs typeface="Arial"/>
                <a:sym typeface="Arial"/>
              </a:rPr>
              <a:t>the,the </a:t>
            </a:r>
            <a:endParaRPr sz="22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2200" b="0" i="0" u="none" strike="noStrike" cap="none">
                <a:solidFill>
                  <a:srgbClr val="4B4B4B"/>
                </a:solidFill>
                <a:latin typeface="Arial"/>
                <a:ea typeface="Arial"/>
                <a:cs typeface="Arial"/>
                <a:sym typeface="Arial"/>
              </a:rPr>
              <a:t>        in                          in </a:t>
            </a:r>
            <a:endParaRPr sz="22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2200" b="0" i="0" u="none" strike="noStrike" cap="none">
                <a:solidFill>
                  <a:srgbClr val="4B4B4B"/>
                </a:solidFill>
                <a:latin typeface="Arial"/>
                <a:ea typeface="Arial"/>
                <a:cs typeface="Arial"/>
                <a:sym typeface="Arial"/>
              </a:rPr>
              <a:t>     inot                         into</a:t>
            </a:r>
            <a:endParaRPr sz="22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2200" b="1" i="0" u="none" strike="noStrike" cap="none">
                <a:solidFill>
                  <a:srgbClr val="FF0000"/>
                </a:solidFill>
                <a:latin typeface="Arial"/>
                <a:ea typeface="Arial"/>
                <a:cs typeface="Arial"/>
                <a:sym typeface="Arial"/>
              </a:rPr>
              <a:t>     loop                    </a:t>
            </a:r>
            <a:r>
              <a:rPr lang="en-US" sz="2200" b="0" i="0" u="none" strike="noStrike" cap="none">
                <a:solidFill>
                  <a:srgbClr val="4B4B4B"/>
                </a:solidFill>
                <a:latin typeface="Arial"/>
                <a:ea typeface="Arial"/>
                <a:cs typeface="Arial"/>
                <a:sym typeface="Arial"/>
              </a:rPr>
              <a:t>loop, pool </a:t>
            </a:r>
            <a:endParaRPr sz="22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2200" b="0" i="0" u="none" strike="noStrike" cap="none">
                <a:solidFill>
                  <a:srgbClr val="4B4B4B"/>
                </a:solidFill>
                <a:latin typeface="Arial"/>
                <a:ea typeface="Arial"/>
                <a:cs typeface="Arial"/>
                <a:sym typeface="Arial"/>
              </a:rPr>
              <a:t>      efll                        fell </a:t>
            </a:r>
            <a:endParaRPr sz="22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2200" b="0" i="0" u="none" strike="noStrike" cap="none">
                <a:solidFill>
                  <a:srgbClr val="4B4B4B"/>
                </a:solidFill>
                <a:latin typeface="Arial"/>
                <a:ea typeface="Arial"/>
                <a:cs typeface="Arial"/>
                <a:sym typeface="Arial"/>
              </a:rPr>
              <a:t>    </a:t>
            </a:r>
            <a:endParaRPr sz="22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2200" b="0" i="0" u="none" strike="noStrike" cap="none">
                <a:solidFill>
                  <a:srgbClr val="4B4B4B"/>
                </a:solidFill>
                <a:latin typeface="Arial"/>
                <a:ea typeface="Arial"/>
                <a:cs typeface="Arial"/>
                <a:sym typeface="Arial"/>
              </a:rPr>
              <a:t>    </a:t>
            </a:r>
            <a:endParaRPr sz="2200" b="0" i="0" u="none" strike="noStrike" cap="none">
              <a:latin typeface="Arial"/>
              <a:ea typeface="Arial"/>
              <a:cs typeface="Arial"/>
              <a:sym typeface="Arial"/>
            </a:endParaRPr>
          </a:p>
        </p:txBody>
      </p:sp>
      <p:sp>
        <p:nvSpPr>
          <p:cNvPr id="605" name="Google Shape;605;p92"/>
          <p:cNvSpPr/>
          <p:nvPr/>
        </p:nvSpPr>
        <p:spPr>
          <a:xfrm>
            <a:off x="8129520" y="5733360"/>
            <a:ext cx="609840" cy="52056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strike="noStrike" cap="none">
                <a:solidFill>
                  <a:srgbClr val="000000"/>
                </a:solidFill>
                <a:latin typeface="Century Schoolbook"/>
                <a:ea typeface="Century Schoolbook"/>
                <a:cs typeface="Century Schoolbook"/>
                <a:sym typeface="Century Schoolbook"/>
              </a:rPr>
              <a:t>27</a:t>
            </a:fld>
            <a:endParaRPr sz="1800" b="0" i="0" u="none" strike="noStrike" cap="none">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09"/>
        <p:cNvGrpSpPr/>
        <p:nvPr/>
      </p:nvGrpSpPr>
      <p:grpSpPr>
        <a:xfrm>
          <a:off x="0" y="0"/>
          <a:ext cx="0" cy="0"/>
          <a:chOff x="0" y="0"/>
          <a:chExt cx="0" cy="0"/>
        </a:xfrm>
      </p:grpSpPr>
      <p:sp>
        <p:nvSpPr>
          <p:cNvPr id="610" name="Google Shape;610;p93"/>
          <p:cNvSpPr/>
          <p:nvPr/>
        </p:nvSpPr>
        <p:spPr>
          <a:xfrm>
            <a:off x="899640" y="1340640"/>
            <a:ext cx="7416720" cy="72000"/>
          </a:xfrm>
          <a:custGeom>
            <a:avLst/>
            <a:gdLst/>
            <a:ahLst/>
            <a:cxnLst/>
            <a:rect l="l" t="t" r="r" b="b"/>
            <a:pathLst>
              <a:path w="21600" h="21600" extrusionOk="0">
                <a:moveTo>
                  <a:pt x="0" y="0"/>
                </a:moveTo>
                <a:lnTo>
                  <a:pt x="21600" y="0"/>
                </a:lnTo>
                <a:lnTo>
                  <a:pt x="21600" y="21600"/>
                </a:lnTo>
                <a:lnTo>
                  <a:pt x="0" y="21600"/>
                </a:lnTo>
                <a:close/>
              </a:path>
            </a:pathLst>
          </a:custGeom>
          <a:solidFill>
            <a:srgbClr val="FFFFFF"/>
          </a:solidFill>
          <a:ln w="25550" cap="flat" cmpd="sng">
            <a:solidFill>
              <a:srgbClr val="FFFFFF"/>
            </a:solidFill>
            <a:prstDash val="solid"/>
            <a:miter lim="8000"/>
            <a:headEnd type="none" w="sm" len="sm"/>
            <a:tailEnd type="none" w="sm" len="sm"/>
          </a:ln>
        </p:spPr>
      </p:sp>
      <p:sp>
        <p:nvSpPr>
          <p:cNvPr id="611" name="Google Shape;611;p93"/>
          <p:cNvSpPr txBox="1"/>
          <p:nvPr/>
        </p:nvSpPr>
        <p:spPr>
          <a:xfrm>
            <a:off x="917640" y="506520"/>
            <a:ext cx="7368840" cy="836280"/>
          </a:xfrm>
          <a:prstGeom prst="rect">
            <a:avLst/>
          </a:prstGeom>
          <a:noFill/>
          <a:ln>
            <a:noFill/>
          </a:ln>
        </p:spPr>
        <p:txBody>
          <a:bodyPr spcFirstLastPara="1" wrap="square" lIns="90000" tIns="45000" rIns="90000" bIns="45000" anchor="t" anchorCtr="0">
            <a:noAutofit/>
          </a:bodyPr>
          <a:lstStyle/>
          <a:p>
            <a:pPr marL="0" marR="0" lvl="0" indent="0" algn="l" rtl="0">
              <a:lnSpc>
                <a:spcPct val="90000"/>
              </a:lnSpc>
              <a:spcBef>
                <a:spcPts val="0"/>
              </a:spcBef>
              <a:spcAft>
                <a:spcPts val="0"/>
              </a:spcAft>
              <a:buNone/>
            </a:pPr>
            <a:r>
              <a:rPr lang="en-US" sz="2800" b="0" i="0" u="none" strike="noStrike" cap="none">
                <a:solidFill>
                  <a:srgbClr val="E58301"/>
                </a:solidFill>
                <a:latin typeface="Arial"/>
                <a:ea typeface="Arial"/>
                <a:cs typeface="Arial"/>
                <a:sym typeface="Arial"/>
              </a:rPr>
              <a:t>Observation and inference </a:t>
            </a:r>
            <a:endParaRPr sz="2800" b="0" i="0" u="none" strike="noStrike" cap="none">
              <a:latin typeface="Arial"/>
              <a:ea typeface="Arial"/>
              <a:cs typeface="Arial"/>
              <a:sym typeface="Arial"/>
            </a:endParaRPr>
          </a:p>
        </p:txBody>
      </p:sp>
      <p:sp>
        <p:nvSpPr>
          <p:cNvPr id="612" name="Google Shape;612;p93"/>
          <p:cNvSpPr txBox="1"/>
          <p:nvPr/>
        </p:nvSpPr>
        <p:spPr>
          <a:xfrm>
            <a:off x="457200" y="1600200"/>
            <a:ext cx="7467480" cy="5029200"/>
          </a:xfrm>
          <a:prstGeom prst="rect">
            <a:avLst/>
          </a:prstGeom>
          <a:noFill/>
          <a:ln>
            <a:noFill/>
          </a:ln>
        </p:spPr>
        <p:txBody>
          <a:bodyPr spcFirstLastPara="1" wrap="square" lIns="90000" tIns="45000" rIns="90000" bIns="45000" anchor="t" anchorCtr="0">
            <a:noAutofit/>
          </a:bodyPr>
          <a:lstStyle/>
          <a:p>
            <a:pPr marL="0" marR="0" lvl="0" indent="0" algn="l" rtl="0">
              <a:lnSpc>
                <a:spcPct val="80000"/>
              </a:lnSpc>
              <a:spcBef>
                <a:spcPts val="0"/>
              </a:spcBef>
              <a:spcAft>
                <a:spcPts val="0"/>
              </a:spcAft>
              <a:buNone/>
            </a:pPr>
            <a:r>
              <a:rPr lang="en-US" sz="2200" b="1" i="0" u="none" strike="noStrike" cap="none">
                <a:solidFill>
                  <a:srgbClr val="4B4B4B"/>
                </a:solidFill>
                <a:latin typeface="Arial"/>
                <a:ea typeface="Arial"/>
                <a:cs typeface="Arial"/>
                <a:sym typeface="Arial"/>
              </a:rPr>
              <a:t>    </a:t>
            </a:r>
            <a:r>
              <a:rPr lang="en-US" sz="2200" b="1" i="0" u="none" strike="noStrike" cap="none">
                <a:solidFill>
                  <a:srgbClr val="0070C0"/>
                </a:solidFill>
                <a:latin typeface="Arial"/>
                <a:ea typeface="Arial"/>
                <a:cs typeface="Arial"/>
                <a:sym typeface="Arial"/>
              </a:rPr>
              <a:t>KEY </a:t>
            </a:r>
            <a:r>
              <a:rPr lang="en-US" sz="2200" b="1" i="0" u="none" strike="noStrike" cap="none">
                <a:solidFill>
                  <a:srgbClr val="4B4B4B"/>
                </a:solidFill>
                <a:latin typeface="Arial"/>
                <a:ea typeface="Arial"/>
                <a:cs typeface="Arial"/>
                <a:sym typeface="Arial"/>
              </a:rPr>
              <a:t>                </a:t>
            </a:r>
            <a:r>
              <a:rPr lang="en-US" sz="2200" b="1" i="0" u="none" strike="noStrike" cap="none">
                <a:solidFill>
                  <a:srgbClr val="00B050"/>
                </a:solidFill>
                <a:latin typeface="Arial"/>
                <a:ea typeface="Arial"/>
                <a:cs typeface="Arial"/>
                <a:sym typeface="Arial"/>
              </a:rPr>
              <a:t>VALUE</a:t>
            </a:r>
            <a:r>
              <a:rPr lang="en-US" sz="2200" b="1" i="0" u="none" strike="noStrike" cap="none">
                <a:solidFill>
                  <a:srgbClr val="4B4B4B"/>
                </a:solidFill>
                <a:latin typeface="Arial"/>
                <a:ea typeface="Arial"/>
                <a:cs typeface="Arial"/>
                <a:sym typeface="Arial"/>
              </a:rPr>
              <a:t> </a:t>
            </a:r>
            <a:endParaRPr sz="22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1900" b="1" i="0" u="none" strike="noStrike" cap="none">
                <a:solidFill>
                  <a:srgbClr val="4B4B4B"/>
                </a:solidFill>
                <a:latin typeface="Arial"/>
                <a:ea typeface="Arial"/>
                <a:cs typeface="Arial"/>
                <a:sym typeface="Arial"/>
              </a:rPr>
              <a:t>    </a:t>
            </a:r>
            <a:r>
              <a:rPr lang="en-US" sz="1900" b="1" i="0" u="none" strike="noStrike" cap="none">
                <a:solidFill>
                  <a:srgbClr val="FF0000"/>
                </a:solidFill>
                <a:latin typeface="Arial"/>
                <a:ea typeface="Arial"/>
                <a:cs typeface="Arial"/>
                <a:sym typeface="Arial"/>
              </a:rPr>
              <a:t>amry</a:t>
            </a:r>
            <a:r>
              <a:rPr lang="en-US" sz="1900" b="1" i="0" u="none" strike="noStrike" cap="none">
                <a:solidFill>
                  <a:srgbClr val="4B4B4B"/>
                </a:solidFill>
                <a:latin typeface="Arial"/>
                <a:ea typeface="Arial"/>
                <a:cs typeface="Arial"/>
                <a:sym typeface="Arial"/>
              </a:rPr>
              <a:t>                    mary, army </a:t>
            </a:r>
            <a:endParaRPr sz="19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1900" b="1" i="0" u="none" strike="noStrike" cap="none">
                <a:solidFill>
                  <a:srgbClr val="4B4B4B"/>
                </a:solidFill>
                <a:latin typeface="Arial"/>
                <a:ea typeface="Arial"/>
                <a:cs typeface="Arial"/>
                <a:sym typeface="Arial"/>
              </a:rPr>
              <a:t>    dekorw                  worked</a:t>
            </a:r>
            <a:endParaRPr sz="19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1900" b="1" i="0" u="none" strike="noStrike" cap="none">
                <a:solidFill>
                  <a:srgbClr val="FF0000"/>
                </a:solidFill>
                <a:latin typeface="Arial"/>
                <a:ea typeface="Arial"/>
                <a:cs typeface="Arial"/>
                <a:sym typeface="Arial"/>
              </a:rPr>
              <a:t>     eht                        </a:t>
            </a:r>
            <a:r>
              <a:rPr lang="en-US" sz="1900" b="1" i="0" u="none" strike="noStrike" cap="none">
                <a:solidFill>
                  <a:srgbClr val="4B4B4B"/>
                </a:solidFill>
                <a:latin typeface="Arial"/>
                <a:ea typeface="Arial"/>
                <a:cs typeface="Arial"/>
                <a:sym typeface="Arial"/>
              </a:rPr>
              <a:t>the,the </a:t>
            </a:r>
            <a:endParaRPr sz="19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1900" b="1" i="0" u="none" strike="noStrike" cap="none">
                <a:solidFill>
                  <a:srgbClr val="4B4B4B"/>
                </a:solidFill>
                <a:latin typeface="Arial"/>
                <a:ea typeface="Arial"/>
                <a:cs typeface="Arial"/>
                <a:sym typeface="Arial"/>
              </a:rPr>
              <a:t>        in                           in </a:t>
            </a:r>
            <a:endParaRPr sz="19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1900" b="1" i="0" u="none" strike="noStrike" cap="none">
                <a:solidFill>
                  <a:srgbClr val="4B4B4B"/>
                </a:solidFill>
                <a:latin typeface="Arial"/>
                <a:ea typeface="Arial"/>
                <a:cs typeface="Arial"/>
                <a:sym typeface="Arial"/>
              </a:rPr>
              <a:t>     inot                         into</a:t>
            </a:r>
            <a:endParaRPr sz="19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1900" b="1" i="0" u="none" strike="noStrike" cap="none">
                <a:solidFill>
                  <a:srgbClr val="FF0000"/>
                </a:solidFill>
                <a:latin typeface="Arial"/>
                <a:ea typeface="Arial"/>
                <a:cs typeface="Arial"/>
                <a:sym typeface="Arial"/>
              </a:rPr>
              <a:t>     loop                      </a:t>
            </a:r>
            <a:r>
              <a:rPr lang="en-US" sz="1900" b="1" i="0" u="none" strike="noStrike" cap="none">
                <a:solidFill>
                  <a:srgbClr val="4B4B4B"/>
                </a:solidFill>
                <a:latin typeface="Arial"/>
                <a:ea typeface="Arial"/>
                <a:cs typeface="Arial"/>
                <a:sym typeface="Arial"/>
              </a:rPr>
              <a:t>loop, pool </a:t>
            </a:r>
            <a:endParaRPr sz="19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1900" b="1" i="0" u="none" strike="noStrike" cap="none">
                <a:solidFill>
                  <a:srgbClr val="4B4B4B"/>
                </a:solidFill>
                <a:latin typeface="Arial"/>
                <a:ea typeface="Arial"/>
                <a:cs typeface="Arial"/>
                <a:sym typeface="Arial"/>
              </a:rPr>
              <a:t>      efll                          fell </a:t>
            </a:r>
            <a:endParaRPr sz="19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1900" b="1" i="0" u="none" strike="noStrike" cap="none">
                <a:solidFill>
                  <a:srgbClr val="4B4B4B"/>
                </a:solidFill>
                <a:latin typeface="Arial"/>
                <a:ea typeface="Arial"/>
                <a:cs typeface="Arial"/>
                <a:sym typeface="Arial"/>
              </a:rPr>
              <a:t> </a:t>
            </a:r>
            <a:endParaRPr sz="19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1900" b="1" i="0" u="none" strike="noStrike" cap="none">
                <a:solidFill>
                  <a:srgbClr val="4B4B4B"/>
                </a:solidFill>
                <a:latin typeface="Arial"/>
                <a:ea typeface="Arial"/>
                <a:cs typeface="Arial"/>
                <a:sym typeface="Arial"/>
              </a:rPr>
              <a:t> </a:t>
            </a:r>
            <a:endParaRPr sz="1900" b="0" i="0" u="none" strike="noStrike" cap="none">
              <a:latin typeface="Arial"/>
              <a:ea typeface="Arial"/>
              <a:cs typeface="Arial"/>
              <a:sym typeface="Arial"/>
            </a:endParaRPr>
          </a:p>
          <a:p>
            <a:pPr marL="0" marR="0" lvl="0" indent="0" algn="just" rtl="0">
              <a:lnSpc>
                <a:spcPct val="80000"/>
              </a:lnSpc>
              <a:spcBef>
                <a:spcPts val="1414"/>
              </a:spcBef>
              <a:spcAft>
                <a:spcPts val="0"/>
              </a:spcAft>
              <a:buNone/>
            </a:pPr>
            <a:r>
              <a:rPr lang="en-US" sz="1900" b="1" i="1" u="none" strike="noStrike" cap="none">
                <a:solidFill>
                  <a:srgbClr val="00B050"/>
                </a:solidFill>
                <a:latin typeface="Arial Rounded"/>
                <a:ea typeface="Arial Rounded"/>
                <a:cs typeface="Arial Rounded"/>
                <a:sym typeface="Arial Rounded"/>
              </a:rPr>
              <a:t>ANY BULBS LIGHTING UP ?</a:t>
            </a:r>
            <a:endParaRPr sz="19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2200" b="1" i="0" u="none" strike="noStrike" cap="none">
                <a:solidFill>
                  <a:srgbClr val="4B4B4B"/>
                </a:solidFill>
                <a:latin typeface="Arial"/>
                <a:ea typeface="Arial"/>
                <a:cs typeface="Arial"/>
                <a:sym typeface="Arial"/>
              </a:rPr>
              <a:t>    </a:t>
            </a:r>
            <a:endParaRPr sz="2200" b="0" i="0" u="none" strike="noStrike" cap="none">
              <a:latin typeface="Arial"/>
              <a:ea typeface="Arial"/>
              <a:cs typeface="Arial"/>
              <a:sym typeface="Arial"/>
            </a:endParaRPr>
          </a:p>
        </p:txBody>
      </p:sp>
      <p:pic>
        <p:nvPicPr>
          <p:cNvPr id="613" name="Google Shape;613;p93" descr="C:\Users\G3\Desktop\My Hadoop videos\map reduce images\new bulb.JPG"/>
          <p:cNvPicPr preferRelativeResize="0"/>
          <p:nvPr/>
        </p:nvPicPr>
        <p:blipFill rotWithShape="1">
          <a:blip r:embed="rId3">
            <a:alphaModFix/>
          </a:blip>
          <a:srcRect/>
          <a:stretch/>
        </p:blipFill>
        <p:spPr>
          <a:xfrm>
            <a:off x="4343400" y="3809880"/>
            <a:ext cx="3733920" cy="2781720"/>
          </a:xfrm>
          <a:prstGeom prst="rect">
            <a:avLst/>
          </a:prstGeom>
          <a:noFill/>
          <a:ln>
            <a:noFill/>
          </a:ln>
        </p:spPr>
      </p:pic>
      <p:sp>
        <p:nvSpPr>
          <p:cNvPr id="614" name="Google Shape;614;p93"/>
          <p:cNvSpPr/>
          <p:nvPr/>
        </p:nvSpPr>
        <p:spPr>
          <a:xfrm>
            <a:off x="8129520" y="5734080"/>
            <a:ext cx="609840" cy="52056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strike="noStrike" cap="none">
                <a:solidFill>
                  <a:srgbClr val="000000"/>
                </a:solidFill>
                <a:latin typeface="Century Schoolbook"/>
                <a:ea typeface="Century Schoolbook"/>
                <a:cs typeface="Century Schoolbook"/>
                <a:sym typeface="Century Schoolbook"/>
              </a:rPr>
              <a:t>28</a:t>
            </a:fld>
            <a:endParaRPr sz="1800" b="0" i="0" u="none" strike="noStrike" cap="none">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18"/>
        <p:cNvGrpSpPr/>
        <p:nvPr/>
      </p:nvGrpSpPr>
      <p:grpSpPr>
        <a:xfrm>
          <a:off x="0" y="0"/>
          <a:ext cx="0" cy="0"/>
          <a:chOff x="0" y="0"/>
          <a:chExt cx="0" cy="0"/>
        </a:xfrm>
      </p:grpSpPr>
      <p:sp>
        <p:nvSpPr>
          <p:cNvPr id="619" name="Google Shape;619;p94"/>
          <p:cNvSpPr/>
          <p:nvPr/>
        </p:nvSpPr>
        <p:spPr>
          <a:xfrm>
            <a:off x="899640" y="1340640"/>
            <a:ext cx="7416720" cy="72000"/>
          </a:xfrm>
          <a:custGeom>
            <a:avLst/>
            <a:gdLst/>
            <a:ahLst/>
            <a:cxnLst/>
            <a:rect l="l" t="t" r="r" b="b"/>
            <a:pathLst>
              <a:path w="21600" h="21600" extrusionOk="0">
                <a:moveTo>
                  <a:pt x="0" y="0"/>
                </a:moveTo>
                <a:lnTo>
                  <a:pt x="21600" y="0"/>
                </a:lnTo>
                <a:lnTo>
                  <a:pt x="21600" y="21600"/>
                </a:lnTo>
                <a:lnTo>
                  <a:pt x="0" y="21600"/>
                </a:lnTo>
                <a:close/>
              </a:path>
            </a:pathLst>
          </a:custGeom>
          <a:solidFill>
            <a:srgbClr val="FFFFFF"/>
          </a:solidFill>
          <a:ln w="25550" cap="flat" cmpd="sng">
            <a:solidFill>
              <a:srgbClr val="FFFFFF"/>
            </a:solidFill>
            <a:prstDash val="solid"/>
            <a:miter lim="8000"/>
            <a:headEnd type="none" w="sm" len="sm"/>
            <a:tailEnd type="none" w="sm" len="sm"/>
          </a:ln>
        </p:spPr>
      </p:sp>
      <p:sp>
        <p:nvSpPr>
          <p:cNvPr id="620" name="Google Shape;620;p94"/>
          <p:cNvSpPr txBox="1"/>
          <p:nvPr/>
        </p:nvSpPr>
        <p:spPr>
          <a:xfrm>
            <a:off x="917640" y="506520"/>
            <a:ext cx="7368840" cy="836280"/>
          </a:xfrm>
          <a:prstGeom prst="rect">
            <a:avLst/>
          </a:prstGeom>
          <a:noFill/>
          <a:ln>
            <a:noFill/>
          </a:ln>
        </p:spPr>
        <p:txBody>
          <a:bodyPr spcFirstLastPara="1" wrap="square" lIns="90000" tIns="45000" rIns="90000" bIns="45000" anchor="t" anchorCtr="0">
            <a:noAutofit/>
          </a:bodyPr>
          <a:lstStyle/>
          <a:p>
            <a:pPr marL="0" marR="0" lvl="0" indent="0" algn="l" rtl="0">
              <a:lnSpc>
                <a:spcPct val="90000"/>
              </a:lnSpc>
              <a:spcBef>
                <a:spcPts val="0"/>
              </a:spcBef>
              <a:spcAft>
                <a:spcPts val="0"/>
              </a:spcAft>
              <a:buNone/>
            </a:pPr>
            <a:r>
              <a:rPr lang="en-US" sz="2800" b="0" i="0" u="none" strike="noStrike" cap="none">
                <a:solidFill>
                  <a:srgbClr val="E58301"/>
                </a:solidFill>
                <a:latin typeface="Arial"/>
                <a:ea typeface="Arial"/>
                <a:cs typeface="Arial"/>
                <a:sym typeface="Arial"/>
              </a:rPr>
              <a:t>LOOK CLOSER ! </a:t>
            </a:r>
            <a:endParaRPr sz="2800" b="0" i="0" u="none" strike="noStrike" cap="none">
              <a:latin typeface="Arial"/>
              <a:ea typeface="Arial"/>
              <a:cs typeface="Arial"/>
              <a:sym typeface="Arial"/>
            </a:endParaRPr>
          </a:p>
        </p:txBody>
      </p:sp>
      <p:sp>
        <p:nvSpPr>
          <p:cNvPr id="621" name="Google Shape;621;p94"/>
          <p:cNvSpPr txBox="1"/>
          <p:nvPr/>
        </p:nvSpPr>
        <p:spPr>
          <a:xfrm>
            <a:off x="917640" y="1525680"/>
            <a:ext cx="7368840" cy="4570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2400" b="0" i="0" u="none" strike="noStrike" cap="none">
                <a:solidFill>
                  <a:srgbClr val="4B4B4B"/>
                </a:solidFill>
                <a:latin typeface="Arial"/>
                <a:ea typeface="Arial"/>
                <a:cs typeface="Arial"/>
                <a:sym typeface="Arial"/>
              </a:rPr>
              <a:t>  There are some keys with more than one value. We need to only look at such key, value pairs</a:t>
            </a:r>
            <a:endParaRPr sz="2400" b="0" i="0" u="none" strike="noStrike" cap="none">
              <a:latin typeface="Arial"/>
              <a:ea typeface="Arial"/>
              <a:cs typeface="Arial"/>
              <a:sym typeface="Arial"/>
            </a:endParaRPr>
          </a:p>
          <a:p>
            <a:pPr marL="0" marR="0" lvl="0" indent="0" algn="l" rtl="0">
              <a:lnSpc>
                <a:spcPct val="100000"/>
              </a:lnSpc>
              <a:spcBef>
                <a:spcPts val="1414"/>
              </a:spcBef>
              <a:spcAft>
                <a:spcPts val="0"/>
              </a:spcAft>
              <a:buNone/>
            </a:pPr>
            <a:r>
              <a:rPr lang="en-US" sz="2400" b="0" i="0" u="none" strike="noStrike" cap="none">
                <a:solidFill>
                  <a:srgbClr val="4B4B4B"/>
                </a:solidFill>
                <a:latin typeface="Arial"/>
                <a:ea typeface="Arial"/>
                <a:cs typeface="Arial"/>
                <a:sym typeface="Arial"/>
              </a:rPr>
              <a:t>   </a:t>
            </a:r>
            <a:endParaRPr sz="2400" b="0" i="0" u="none" strike="noStrike" cap="none">
              <a:latin typeface="Arial"/>
              <a:ea typeface="Arial"/>
              <a:cs typeface="Arial"/>
              <a:sym typeface="Arial"/>
            </a:endParaRPr>
          </a:p>
          <a:p>
            <a:pPr marL="0" marR="0" lvl="0" indent="0" algn="l" rtl="0">
              <a:lnSpc>
                <a:spcPct val="100000"/>
              </a:lnSpc>
              <a:spcBef>
                <a:spcPts val="1414"/>
              </a:spcBef>
              <a:spcAft>
                <a:spcPts val="0"/>
              </a:spcAft>
              <a:buNone/>
            </a:pPr>
            <a:r>
              <a:rPr lang="en-US" sz="2400" b="0" i="0" u="none" strike="noStrike" cap="none">
                <a:solidFill>
                  <a:srgbClr val="4B4B4B"/>
                </a:solidFill>
                <a:latin typeface="Arial"/>
                <a:ea typeface="Arial"/>
                <a:cs typeface="Arial"/>
                <a:sym typeface="Arial"/>
              </a:rPr>
              <a:t>    </a:t>
            </a:r>
            <a:r>
              <a:rPr lang="en-US" sz="2400" b="1" i="0" u="none" strike="noStrike" cap="none">
                <a:solidFill>
                  <a:srgbClr val="FF0000"/>
                </a:solidFill>
                <a:latin typeface="Arial"/>
                <a:ea typeface="Arial"/>
                <a:cs typeface="Arial"/>
                <a:sym typeface="Arial"/>
              </a:rPr>
              <a:t>amry</a:t>
            </a:r>
            <a:r>
              <a:rPr lang="en-US" sz="2400" b="1" i="0" u="none" strike="noStrike" cap="none">
                <a:solidFill>
                  <a:srgbClr val="00B050"/>
                </a:solidFill>
                <a:latin typeface="Arial"/>
                <a:ea typeface="Arial"/>
                <a:cs typeface="Arial"/>
                <a:sym typeface="Arial"/>
              </a:rPr>
              <a:t>  </a:t>
            </a:r>
            <a:r>
              <a:rPr lang="en-US" sz="2400" b="0" i="0" u="none" strike="noStrike" cap="none">
                <a:solidFill>
                  <a:srgbClr val="4B4B4B"/>
                </a:solidFill>
                <a:latin typeface="Arial"/>
                <a:ea typeface="Arial"/>
                <a:cs typeface="Arial"/>
                <a:sym typeface="Arial"/>
              </a:rPr>
              <a:t> </a:t>
            </a:r>
            <a:r>
              <a:rPr lang="en-US" sz="2400" b="1" i="0" u="none" strike="noStrike" cap="none">
                <a:solidFill>
                  <a:srgbClr val="00B050"/>
                </a:solidFill>
                <a:latin typeface="Arial"/>
                <a:ea typeface="Arial"/>
                <a:cs typeface="Arial"/>
                <a:sym typeface="Arial"/>
              </a:rPr>
              <a:t>mary ,army </a:t>
            </a:r>
            <a:endParaRPr sz="2400" b="0" i="0" u="none" strike="noStrike" cap="none">
              <a:latin typeface="Arial"/>
              <a:ea typeface="Arial"/>
              <a:cs typeface="Arial"/>
              <a:sym typeface="Arial"/>
            </a:endParaRPr>
          </a:p>
          <a:p>
            <a:pPr marL="0" marR="0" lvl="0" indent="0" algn="l" rtl="0">
              <a:lnSpc>
                <a:spcPct val="100000"/>
              </a:lnSpc>
              <a:spcBef>
                <a:spcPts val="1414"/>
              </a:spcBef>
              <a:spcAft>
                <a:spcPts val="0"/>
              </a:spcAft>
              <a:buNone/>
            </a:pPr>
            <a:r>
              <a:rPr lang="en-US" sz="2400" b="1" i="0" u="none" strike="noStrike" cap="none">
                <a:solidFill>
                  <a:srgbClr val="FF0000"/>
                </a:solidFill>
                <a:latin typeface="Arial"/>
                <a:ea typeface="Arial"/>
                <a:cs typeface="Arial"/>
                <a:sym typeface="Arial"/>
              </a:rPr>
              <a:t>    eht  </a:t>
            </a:r>
            <a:r>
              <a:rPr lang="en-US" sz="2400" b="0" i="0" u="none" strike="noStrike" cap="none">
                <a:solidFill>
                  <a:srgbClr val="FF0000"/>
                </a:solidFill>
                <a:latin typeface="Arial"/>
                <a:ea typeface="Arial"/>
                <a:cs typeface="Arial"/>
                <a:sym typeface="Arial"/>
              </a:rPr>
              <a:t>     </a:t>
            </a:r>
            <a:r>
              <a:rPr lang="en-US" sz="2400" b="1" i="0" u="none" strike="noStrike" cap="none">
                <a:solidFill>
                  <a:srgbClr val="00B050"/>
                </a:solidFill>
                <a:latin typeface="Arial"/>
                <a:ea typeface="Arial"/>
                <a:cs typeface="Arial"/>
                <a:sym typeface="Arial"/>
              </a:rPr>
              <a:t>the , the</a:t>
            </a:r>
            <a:endParaRPr sz="2400" b="0" i="0" u="none" strike="noStrike" cap="none">
              <a:latin typeface="Arial"/>
              <a:ea typeface="Arial"/>
              <a:cs typeface="Arial"/>
              <a:sym typeface="Arial"/>
            </a:endParaRPr>
          </a:p>
          <a:p>
            <a:pPr marL="0" marR="0" lvl="0" indent="0" algn="l" rtl="0">
              <a:lnSpc>
                <a:spcPct val="100000"/>
              </a:lnSpc>
              <a:spcBef>
                <a:spcPts val="1414"/>
              </a:spcBef>
              <a:spcAft>
                <a:spcPts val="0"/>
              </a:spcAft>
              <a:buNone/>
            </a:pPr>
            <a:r>
              <a:rPr lang="en-US" sz="2400" b="0" i="0" u="none" strike="noStrike" cap="none">
                <a:solidFill>
                  <a:srgbClr val="4B4B4B"/>
                </a:solidFill>
                <a:latin typeface="Arial"/>
                <a:ea typeface="Arial"/>
                <a:cs typeface="Arial"/>
                <a:sym typeface="Arial"/>
              </a:rPr>
              <a:t>    </a:t>
            </a:r>
            <a:r>
              <a:rPr lang="en-US" sz="2400" b="1" i="0" u="none" strike="noStrike" cap="none">
                <a:solidFill>
                  <a:srgbClr val="FF0000"/>
                </a:solidFill>
                <a:latin typeface="Arial"/>
                <a:ea typeface="Arial"/>
                <a:cs typeface="Arial"/>
                <a:sym typeface="Arial"/>
              </a:rPr>
              <a:t>loop</a:t>
            </a:r>
            <a:r>
              <a:rPr lang="en-US" sz="2400" b="1" i="0" u="none" strike="noStrike" cap="none">
                <a:solidFill>
                  <a:srgbClr val="00B050"/>
                </a:solidFill>
                <a:latin typeface="Arial"/>
                <a:ea typeface="Arial"/>
                <a:cs typeface="Arial"/>
                <a:sym typeface="Arial"/>
              </a:rPr>
              <a:t>     loop , pool </a:t>
            </a:r>
            <a:endParaRPr sz="2400" b="0" i="0" u="none" strike="noStrike" cap="none">
              <a:latin typeface="Arial"/>
              <a:ea typeface="Arial"/>
              <a:cs typeface="Arial"/>
              <a:sym typeface="Arial"/>
            </a:endParaRPr>
          </a:p>
        </p:txBody>
      </p:sp>
      <p:sp>
        <p:nvSpPr>
          <p:cNvPr id="622" name="Google Shape;622;p94"/>
          <p:cNvSpPr/>
          <p:nvPr/>
        </p:nvSpPr>
        <p:spPr>
          <a:xfrm>
            <a:off x="8129520" y="5734080"/>
            <a:ext cx="609840" cy="52056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strike="noStrike" cap="none">
                <a:solidFill>
                  <a:srgbClr val="000000"/>
                </a:solidFill>
                <a:latin typeface="Century Schoolbook"/>
                <a:ea typeface="Century Schoolbook"/>
                <a:cs typeface="Century Schoolbook"/>
                <a:sym typeface="Century Schoolbook"/>
              </a:rPr>
              <a:t>29</a:t>
            </a:fld>
            <a:endParaRPr sz="1800" b="0" i="0" u="none" strike="noStrike" cap="none">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01"/>
        <p:cNvGrpSpPr/>
        <p:nvPr/>
      </p:nvGrpSpPr>
      <p:grpSpPr>
        <a:xfrm>
          <a:off x="0" y="0"/>
          <a:ext cx="0" cy="0"/>
          <a:chOff x="0" y="0"/>
          <a:chExt cx="0" cy="0"/>
        </a:xfrm>
      </p:grpSpPr>
      <p:sp>
        <p:nvSpPr>
          <p:cNvPr id="302" name="Google Shape;302;p68"/>
          <p:cNvSpPr txBox="1"/>
          <p:nvPr/>
        </p:nvSpPr>
        <p:spPr>
          <a:xfrm>
            <a:off x="685800" y="990720"/>
            <a:ext cx="7848360" cy="56383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2000" b="0" i="0" u="none" strike="noStrike" cap="none">
                <a:solidFill>
                  <a:srgbClr val="4B4B4B"/>
                </a:solidFill>
                <a:latin typeface="Arial"/>
                <a:ea typeface="Arial"/>
                <a:cs typeface="Arial"/>
                <a:sym typeface="Arial"/>
              </a:rPr>
              <a:t>HDFS (storage) - stores data in chunks by splitting it into 64MB each block,  is from the “Infrastructural” point of view</a:t>
            </a:r>
            <a:endParaRPr sz="2000" b="0" i="0" u="none" strike="noStrike" cap="none">
              <a:latin typeface="Arial"/>
              <a:ea typeface="Arial"/>
              <a:cs typeface="Arial"/>
              <a:sym typeface="Arial"/>
            </a:endParaRPr>
          </a:p>
          <a:p>
            <a:pPr marL="0" marR="0" lvl="0" indent="0" algn="l" rtl="0">
              <a:lnSpc>
                <a:spcPct val="100000"/>
              </a:lnSpc>
              <a:spcBef>
                <a:spcPts val="1199"/>
              </a:spcBef>
              <a:spcAft>
                <a:spcPts val="0"/>
              </a:spcAft>
              <a:buNone/>
            </a:pPr>
            <a:r>
              <a:rPr lang="en-US" sz="2000" b="0" i="0" u="none" strike="noStrike" cap="none">
                <a:solidFill>
                  <a:srgbClr val="4B4B4B"/>
                </a:solidFill>
                <a:latin typeface="Arial"/>
                <a:ea typeface="Arial"/>
                <a:cs typeface="Arial"/>
                <a:sym typeface="Arial"/>
              </a:rPr>
              <a:t>MapReduce (processing) - is from the “Programming” aspect</a:t>
            </a:r>
            <a:endParaRPr sz="2000" b="0" i="0" u="none" strike="noStrike" cap="none">
              <a:latin typeface="Arial"/>
              <a:ea typeface="Arial"/>
              <a:cs typeface="Arial"/>
              <a:sym typeface="Arial"/>
            </a:endParaRPr>
          </a:p>
          <a:p>
            <a:pPr marL="0" marR="0" lvl="0" indent="0" algn="l" rtl="0">
              <a:lnSpc>
                <a:spcPct val="100000"/>
              </a:lnSpc>
              <a:spcBef>
                <a:spcPts val="1199"/>
              </a:spcBef>
              <a:spcAft>
                <a:spcPts val="0"/>
              </a:spcAft>
              <a:buNone/>
            </a:pPr>
            <a:r>
              <a:rPr lang="en-US" sz="2000" b="0" i="0" u="none" strike="noStrike" cap="none">
                <a:solidFill>
                  <a:srgbClr val="4B4B4B"/>
                </a:solidFill>
                <a:latin typeface="Arial"/>
                <a:ea typeface="Arial"/>
                <a:cs typeface="Arial"/>
                <a:sym typeface="Arial"/>
              </a:rPr>
              <a:t> </a:t>
            </a:r>
            <a:endParaRPr sz="2000" b="0" i="0" u="none" strike="noStrike" cap="none">
              <a:latin typeface="Arial"/>
              <a:ea typeface="Arial"/>
              <a:cs typeface="Arial"/>
              <a:sym typeface="Arial"/>
            </a:endParaRPr>
          </a:p>
          <a:p>
            <a:pPr marL="0" marR="0" lvl="1" indent="-85725" algn="l" rtl="0">
              <a:lnSpc>
                <a:spcPct val="100000"/>
              </a:lnSpc>
              <a:spcBef>
                <a:spcPts val="601"/>
              </a:spcBef>
              <a:spcAft>
                <a:spcPts val="0"/>
              </a:spcAft>
              <a:buClr>
                <a:srgbClr val="FF8000"/>
              </a:buClr>
              <a:buSzPts val="1350"/>
              <a:buFont typeface="Arial"/>
              <a:buChar char="–"/>
            </a:pPr>
            <a:r>
              <a:rPr lang="en-US" sz="1800" b="0" i="0" u="none" strike="noStrike" cap="none">
                <a:solidFill>
                  <a:srgbClr val="4B4B4B"/>
                </a:solidFill>
                <a:latin typeface="Arial"/>
                <a:ea typeface="Arial"/>
                <a:cs typeface="Arial"/>
                <a:sym typeface="Arial"/>
              </a:rPr>
              <a:t>A Java framework for processing parallelizable problems across huge datasets, using commodity hardware, in a distributed environment</a:t>
            </a:r>
            <a:endParaRPr sz="1800" b="0" i="0" u="none" strike="noStrike" cap="none">
              <a:latin typeface="Arial"/>
              <a:ea typeface="Arial"/>
              <a:cs typeface="Arial"/>
              <a:sym typeface="Arial"/>
            </a:endParaRPr>
          </a:p>
          <a:p>
            <a:pPr marL="0" marR="0" lvl="1" indent="-85725" algn="l" rtl="0">
              <a:lnSpc>
                <a:spcPct val="100000"/>
              </a:lnSpc>
              <a:spcBef>
                <a:spcPts val="601"/>
              </a:spcBef>
              <a:spcAft>
                <a:spcPts val="0"/>
              </a:spcAft>
              <a:buClr>
                <a:srgbClr val="FF8000"/>
              </a:buClr>
              <a:buSzPts val="1350"/>
              <a:buFont typeface="Arial"/>
              <a:buChar char="–"/>
            </a:pPr>
            <a:r>
              <a:rPr lang="en-US" sz="1800" b="0" i="0" u="none" strike="noStrike" cap="none">
                <a:solidFill>
                  <a:srgbClr val="4B4B4B"/>
                </a:solidFill>
                <a:latin typeface="Arial"/>
                <a:ea typeface="Arial"/>
                <a:cs typeface="Arial"/>
                <a:sym typeface="Arial"/>
              </a:rPr>
              <a:t>Google has used it to process its “big-data” sets (~ 20,000 PB/day)</a:t>
            </a:r>
            <a:endParaRPr sz="1800" b="0" i="0" u="none" strike="noStrike" cap="none">
              <a:latin typeface="Arial"/>
              <a:ea typeface="Arial"/>
              <a:cs typeface="Arial"/>
              <a:sym typeface="Arial"/>
            </a:endParaRPr>
          </a:p>
          <a:p>
            <a:pPr marL="0" marR="0" lvl="1" indent="-85725" algn="l" rtl="0">
              <a:lnSpc>
                <a:spcPct val="100000"/>
              </a:lnSpc>
              <a:spcBef>
                <a:spcPts val="601"/>
              </a:spcBef>
              <a:spcAft>
                <a:spcPts val="0"/>
              </a:spcAft>
              <a:buClr>
                <a:srgbClr val="FF8000"/>
              </a:buClr>
              <a:buSzPts val="1350"/>
              <a:buFont typeface="Arial"/>
              <a:buChar char="–"/>
            </a:pPr>
            <a:r>
              <a:rPr lang="en-US" sz="1800" b="0" i="0" u="none" strike="noStrike" cap="none">
                <a:solidFill>
                  <a:srgbClr val="4B4B4B"/>
                </a:solidFill>
                <a:latin typeface="Arial"/>
                <a:ea typeface="Arial"/>
                <a:cs typeface="Arial"/>
                <a:sym typeface="Arial"/>
              </a:rPr>
              <a:t>Can be implemented in many languages: Java, C++, Ruby, Python etc.</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4B4B4B"/>
                </a:solidFill>
                <a:latin typeface="Arial"/>
                <a:ea typeface="Arial"/>
                <a:cs typeface="Arial"/>
                <a:sym typeface="Arial"/>
              </a:rPr>
              <a:t> </a:t>
            </a:r>
            <a:endParaRPr sz="1800" b="0" i="0" u="none" strike="noStrike" cap="none">
              <a:latin typeface="Arial"/>
              <a:ea typeface="Arial"/>
              <a:cs typeface="Arial"/>
              <a:sym typeface="Arial"/>
            </a:endParaRPr>
          </a:p>
          <a:p>
            <a:pPr marL="0" marR="0" lvl="0" indent="0" algn="l" rtl="0">
              <a:lnSpc>
                <a:spcPct val="100000"/>
              </a:lnSpc>
              <a:spcBef>
                <a:spcPts val="2613"/>
              </a:spcBef>
              <a:spcAft>
                <a:spcPts val="0"/>
              </a:spcAft>
              <a:buNone/>
            </a:pPr>
            <a:r>
              <a:rPr lang="en-US" sz="1800" b="0" i="0" u="none" strike="noStrike" cap="none">
                <a:solidFill>
                  <a:srgbClr val="4B4B4B"/>
                </a:solidFill>
                <a:latin typeface="Arial"/>
                <a:ea typeface="Arial"/>
                <a:cs typeface="Arial"/>
                <a:sym typeface="Arial"/>
              </a:rPr>
              <a:t> </a:t>
            </a:r>
            <a:endParaRPr sz="1800" b="0" i="0" u="none" strike="noStrike" cap="none">
              <a:latin typeface="Arial"/>
              <a:ea typeface="Arial"/>
              <a:cs typeface="Arial"/>
              <a:sym typeface="Arial"/>
            </a:endParaRPr>
          </a:p>
          <a:p>
            <a:pPr marL="0" marR="0" lvl="0" indent="0" algn="l" rtl="0">
              <a:lnSpc>
                <a:spcPct val="100000"/>
              </a:lnSpc>
              <a:spcBef>
                <a:spcPts val="1199"/>
              </a:spcBef>
              <a:spcAft>
                <a:spcPts val="0"/>
              </a:spcAft>
              <a:buNone/>
            </a:pPr>
            <a:r>
              <a:rPr lang="en-US" sz="1800" b="0" i="0" u="none" strike="noStrike" cap="none">
                <a:solidFill>
                  <a:srgbClr val="4B4B4B"/>
                </a:solidFill>
                <a:latin typeface="Arial"/>
                <a:ea typeface="Arial"/>
                <a:cs typeface="Arial"/>
                <a:sym typeface="Arial"/>
              </a:rPr>
              <a:t> </a:t>
            </a:r>
            <a:endParaRPr sz="1800" b="0" i="0" u="none" strike="noStrike" cap="none">
              <a:latin typeface="Arial"/>
              <a:ea typeface="Arial"/>
              <a:cs typeface="Arial"/>
              <a:sym typeface="Arial"/>
            </a:endParaRPr>
          </a:p>
        </p:txBody>
      </p:sp>
      <p:sp>
        <p:nvSpPr>
          <p:cNvPr id="303" name="Google Shape;303;p68"/>
          <p:cNvSpPr txBox="1"/>
          <p:nvPr/>
        </p:nvSpPr>
        <p:spPr>
          <a:xfrm>
            <a:off x="917640" y="223200"/>
            <a:ext cx="7368840" cy="685440"/>
          </a:xfrm>
          <a:prstGeom prst="rect">
            <a:avLst/>
          </a:prstGeom>
          <a:noFill/>
          <a:ln>
            <a:noFill/>
          </a:ln>
        </p:spPr>
        <p:txBody>
          <a:bodyPr spcFirstLastPara="1" wrap="square" lIns="90000" tIns="45000" rIns="90000" bIns="45000" anchor="t" anchorCtr="1">
            <a:noAutofit/>
          </a:bodyPr>
          <a:lstStyle/>
          <a:p>
            <a:pPr marL="0" marR="0" lvl="0" indent="0" algn="ctr" rtl="0">
              <a:lnSpc>
                <a:spcPct val="90000"/>
              </a:lnSpc>
              <a:spcBef>
                <a:spcPts val="0"/>
              </a:spcBef>
              <a:spcAft>
                <a:spcPts val="0"/>
              </a:spcAft>
              <a:buNone/>
            </a:pPr>
            <a:r>
              <a:rPr lang="en-US" sz="2800" b="0" i="0" u="none" strike="noStrike" cap="none">
                <a:solidFill>
                  <a:srgbClr val="FF8000"/>
                </a:solidFill>
                <a:latin typeface="Arial"/>
                <a:ea typeface="Arial"/>
                <a:cs typeface="Arial"/>
                <a:sym typeface="Arial"/>
              </a:rPr>
              <a:t>Apache Hadoop Core Components</a:t>
            </a:r>
            <a:endParaRPr sz="2800" b="0" i="0" u="none" strike="noStrike" cap="none">
              <a:latin typeface="Arial"/>
              <a:ea typeface="Arial"/>
              <a:cs typeface="Arial"/>
              <a:sym typeface="Arial"/>
            </a:endParaRPr>
          </a:p>
        </p:txBody>
      </p:sp>
      <p:grpSp>
        <p:nvGrpSpPr>
          <p:cNvPr id="304" name="Google Shape;304;p68"/>
          <p:cNvGrpSpPr/>
          <p:nvPr/>
        </p:nvGrpSpPr>
        <p:grpSpPr>
          <a:xfrm>
            <a:off x="2160000" y="4038480"/>
            <a:ext cx="5154840" cy="1860840"/>
            <a:chOff x="2160000" y="4038480"/>
            <a:chExt cx="5154840" cy="1860840"/>
          </a:xfrm>
        </p:grpSpPr>
        <p:grpSp>
          <p:nvGrpSpPr>
            <p:cNvPr id="305" name="Google Shape;305;p68"/>
            <p:cNvGrpSpPr/>
            <p:nvPr/>
          </p:nvGrpSpPr>
          <p:grpSpPr>
            <a:xfrm>
              <a:off x="2160000" y="4215600"/>
              <a:ext cx="1770480" cy="1683720"/>
              <a:chOff x="2160000" y="4215600"/>
              <a:chExt cx="1770480" cy="1683720"/>
            </a:xfrm>
          </p:grpSpPr>
          <p:pic>
            <p:nvPicPr>
              <p:cNvPr id="306" name="Google Shape;306;p68"/>
              <p:cNvPicPr preferRelativeResize="0"/>
              <p:nvPr/>
            </p:nvPicPr>
            <p:blipFill rotWithShape="1">
              <a:blip r:embed="rId3">
                <a:alphaModFix/>
              </a:blip>
              <a:srcRect/>
              <a:stretch/>
            </p:blipFill>
            <p:spPr>
              <a:xfrm>
                <a:off x="2548800" y="4397760"/>
                <a:ext cx="994680" cy="1295640"/>
              </a:xfrm>
              <a:prstGeom prst="rect">
                <a:avLst/>
              </a:prstGeom>
              <a:noFill/>
              <a:ln>
                <a:noFill/>
              </a:ln>
            </p:spPr>
          </p:pic>
          <p:sp>
            <p:nvSpPr>
              <p:cNvPr id="307" name="Google Shape;307;p68"/>
              <p:cNvSpPr/>
              <p:nvPr/>
            </p:nvSpPr>
            <p:spPr>
              <a:xfrm>
                <a:off x="2160000" y="4215600"/>
                <a:ext cx="1770480" cy="1683720"/>
              </a:xfrm>
              <a:custGeom>
                <a:avLst/>
                <a:gdLst/>
                <a:ahLst/>
                <a:cxnLst/>
                <a:rect l="l" t="t" r="r" b="b"/>
                <a:pathLst>
                  <a:path w="21600" h="21600" extrusionOk="0">
                    <a:moveTo>
                      <a:pt x="10800" y="0"/>
                    </a:moveTo>
                    <a:close/>
                  </a:path>
                </a:pathLst>
              </a:custGeom>
              <a:noFill/>
              <a:ln w="25550" cap="flat" cmpd="sng">
                <a:solidFill>
                  <a:srgbClr val="61B4DF"/>
                </a:solidFill>
                <a:prstDash val="solid"/>
                <a:miter lim="8000"/>
                <a:headEnd type="none" w="sm" len="sm"/>
                <a:tailEnd type="none" w="sm" len="sm"/>
              </a:ln>
            </p:spPr>
          </p:sp>
        </p:grpSp>
        <p:grpSp>
          <p:nvGrpSpPr>
            <p:cNvPr id="308" name="Google Shape;308;p68"/>
            <p:cNvGrpSpPr/>
            <p:nvPr/>
          </p:nvGrpSpPr>
          <p:grpSpPr>
            <a:xfrm>
              <a:off x="5154840" y="4038480"/>
              <a:ext cx="2160000" cy="1860840"/>
              <a:chOff x="5154840" y="4038480"/>
              <a:chExt cx="2160000" cy="1860840"/>
            </a:xfrm>
          </p:grpSpPr>
          <p:pic>
            <p:nvPicPr>
              <p:cNvPr id="309" name="Google Shape;309;p68"/>
              <p:cNvPicPr preferRelativeResize="0"/>
              <p:nvPr/>
            </p:nvPicPr>
            <p:blipFill rotWithShape="1">
              <a:blip r:embed="rId4">
                <a:alphaModFix/>
              </a:blip>
              <a:srcRect/>
              <a:stretch/>
            </p:blipFill>
            <p:spPr>
              <a:xfrm>
                <a:off x="5252760" y="4038480"/>
                <a:ext cx="1964160" cy="562320"/>
              </a:xfrm>
              <a:prstGeom prst="rect">
                <a:avLst/>
              </a:prstGeom>
              <a:noFill/>
              <a:ln>
                <a:noFill/>
              </a:ln>
            </p:spPr>
          </p:pic>
          <p:pic>
            <p:nvPicPr>
              <p:cNvPr id="310" name="Google Shape;310;p68"/>
              <p:cNvPicPr preferRelativeResize="0"/>
              <p:nvPr/>
            </p:nvPicPr>
            <p:blipFill rotWithShape="1">
              <a:blip r:embed="rId5">
                <a:alphaModFix/>
              </a:blip>
              <a:srcRect/>
              <a:stretch/>
            </p:blipFill>
            <p:spPr>
              <a:xfrm>
                <a:off x="5154840" y="5238000"/>
                <a:ext cx="2160000" cy="661320"/>
              </a:xfrm>
              <a:prstGeom prst="rect">
                <a:avLst/>
              </a:prstGeom>
              <a:noFill/>
              <a:ln>
                <a:noFill/>
              </a:ln>
            </p:spPr>
          </p:pic>
          <p:sp>
            <p:nvSpPr>
              <p:cNvPr id="311" name="Google Shape;311;p68"/>
              <p:cNvSpPr/>
              <p:nvPr/>
            </p:nvSpPr>
            <p:spPr>
              <a:xfrm>
                <a:off x="6113160" y="4824720"/>
                <a:ext cx="224280" cy="273240"/>
              </a:xfrm>
              <a:custGeom>
                <a:avLst/>
                <a:gdLst/>
                <a:ahLst/>
                <a:cxnLst/>
                <a:rect l="l" t="t" r="r" b="b"/>
                <a:pathLst>
                  <a:path w="21600" h="21600" extrusionOk="0">
                    <a:moveTo>
                      <a:pt x="0" y="0"/>
                    </a:moveTo>
                    <a:lnTo>
                      <a:pt x="21600" y="0"/>
                    </a:lnTo>
                    <a:lnTo>
                      <a:pt x="21600" y="21600"/>
                    </a:lnTo>
                    <a:lnTo>
                      <a:pt x="0" y="21600"/>
                    </a:lnTo>
                    <a:lnTo>
                      <a:pt x="0" y="0"/>
                    </a:lnTo>
                    <a:close/>
                  </a:path>
                </a:pathLst>
              </a:custGeom>
              <a:solidFill>
                <a:srgbClr val="F69E66"/>
              </a:solidFill>
              <a:ln>
                <a:noFill/>
              </a:ln>
            </p:spPr>
          </p:sp>
        </p:grpSp>
        <p:sp>
          <p:nvSpPr>
            <p:cNvPr id="312" name="Google Shape;312;p68"/>
            <p:cNvSpPr/>
            <p:nvPr/>
          </p:nvSpPr>
          <p:spPr>
            <a:xfrm>
              <a:off x="4218840" y="4851720"/>
              <a:ext cx="496800" cy="222840"/>
            </a:xfrm>
            <a:custGeom>
              <a:avLst/>
              <a:gdLst/>
              <a:ahLst/>
              <a:cxnLst/>
              <a:rect l="l" t="t" r="r" b="b"/>
              <a:pathLst>
                <a:path w="21600" h="21600" extrusionOk="0">
                  <a:moveTo>
                    <a:pt x="0" y="0"/>
                  </a:moveTo>
                  <a:lnTo>
                    <a:pt x="21600" y="0"/>
                  </a:lnTo>
                  <a:lnTo>
                    <a:pt x="21600" y="21600"/>
                  </a:lnTo>
                  <a:lnTo>
                    <a:pt x="0" y="21600"/>
                  </a:lnTo>
                  <a:lnTo>
                    <a:pt x="0" y="0"/>
                  </a:lnTo>
                  <a:close/>
                </a:path>
              </a:pathLst>
            </a:custGeom>
            <a:solidFill>
              <a:srgbClr val="F69E66"/>
            </a:solidFill>
            <a:ln>
              <a:noFill/>
            </a:ln>
          </p:spPr>
        </p:sp>
      </p:grpSp>
      <p:sp>
        <p:nvSpPr>
          <p:cNvPr id="313" name="Google Shape;313;p68"/>
          <p:cNvSpPr/>
          <p:nvPr/>
        </p:nvSpPr>
        <p:spPr>
          <a:xfrm>
            <a:off x="899640" y="1340640"/>
            <a:ext cx="7416720" cy="72000"/>
          </a:xfrm>
          <a:custGeom>
            <a:avLst/>
            <a:gdLst/>
            <a:ahLst/>
            <a:cxnLst/>
            <a:rect l="l" t="t" r="r" b="b"/>
            <a:pathLst>
              <a:path w="21600" h="21600" extrusionOk="0">
                <a:moveTo>
                  <a:pt x="0" y="0"/>
                </a:moveTo>
                <a:lnTo>
                  <a:pt x="21600" y="0"/>
                </a:lnTo>
                <a:lnTo>
                  <a:pt x="21600" y="21600"/>
                </a:lnTo>
                <a:lnTo>
                  <a:pt x="0" y="21600"/>
                </a:lnTo>
                <a:close/>
              </a:path>
            </a:pathLst>
          </a:custGeom>
          <a:solidFill>
            <a:srgbClr val="FFFFFF"/>
          </a:solidFill>
          <a:ln w="25550" cap="flat" cmpd="sng">
            <a:solidFill>
              <a:srgbClr val="FFFFFF"/>
            </a:solidFill>
            <a:prstDash val="solid"/>
            <a:miter lim="8000"/>
            <a:headEnd type="none" w="sm" len="sm"/>
            <a:tailEnd type="none" w="sm" len="sm"/>
          </a:ln>
        </p:spPr>
      </p:sp>
      <p:sp>
        <p:nvSpPr>
          <p:cNvPr id="314" name="Google Shape;314;p68"/>
          <p:cNvSpPr/>
          <p:nvPr/>
        </p:nvSpPr>
        <p:spPr>
          <a:xfrm>
            <a:off x="8129520" y="5734080"/>
            <a:ext cx="609840" cy="52056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strike="noStrike" cap="none">
                <a:solidFill>
                  <a:srgbClr val="000000"/>
                </a:solidFill>
                <a:latin typeface="Century Schoolbook"/>
                <a:ea typeface="Century Schoolbook"/>
                <a:cs typeface="Century Schoolbook"/>
                <a:sym typeface="Century Schoolbook"/>
              </a:rPr>
              <a:t>3</a:t>
            </a:fld>
            <a:endParaRPr sz="1800" b="0" i="0" u="none" strike="noStrike" cap="none">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26"/>
        <p:cNvGrpSpPr/>
        <p:nvPr/>
      </p:nvGrpSpPr>
      <p:grpSpPr>
        <a:xfrm>
          <a:off x="0" y="0"/>
          <a:ext cx="0" cy="0"/>
          <a:chOff x="0" y="0"/>
          <a:chExt cx="0" cy="0"/>
        </a:xfrm>
      </p:grpSpPr>
      <p:sp>
        <p:nvSpPr>
          <p:cNvPr id="627" name="Google Shape;627;p95"/>
          <p:cNvSpPr/>
          <p:nvPr/>
        </p:nvSpPr>
        <p:spPr>
          <a:xfrm>
            <a:off x="899640" y="1340640"/>
            <a:ext cx="7416720" cy="72000"/>
          </a:xfrm>
          <a:custGeom>
            <a:avLst/>
            <a:gdLst/>
            <a:ahLst/>
            <a:cxnLst/>
            <a:rect l="l" t="t" r="r" b="b"/>
            <a:pathLst>
              <a:path w="21600" h="21600" extrusionOk="0">
                <a:moveTo>
                  <a:pt x="0" y="0"/>
                </a:moveTo>
                <a:lnTo>
                  <a:pt x="21600" y="0"/>
                </a:lnTo>
                <a:lnTo>
                  <a:pt x="21600" y="21600"/>
                </a:lnTo>
                <a:lnTo>
                  <a:pt x="0" y="21600"/>
                </a:lnTo>
                <a:close/>
              </a:path>
            </a:pathLst>
          </a:custGeom>
          <a:solidFill>
            <a:srgbClr val="FFFFFF"/>
          </a:solidFill>
          <a:ln w="25550" cap="flat" cmpd="sng">
            <a:solidFill>
              <a:srgbClr val="FFFFFF"/>
            </a:solidFill>
            <a:prstDash val="solid"/>
            <a:miter lim="8000"/>
            <a:headEnd type="none" w="sm" len="sm"/>
            <a:tailEnd type="none" w="sm" len="sm"/>
          </a:ln>
        </p:spPr>
      </p:sp>
      <p:sp>
        <p:nvSpPr>
          <p:cNvPr id="628" name="Google Shape;628;p95"/>
          <p:cNvSpPr txBox="1"/>
          <p:nvPr/>
        </p:nvSpPr>
        <p:spPr>
          <a:xfrm>
            <a:off x="917640" y="506520"/>
            <a:ext cx="7368840" cy="836280"/>
          </a:xfrm>
          <a:prstGeom prst="rect">
            <a:avLst/>
          </a:prstGeom>
          <a:noFill/>
          <a:ln>
            <a:noFill/>
          </a:ln>
        </p:spPr>
        <p:txBody>
          <a:bodyPr spcFirstLastPara="1" wrap="square" lIns="90000" tIns="45000" rIns="90000" bIns="45000" anchor="t" anchorCtr="0">
            <a:noAutofit/>
          </a:bodyPr>
          <a:lstStyle/>
          <a:p>
            <a:pPr marL="0" marR="0" lvl="0" indent="0" algn="l" rtl="0">
              <a:lnSpc>
                <a:spcPct val="90000"/>
              </a:lnSpc>
              <a:spcBef>
                <a:spcPts val="0"/>
              </a:spcBef>
              <a:spcAft>
                <a:spcPts val="0"/>
              </a:spcAft>
              <a:buNone/>
            </a:pPr>
            <a:r>
              <a:rPr lang="en-US" sz="2800" b="0" i="0" u="none" strike="noStrike" cap="none">
                <a:solidFill>
                  <a:srgbClr val="E58301"/>
                </a:solidFill>
                <a:latin typeface="Arial"/>
                <a:ea typeface="Arial"/>
                <a:cs typeface="Arial"/>
                <a:sym typeface="Arial"/>
              </a:rPr>
              <a:t>Logic to list the anagrams </a:t>
            </a:r>
            <a:endParaRPr sz="2800" b="0" i="0" u="none" strike="noStrike" cap="none">
              <a:latin typeface="Arial"/>
              <a:ea typeface="Arial"/>
              <a:cs typeface="Arial"/>
              <a:sym typeface="Arial"/>
            </a:endParaRPr>
          </a:p>
        </p:txBody>
      </p:sp>
      <p:sp>
        <p:nvSpPr>
          <p:cNvPr id="629" name="Google Shape;629;p95"/>
          <p:cNvSpPr txBox="1"/>
          <p:nvPr/>
        </p:nvSpPr>
        <p:spPr>
          <a:xfrm>
            <a:off x="917640" y="1525680"/>
            <a:ext cx="7368840" cy="4570200"/>
          </a:xfrm>
          <a:prstGeom prst="rect">
            <a:avLst/>
          </a:prstGeom>
          <a:noFill/>
          <a:ln>
            <a:noFill/>
          </a:ln>
        </p:spPr>
        <p:txBody>
          <a:bodyPr spcFirstLastPara="1" wrap="square" lIns="90000" tIns="45000" rIns="90000" bIns="45000" anchor="t" anchorCtr="0">
            <a:noAutofit/>
          </a:bodyPr>
          <a:lstStyle/>
          <a:p>
            <a:pPr marL="0" marR="0" lvl="0" indent="0" algn="l" rtl="0">
              <a:lnSpc>
                <a:spcPct val="90000"/>
              </a:lnSpc>
              <a:spcBef>
                <a:spcPts val="0"/>
              </a:spcBef>
              <a:spcAft>
                <a:spcPts val="0"/>
              </a:spcAft>
              <a:buNone/>
            </a:pPr>
            <a:r>
              <a:rPr lang="en-US" sz="2000" b="0" i="0" u="none" strike="noStrike" cap="none">
                <a:solidFill>
                  <a:srgbClr val="4B4B4B"/>
                </a:solidFill>
                <a:latin typeface="Arial"/>
                <a:ea typeface="Arial"/>
                <a:cs typeface="Arial"/>
                <a:sym typeface="Arial"/>
              </a:rPr>
              <a:t>    </a:t>
            </a:r>
            <a:r>
              <a:rPr lang="en-US" sz="2000" b="1" i="0" u="none" strike="noStrike" cap="none">
                <a:solidFill>
                  <a:srgbClr val="00B050"/>
                </a:solidFill>
                <a:latin typeface="Arial"/>
                <a:ea typeface="Arial"/>
                <a:cs typeface="Arial"/>
                <a:sym typeface="Arial"/>
              </a:rPr>
              <a:t>amry  </a:t>
            </a:r>
            <a:r>
              <a:rPr lang="en-US" sz="2000" b="0" i="0" u="none" strike="noStrike" cap="none">
                <a:solidFill>
                  <a:srgbClr val="4B4B4B"/>
                </a:solidFill>
                <a:latin typeface="Arial"/>
                <a:ea typeface="Arial"/>
                <a:cs typeface="Arial"/>
                <a:sym typeface="Arial"/>
              </a:rPr>
              <a:t> mary ,army </a:t>
            </a:r>
            <a:endParaRPr sz="2000" b="0" i="0" u="none" strike="noStrike" cap="none">
              <a:latin typeface="Arial"/>
              <a:ea typeface="Arial"/>
              <a:cs typeface="Arial"/>
              <a:sym typeface="Arial"/>
            </a:endParaRPr>
          </a:p>
          <a:p>
            <a:pPr marL="0" marR="0" lvl="0" indent="0" algn="l" rtl="0">
              <a:lnSpc>
                <a:spcPct val="90000"/>
              </a:lnSpc>
              <a:spcBef>
                <a:spcPts val="1414"/>
              </a:spcBef>
              <a:spcAft>
                <a:spcPts val="0"/>
              </a:spcAft>
              <a:buNone/>
            </a:pPr>
            <a:r>
              <a:rPr lang="en-US" sz="2000" b="1" i="0" u="none" strike="noStrike" cap="none">
                <a:solidFill>
                  <a:srgbClr val="00B050"/>
                </a:solidFill>
                <a:latin typeface="Arial"/>
                <a:ea typeface="Arial"/>
                <a:cs typeface="Arial"/>
                <a:sym typeface="Arial"/>
              </a:rPr>
              <a:t>    </a:t>
            </a:r>
            <a:r>
              <a:rPr lang="en-US" sz="2000" b="1" i="0" u="none" strike="noStrike" cap="none">
                <a:solidFill>
                  <a:srgbClr val="FF0000"/>
                </a:solidFill>
                <a:latin typeface="Arial"/>
                <a:ea typeface="Arial"/>
                <a:cs typeface="Arial"/>
                <a:sym typeface="Arial"/>
              </a:rPr>
              <a:t>eht</a:t>
            </a:r>
            <a:r>
              <a:rPr lang="en-US" sz="2000" b="1" i="0" u="none" strike="noStrike" cap="none">
                <a:solidFill>
                  <a:srgbClr val="00B050"/>
                </a:solidFill>
                <a:latin typeface="Arial"/>
                <a:ea typeface="Arial"/>
                <a:cs typeface="Arial"/>
                <a:sym typeface="Arial"/>
              </a:rPr>
              <a:t>  </a:t>
            </a:r>
            <a:r>
              <a:rPr lang="en-US" sz="2000" b="0" i="0" u="none" strike="noStrike" cap="none">
                <a:solidFill>
                  <a:srgbClr val="4B4B4B"/>
                </a:solidFill>
                <a:latin typeface="Arial"/>
                <a:ea typeface="Arial"/>
                <a:cs typeface="Arial"/>
                <a:sym typeface="Arial"/>
              </a:rPr>
              <a:t>     the,the </a:t>
            </a:r>
            <a:endParaRPr sz="2000" b="0" i="0" u="none" strike="noStrike" cap="none">
              <a:latin typeface="Arial"/>
              <a:ea typeface="Arial"/>
              <a:cs typeface="Arial"/>
              <a:sym typeface="Arial"/>
            </a:endParaRPr>
          </a:p>
          <a:p>
            <a:pPr marL="0" marR="0" lvl="0" indent="0" algn="l" rtl="0">
              <a:lnSpc>
                <a:spcPct val="90000"/>
              </a:lnSpc>
              <a:spcBef>
                <a:spcPts val="1414"/>
              </a:spcBef>
              <a:spcAft>
                <a:spcPts val="0"/>
              </a:spcAft>
              <a:buNone/>
            </a:pPr>
            <a:r>
              <a:rPr lang="en-US" sz="2000" b="0" i="0" u="none" strike="noStrike" cap="none">
                <a:solidFill>
                  <a:srgbClr val="4B4B4B"/>
                </a:solidFill>
                <a:latin typeface="Arial"/>
                <a:ea typeface="Arial"/>
                <a:cs typeface="Arial"/>
                <a:sym typeface="Arial"/>
              </a:rPr>
              <a:t>    </a:t>
            </a:r>
            <a:r>
              <a:rPr lang="en-US" sz="2000" b="1" i="0" u="none" strike="noStrike" cap="none">
                <a:solidFill>
                  <a:srgbClr val="00B050"/>
                </a:solidFill>
                <a:latin typeface="Arial"/>
                <a:ea typeface="Arial"/>
                <a:cs typeface="Arial"/>
                <a:sym typeface="Arial"/>
              </a:rPr>
              <a:t>loop     </a:t>
            </a:r>
            <a:r>
              <a:rPr lang="en-US" sz="2000" b="0" i="0" u="none" strike="noStrike" cap="none">
                <a:solidFill>
                  <a:srgbClr val="4B4B4B"/>
                </a:solidFill>
                <a:latin typeface="Arial"/>
                <a:ea typeface="Arial"/>
                <a:cs typeface="Arial"/>
                <a:sym typeface="Arial"/>
              </a:rPr>
              <a:t>loop,pool </a:t>
            </a:r>
            <a:endParaRPr sz="2000" b="0" i="0" u="none" strike="noStrike" cap="none">
              <a:latin typeface="Arial"/>
              <a:ea typeface="Arial"/>
              <a:cs typeface="Arial"/>
              <a:sym typeface="Arial"/>
            </a:endParaRPr>
          </a:p>
          <a:p>
            <a:pPr marL="0" marR="0" lvl="0" indent="0" algn="l" rtl="0">
              <a:lnSpc>
                <a:spcPct val="90000"/>
              </a:lnSpc>
              <a:spcBef>
                <a:spcPts val="1414"/>
              </a:spcBef>
              <a:spcAft>
                <a:spcPts val="0"/>
              </a:spcAft>
              <a:buNone/>
            </a:pPr>
            <a:r>
              <a:rPr lang="en-US" sz="2000" b="1" i="0" u="none" strike="noStrike" cap="none">
                <a:solidFill>
                  <a:srgbClr val="00B050"/>
                </a:solidFill>
                <a:latin typeface="Arial"/>
                <a:ea typeface="Arial"/>
                <a:cs typeface="Arial"/>
                <a:sym typeface="Arial"/>
              </a:rPr>
              <a:t>   </a:t>
            </a:r>
            <a:endParaRPr sz="2000" b="0" i="0" u="none" strike="noStrike" cap="none">
              <a:latin typeface="Arial"/>
              <a:ea typeface="Arial"/>
              <a:cs typeface="Arial"/>
              <a:sym typeface="Arial"/>
            </a:endParaRPr>
          </a:p>
          <a:p>
            <a:pPr marL="0" marR="0" lvl="0" indent="0" algn="l" rtl="0">
              <a:lnSpc>
                <a:spcPct val="90000"/>
              </a:lnSpc>
              <a:spcBef>
                <a:spcPts val="1414"/>
              </a:spcBef>
              <a:spcAft>
                <a:spcPts val="0"/>
              </a:spcAft>
              <a:buNone/>
            </a:pPr>
            <a:r>
              <a:rPr lang="en-US" sz="2000" b="1" i="0" u="none" strike="noStrike" cap="none">
                <a:solidFill>
                  <a:srgbClr val="4B4B4B"/>
                </a:solidFill>
                <a:latin typeface="Arial"/>
                <a:ea typeface="Arial"/>
                <a:cs typeface="Arial"/>
                <a:sym typeface="Arial"/>
              </a:rPr>
              <a:t>    Problem : </a:t>
            </a:r>
            <a:r>
              <a:rPr lang="en-US" sz="2000" b="0" i="0" u="none" strike="noStrike" cap="none">
                <a:solidFill>
                  <a:srgbClr val="4B4B4B"/>
                </a:solidFill>
                <a:latin typeface="Arial"/>
                <a:ea typeface="Arial"/>
                <a:cs typeface="Arial"/>
                <a:sym typeface="Arial"/>
              </a:rPr>
              <a:t>We need to only print the values belonging to keys “</a:t>
            </a:r>
            <a:r>
              <a:rPr lang="en-US" sz="2000" b="1" i="0" u="none" strike="noStrike" cap="none">
                <a:solidFill>
                  <a:srgbClr val="00B050"/>
                </a:solidFill>
                <a:latin typeface="Arial"/>
                <a:ea typeface="Arial"/>
                <a:cs typeface="Arial"/>
                <a:sym typeface="Arial"/>
              </a:rPr>
              <a:t>amry</a:t>
            </a:r>
            <a:r>
              <a:rPr lang="en-US" sz="2000" b="0" i="0" u="none" strike="noStrike" cap="none">
                <a:solidFill>
                  <a:srgbClr val="4B4B4B"/>
                </a:solidFill>
                <a:latin typeface="Arial"/>
                <a:ea typeface="Arial"/>
                <a:cs typeface="Arial"/>
                <a:sym typeface="Arial"/>
              </a:rPr>
              <a:t>” and “</a:t>
            </a:r>
            <a:r>
              <a:rPr lang="en-US" sz="2000" b="1" i="0" u="none" strike="noStrike" cap="none">
                <a:solidFill>
                  <a:srgbClr val="00B050"/>
                </a:solidFill>
                <a:latin typeface="Arial"/>
                <a:ea typeface="Arial"/>
                <a:cs typeface="Arial"/>
                <a:sym typeface="Arial"/>
              </a:rPr>
              <a:t>loop</a:t>
            </a:r>
            <a:r>
              <a:rPr lang="en-US" sz="2000" b="0" i="0" u="none" strike="noStrike" cap="none">
                <a:solidFill>
                  <a:srgbClr val="4B4B4B"/>
                </a:solidFill>
                <a:latin typeface="Arial"/>
                <a:ea typeface="Arial"/>
                <a:cs typeface="Arial"/>
                <a:sym typeface="Arial"/>
              </a:rPr>
              <a:t>” since only their values qualify for anagrams. </a:t>
            </a:r>
            <a:endParaRPr sz="2000" b="0" i="0" u="none" strike="noStrike" cap="none">
              <a:latin typeface="Arial"/>
              <a:ea typeface="Arial"/>
              <a:cs typeface="Arial"/>
              <a:sym typeface="Arial"/>
            </a:endParaRPr>
          </a:p>
          <a:p>
            <a:pPr marL="0" marR="0" lvl="0" indent="0" algn="l" rtl="0">
              <a:lnSpc>
                <a:spcPct val="90000"/>
              </a:lnSpc>
              <a:spcBef>
                <a:spcPts val="1414"/>
              </a:spcBef>
              <a:spcAft>
                <a:spcPts val="0"/>
              </a:spcAft>
              <a:buNone/>
            </a:pPr>
            <a:r>
              <a:rPr lang="en-US" sz="2000" b="0" i="0" u="none" strike="noStrike" cap="none">
                <a:solidFill>
                  <a:srgbClr val="4B4B4B"/>
                </a:solidFill>
                <a:latin typeface="Arial"/>
                <a:ea typeface="Arial"/>
                <a:cs typeface="Arial"/>
                <a:sym typeface="Arial"/>
              </a:rPr>
              <a:t>    </a:t>
            </a:r>
            <a:endParaRPr sz="2000" b="0" i="0" u="none" strike="noStrike" cap="none">
              <a:latin typeface="Arial"/>
              <a:ea typeface="Arial"/>
              <a:cs typeface="Arial"/>
              <a:sym typeface="Arial"/>
            </a:endParaRPr>
          </a:p>
          <a:p>
            <a:pPr marL="0" marR="0" lvl="0" indent="0" algn="l" rtl="0">
              <a:lnSpc>
                <a:spcPct val="90000"/>
              </a:lnSpc>
              <a:spcBef>
                <a:spcPts val="1414"/>
              </a:spcBef>
              <a:spcAft>
                <a:spcPts val="0"/>
              </a:spcAft>
              <a:buNone/>
            </a:pPr>
            <a:r>
              <a:rPr lang="en-US" sz="2000" b="0" i="0" u="none" strike="noStrike" cap="none">
                <a:solidFill>
                  <a:srgbClr val="4B4B4B"/>
                </a:solidFill>
                <a:latin typeface="Arial"/>
                <a:ea typeface="Arial"/>
                <a:cs typeface="Arial"/>
                <a:sym typeface="Arial"/>
              </a:rPr>
              <a:t>    We need to ignore the values belonging to the keys “</a:t>
            </a:r>
            <a:r>
              <a:rPr lang="en-US" sz="2000" b="1" i="0" u="none" strike="noStrike" cap="none">
                <a:solidFill>
                  <a:srgbClr val="FF0000"/>
                </a:solidFill>
                <a:latin typeface="Arial"/>
                <a:ea typeface="Arial"/>
                <a:cs typeface="Arial"/>
                <a:sym typeface="Arial"/>
              </a:rPr>
              <a:t>eht</a:t>
            </a:r>
            <a:r>
              <a:rPr lang="en-US" sz="2000" b="0" i="0" u="none" strike="noStrike" cap="none">
                <a:solidFill>
                  <a:srgbClr val="4B4B4B"/>
                </a:solidFill>
                <a:latin typeface="Arial"/>
                <a:ea typeface="Arial"/>
                <a:cs typeface="Arial"/>
                <a:sym typeface="Arial"/>
              </a:rPr>
              <a:t>” since its corresponding values do not qualify for being anagrams. </a:t>
            </a:r>
            <a:endParaRPr sz="2000" b="0" i="0" u="none" strike="noStrike" cap="none">
              <a:latin typeface="Arial"/>
              <a:ea typeface="Arial"/>
              <a:cs typeface="Arial"/>
              <a:sym typeface="Arial"/>
            </a:endParaRPr>
          </a:p>
          <a:p>
            <a:pPr marL="0" marR="0" lvl="0" indent="0" algn="l" rtl="0">
              <a:lnSpc>
                <a:spcPct val="90000"/>
              </a:lnSpc>
              <a:spcBef>
                <a:spcPts val="1414"/>
              </a:spcBef>
              <a:spcAft>
                <a:spcPts val="0"/>
              </a:spcAft>
              <a:buNone/>
            </a:pPr>
            <a:r>
              <a:rPr lang="en-US" sz="2000" b="1" i="0" u="none" strike="noStrike" cap="none">
                <a:solidFill>
                  <a:srgbClr val="00B050"/>
                </a:solidFill>
                <a:latin typeface="Arial"/>
                <a:ea typeface="Arial"/>
                <a:cs typeface="Arial"/>
                <a:sym typeface="Arial"/>
              </a:rPr>
              <a:t>    </a:t>
            </a:r>
            <a:endParaRPr sz="2000" b="0" i="0" u="none" strike="noStrike" cap="none">
              <a:latin typeface="Arial"/>
              <a:ea typeface="Arial"/>
              <a:cs typeface="Arial"/>
              <a:sym typeface="Arial"/>
            </a:endParaRPr>
          </a:p>
          <a:p>
            <a:pPr marL="0" marR="0" lvl="0" indent="0" algn="l" rtl="0">
              <a:lnSpc>
                <a:spcPct val="90000"/>
              </a:lnSpc>
              <a:spcBef>
                <a:spcPts val="1414"/>
              </a:spcBef>
              <a:spcAft>
                <a:spcPts val="0"/>
              </a:spcAft>
              <a:buNone/>
            </a:pPr>
            <a:r>
              <a:rPr lang="en-US" sz="2000" b="0" i="0" u="none" strike="noStrike" cap="none">
                <a:solidFill>
                  <a:srgbClr val="4B4B4B"/>
                </a:solidFill>
                <a:latin typeface="Arial"/>
                <a:ea typeface="Arial"/>
                <a:cs typeface="Arial"/>
                <a:sym typeface="Arial"/>
              </a:rPr>
              <a:t> </a:t>
            </a:r>
            <a:endParaRPr sz="2000" b="0" i="0" u="none" strike="noStrike" cap="none">
              <a:latin typeface="Arial"/>
              <a:ea typeface="Arial"/>
              <a:cs typeface="Arial"/>
              <a:sym typeface="Arial"/>
            </a:endParaRPr>
          </a:p>
        </p:txBody>
      </p:sp>
      <p:sp>
        <p:nvSpPr>
          <p:cNvPr id="630" name="Google Shape;630;p95"/>
          <p:cNvSpPr/>
          <p:nvPr/>
        </p:nvSpPr>
        <p:spPr>
          <a:xfrm>
            <a:off x="8129520" y="5734080"/>
            <a:ext cx="609840" cy="52056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strike="noStrike" cap="none">
                <a:solidFill>
                  <a:srgbClr val="000000"/>
                </a:solidFill>
                <a:latin typeface="Century Schoolbook"/>
                <a:ea typeface="Century Schoolbook"/>
                <a:cs typeface="Century Schoolbook"/>
                <a:sym typeface="Century Schoolbook"/>
              </a:rPr>
              <a:t>30</a:t>
            </a:fld>
            <a:endParaRPr sz="1800" b="0" i="0" u="none" strike="noStrike" cap="none">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34"/>
        <p:cNvGrpSpPr/>
        <p:nvPr/>
      </p:nvGrpSpPr>
      <p:grpSpPr>
        <a:xfrm>
          <a:off x="0" y="0"/>
          <a:ext cx="0" cy="0"/>
          <a:chOff x="0" y="0"/>
          <a:chExt cx="0" cy="0"/>
        </a:xfrm>
      </p:grpSpPr>
      <p:sp>
        <p:nvSpPr>
          <p:cNvPr id="635" name="Google Shape;635;p96"/>
          <p:cNvSpPr/>
          <p:nvPr/>
        </p:nvSpPr>
        <p:spPr>
          <a:xfrm>
            <a:off x="899640" y="1340640"/>
            <a:ext cx="7416720" cy="72000"/>
          </a:xfrm>
          <a:custGeom>
            <a:avLst/>
            <a:gdLst/>
            <a:ahLst/>
            <a:cxnLst/>
            <a:rect l="l" t="t" r="r" b="b"/>
            <a:pathLst>
              <a:path w="21600" h="21600" extrusionOk="0">
                <a:moveTo>
                  <a:pt x="0" y="0"/>
                </a:moveTo>
                <a:lnTo>
                  <a:pt x="21600" y="0"/>
                </a:lnTo>
                <a:lnTo>
                  <a:pt x="21600" y="21600"/>
                </a:lnTo>
                <a:lnTo>
                  <a:pt x="0" y="21600"/>
                </a:lnTo>
                <a:close/>
              </a:path>
            </a:pathLst>
          </a:custGeom>
          <a:solidFill>
            <a:srgbClr val="FFFFFF"/>
          </a:solidFill>
          <a:ln w="25550" cap="flat" cmpd="sng">
            <a:solidFill>
              <a:srgbClr val="FFFFFF"/>
            </a:solidFill>
            <a:prstDash val="solid"/>
            <a:miter lim="8000"/>
            <a:headEnd type="none" w="sm" len="sm"/>
            <a:tailEnd type="none" w="sm" len="sm"/>
          </a:ln>
        </p:spPr>
      </p:sp>
      <p:sp>
        <p:nvSpPr>
          <p:cNvPr id="636" name="Google Shape;636;p96"/>
          <p:cNvSpPr txBox="1"/>
          <p:nvPr/>
        </p:nvSpPr>
        <p:spPr>
          <a:xfrm>
            <a:off x="380880" y="274680"/>
            <a:ext cx="7924680" cy="1143000"/>
          </a:xfrm>
          <a:prstGeom prst="rect">
            <a:avLst/>
          </a:prstGeom>
          <a:noFill/>
          <a:ln>
            <a:noFill/>
          </a:ln>
        </p:spPr>
        <p:txBody>
          <a:bodyPr spcFirstLastPara="1" wrap="square" lIns="90000" tIns="45000" rIns="90000" bIns="45000" anchor="t" anchorCtr="0">
            <a:noAutofit/>
          </a:bodyPr>
          <a:lstStyle/>
          <a:p>
            <a:pPr marL="0" marR="0" lvl="0" indent="0" algn="l" rtl="0">
              <a:lnSpc>
                <a:spcPct val="90000"/>
              </a:lnSpc>
              <a:spcBef>
                <a:spcPts val="0"/>
              </a:spcBef>
              <a:spcAft>
                <a:spcPts val="0"/>
              </a:spcAft>
              <a:buNone/>
            </a:pPr>
            <a:r>
              <a:rPr lang="en-US" sz="2800" b="0" i="0" u="none" strike="noStrike" cap="none">
                <a:solidFill>
                  <a:srgbClr val="E58301"/>
                </a:solidFill>
                <a:latin typeface="Arial"/>
                <a:ea typeface="Arial"/>
                <a:cs typeface="Arial"/>
                <a:sym typeface="Arial"/>
              </a:rPr>
              <a:t>How to ignore the non anagram values ?</a:t>
            </a:r>
            <a:br>
              <a:rPr lang="en-US" sz="1800" b="0" i="0" u="none" strike="noStrike" cap="none"/>
            </a:br>
            <a:endParaRPr sz="2800" b="0" i="0" u="none" strike="noStrike" cap="none">
              <a:latin typeface="Arial"/>
              <a:ea typeface="Arial"/>
              <a:cs typeface="Arial"/>
              <a:sym typeface="Arial"/>
            </a:endParaRPr>
          </a:p>
        </p:txBody>
      </p:sp>
      <p:sp>
        <p:nvSpPr>
          <p:cNvPr id="637" name="Google Shape;637;p96"/>
          <p:cNvSpPr txBox="1"/>
          <p:nvPr/>
        </p:nvSpPr>
        <p:spPr>
          <a:xfrm>
            <a:off x="457200" y="990720"/>
            <a:ext cx="7467480" cy="5715000"/>
          </a:xfrm>
          <a:prstGeom prst="rect">
            <a:avLst/>
          </a:prstGeom>
          <a:noFill/>
          <a:ln>
            <a:noFill/>
          </a:ln>
        </p:spPr>
        <p:txBody>
          <a:bodyPr spcFirstLastPara="1" wrap="square" lIns="90000" tIns="45000" rIns="90000" bIns="45000" anchor="t" anchorCtr="0">
            <a:noAutofit/>
          </a:bodyPr>
          <a:lstStyle/>
          <a:p>
            <a:pPr marL="0" marR="0" lvl="0" indent="0" algn="l" rtl="0">
              <a:lnSpc>
                <a:spcPct val="80000"/>
              </a:lnSpc>
              <a:spcBef>
                <a:spcPts val="0"/>
              </a:spcBef>
              <a:spcAft>
                <a:spcPts val="0"/>
              </a:spcAft>
              <a:buNone/>
            </a:pPr>
            <a:r>
              <a:rPr lang="en-US" sz="1700" b="1" i="0" u="none" strike="noStrike" cap="none">
                <a:solidFill>
                  <a:srgbClr val="00B050"/>
                </a:solidFill>
                <a:latin typeface="Arial"/>
                <a:ea typeface="Arial"/>
                <a:cs typeface="Arial"/>
                <a:sym typeface="Arial"/>
              </a:rPr>
              <a:t>   amry  </a:t>
            </a:r>
            <a:r>
              <a:rPr lang="en-US" sz="1700" b="0" i="0" u="none" strike="noStrike" cap="none">
                <a:solidFill>
                  <a:srgbClr val="4B4B4B"/>
                </a:solidFill>
                <a:latin typeface="Arial"/>
                <a:ea typeface="Arial"/>
                <a:cs typeface="Arial"/>
                <a:sym typeface="Arial"/>
              </a:rPr>
              <a:t> mary ,army </a:t>
            </a:r>
            <a:endParaRPr sz="17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1700" b="1" i="0" u="none" strike="noStrike" cap="none">
                <a:solidFill>
                  <a:srgbClr val="00B050"/>
                </a:solidFill>
                <a:latin typeface="Arial"/>
                <a:ea typeface="Arial"/>
                <a:cs typeface="Arial"/>
                <a:sym typeface="Arial"/>
              </a:rPr>
              <a:t>    eht  </a:t>
            </a:r>
            <a:r>
              <a:rPr lang="en-US" sz="1700" b="0" i="0" u="none" strike="noStrike" cap="none">
                <a:solidFill>
                  <a:srgbClr val="4B4B4B"/>
                </a:solidFill>
                <a:latin typeface="Arial"/>
                <a:ea typeface="Arial"/>
                <a:cs typeface="Arial"/>
                <a:sym typeface="Arial"/>
              </a:rPr>
              <a:t>     the ,the </a:t>
            </a:r>
            <a:endParaRPr sz="17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1700" b="0" i="0" u="none" strike="noStrike" cap="none">
                <a:solidFill>
                  <a:srgbClr val="4B4B4B"/>
                </a:solidFill>
                <a:latin typeface="Arial"/>
                <a:ea typeface="Arial"/>
                <a:cs typeface="Arial"/>
                <a:sym typeface="Arial"/>
              </a:rPr>
              <a:t>    </a:t>
            </a:r>
            <a:r>
              <a:rPr lang="en-US" sz="1700" b="1" i="0" u="none" strike="noStrike" cap="none">
                <a:solidFill>
                  <a:srgbClr val="00B050"/>
                </a:solidFill>
                <a:latin typeface="Arial"/>
                <a:ea typeface="Arial"/>
                <a:cs typeface="Arial"/>
                <a:sym typeface="Arial"/>
              </a:rPr>
              <a:t>loop     </a:t>
            </a:r>
            <a:r>
              <a:rPr lang="en-US" sz="1700" b="0" i="0" u="none" strike="noStrike" cap="none">
                <a:solidFill>
                  <a:srgbClr val="4B4B4B"/>
                </a:solidFill>
                <a:latin typeface="Arial"/>
                <a:ea typeface="Arial"/>
                <a:cs typeface="Arial"/>
                <a:sym typeface="Arial"/>
              </a:rPr>
              <a:t>loop, pool</a:t>
            </a:r>
            <a:endParaRPr sz="17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1700" b="1" i="0" u="none" strike="noStrike" cap="none">
                <a:solidFill>
                  <a:srgbClr val="002060"/>
                </a:solidFill>
                <a:latin typeface="Arial"/>
                <a:ea typeface="Arial"/>
                <a:cs typeface="Arial"/>
                <a:sym typeface="Arial"/>
              </a:rPr>
              <a:t>We need to program the following into the reducer </a:t>
            </a:r>
            <a:endParaRPr sz="17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1700" b="1" i="0" u="none" strike="noStrike" cap="none">
                <a:solidFill>
                  <a:srgbClr val="002060"/>
                </a:solidFill>
                <a:latin typeface="Arial"/>
                <a:ea typeface="Arial"/>
                <a:cs typeface="Arial"/>
                <a:sym typeface="Arial"/>
              </a:rPr>
              <a:t> </a:t>
            </a:r>
            <a:endParaRPr sz="17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1700" b="1" i="0" u="none" strike="noStrike" cap="none">
                <a:solidFill>
                  <a:srgbClr val="2E75B6"/>
                </a:solidFill>
                <a:latin typeface="Arial"/>
                <a:ea typeface="Arial"/>
                <a:cs typeface="Arial"/>
                <a:sym typeface="Arial"/>
              </a:rPr>
              <a:t>Step 1:</a:t>
            </a:r>
            <a:r>
              <a:rPr lang="en-US" sz="1700" b="0" i="0" u="none" strike="noStrike" cap="none">
                <a:solidFill>
                  <a:srgbClr val="4B4B4B"/>
                </a:solidFill>
                <a:latin typeface="Arial"/>
                <a:ea typeface="Arial"/>
                <a:cs typeface="Arial"/>
                <a:sym typeface="Arial"/>
              </a:rPr>
              <a:t> Check if the number of values are &gt; 1 for each key</a:t>
            </a:r>
            <a:endParaRPr sz="17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1700" b="1" i="0" u="none" strike="noStrike" cap="none">
                <a:solidFill>
                  <a:srgbClr val="2E75B6"/>
                </a:solidFill>
                <a:latin typeface="Arial"/>
                <a:ea typeface="Arial"/>
                <a:cs typeface="Arial"/>
                <a:sym typeface="Arial"/>
              </a:rPr>
              <a:t>Step 2: </a:t>
            </a:r>
            <a:r>
              <a:rPr lang="en-US" sz="1700" b="0" i="0" u="none" strike="noStrike" cap="none">
                <a:solidFill>
                  <a:srgbClr val="4B4B4B"/>
                </a:solidFill>
                <a:latin typeface="Arial"/>
                <a:ea typeface="Arial"/>
                <a:cs typeface="Arial"/>
                <a:sym typeface="Arial"/>
              </a:rPr>
              <a:t>Compare the first and second value in the values  list  for every key, if they match, ignore them. </a:t>
            </a:r>
            <a:endParaRPr sz="17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1700" b="1" i="0" u="none" strike="noStrike" cap="none">
                <a:solidFill>
                  <a:srgbClr val="4B4B4B"/>
                </a:solidFill>
                <a:latin typeface="Arial"/>
                <a:ea typeface="Arial"/>
                <a:cs typeface="Arial"/>
                <a:sym typeface="Arial"/>
              </a:rPr>
              <a:t>          key  val1   val2    </a:t>
            </a:r>
            <a:endParaRPr sz="17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1700" b="0" i="0" u="none" strike="noStrike" cap="none">
                <a:solidFill>
                  <a:srgbClr val="4B4B4B"/>
                </a:solidFill>
                <a:latin typeface="Arial"/>
                <a:ea typeface="Arial"/>
                <a:cs typeface="Arial"/>
                <a:sym typeface="Arial"/>
              </a:rPr>
              <a:t>           </a:t>
            </a:r>
            <a:r>
              <a:rPr lang="en-US" sz="1700" b="1" i="0" u="none" strike="noStrike" cap="none">
                <a:solidFill>
                  <a:srgbClr val="00B050"/>
                </a:solidFill>
                <a:latin typeface="Arial"/>
                <a:ea typeface="Arial"/>
                <a:cs typeface="Arial"/>
                <a:sym typeface="Arial"/>
              </a:rPr>
              <a:t>eht</a:t>
            </a:r>
            <a:r>
              <a:rPr lang="en-US" sz="1700" b="0" i="0" u="none" strike="noStrike" cap="none">
                <a:solidFill>
                  <a:srgbClr val="4B4B4B"/>
                </a:solidFill>
                <a:latin typeface="Arial"/>
                <a:ea typeface="Arial"/>
                <a:cs typeface="Arial"/>
                <a:sym typeface="Arial"/>
              </a:rPr>
              <a:t>  </a:t>
            </a:r>
            <a:r>
              <a:rPr lang="en-US" sz="1700" b="1" i="0" u="none" strike="noStrike" cap="none">
                <a:solidFill>
                  <a:srgbClr val="FF0000"/>
                </a:solidFill>
                <a:latin typeface="Arial"/>
                <a:ea typeface="Arial"/>
                <a:cs typeface="Arial"/>
                <a:sym typeface="Arial"/>
              </a:rPr>
              <a:t>the     the   </a:t>
            </a:r>
            <a:endParaRPr sz="17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1700" b="1" i="0" u="none" strike="noStrike" cap="none">
                <a:solidFill>
                  <a:srgbClr val="2E75B6"/>
                </a:solidFill>
                <a:latin typeface="Arial"/>
                <a:ea typeface="Arial"/>
                <a:cs typeface="Arial"/>
                <a:sym typeface="Arial"/>
              </a:rPr>
              <a:t>Step 3: </a:t>
            </a:r>
            <a:r>
              <a:rPr lang="en-US" sz="1700" b="0" i="0" u="none" strike="noStrike" cap="none">
                <a:solidFill>
                  <a:srgbClr val="4B4B4B"/>
                </a:solidFill>
                <a:latin typeface="Arial"/>
                <a:ea typeface="Arial"/>
                <a:cs typeface="Arial"/>
                <a:sym typeface="Arial"/>
              </a:rPr>
              <a:t>If the values don’t match in step 2. Compose a single string comprising of all the values in the list and print it to the output file. This final string is the KEY and value can be NULL (do not print anything for value)</a:t>
            </a:r>
            <a:endParaRPr sz="17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1700" b="0" i="0" u="none" strike="noStrike" cap="none">
                <a:solidFill>
                  <a:srgbClr val="4B4B4B"/>
                </a:solidFill>
                <a:latin typeface="Arial"/>
                <a:ea typeface="Arial"/>
                <a:cs typeface="Arial"/>
                <a:sym typeface="Arial"/>
              </a:rPr>
              <a:t>     KEY = “mary army”   VALUE =“   “ </a:t>
            </a:r>
            <a:endParaRPr sz="17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1700" b="1" i="0" u="none" strike="noStrike" cap="none">
                <a:solidFill>
                  <a:srgbClr val="2E75B6"/>
                </a:solidFill>
                <a:latin typeface="Arial"/>
                <a:ea typeface="Arial"/>
                <a:cs typeface="Arial"/>
                <a:sym typeface="Arial"/>
              </a:rPr>
              <a:t>Step 4:</a:t>
            </a:r>
            <a:r>
              <a:rPr lang="en-US" sz="1700" b="0" i="0" u="none" strike="noStrike" cap="none">
                <a:solidFill>
                  <a:srgbClr val="4B4B4B"/>
                </a:solidFill>
                <a:latin typeface="Arial"/>
                <a:ea typeface="Arial"/>
                <a:cs typeface="Arial"/>
                <a:sym typeface="Arial"/>
              </a:rPr>
              <a:t> Repeat the above steps for all the key value pairs input to the reducer. </a:t>
            </a:r>
            <a:endParaRPr sz="17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1700" b="0" i="0" u="none" strike="noStrike" cap="none">
                <a:solidFill>
                  <a:srgbClr val="4B4B4B"/>
                </a:solidFill>
                <a:latin typeface="Arial"/>
                <a:ea typeface="Arial"/>
                <a:cs typeface="Arial"/>
                <a:sym typeface="Arial"/>
              </a:rPr>
              <a:t> </a:t>
            </a:r>
            <a:endParaRPr sz="1700" b="0" i="0" u="none" strike="noStrike" cap="none">
              <a:latin typeface="Arial"/>
              <a:ea typeface="Arial"/>
              <a:cs typeface="Arial"/>
              <a:sym typeface="Arial"/>
            </a:endParaRPr>
          </a:p>
        </p:txBody>
      </p:sp>
      <p:sp>
        <p:nvSpPr>
          <p:cNvPr id="638" name="Google Shape;638;p96"/>
          <p:cNvSpPr/>
          <p:nvPr/>
        </p:nvSpPr>
        <p:spPr>
          <a:xfrm>
            <a:off x="8129520" y="5734080"/>
            <a:ext cx="609840" cy="52056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strike="noStrike" cap="none">
                <a:solidFill>
                  <a:srgbClr val="000000"/>
                </a:solidFill>
                <a:latin typeface="Century Schoolbook"/>
                <a:ea typeface="Century Schoolbook"/>
                <a:cs typeface="Century Schoolbook"/>
                <a:sym typeface="Century Schoolbook"/>
              </a:rPr>
              <a:t>31</a:t>
            </a:fld>
            <a:endParaRPr sz="1800" b="0" i="0" u="none" strike="noStrike" cap="none">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42"/>
        <p:cNvGrpSpPr/>
        <p:nvPr/>
      </p:nvGrpSpPr>
      <p:grpSpPr>
        <a:xfrm>
          <a:off x="0" y="0"/>
          <a:ext cx="0" cy="0"/>
          <a:chOff x="0" y="0"/>
          <a:chExt cx="0" cy="0"/>
        </a:xfrm>
      </p:grpSpPr>
      <p:sp>
        <p:nvSpPr>
          <p:cNvPr id="643" name="Google Shape;643;p97"/>
          <p:cNvSpPr txBox="1"/>
          <p:nvPr/>
        </p:nvSpPr>
        <p:spPr>
          <a:xfrm>
            <a:off x="917640" y="506520"/>
            <a:ext cx="7368840" cy="836280"/>
          </a:xfrm>
          <a:prstGeom prst="rect">
            <a:avLst/>
          </a:prstGeom>
          <a:noFill/>
          <a:ln>
            <a:noFill/>
          </a:ln>
        </p:spPr>
        <p:txBody>
          <a:bodyPr spcFirstLastPara="1" wrap="square" lIns="90000" tIns="45000" rIns="90000" bIns="45000" anchor="t" anchorCtr="0">
            <a:noAutofit/>
          </a:bodyPr>
          <a:lstStyle/>
          <a:p>
            <a:pPr marL="0" marR="0" lvl="0" indent="0" algn="l" rtl="0">
              <a:lnSpc>
                <a:spcPct val="90000"/>
              </a:lnSpc>
              <a:spcBef>
                <a:spcPts val="0"/>
              </a:spcBef>
              <a:spcAft>
                <a:spcPts val="0"/>
              </a:spcAft>
              <a:buNone/>
            </a:pPr>
            <a:r>
              <a:rPr lang="en-US" sz="2800" b="0" i="0" u="none" strike="noStrike" cap="none">
                <a:solidFill>
                  <a:srgbClr val="E58301"/>
                </a:solidFill>
                <a:latin typeface="Arial"/>
                <a:ea typeface="Arial"/>
                <a:cs typeface="Arial"/>
                <a:sym typeface="Arial"/>
              </a:rPr>
              <a:t>Final output of the reducer </a:t>
            </a:r>
            <a:endParaRPr sz="2800" b="0" i="0" u="none" strike="noStrike" cap="none">
              <a:latin typeface="Arial"/>
              <a:ea typeface="Arial"/>
              <a:cs typeface="Arial"/>
              <a:sym typeface="Arial"/>
            </a:endParaRPr>
          </a:p>
        </p:txBody>
      </p:sp>
      <p:sp>
        <p:nvSpPr>
          <p:cNvPr id="644" name="Google Shape;644;p97"/>
          <p:cNvSpPr txBox="1"/>
          <p:nvPr/>
        </p:nvSpPr>
        <p:spPr>
          <a:xfrm>
            <a:off x="917640" y="1525680"/>
            <a:ext cx="7368840" cy="4570200"/>
          </a:xfrm>
          <a:prstGeom prst="rect">
            <a:avLst/>
          </a:prstGeom>
          <a:noFill/>
          <a:ln>
            <a:noFill/>
          </a:ln>
        </p:spPr>
        <p:txBody>
          <a:bodyPr spcFirstLastPara="1" wrap="square" lIns="90000" tIns="45000" rIns="90000" bIns="45000" anchor="t" anchorCtr="0">
            <a:noAutofit/>
          </a:bodyPr>
          <a:lstStyle/>
          <a:p>
            <a:pPr marL="0" marR="0" lvl="0" indent="0" algn="l" rtl="0">
              <a:lnSpc>
                <a:spcPct val="90000"/>
              </a:lnSpc>
              <a:spcBef>
                <a:spcPts val="0"/>
              </a:spcBef>
              <a:spcAft>
                <a:spcPts val="0"/>
              </a:spcAft>
              <a:buNone/>
            </a:pPr>
            <a:r>
              <a:rPr lang="en-US" sz="2200" b="1" i="0" u="none" strike="noStrike" cap="none">
                <a:solidFill>
                  <a:srgbClr val="C55A11"/>
                </a:solidFill>
                <a:latin typeface="Arial"/>
                <a:ea typeface="Arial"/>
                <a:cs typeface="Arial"/>
                <a:sym typeface="Arial"/>
              </a:rPr>
              <a:t>mary army </a:t>
            </a:r>
            <a:endParaRPr sz="2200" b="0" i="0" u="none" strike="noStrike" cap="none">
              <a:latin typeface="Arial"/>
              <a:ea typeface="Arial"/>
              <a:cs typeface="Arial"/>
              <a:sym typeface="Arial"/>
            </a:endParaRPr>
          </a:p>
          <a:p>
            <a:pPr marL="0" marR="0" lvl="0" indent="0" algn="l" rtl="0">
              <a:lnSpc>
                <a:spcPct val="90000"/>
              </a:lnSpc>
              <a:spcBef>
                <a:spcPts val="1414"/>
              </a:spcBef>
              <a:spcAft>
                <a:spcPts val="0"/>
              </a:spcAft>
              <a:buNone/>
            </a:pPr>
            <a:r>
              <a:rPr lang="en-US" sz="2200" b="1" i="0" u="none" strike="noStrike" cap="none">
                <a:solidFill>
                  <a:srgbClr val="C55A11"/>
                </a:solidFill>
                <a:latin typeface="Arial"/>
                <a:ea typeface="Arial"/>
                <a:cs typeface="Arial"/>
                <a:sym typeface="Arial"/>
              </a:rPr>
              <a:t> loop  pool</a:t>
            </a:r>
            <a:endParaRPr sz="2200" b="0" i="0" u="none" strike="noStrike" cap="none">
              <a:latin typeface="Arial"/>
              <a:ea typeface="Arial"/>
              <a:cs typeface="Arial"/>
              <a:sym typeface="Arial"/>
            </a:endParaRPr>
          </a:p>
          <a:p>
            <a:pPr marL="0" marR="0" lvl="0" indent="0" algn="l" rtl="0">
              <a:lnSpc>
                <a:spcPct val="90000"/>
              </a:lnSpc>
              <a:spcBef>
                <a:spcPts val="1414"/>
              </a:spcBef>
              <a:spcAft>
                <a:spcPts val="0"/>
              </a:spcAft>
              <a:buNone/>
            </a:pPr>
            <a:r>
              <a:rPr lang="en-US" sz="2200" b="1" i="0" u="none" strike="noStrike" cap="none">
                <a:solidFill>
                  <a:srgbClr val="C55A11"/>
                </a:solidFill>
                <a:latin typeface="Arial"/>
                <a:ea typeface="Arial"/>
                <a:cs typeface="Arial"/>
                <a:sym typeface="Arial"/>
              </a:rPr>
              <a:t> </a:t>
            </a:r>
            <a:endParaRPr sz="2200" b="0" i="0" u="none" strike="noStrike" cap="none">
              <a:latin typeface="Arial"/>
              <a:ea typeface="Arial"/>
              <a:cs typeface="Arial"/>
              <a:sym typeface="Arial"/>
            </a:endParaRPr>
          </a:p>
          <a:p>
            <a:pPr marL="0" marR="0" lvl="0" indent="0" algn="l" rtl="0">
              <a:lnSpc>
                <a:spcPct val="90000"/>
              </a:lnSpc>
              <a:spcBef>
                <a:spcPts val="1414"/>
              </a:spcBef>
              <a:spcAft>
                <a:spcPts val="0"/>
              </a:spcAft>
              <a:buNone/>
            </a:pPr>
            <a:r>
              <a:rPr lang="en-US" sz="2200" b="1" i="0" u="none" strike="noStrike" cap="none">
                <a:solidFill>
                  <a:srgbClr val="4B4B4B"/>
                </a:solidFill>
                <a:latin typeface="Arial"/>
                <a:ea typeface="Arial"/>
                <a:cs typeface="Arial"/>
                <a:sym typeface="Arial"/>
              </a:rPr>
              <a:t>The above output is for the case of a file with just 2 lines of data. </a:t>
            </a:r>
            <a:endParaRPr sz="2200" b="0" i="0" u="none" strike="noStrike" cap="none">
              <a:latin typeface="Arial"/>
              <a:ea typeface="Arial"/>
              <a:cs typeface="Arial"/>
              <a:sym typeface="Arial"/>
            </a:endParaRPr>
          </a:p>
          <a:p>
            <a:pPr marL="0" marR="0" lvl="0" indent="0" algn="l" rtl="0">
              <a:lnSpc>
                <a:spcPct val="90000"/>
              </a:lnSpc>
              <a:spcBef>
                <a:spcPts val="1414"/>
              </a:spcBef>
              <a:spcAft>
                <a:spcPts val="0"/>
              </a:spcAft>
              <a:buNone/>
            </a:pPr>
            <a:r>
              <a:rPr lang="en-US" sz="2200" b="1" i="0" u="none" strike="noStrike" cap="none">
                <a:solidFill>
                  <a:srgbClr val="4B4B4B"/>
                </a:solidFill>
                <a:latin typeface="Arial"/>
                <a:ea typeface="Arial"/>
                <a:cs typeface="Arial"/>
                <a:sym typeface="Arial"/>
              </a:rPr>
              <a:t> </a:t>
            </a:r>
            <a:endParaRPr sz="2200" b="0" i="0" u="none" strike="noStrike" cap="none">
              <a:latin typeface="Arial"/>
              <a:ea typeface="Arial"/>
              <a:cs typeface="Arial"/>
              <a:sym typeface="Arial"/>
            </a:endParaRPr>
          </a:p>
          <a:p>
            <a:pPr marL="0" marR="0" lvl="0" indent="0" algn="l" rtl="0">
              <a:lnSpc>
                <a:spcPct val="90000"/>
              </a:lnSpc>
              <a:spcBef>
                <a:spcPts val="1414"/>
              </a:spcBef>
              <a:spcAft>
                <a:spcPts val="0"/>
              </a:spcAft>
              <a:buNone/>
            </a:pPr>
            <a:r>
              <a:rPr lang="en-US" sz="2200" b="1" i="0" u="none" strike="noStrike" cap="none">
                <a:solidFill>
                  <a:srgbClr val="4B4B4B"/>
                </a:solidFill>
                <a:latin typeface="Arial"/>
                <a:ea typeface="Arial"/>
                <a:cs typeface="Arial"/>
                <a:sym typeface="Arial"/>
              </a:rPr>
              <a:t>What if the file is 640MB in size ?</a:t>
            </a:r>
            <a:endParaRPr sz="2200" b="0" i="0" u="none" strike="noStrike" cap="none">
              <a:latin typeface="Arial"/>
              <a:ea typeface="Arial"/>
              <a:cs typeface="Arial"/>
              <a:sym typeface="Arial"/>
            </a:endParaRPr>
          </a:p>
          <a:p>
            <a:pPr marL="0" marR="0" lvl="0" indent="0" algn="l" rtl="0">
              <a:lnSpc>
                <a:spcPct val="90000"/>
              </a:lnSpc>
              <a:spcBef>
                <a:spcPts val="1414"/>
              </a:spcBef>
              <a:spcAft>
                <a:spcPts val="0"/>
              </a:spcAft>
              <a:buNone/>
            </a:pPr>
            <a:r>
              <a:rPr lang="en-US" sz="2200" b="1" i="0" u="none" strike="noStrike" cap="none">
                <a:solidFill>
                  <a:srgbClr val="4B4B4B"/>
                </a:solidFill>
                <a:latin typeface="Arial"/>
                <a:ea typeface="Arial"/>
                <a:cs typeface="Arial"/>
                <a:sym typeface="Arial"/>
              </a:rPr>
              <a:t> </a:t>
            </a:r>
            <a:endParaRPr sz="2200" b="0" i="0" u="none" strike="noStrike" cap="none">
              <a:latin typeface="Arial"/>
              <a:ea typeface="Arial"/>
              <a:cs typeface="Arial"/>
              <a:sym typeface="Arial"/>
            </a:endParaRPr>
          </a:p>
          <a:p>
            <a:pPr marL="0" marR="0" lvl="0" indent="0" algn="l" rtl="0">
              <a:lnSpc>
                <a:spcPct val="90000"/>
              </a:lnSpc>
              <a:spcBef>
                <a:spcPts val="1414"/>
              </a:spcBef>
              <a:spcAft>
                <a:spcPts val="0"/>
              </a:spcAft>
              <a:buNone/>
            </a:pPr>
            <a:r>
              <a:rPr lang="en-US" sz="2200" b="1" i="0" u="none" strike="noStrike" cap="none">
                <a:solidFill>
                  <a:srgbClr val="4B4B4B"/>
                </a:solidFill>
                <a:latin typeface="Arial"/>
                <a:ea typeface="Arial"/>
                <a:cs typeface="Arial"/>
                <a:sym typeface="Arial"/>
              </a:rPr>
              <a:t>How does map reduce  help in speeding up the job completion ?</a:t>
            </a:r>
            <a:endParaRPr sz="2200" b="0" i="0" u="none" strike="noStrike" cap="none">
              <a:latin typeface="Arial"/>
              <a:ea typeface="Arial"/>
              <a:cs typeface="Arial"/>
              <a:sym typeface="Arial"/>
            </a:endParaRPr>
          </a:p>
        </p:txBody>
      </p:sp>
      <p:sp>
        <p:nvSpPr>
          <p:cNvPr id="645" name="Google Shape;645;p97"/>
          <p:cNvSpPr/>
          <p:nvPr/>
        </p:nvSpPr>
        <p:spPr>
          <a:xfrm>
            <a:off x="899640" y="1340640"/>
            <a:ext cx="7416720" cy="72000"/>
          </a:xfrm>
          <a:custGeom>
            <a:avLst/>
            <a:gdLst/>
            <a:ahLst/>
            <a:cxnLst/>
            <a:rect l="l" t="t" r="r" b="b"/>
            <a:pathLst>
              <a:path w="21600" h="21600" extrusionOk="0">
                <a:moveTo>
                  <a:pt x="0" y="0"/>
                </a:moveTo>
                <a:lnTo>
                  <a:pt x="21600" y="0"/>
                </a:lnTo>
                <a:lnTo>
                  <a:pt x="21600" y="21600"/>
                </a:lnTo>
                <a:lnTo>
                  <a:pt x="0" y="21600"/>
                </a:lnTo>
                <a:close/>
              </a:path>
            </a:pathLst>
          </a:custGeom>
          <a:solidFill>
            <a:srgbClr val="FFFFFF"/>
          </a:solidFill>
          <a:ln w="25550" cap="flat" cmpd="sng">
            <a:solidFill>
              <a:srgbClr val="FFFFFF"/>
            </a:solidFill>
            <a:prstDash val="solid"/>
            <a:miter lim="8000"/>
            <a:headEnd type="none" w="sm" len="sm"/>
            <a:tailEnd type="none" w="sm" len="sm"/>
          </a:ln>
        </p:spPr>
      </p:sp>
      <p:sp>
        <p:nvSpPr>
          <p:cNvPr id="646" name="Google Shape;646;p97"/>
          <p:cNvSpPr/>
          <p:nvPr/>
        </p:nvSpPr>
        <p:spPr>
          <a:xfrm>
            <a:off x="8129520" y="5734080"/>
            <a:ext cx="609840" cy="52056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strike="noStrike" cap="none">
                <a:solidFill>
                  <a:srgbClr val="000000"/>
                </a:solidFill>
                <a:latin typeface="Century Schoolbook"/>
                <a:ea typeface="Century Schoolbook"/>
                <a:cs typeface="Century Schoolbook"/>
                <a:sym typeface="Century Schoolbook"/>
              </a:rPr>
              <a:t>32</a:t>
            </a:fld>
            <a:endParaRPr sz="1800" b="0" i="0" u="none" strike="noStrike" cap="none">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50"/>
        <p:cNvGrpSpPr/>
        <p:nvPr/>
      </p:nvGrpSpPr>
      <p:grpSpPr>
        <a:xfrm>
          <a:off x="0" y="0"/>
          <a:ext cx="0" cy="0"/>
          <a:chOff x="0" y="0"/>
          <a:chExt cx="0" cy="0"/>
        </a:xfrm>
      </p:grpSpPr>
      <p:sp>
        <p:nvSpPr>
          <p:cNvPr id="651" name="Google Shape;651;p98"/>
          <p:cNvSpPr/>
          <p:nvPr/>
        </p:nvSpPr>
        <p:spPr>
          <a:xfrm>
            <a:off x="899640" y="1340640"/>
            <a:ext cx="7416720" cy="72000"/>
          </a:xfrm>
          <a:custGeom>
            <a:avLst/>
            <a:gdLst/>
            <a:ahLst/>
            <a:cxnLst/>
            <a:rect l="l" t="t" r="r" b="b"/>
            <a:pathLst>
              <a:path w="21600" h="21600" extrusionOk="0">
                <a:moveTo>
                  <a:pt x="0" y="0"/>
                </a:moveTo>
                <a:lnTo>
                  <a:pt x="21600" y="0"/>
                </a:lnTo>
                <a:lnTo>
                  <a:pt x="21600" y="21600"/>
                </a:lnTo>
                <a:lnTo>
                  <a:pt x="0" y="21600"/>
                </a:lnTo>
                <a:close/>
              </a:path>
            </a:pathLst>
          </a:custGeom>
          <a:solidFill>
            <a:srgbClr val="FFFFFF"/>
          </a:solidFill>
          <a:ln w="25550" cap="flat" cmpd="sng">
            <a:solidFill>
              <a:srgbClr val="FFFFFF"/>
            </a:solidFill>
            <a:prstDash val="solid"/>
            <a:miter lim="8000"/>
            <a:headEnd type="none" w="sm" len="sm"/>
            <a:tailEnd type="none" w="sm" len="sm"/>
          </a:ln>
        </p:spPr>
      </p:sp>
      <p:sp>
        <p:nvSpPr>
          <p:cNvPr id="652" name="Google Shape;652;p98"/>
          <p:cNvSpPr txBox="1"/>
          <p:nvPr/>
        </p:nvSpPr>
        <p:spPr>
          <a:xfrm>
            <a:off x="395640" y="216360"/>
            <a:ext cx="7368840" cy="836280"/>
          </a:xfrm>
          <a:prstGeom prst="rect">
            <a:avLst/>
          </a:prstGeom>
          <a:noFill/>
          <a:ln>
            <a:noFill/>
          </a:ln>
        </p:spPr>
        <p:txBody>
          <a:bodyPr spcFirstLastPara="1" wrap="square" lIns="90000" tIns="45000" rIns="90000" bIns="45000" anchor="t" anchorCtr="0">
            <a:noAutofit/>
          </a:bodyPr>
          <a:lstStyle/>
          <a:p>
            <a:pPr marL="0" marR="0" lvl="0" indent="0" algn="l" rtl="0">
              <a:lnSpc>
                <a:spcPct val="90000"/>
              </a:lnSpc>
              <a:spcBef>
                <a:spcPts val="0"/>
              </a:spcBef>
              <a:spcAft>
                <a:spcPts val="0"/>
              </a:spcAft>
              <a:buNone/>
            </a:pPr>
            <a:r>
              <a:rPr lang="en-US" sz="3200" b="0" i="0" u="none" strike="noStrike" cap="none">
                <a:solidFill>
                  <a:srgbClr val="E58301"/>
                </a:solidFill>
                <a:latin typeface="Arial"/>
                <a:ea typeface="Arial"/>
                <a:cs typeface="Arial"/>
                <a:sym typeface="Arial"/>
              </a:rPr>
              <a:t>HOW DOES MAP REDUCE</a:t>
            </a:r>
            <a:br>
              <a:rPr lang="en-US" sz="1800" b="0" i="0" u="none" strike="noStrike" cap="none"/>
            </a:br>
            <a:r>
              <a:rPr lang="en-US" sz="3200" b="0" i="0" u="none" strike="noStrike" cap="none">
                <a:solidFill>
                  <a:srgbClr val="E58301"/>
                </a:solidFill>
                <a:latin typeface="Arial"/>
                <a:ea typeface="Arial"/>
                <a:cs typeface="Arial"/>
                <a:sym typeface="Arial"/>
              </a:rPr>
              <a:t>SPEED UP THE PROCESSING ?</a:t>
            </a:r>
            <a:br>
              <a:rPr lang="en-US" sz="1800" b="0" i="0" u="none" strike="noStrike" cap="none"/>
            </a:br>
            <a:endParaRPr sz="3200" b="0" i="0" u="none" strike="noStrike" cap="none">
              <a:latin typeface="Arial"/>
              <a:ea typeface="Arial"/>
              <a:cs typeface="Arial"/>
              <a:sym typeface="Arial"/>
            </a:endParaRPr>
          </a:p>
        </p:txBody>
      </p:sp>
      <p:sp>
        <p:nvSpPr>
          <p:cNvPr id="653" name="Google Shape;653;p98"/>
          <p:cNvSpPr txBox="1"/>
          <p:nvPr/>
        </p:nvSpPr>
        <p:spPr>
          <a:xfrm>
            <a:off x="457200" y="838080"/>
            <a:ext cx="7467480" cy="5635800"/>
          </a:xfrm>
          <a:prstGeom prst="rect">
            <a:avLst/>
          </a:prstGeom>
          <a:noFill/>
          <a:ln>
            <a:noFill/>
          </a:ln>
        </p:spPr>
        <p:txBody>
          <a:bodyPr spcFirstLastPara="1" wrap="square" lIns="90000" tIns="45000" rIns="90000" bIns="45000" anchor="t" anchorCtr="0">
            <a:noAutofit/>
          </a:bodyPr>
          <a:lstStyle/>
          <a:p>
            <a:pPr marL="0" marR="0" lvl="0" indent="0" algn="l" rtl="0">
              <a:lnSpc>
                <a:spcPct val="80000"/>
              </a:lnSpc>
              <a:spcBef>
                <a:spcPts val="0"/>
              </a:spcBef>
              <a:spcAft>
                <a:spcPts val="0"/>
              </a:spcAft>
              <a:buNone/>
            </a:pPr>
            <a:r>
              <a:rPr lang="en-US" sz="1700" b="1" i="0" u="none" strike="noStrike" cap="none">
                <a:solidFill>
                  <a:srgbClr val="0070C0"/>
                </a:solidFill>
                <a:latin typeface="Arial"/>
                <a:ea typeface="Arial"/>
                <a:cs typeface="Arial"/>
                <a:sym typeface="Arial"/>
              </a:rPr>
              <a:t> </a:t>
            </a:r>
            <a:endParaRPr sz="17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1700" b="1" i="0" u="none" strike="noStrike" cap="none">
                <a:solidFill>
                  <a:srgbClr val="0070C0"/>
                </a:solidFill>
                <a:latin typeface="Arial"/>
                <a:ea typeface="Arial"/>
                <a:cs typeface="Arial"/>
                <a:sym typeface="Arial"/>
              </a:rPr>
              <a:t> </a:t>
            </a:r>
            <a:endParaRPr sz="17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1700" b="1" i="0" u="none" strike="noStrike" cap="none">
                <a:solidFill>
                  <a:srgbClr val="0070C0"/>
                </a:solidFill>
                <a:latin typeface="Arial"/>
                <a:ea typeface="Arial"/>
                <a:cs typeface="Arial"/>
                <a:sym typeface="Arial"/>
              </a:rPr>
              <a:t>What is the input file used in this example is 640MB instead of just containing 2 lines ?</a:t>
            </a:r>
            <a:endParaRPr sz="17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1700" b="0" i="0" u="none" strike="noStrike" cap="none">
                <a:solidFill>
                  <a:srgbClr val="4B4B4B"/>
                </a:solidFill>
                <a:latin typeface="Arial"/>
                <a:ea typeface="Arial"/>
                <a:cs typeface="Arial"/>
                <a:sym typeface="Arial"/>
              </a:rPr>
              <a:t> </a:t>
            </a:r>
            <a:endParaRPr sz="1700" b="0" i="0" u="none" strike="noStrike" cap="none">
              <a:latin typeface="Arial"/>
              <a:ea typeface="Arial"/>
              <a:cs typeface="Arial"/>
              <a:sym typeface="Arial"/>
            </a:endParaRPr>
          </a:p>
          <a:p>
            <a:pPr marL="0" marR="0" lvl="0" indent="-48577" algn="l" rtl="0">
              <a:lnSpc>
                <a:spcPct val="80000"/>
              </a:lnSpc>
              <a:spcBef>
                <a:spcPts val="1414"/>
              </a:spcBef>
              <a:spcAft>
                <a:spcPts val="0"/>
              </a:spcAft>
              <a:buClr>
                <a:srgbClr val="000000"/>
              </a:buClr>
              <a:buSzPts val="765"/>
              <a:buFont typeface="Noto Sans Symbols"/>
              <a:buChar char="●"/>
            </a:pPr>
            <a:r>
              <a:rPr lang="en-US" sz="1700" b="0" i="0" u="none" strike="noStrike" cap="none">
                <a:solidFill>
                  <a:srgbClr val="4B4B4B"/>
                </a:solidFill>
                <a:latin typeface="Arial"/>
                <a:ea typeface="Arial"/>
                <a:cs typeface="Arial"/>
                <a:sym typeface="Arial"/>
              </a:rPr>
              <a:t>The HADOOP framework would first split the entire file into 10 blocks each of 64MB</a:t>
            </a:r>
            <a:endParaRPr sz="17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1700" b="0" i="0" u="none" strike="noStrike" cap="none">
                <a:solidFill>
                  <a:srgbClr val="4B4B4B"/>
                </a:solidFill>
                <a:latin typeface="Arial"/>
                <a:ea typeface="Arial"/>
                <a:cs typeface="Arial"/>
                <a:sym typeface="Arial"/>
              </a:rPr>
              <a:t> </a:t>
            </a:r>
            <a:endParaRPr sz="1700" b="0" i="0" u="none" strike="noStrike" cap="none">
              <a:latin typeface="Arial"/>
              <a:ea typeface="Arial"/>
              <a:cs typeface="Arial"/>
              <a:sym typeface="Arial"/>
            </a:endParaRPr>
          </a:p>
          <a:p>
            <a:pPr marL="0" marR="0" lvl="0" indent="-48577" algn="l" rtl="0">
              <a:lnSpc>
                <a:spcPct val="80000"/>
              </a:lnSpc>
              <a:spcBef>
                <a:spcPts val="1414"/>
              </a:spcBef>
              <a:spcAft>
                <a:spcPts val="0"/>
              </a:spcAft>
              <a:buClr>
                <a:srgbClr val="000000"/>
              </a:buClr>
              <a:buSzPts val="765"/>
              <a:buFont typeface="Noto Sans Symbols"/>
              <a:buChar char="●"/>
            </a:pPr>
            <a:r>
              <a:rPr lang="en-US" sz="1700" b="0" i="0" u="none" strike="noStrike" cap="none">
                <a:solidFill>
                  <a:srgbClr val="4B4B4B"/>
                </a:solidFill>
                <a:latin typeface="Arial"/>
                <a:ea typeface="Arial"/>
                <a:cs typeface="Arial"/>
                <a:sym typeface="Arial"/>
              </a:rPr>
              <a:t>Each 64MB block would be treated as a single file</a:t>
            </a:r>
            <a:endParaRPr sz="17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1700" b="0" i="0" u="none" strike="noStrike" cap="none">
                <a:solidFill>
                  <a:srgbClr val="4B4B4B"/>
                </a:solidFill>
                <a:latin typeface="Arial"/>
                <a:ea typeface="Arial"/>
                <a:cs typeface="Arial"/>
                <a:sym typeface="Arial"/>
              </a:rPr>
              <a:t> </a:t>
            </a:r>
            <a:endParaRPr sz="1700" b="0" i="0" u="none" strike="noStrike" cap="none">
              <a:latin typeface="Arial"/>
              <a:ea typeface="Arial"/>
              <a:cs typeface="Arial"/>
              <a:sym typeface="Arial"/>
            </a:endParaRPr>
          </a:p>
          <a:p>
            <a:pPr marL="0" marR="0" lvl="0" indent="-48577" algn="l" rtl="0">
              <a:lnSpc>
                <a:spcPct val="80000"/>
              </a:lnSpc>
              <a:spcBef>
                <a:spcPts val="1414"/>
              </a:spcBef>
              <a:spcAft>
                <a:spcPts val="0"/>
              </a:spcAft>
              <a:buClr>
                <a:srgbClr val="000000"/>
              </a:buClr>
              <a:buSzPts val="765"/>
              <a:buFont typeface="Noto Sans Symbols"/>
              <a:buChar char="●"/>
            </a:pPr>
            <a:r>
              <a:rPr lang="en-US" sz="1700" b="0" i="0" u="none" strike="noStrike" cap="none">
                <a:solidFill>
                  <a:srgbClr val="4B4B4B"/>
                </a:solidFill>
                <a:latin typeface="Arial"/>
                <a:ea typeface="Arial"/>
                <a:cs typeface="Arial"/>
                <a:sym typeface="Arial"/>
              </a:rPr>
              <a:t>There would be one record-reader and one mapper assigned to each such block</a:t>
            </a:r>
            <a:endParaRPr sz="17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1700" b="0" i="0" u="none" strike="noStrike" cap="none">
                <a:solidFill>
                  <a:srgbClr val="4B4B4B"/>
                </a:solidFill>
                <a:latin typeface="Arial"/>
                <a:ea typeface="Arial"/>
                <a:cs typeface="Arial"/>
                <a:sym typeface="Arial"/>
              </a:rPr>
              <a:t> </a:t>
            </a:r>
            <a:endParaRPr sz="1700" b="0" i="0" u="none" strike="noStrike" cap="none">
              <a:latin typeface="Arial"/>
              <a:ea typeface="Arial"/>
              <a:cs typeface="Arial"/>
              <a:sym typeface="Arial"/>
            </a:endParaRPr>
          </a:p>
          <a:p>
            <a:pPr marL="0" marR="0" lvl="0" indent="-48577" algn="l" rtl="0">
              <a:lnSpc>
                <a:spcPct val="80000"/>
              </a:lnSpc>
              <a:spcBef>
                <a:spcPts val="1414"/>
              </a:spcBef>
              <a:spcAft>
                <a:spcPts val="0"/>
              </a:spcAft>
              <a:buClr>
                <a:srgbClr val="000000"/>
              </a:buClr>
              <a:buSzPts val="765"/>
              <a:buFont typeface="Noto Sans Symbols"/>
              <a:buChar char="●"/>
            </a:pPr>
            <a:r>
              <a:rPr lang="en-US" sz="1700" b="0" i="0" u="none" strike="noStrike" cap="none">
                <a:solidFill>
                  <a:srgbClr val="4B4B4B"/>
                </a:solidFill>
                <a:latin typeface="Arial"/>
                <a:ea typeface="Arial"/>
                <a:cs typeface="Arial"/>
                <a:sym typeface="Arial"/>
              </a:rPr>
              <a:t>Output of all the mappers would finally reach the reducer (one reducer is used by default) however we can have multiple reducers depending on degree of optimization required</a:t>
            </a:r>
            <a:endParaRPr sz="1700" b="0" i="0" u="none" strike="noStrike" cap="none">
              <a:latin typeface="Arial"/>
              <a:ea typeface="Arial"/>
              <a:cs typeface="Arial"/>
              <a:sym typeface="Arial"/>
            </a:endParaRPr>
          </a:p>
          <a:p>
            <a:pPr marL="0" marR="0" lvl="0" indent="-48577" algn="l" rtl="0">
              <a:lnSpc>
                <a:spcPct val="80000"/>
              </a:lnSpc>
              <a:spcBef>
                <a:spcPts val="1414"/>
              </a:spcBef>
              <a:spcAft>
                <a:spcPts val="0"/>
              </a:spcAft>
              <a:buClr>
                <a:srgbClr val="000000"/>
              </a:buClr>
              <a:buSzPts val="765"/>
              <a:buFont typeface="Noto Sans Symbols"/>
              <a:buChar char="●"/>
            </a:pPr>
            <a:r>
              <a:rPr lang="en-US" sz="1700" b="0" i="0" u="none" strike="noStrike" cap="none">
                <a:solidFill>
                  <a:srgbClr val="4B4B4B"/>
                </a:solidFill>
                <a:latin typeface="Arial"/>
                <a:ea typeface="Arial"/>
                <a:cs typeface="Arial"/>
                <a:sym typeface="Arial"/>
              </a:rPr>
              <a:t> </a:t>
            </a:r>
            <a:endParaRPr sz="17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1700" b="0" i="0" u="none" strike="noStrike" cap="none">
                <a:solidFill>
                  <a:srgbClr val="4B4B4B"/>
                </a:solidFill>
                <a:latin typeface="Arial"/>
                <a:ea typeface="Arial"/>
                <a:cs typeface="Arial"/>
                <a:sym typeface="Arial"/>
              </a:rPr>
              <a:t> </a:t>
            </a:r>
            <a:endParaRPr sz="1700" b="0" i="0" u="none" strike="noStrike" cap="none">
              <a:latin typeface="Arial"/>
              <a:ea typeface="Arial"/>
              <a:cs typeface="Arial"/>
              <a:sym typeface="Arial"/>
            </a:endParaRPr>
          </a:p>
          <a:p>
            <a:pPr marL="0" marR="0" lvl="0" indent="0" algn="l" rtl="0">
              <a:lnSpc>
                <a:spcPct val="80000"/>
              </a:lnSpc>
              <a:spcBef>
                <a:spcPts val="1414"/>
              </a:spcBef>
              <a:spcAft>
                <a:spcPts val="0"/>
              </a:spcAft>
              <a:buNone/>
            </a:pPr>
            <a:r>
              <a:rPr lang="en-US" sz="1700" b="0" i="0" u="none" strike="noStrike" cap="none">
                <a:solidFill>
                  <a:srgbClr val="4B4B4B"/>
                </a:solidFill>
                <a:latin typeface="Arial"/>
                <a:ea typeface="Arial"/>
                <a:cs typeface="Arial"/>
                <a:sym typeface="Arial"/>
              </a:rPr>
              <a:t> </a:t>
            </a:r>
            <a:endParaRPr sz="1700" b="0" i="0" u="none" strike="noStrike" cap="none">
              <a:latin typeface="Arial"/>
              <a:ea typeface="Arial"/>
              <a:cs typeface="Arial"/>
              <a:sym typeface="Arial"/>
            </a:endParaRPr>
          </a:p>
        </p:txBody>
      </p:sp>
      <p:sp>
        <p:nvSpPr>
          <p:cNvPr id="654" name="Google Shape;654;p98"/>
          <p:cNvSpPr/>
          <p:nvPr/>
        </p:nvSpPr>
        <p:spPr>
          <a:xfrm>
            <a:off x="8129520" y="5734080"/>
            <a:ext cx="609840" cy="52056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strike="noStrike" cap="none">
                <a:solidFill>
                  <a:srgbClr val="000000"/>
                </a:solidFill>
                <a:latin typeface="Century Schoolbook"/>
                <a:ea typeface="Century Schoolbook"/>
                <a:cs typeface="Century Schoolbook"/>
                <a:sym typeface="Century Schoolbook"/>
              </a:rPr>
              <a:t>33</a:t>
            </a:fld>
            <a:endParaRPr sz="1800" b="0" i="0" u="none" strike="noStrike" cap="none">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59"/>
        <p:cNvGrpSpPr/>
        <p:nvPr/>
      </p:nvGrpSpPr>
      <p:grpSpPr>
        <a:xfrm>
          <a:off x="0" y="0"/>
          <a:ext cx="0" cy="0"/>
          <a:chOff x="0" y="0"/>
          <a:chExt cx="0" cy="0"/>
        </a:xfrm>
      </p:grpSpPr>
      <p:sp>
        <p:nvSpPr>
          <p:cNvPr id="660" name="Google Shape;660;p99"/>
          <p:cNvSpPr/>
          <p:nvPr/>
        </p:nvSpPr>
        <p:spPr>
          <a:xfrm>
            <a:off x="899640" y="1340640"/>
            <a:ext cx="7416720" cy="72000"/>
          </a:xfrm>
          <a:custGeom>
            <a:avLst/>
            <a:gdLst/>
            <a:ahLst/>
            <a:cxnLst/>
            <a:rect l="l" t="t" r="r" b="b"/>
            <a:pathLst>
              <a:path w="21600" h="21600" extrusionOk="0">
                <a:moveTo>
                  <a:pt x="0" y="0"/>
                </a:moveTo>
                <a:lnTo>
                  <a:pt x="21600" y="0"/>
                </a:lnTo>
                <a:lnTo>
                  <a:pt x="21600" y="21600"/>
                </a:lnTo>
                <a:lnTo>
                  <a:pt x="0" y="21600"/>
                </a:lnTo>
                <a:close/>
              </a:path>
            </a:pathLst>
          </a:custGeom>
          <a:solidFill>
            <a:srgbClr val="FFFFFF"/>
          </a:solidFill>
          <a:ln w="25550" cap="flat" cmpd="sng">
            <a:solidFill>
              <a:srgbClr val="FFFFFF"/>
            </a:solidFill>
            <a:prstDash val="solid"/>
            <a:miter lim="8000"/>
            <a:headEnd type="none" w="sm" len="sm"/>
            <a:tailEnd type="none" w="sm" len="sm"/>
          </a:ln>
        </p:spPr>
      </p:sp>
      <p:sp>
        <p:nvSpPr>
          <p:cNvPr id="661" name="Google Shape;661;p99"/>
          <p:cNvSpPr txBox="1"/>
          <p:nvPr/>
        </p:nvSpPr>
        <p:spPr>
          <a:xfrm>
            <a:off x="900000" y="188640"/>
            <a:ext cx="7848360" cy="5486040"/>
          </a:xfrm>
          <a:prstGeom prst="rect">
            <a:avLst/>
          </a:prstGeom>
          <a:noFill/>
          <a:ln>
            <a:noFill/>
          </a:ln>
        </p:spPr>
        <p:txBody>
          <a:bodyPr spcFirstLastPara="1" wrap="square" lIns="90000" tIns="45000" rIns="90000" bIns="45000" anchor="t" anchorCtr="0">
            <a:noAutofit/>
          </a:bodyPr>
          <a:lstStyle/>
          <a:p>
            <a:pPr marL="0" marR="0" lvl="0" indent="-51435" algn="l" rtl="0">
              <a:lnSpc>
                <a:spcPct val="100000"/>
              </a:lnSpc>
              <a:spcBef>
                <a:spcPts val="0"/>
              </a:spcBef>
              <a:spcAft>
                <a:spcPts val="0"/>
              </a:spcAft>
              <a:buClr>
                <a:srgbClr val="FF8000"/>
              </a:buClr>
              <a:buSzPts val="810"/>
              <a:buFont typeface="Noto Sans Symbols"/>
              <a:buChar char="∙"/>
            </a:pPr>
            <a:r>
              <a:rPr lang="en-US" sz="1800" b="0" i="0" u="none" strike="noStrike" cap="none">
                <a:solidFill>
                  <a:srgbClr val="4B4B4B"/>
                </a:solidFill>
                <a:latin typeface="Arial"/>
                <a:ea typeface="Arial"/>
                <a:cs typeface="Arial"/>
                <a:sym typeface="Arial"/>
              </a:rPr>
              <a:t> </a:t>
            </a:r>
            <a:endParaRPr sz="1800" b="0" i="0" u="none" strike="noStrike" cap="none">
              <a:latin typeface="Arial"/>
              <a:ea typeface="Arial"/>
              <a:cs typeface="Arial"/>
              <a:sym typeface="Arial"/>
            </a:endParaRPr>
          </a:p>
          <a:p>
            <a:pPr marL="285840" marR="0" lvl="0" indent="-285840" algn="l" rtl="0">
              <a:lnSpc>
                <a:spcPct val="100000"/>
              </a:lnSpc>
              <a:spcBef>
                <a:spcPts val="1199"/>
              </a:spcBef>
              <a:spcAft>
                <a:spcPts val="0"/>
              </a:spcAft>
              <a:buClr>
                <a:srgbClr val="FF8000"/>
              </a:buClr>
              <a:buSzPts val="810"/>
              <a:buFont typeface="Noto Sans Symbols"/>
              <a:buChar char="❑"/>
            </a:pPr>
            <a:r>
              <a:rPr lang="en-US" sz="1800" b="0" i="0" u="none" strike="noStrike" cap="none">
                <a:solidFill>
                  <a:srgbClr val="4B4B4B"/>
                </a:solidFill>
                <a:latin typeface="Arial"/>
                <a:ea typeface="Arial"/>
                <a:cs typeface="Arial"/>
                <a:sym typeface="Arial"/>
              </a:rPr>
              <a:t>Scale </a:t>
            </a:r>
            <a:r>
              <a:rPr lang="en-US" sz="1800" b="0" i="1" u="none" strike="noStrike" cap="none">
                <a:solidFill>
                  <a:srgbClr val="4B4B4B"/>
                </a:solidFill>
                <a:latin typeface="Arial"/>
                <a:ea typeface="Arial"/>
                <a:cs typeface="Arial"/>
                <a:sym typeface="Arial"/>
              </a:rPr>
              <a:t>out</a:t>
            </a:r>
            <a:r>
              <a:rPr lang="en-US" sz="1800" b="0" i="0" u="none" strike="noStrike" cap="none">
                <a:solidFill>
                  <a:srgbClr val="4B4B4B"/>
                </a:solidFill>
                <a:latin typeface="Arial"/>
                <a:ea typeface="Arial"/>
                <a:cs typeface="Arial"/>
                <a:sym typeface="Arial"/>
              </a:rPr>
              <a:t> not scale </a:t>
            </a:r>
            <a:r>
              <a:rPr lang="en-US" sz="1800" b="0" i="1" u="none" strike="noStrike" cap="none">
                <a:solidFill>
                  <a:srgbClr val="4B4B4B"/>
                </a:solidFill>
                <a:latin typeface="Arial"/>
                <a:ea typeface="Arial"/>
                <a:cs typeface="Arial"/>
                <a:sym typeface="Arial"/>
              </a:rPr>
              <a:t>up: </a:t>
            </a:r>
            <a:r>
              <a:rPr lang="en-US" sz="1800" b="0" i="0" u="none" strike="noStrike" cap="none">
                <a:solidFill>
                  <a:srgbClr val="4B4B4B"/>
                </a:solidFill>
                <a:latin typeface="Arial"/>
                <a:ea typeface="Arial"/>
                <a:cs typeface="Arial"/>
                <a:sym typeface="Arial"/>
              </a:rPr>
              <a:t>MR is designed to work with commodity hardware</a:t>
            </a:r>
            <a:endParaRPr sz="1800" b="0" i="0" u="none" strike="noStrike" cap="none">
              <a:latin typeface="Arial"/>
              <a:ea typeface="Arial"/>
              <a:cs typeface="Arial"/>
              <a:sym typeface="Arial"/>
            </a:endParaRPr>
          </a:p>
          <a:p>
            <a:pPr marL="285840" marR="0" lvl="0" indent="-285840" algn="l" rtl="0">
              <a:lnSpc>
                <a:spcPct val="100000"/>
              </a:lnSpc>
              <a:spcBef>
                <a:spcPts val="1199"/>
              </a:spcBef>
              <a:spcAft>
                <a:spcPts val="0"/>
              </a:spcAft>
              <a:buClr>
                <a:srgbClr val="FF8000"/>
              </a:buClr>
              <a:buSzPts val="810"/>
              <a:buFont typeface="Noto Sans Symbols"/>
              <a:buChar char="❑"/>
            </a:pPr>
            <a:r>
              <a:rPr lang="en-US" sz="1800" b="0" i="1" u="none" strike="noStrike" cap="none">
                <a:solidFill>
                  <a:srgbClr val="4B4B4B"/>
                </a:solidFill>
                <a:latin typeface="Arial"/>
                <a:ea typeface="Arial"/>
                <a:cs typeface="Arial"/>
                <a:sym typeface="Arial"/>
              </a:rPr>
              <a:t>Move</a:t>
            </a:r>
            <a:r>
              <a:rPr lang="en-US" sz="1800" b="0" i="0" u="none" strike="noStrike" cap="none">
                <a:solidFill>
                  <a:srgbClr val="4B4B4B"/>
                </a:solidFill>
                <a:latin typeface="Arial"/>
                <a:ea typeface="Arial"/>
                <a:cs typeface="Arial"/>
                <a:sym typeface="Arial"/>
              </a:rPr>
              <a:t> code where the data is: cluster have limited bandwidth</a:t>
            </a:r>
            <a:endParaRPr sz="1800" b="0" i="0" u="none" strike="noStrike" cap="none">
              <a:latin typeface="Arial"/>
              <a:ea typeface="Arial"/>
              <a:cs typeface="Arial"/>
              <a:sym typeface="Arial"/>
            </a:endParaRPr>
          </a:p>
          <a:p>
            <a:pPr marL="285840" marR="0" lvl="0" indent="-285840" algn="l" rtl="0">
              <a:lnSpc>
                <a:spcPct val="100000"/>
              </a:lnSpc>
              <a:spcBef>
                <a:spcPts val="1199"/>
              </a:spcBef>
              <a:spcAft>
                <a:spcPts val="0"/>
              </a:spcAft>
              <a:buClr>
                <a:srgbClr val="FF8000"/>
              </a:buClr>
              <a:buSzPts val="810"/>
              <a:buFont typeface="Noto Sans Symbols"/>
              <a:buChar char="❑"/>
            </a:pPr>
            <a:r>
              <a:rPr lang="en-US" sz="1800" b="0" i="1" u="none" strike="noStrike" cap="none">
                <a:solidFill>
                  <a:srgbClr val="4B4B4B"/>
                </a:solidFill>
                <a:latin typeface="Arial"/>
                <a:ea typeface="Arial"/>
                <a:cs typeface="Arial"/>
                <a:sym typeface="Arial"/>
              </a:rPr>
              <a:t>Hide</a:t>
            </a:r>
            <a:r>
              <a:rPr lang="en-US" sz="1800" b="0" i="0" u="none" strike="noStrike" cap="none">
                <a:solidFill>
                  <a:srgbClr val="4B4B4B"/>
                </a:solidFill>
                <a:latin typeface="Arial"/>
                <a:ea typeface="Arial"/>
                <a:cs typeface="Arial"/>
                <a:sym typeface="Arial"/>
              </a:rPr>
              <a:t> system-level details from developers: no more race condition, dead locks etc</a:t>
            </a:r>
            <a:endParaRPr sz="1800" b="0" i="0" u="none" strike="noStrike" cap="none">
              <a:latin typeface="Arial"/>
              <a:ea typeface="Arial"/>
              <a:cs typeface="Arial"/>
              <a:sym typeface="Arial"/>
            </a:endParaRPr>
          </a:p>
          <a:p>
            <a:pPr marL="285840" marR="0" lvl="0" indent="-285840" algn="l" rtl="0">
              <a:lnSpc>
                <a:spcPct val="100000"/>
              </a:lnSpc>
              <a:spcBef>
                <a:spcPts val="1199"/>
              </a:spcBef>
              <a:spcAft>
                <a:spcPts val="0"/>
              </a:spcAft>
              <a:buClr>
                <a:srgbClr val="FF8000"/>
              </a:buClr>
              <a:buSzPts val="810"/>
              <a:buFont typeface="Noto Sans Symbols"/>
              <a:buChar char="❑"/>
            </a:pPr>
            <a:r>
              <a:rPr lang="en-US" sz="1800" b="0" i="0" u="none" strike="noStrike" cap="none">
                <a:solidFill>
                  <a:srgbClr val="4B4B4B"/>
                </a:solidFill>
                <a:latin typeface="Arial"/>
                <a:ea typeface="Arial"/>
                <a:cs typeface="Arial"/>
                <a:sym typeface="Arial"/>
              </a:rPr>
              <a:t>Separating the </a:t>
            </a:r>
            <a:r>
              <a:rPr lang="en-US" sz="1800" b="0" i="1" u="none" strike="noStrike" cap="none">
                <a:solidFill>
                  <a:srgbClr val="4B4B4B"/>
                </a:solidFill>
                <a:latin typeface="Arial"/>
                <a:ea typeface="Arial"/>
                <a:cs typeface="Arial"/>
                <a:sym typeface="Arial"/>
              </a:rPr>
              <a:t>what</a:t>
            </a:r>
            <a:r>
              <a:rPr lang="en-US" sz="1800" b="0" i="0" u="none" strike="noStrike" cap="none">
                <a:solidFill>
                  <a:srgbClr val="4B4B4B"/>
                </a:solidFill>
                <a:latin typeface="Arial"/>
                <a:ea typeface="Arial"/>
                <a:cs typeface="Arial"/>
                <a:sym typeface="Arial"/>
              </a:rPr>
              <a:t> from </a:t>
            </a:r>
            <a:r>
              <a:rPr lang="en-US" sz="1800" b="0" i="1" u="none" strike="noStrike" cap="none">
                <a:solidFill>
                  <a:srgbClr val="4B4B4B"/>
                </a:solidFill>
                <a:latin typeface="Arial"/>
                <a:ea typeface="Arial"/>
                <a:cs typeface="Arial"/>
                <a:sym typeface="Arial"/>
              </a:rPr>
              <a:t>how: </a:t>
            </a:r>
            <a:r>
              <a:rPr lang="en-US" sz="1800" b="0" i="0" u="none" strike="noStrike" cap="none">
                <a:solidFill>
                  <a:srgbClr val="4B4B4B"/>
                </a:solidFill>
                <a:latin typeface="Arial"/>
                <a:ea typeface="Arial"/>
                <a:cs typeface="Arial"/>
                <a:sym typeface="Arial"/>
              </a:rPr>
              <a:t>developer specifies the computation, framework handles actual execution</a:t>
            </a:r>
            <a:endParaRPr sz="1800" b="0" i="0" u="none" strike="noStrike" cap="none">
              <a:latin typeface="Arial"/>
              <a:ea typeface="Arial"/>
              <a:cs typeface="Arial"/>
              <a:sym typeface="Arial"/>
            </a:endParaRPr>
          </a:p>
          <a:p>
            <a:pPr marL="285840" marR="0" lvl="0" indent="-285840" algn="l" rtl="0">
              <a:lnSpc>
                <a:spcPct val="100000"/>
              </a:lnSpc>
              <a:spcBef>
                <a:spcPts val="1199"/>
              </a:spcBef>
              <a:spcAft>
                <a:spcPts val="0"/>
              </a:spcAft>
              <a:buClr>
                <a:srgbClr val="FF8000"/>
              </a:buClr>
              <a:buSzPts val="810"/>
              <a:buFont typeface="Noto Sans Symbols"/>
              <a:buChar char="❑"/>
            </a:pPr>
            <a:r>
              <a:rPr lang="en-US" sz="1800" b="0" i="1" u="none" strike="noStrike" cap="none">
                <a:solidFill>
                  <a:srgbClr val="4B4B4B"/>
                </a:solidFill>
                <a:latin typeface="Arial"/>
                <a:ea typeface="Arial"/>
                <a:cs typeface="Arial"/>
                <a:sym typeface="Arial"/>
              </a:rPr>
              <a:t>Failures </a:t>
            </a:r>
            <a:r>
              <a:rPr lang="en-US" sz="1800" b="0" i="0" u="none" strike="noStrike" cap="none">
                <a:solidFill>
                  <a:srgbClr val="4B4B4B"/>
                </a:solidFill>
                <a:latin typeface="Arial"/>
                <a:ea typeface="Arial"/>
                <a:cs typeface="Arial"/>
                <a:sym typeface="Arial"/>
              </a:rPr>
              <a:t>are common and handled automatically</a:t>
            </a:r>
            <a:endParaRPr sz="1800" b="0" i="0" u="none" strike="noStrike" cap="none">
              <a:latin typeface="Arial"/>
              <a:ea typeface="Arial"/>
              <a:cs typeface="Arial"/>
              <a:sym typeface="Arial"/>
            </a:endParaRPr>
          </a:p>
          <a:p>
            <a:pPr marL="285840" marR="0" lvl="0" indent="-285840" algn="l" rtl="0">
              <a:lnSpc>
                <a:spcPct val="100000"/>
              </a:lnSpc>
              <a:spcBef>
                <a:spcPts val="1199"/>
              </a:spcBef>
              <a:spcAft>
                <a:spcPts val="0"/>
              </a:spcAft>
              <a:buClr>
                <a:srgbClr val="FF8000"/>
              </a:buClr>
              <a:buSzPts val="810"/>
              <a:buFont typeface="Noto Sans Symbols"/>
              <a:buChar char="❑"/>
            </a:pPr>
            <a:r>
              <a:rPr lang="en-US" sz="1800" b="0" i="0" u="none" strike="noStrike" cap="none">
                <a:solidFill>
                  <a:srgbClr val="4B4B4B"/>
                </a:solidFill>
                <a:latin typeface="Arial"/>
                <a:ea typeface="Arial"/>
                <a:cs typeface="Arial"/>
                <a:sym typeface="Arial"/>
              </a:rPr>
              <a:t>Batch processing: access data sequentially instead of random to avoid locking up</a:t>
            </a:r>
            <a:endParaRPr sz="1800" b="0" i="0" u="none" strike="noStrike" cap="none">
              <a:latin typeface="Arial"/>
              <a:ea typeface="Arial"/>
              <a:cs typeface="Arial"/>
              <a:sym typeface="Arial"/>
            </a:endParaRPr>
          </a:p>
          <a:p>
            <a:pPr marL="285840" marR="0" lvl="0" indent="-285840" algn="l" rtl="0">
              <a:lnSpc>
                <a:spcPct val="100000"/>
              </a:lnSpc>
              <a:spcBef>
                <a:spcPts val="1199"/>
              </a:spcBef>
              <a:spcAft>
                <a:spcPts val="0"/>
              </a:spcAft>
              <a:buClr>
                <a:srgbClr val="FF8000"/>
              </a:buClr>
              <a:buSzPts val="810"/>
              <a:buFont typeface="Noto Sans Symbols"/>
              <a:buChar char="❑"/>
            </a:pPr>
            <a:r>
              <a:rPr lang="en-US" sz="1800" b="0" i="0" u="none" strike="noStrike" cap="none">
                <a:solidFill>
                  <a:srgbClr val="4B4B4B"/>
                </a:solidFill>
                <a:latin typeface="Arial"/>
                <a:ea typeface="Arial"/>
                <a:cs typeface="Arial"/>
                <a:sym typeface="Arial"/>
              </a:rPr>
              <a:t>Linear Scalability: once the MR algorithm is designed, it can work on any size cluster</a:t>
            </a:r>
            <a:endParaRPr sz="1800" b="0" i="0" u="none" strike="noStrike" cap="none">
              <a:latin typeface="Arial"/>
              <a:ea typeface="Arial"/>
              <a:cs typeface="Arial"/>
              <a:sym typeface="Arial"/>
            </a:endParaRPr>
          </a:p>
          <a:p>
            <a:pPr marL="285840" marR="0" lvl="0" indent="-285840" algn="l" rtl="0">
              <a:lnSpc>
                <a:spcPct val="100000"/>
              </a:lnSpc>
              <a:spcBef>
                <a:spcPts val="1199"/>
              </a:spcBef>
              <a:spcAft>
                <a:spcPts val="0"/>
              </a:spcAft>
              <a:buClr>
                <a:srgbClr val="FF8000"/>
              </a:buClr>
              <a:buSzPts val="810"/>
              <a:buFont typeface="Noto Sans Symbols"/>
              <a:buChar char="❑"/>
            </a:pPr>
            <a:r>
              <a:rPr lang="en-US" sz="1800" b="0" i="1" u="none" strike="noStrike" cap="none">
                <a:solidFill>
                  <a:srgbClr val="4B4B4B"/>
                </a:solidFill>
                <a:latin typeface="Arial"/>
                <a:ea typeface="Arial"/>
                <a:cs typeface="Arial"/>
                <a:sym typeface="Arial"/>
              </a:rPr>
              <a:t>Divide</a:t>
            </a:r>
            <a:r>
              <a:rPr lang="en-US" sz="1800" b="0" i="0" u="none" strike="noStrike" cap="none">
                <a:solidFill>
                  <a:srgbClr val="4B4B4B"/>
                </a:solidFill>
                <a:latin typeface="Arial"/>
                <a:ea typeface="Arial"/>
                <a:cs typeface="Arial"/>
                <a:sym typeface="Arial"/>
              </a:rPr>
              <a:t> &amp; </a:t>
            </a:r>
            <a:r>
              <a:rPr lang="en-US" sz="1800" b="0" i="1" u="none" strike="noStrike" cap="none">
                <a:solidFill>
                  <a:srgbClr val="4B4B4B"/>
                </a:solidFill>
                <a:latin typeface="Arial"/>
                <a:ea typeface="Arial"/>
                <a:cs typeface="Arial"/>
                <a:sym typeface="Arial"/>
              </a:rPr>
              <a:t>Conquer</a:t>
            </a:r>
            <a:r>
              <a:rPr lang="en-US" sz="1800" b="0" i="0" u="none" strike="noStrike" cap="none">
                <a:solidFill>
                  <a:srgbClr val="4B4B4B"/>
                </a:solidFill>
                <a:latin typeface="Arial"/>
                <a:ea typeface="Arial"/>
                <a:cs typeface="Arial"/>
                <a:sym typeface="Arial"/>
              </a:rPr>
              <a:t>: MR follows Partition and Combine in Map/Reduce phase</a:t>
            </a:r>
            <a:endParaRPr sz="1800" b="0" i="0" u="none" strike="noStrike" cap="none">
              <a:latin typeface="Arial"/>
              <a:ea typeface="Arial"/>
              <a:cs typeface="Arial"/>
              <a:sym typeface="Arial"/>
            </a:endParaRPr>
          </a:p>
          <a:p>
            <a:pPr marL="285840" marR="0" lvl="0" indent="-285840" algn="l" rtl="0">
              <a:lnSpc>
                <a:spcPct val="100000"/>
              </a:lnSpc>
              <a:spcBef>
                <a:spcPts val="1199"/>
              </a:spcBef>
              <a:spcAft>
                <a:spcPts val="0"/>
              </a:spcAft>
              <a:buClr>
                <a:srgbClr val="FF8000"/>
              </a:buClr>
              <a:buSzPts val="810"/>
              <a:buFont typeface="Noto Sans Symbols"/>
              <a:buChar char="❑"/>
            </a:pPr>
            <a:r>
              <a:rPr lang="en-US" sz="1800" b="0" i="0" u="none" strike="noStrike" cap="none">
                <a:solidFill>
                  <a:srgbClr val="4B4B4B"/>
                </a:solidFill>
                <a:latin typeface="Arial"/>
                <a:ea typeface="Arial"/>
                <a:cs typeface="Arial"/>
                <a:sym typeface="Arial"/>
              </a:rPr>
              <a:t>High-level </a:t>
            </a:r>
            <a:r>
              <a:rPr lang="en-US" sz="1800" b="0" i="1" u="none" strike="noStrike" cap="none">
                <a:solidFill>
                  <a:srgbClr val="4B4B4B"/>
                </a:solidFill>
                <a:latin typeface="Arial"/>
                <a:ea typeface="Arial"/>
                <a:cs typeface="Arial"/>
                <a:sym typeface="Arial"/>
              </a:rPr>
              <a:t>system</a:t>
            </a:r>
            <a:r>
              <a:rPr lang="en-US" sz="1800" b="0" i="0" u="none" strike="noStrike" cap="none">
                <a:solidFill>
                  <a:srgbClr val="4B4B4B"/>
                </a:solidFill>
                <a:latin typeface="Arial"/>
                <a:ea typeface="Arial"/>
                <a:cs typeface="Arial"/>
                <a:sym typeface="Arial"/>
              </a:rPr>
              <a:t> </a:t>
            </a:r>
            <a:r>
              <a:rPr lang="en-US" sz="1800" b="0" i="1" u="none" strike="noStrike" cap="none">
                <a:solidFill>
                  <a:srgbClr val="4B4B4B"/>
                </a:solidFill>
                <a:latin typeface="Arial"/>
                <a:ea typeface="Arial"/>
                <a:cs typeface="Arial"/>
                <a:sym typeface="Arial"/>
              </a:rPr>
              <a:t>details</a:t>
            </a:r>
            <a:r>
              <a:rPr lang="en-US" sz="1800" b="0" i="0" u="none" strike="noStrike" cap="none">
                <a:solidFill>
                  <a:srgbClr val="4B4B4B"/>
                </a:solidFill>
                <a:latin typeface="Arial"/>
                <a:ea typeface="Arial"/>
                <a:cs typeface="Arial"/>
                <a:sym typeface="Arial"/>
              </a:rPr>
              <a:t>: monitoring of the status of data and processing</a:t>
            </a:r>
            <a:endParaRPr sz="1800" b="0" i="0" u="none" strike="noStrike" cap="none">
              <a:latin typeface="Arial"/>
              <a:ea typeface="Arial"/>
              <a:cs typeface="Arial"/>
              <a:sym typeface="Arial"/>
            </a:endParaRPr>
          </a:p>
          <a:p>
            <a:pPr marL="285840" marR="0" lvl="0" indent="-285840" algn="l" rtl="0">
              <a:lnSpc>
                <a:spcPct val="100000"/>
              </a:lnSpc>
              <a:spcBef>
                <a:spcPts val="1199"/>
              </a:spcBef>
              <a:spcAft>
                <a:spcPts val="0"/>
              </a:spcAft>
              <a:buClr>
                <a:srgbClr val="FF8000"/>
              </a:buClr>
              <a:buSzPts val="810"/>
              <a:buFont typeface="Noto Sans Symbols"/>
              <a:buChar char="❑"/>
            </a:pPr>
            <a:r>
              <a:rPr lang="en-US" sz="1800" b="0" i="0" u="none" strike="noStrike" cap="none">
                <a:solidFill>
                  <a:srgbClr val="4B4B4B"/>
                </a:solidFill>
                <a:latin typeface="Arial"/>
                <a:ea typeface="Arial"/>
                <a:cs typeface="Arial"/>
                <a:sym typeface="Arial"/>
              </a:rPr>
              <a:t>Everything happens on top-of a </a:t>
            </a:r>
            <a:r>
              <a:rPr lang="en-US" sz="1800" b="0" i="1" u="none" strike="noStrike" cap="none">
                <a:solidFill>
                  <a:srgbClr val="4B4B4B"/>
                </a:solidFill>
                <a:latin typeface="Arial"/>
                <a:ea typeface="Arial"/>
                <a:cs typeface="Arial"/>
                <a:sym typeface="Arial"/>
              </a:rPr>
              <a:t>HDFS</a:t>
            </a:r>
            <a:endParaRPr sz="1800" b="0" i="0" u="none" strike="noStrike" cap="none">
              <a:latin typeface="Arial"/>
              <a:ea typeface="Arial"/>
              <a:cs typeface="Arial"/>
              <a:sym typeface="Arial"/>
            </a:endParaRPr>
          </a:p>
          <a:p>
            <a:pPr marL="0" marR="0" lvl="0" indent="-51435" algn="l" rtl="0">
              <a:lnSpc>
                <a:spcPct val="100000"/>
              </a:lnSpc>
              <a:spcBef>
                <a:spcPts val="1199"/>
              </a:spcBef>
              <a:spcAft>
                <a:spcPts val="0"/>
              </a:spcAft>
              <a:buClr>
                <a:srgbClr val="FF8000"/>
              </a:buClr>
              <a:buSzPts val="810"/>
              <a:buFont typeface="Noto Sans Symbols"/>
              <a:buChar char="∙"/>
            </a:pPr>
            <a:r>
              <a:rPr lang="en-US" sz="1800" b="0" i="0" u="none" strike="noStrike" cap="none">
                <a:solidFill>
                  <a:srgbClr val="4B4B4B"/>
                </a:solidFill>
                <a:latin typeface="Arial"/>
                <a:ea typeface="Arial"/>
                <a:cs typeface="Arial"/>
                <a:sym typeface="Arial"/>
              </a:rPr>
              <a:t> </a:t>
            </a:r>
            <a:endParaRPr sz="1800" b="0" i="0" u="none" strike="noStrike" cap="none">
              <a:latin typeface="Arial"/>
              <a:ea typeface="Arial"/>
              <a:cs typeface="Arial"/>
              <a:sym typeface="Arial"/>
            </a:endParaRPr>
          </a:p>
        </p:txBody>
      </p:sp>
      <p:sp>
        <p:nvSpPr>
          <p:cNvPr id="662" name="Google Shape;662;p99"/>
          <p:cNvSpPr txBox="1"/>
          <p:nvPr/>
        </p:nvSpPr>
        <p:spPr>
          <a:xfrm>
            <a:off x="683640" y="44640"/>
            <a:ext cx="7368840" cy="685440"/>
          </a:xfrm>
          <a:prstGeom prst="rect">
            <a:avLst/>
          </a:prstGeom>
          <a:noFill/>
          <a:ln>
            <a:noFill/>
          </a:ln>
        </p:spPr>
        <p:txBody>
          <a:bodyPr spcFirstLastPara="1" wrap="square" lIns="90000" tIns="45000" rIns="90000" bIns="45000" anchor="t" anchorCtr="1">
            <a:noAutofit/>
          </a:bodyPr>
          <a:lstStyle/>
          <a:p>
            <a:pPr marL="0" marR="0" lvl="0" indent="0" algn="ctr" rtl="0">
              <a:lnSpc>
                <a:spcPct val="90000"/>
              </a:lnSpc>
              <a:spcBef>
                <a:spcPts val="0"/>
              </a:spcBef>
              <a:spcAft>
                <a:spcPts val="0"/>
              </a:spcAft>
              <a:buNone/>
            </a:pPr>
            <a:r>
              <a:rPr lang="en-US" sz="2800" b="0" i="0" u="none" strike="noStrike" cap="none">
                <a:solidFill>
                  <a:srgbClr val="FF8000"/>
                </a:solidFill>
                <a:latin typeface="Arial"/>
                <a:ea typeface="Arial"/>
                <a:cs typeface="Arial"/>
                <a:sym typeface="Arial"/>
              </a:rPr>
              <a:t>Why MapReduce?</a:t>
            </a:r>
            <a:endParaRPr sz="2800" b="0" i="0" u="none" strike="noStrike" cap="none">
              <a:latin typeface="Arial"/>
              <a:ea typeface="Arial"/>
              <a:cs typeface="Arial"/>
              <a:sym typeface="Arial"/>
            </a:endParaRPr>
          </a:p>
        </p:txBody>
      </p:sp>
      <p:sp>
        <p:nvSpPr>
          <p:cNvPr id="663" name="Google Shape;663;p99"/>
          <p:cNvSpPr/>
          <p:nvPr/>
        </p:nvSpPr>
        <p:spPr>
          <a:xfrm>
            <a:off x="8129520" y="5734080"/>
            <a:ext cx="609840" cy="52056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strike="noStrike" cap="none">
                <a:solidFill>
                  <a:srgbClr val="000000"/>
                </a:solidFill>
                <a:latin typeface="Century Schoolbook"/>
                <a:ea typeface="Century Schoolbook"/>
                <a:cs typeface="Century Schoolbook"/>
                <a:sym typeface="Century Schoolbook"/>
              </a:rPr>
              <a:t>34</a:t>
            </a:fld>
            <a:endParaRPr sz="1800" b="0" i="0" u="none" strike="noStrike" cap="none">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68"/>
        <p:cNvGrpSpPr/>
        <p:nvPr/>
      </p:nvGrpSpPr>
      <p:grpSpPr>
        <a:xfrm>
          <a:off x="0" y="0"/>
          <a:ext cx="0" cy="0"/>
          <a:chOff x="0" y="0"/>
          <a:chExt cx="0" cy="0"/>
        </a:xfrm>
      </p:grpSpPr>
      <p:sp>
        <p:nvSpPr>
          <p:cNvPr id="669" name="Google Shape;669;p100"/>
          <p:cNvSpPr txBox="1"/>
          <p:nvPr/>
        </p:nvSpPr>
        <p:spPr>
          <a:xfrm>
            <a:off x="685800" y="1143000"/>
            <a:ext cx="7848360" cy="5486040"/>
          </a:xfrm>
          <a:prstGeom prst="rect">
            <a:avLst/>
          </a:prstGeom>
          <a:noFill/>
          <a:ln>
            <a:noFill/>
          </a:ln>
        </p:spPr>
        <p:txBody>
          <a:bodyPr spcFirstLastPara="1" wrap="square" lIns="90000" tIns="45000" rIns="90000" bIns="45000" anchor="t" anchorCtr="0">
            <a:noAutofit/>
          </a:bodyPr>
          <a:lstStyle/>
          <a:p>
            <a:pPr marL="285840" marR="0" lvl="0" indent="-285840" algn="l" rtl="0">
              <a:lnSpc>
                <a:spcPct val="100000"/>
              </a:lnSpc>
              <a:spcBef>
                <a:spcPts val="0"/>
              </a:spcBef>
              <a:spcAft>
                <a:spcPts val="0"/>
              </a:spcAft>
              <a:buClr>
                <a:srgbClr val="FF8000"/>
              </a:buClr>
              <a:buSzPts val="810"/>
              <a:buFont typeface="Noto Sans Symbols"/>
              <a:buChar char="❑"/>
            </a:pPr>
            <a:r>
              <a:rPr lang="en-US" sz="1800" b="0" i="0" u="none" strike="noStrike" cap="none">
                <a:solidFill>
                  <a:srgbClr val="4B4B4B"/>
                </a:solidFill>
                <a:latin typeface="Arial"/>
                <a:ea typeface="Arial"/>
                <a:cs typeface="Arial"/>
                <a:sym typeface="Arial"/>
              </a:rPr>
              <a:t> </a:t>
            </a:r>
            <a:endParaRPr sz="1800" b="0" i="0" u="none" strike="noStrike" cap="none">
              <a:latin typeface="Arial"/>
              <a:ea typeface="Arial"/>
              <a:cs typeface="Arial"/>
              <a:sym typeface="Arial"/>
            </a:endParaRPr>
          </a:p>
          <a:p>
            <a:pPr marL="285840" marR="0" lvl="0" indent="-285840" algn="l" rtl="0">
              <a:lnSpc>
                <a:spcPct val="100000"/>
              </a:lnSpc>
              <a:spcBef>
                <a:spcPts val="1199"/>
              </a:spcBef>
              <a:spcAft>
                <a:spcPts val="0"/>
              </a:spcAft>
              <a:buClr>
                <a:srgbClr val="FF8000"/>
              </a:buClr>
              <a:buSzPts val="810"/>
              <a:buFont typeface="Noto Sans Symbols"/>
              <a:buChar char="❑"/>
            </a:pPr>
            <a:r>
              <a:rPr lang="en-US" sz="1800" b="0" i="0" u="none" strike="noStrike" cap="none">
                <a:solidFill>
                  <a:srgbClr val="4B4B4B"/>
                </a:solidFill>
                <a:latin typeface="Arial"/>
                <a:ea typeface="Arial"/>
                <a:cs typeface="Arial"/>
                <a:sym typeface="Arial"/>
              </a:rPr>
              <a:t>Mainly used for searching keywords in massive amount of data</a:t>
            </a:r>
            <a:endParaRPr sz="1800" b="0" i="0" u="none" strike="noStrike" cap="none">
              <a:latin typeface="Arial"/>
              <a:ea typeface="Arial"/>
              <a:cs typeface="Arial"/>
              <a:sym typeface="Arial"/>
            </a:endParaRPr>
          </a:p>
          <a:p>
            <a:pPr marL="285840" marR="0" lvl="0" indent="-285840" algn="l" rtl="0">
              <a:lnSpc>
                <a:spcPct val="100000"/>
              </a:lnSpc>
              <a:spcBef>
                <a:spcPts val="1199"/>
              </a:spcBef>
              <a:spcAft>
                <a:spcPts val="0"/>
              </a:spcAft>
              <a:buClr>
                <a:srgbClr val="FF8000"/>
              </a:buClr>
              <a:buSzPts val="810"/>
              <a:buFont typeface="Noto Sans Symbols"/>
              <a:buChar char="❑"/>
            </a:pPr>
            <a:r>
              <a:rPr lang="en-US" sz="1800" b="0" i="0" u="none" strike="noStrike" cap="none">
                <a:solidFill>
                  <a:srgbClr val="4B4B4B"/>
                </a:solidFill>
                <a:latin typeface="Arial"/>
                <a:ea typeface="Arial"/>
                <a:cs typeface="Arial"/>
                <a:sym typeface="Arial"/>
              </a:rPr>
              <a:t>Google uses it for wordcount, adwords, pagerank, indexing data for Google Search, article clustering for Google News</a:t>
            </a:r>
            <a:endParaRPr sz="1800" b="0" i="0" u="none" strike="noStrike" cap="none">
              <a:latin typeface="Arial"/>
              <a:ea typeface="Arial"/>
              <a:cs typeface="Arial"/>
              <a:sym typeface="Arial"/>
            </a:endParaRPr>
          </a:p>
          <a:p>
            <a:pPr marL="285840" marR="0" lvl="0" indent="-285840" algn="l" rtl="0">
              <a:lnSpc>
                <a:spcPct val="100000"/>
              </a:lnSpc>
              <a:spcBef>
                <a:spcPts val="1199"/>
              </a:spcBef>
              <a:spcAft>
                <a:spcPts val="0"/>
              </a:spcAft>
              <a:buClr>
                <a:srgbClr val="FF8000"/>
              </a:buClr>
              <a:buSzPts val="810"/>
              <a:buFont typeface="Noto Sans Symbols"/>
              <a:buChar char="❑"/>
            </a:pPr>
            <a:r>
              <a:rPr lang="en-US" sz="1800" b="0" i="0" u="none" strike="noStrike" cap="none">
                <a:solidFill>
                  <a:srgbClr val="4B4B4B"/>
                </a:solidFill>
                <a:latin typeface="Arial"/>
                <a:ea typeface="Arial"/>
                <a:cs typeface="Arial"/>
                <a:sym typeface="Arial"/>
              </a:rPr>
              <a:t>Yahoo: “web map” powering Search, spam detection for Mail</a:t>
            </a:r>
            <a:endParaRPr sz="1800" b="0" i="0" u="none" strike="noStrike" cap="none">
              <a:latin typeface="Arial"/>
              <a:ea typeface="Arial"/>
              <a:cs typeface="Arial"/>
              <a:sym typeface="Arial"/>
            </a:endParaRPr>
          </a:p>
          <a:p>
            <a:pPr marL="285840" marR="0" lvl="0" indent="-285840" algn="l" rtl="0">
              <a:lnSpc>
                <a:spcPct val="100000"/>
              </a:lnSpc>
              <a:spcBef>
                <a:spcPts val="1199"/>
              </a:spcBef>
              <a:spcAft>
                <a:spcPts val="0"/>
              </a:spcAft>
              <a:buClr>
                <a:srgbClr val="FF8000"/>
              </a:buClr>
              <a:buSzPts val="810"/>
              <a:buFont typeface="Noto Sans Symbols"/>
              <a:buChar char="❑"/>
            </a:pPr>
            <a:r>
              <a:rPr lang="en-US" sz="1800" b="0" i="0" u="none" strike="noStrike" cap="none">
                <a:solidFill>
                  <a:srgbClr val="4B4B4B"/>
                </a:solidFill>
                <a:latin typeface="Arial"/>
                <a:ea typeface="Arial"/>
                <a:cs typeface="Arial"/>
                <a:sym typeface="Arial"/>
              </a:rPr>
              <a:t>Simple algorithms such as grep, text-indexing, reverse indexing</a:t>
            </a:r>
            <a:endParaRPr sz="1800" b="0" i="0" u="none" strike="noStrike" cap="none">
              <a:latin typeface="Arial"/>
              <a:ea typeface="Arial"/>
              <a:cs typeface="Arial"/>
              <a:sym typeface="Arial"/>
            </a:endParaRPr>
          </a:p>
          <a:p>
            <a:pPr marL="285840" marR="0" lvl="0" indent="-285840" algn="l" rtl="0">
              <a:lnSpc>
                <a:spcPct val="100000"/>
              </a:lnSpc>
              <a:spcBef>
                <a:spcPts val="1199"/>
              </a:spcBef>
              <a:spcAft>
                <a:spcPts val="0"/>
              </a:spcAft>
              <a:buClr>
                <a:srgbClr val="FF8000"/>
              </a:buClr>
              <a:buSzPts val="810"/>
              <a:buFont typeface="Noto Sans Symbols"/>
              <a:buChar char="❑"/>
            </a:pPr>
            <a:r>
              <a:rPr lang="en-US" sz="1800" b="0" i="0" u="none" strike="noStrike" cap="none">
                <a:solidFill>
                  <a:srgbClr val="4B4B4B"/>
                </a:solidFill>
                <a:latin typeface="Arial"/>
                <a:ea typeface="Arial"/>
                <a:cs typeface="Arial"/>
                <a:sym typeface="Arial"/>
              </a:rPr>
              <a:t>Data mining domain</a:t>
            </a:r>
            <a:endParaRPr sz="1800" b="0" i="0" u="none" strike="noStrike" cap="none">
              <a:latin typeface="Arial"/>
              <a:ea typeface="Arial"/>
              <a:cs typeface="Arial"/>
              <a:sym typeface="Arial"/>
            </a:endParaRPr>
          </a:p>
          <a:p>
            <a:pPr marL="285840" marR="0" lvl="0" indent="-285840" algn="l" rtl="0">
              <a:lnSpc>
                <a:spcPct val="100000"/>
              </a:lnSpc>
              <a:spcBef>
                <a:spcPts val="1199"/>
              </a:spcBef>
              <a:spcAft>
                <a:spcPts val="0"/>
              </a:spcAft>
              <a:buClr>
                <a:srgbClr val="FF8000"/>
              </a:buClr>
              <a:buSzPts val="810"/>
              <a:buFont typeface="Noto Sans Symbols"/>
              <a:buChar char="❑"/>
            </a:pPr>
            <a:r>
              <a:rPr lang="en-US" sz="1800" b="0" i="0" u="none" strike="noStrike" cap="none">
                <a:solidFill>
                  <a:srgbClr val="4B4B4B"/>
                </a:solidFill>
                <a:latin typeface="Arial"/>
                <a:ea typeface="Arial"/>
                <a:cs typeface="Arial"/>
                <a:sym typeface="Arial"/>
              </a:rPr>
              <a:t>Facebook uses it for data mining, ad optimization, spam detection</a:t>
            </a:r>
            <a:endParaRPr sz="1800" b="0" i="0" u="none" strike="noStrike" cap="none">
              <a:latin typeface="Arial"/>
              <a:ea typeface="Arial"/>
              <a:cs typeface="Arial"/>
              <a:sym typeface="Arial"/>
            </a:endParaRPr>
          </a:p>
          <a:p>
            <a:pPr marL="285840" marR="0" lvl="0" indent="-285840" algn="l" rtl="0">
              <a:lnSpc>
                <a:spcPct val="100000"/>
              </a:lnSpc>
              <a:spcBef>
                <a:spcPts val="1199"/>
              </a:spcBef>
              <a:spcAft>
                <a:spcPts val="0"/>
              </a:spcAft>
              <a:buClr>
                <a:srgbClr val="FF8000"/>
              </a:buClr>
              <a:buSzPts val="810"/>
              <a:buFont typeface="Noto Sans Symbols"/>
              <a:buChar char="❑"/>
            </a:pPr>
            <a:r>
              <a:rPr lang="en-US" sz="1800" b="0" i="0" u="none" strike="noStrike" cap="none">
                <a:solidFill>
                  <a:srgbClr val="4B4B4B"/>
                </a:solidFill>
                <a:latin typeface="Arial"/>
                <a:ea typeface="Arial"/>
                <a:cs typeface="Arial"/>
                <a:sym typeface="Arial"/>
              </a:rPr>
              <a:t>Financial services use it for analytics</a:t>
            </a:r>
            <a:endParaRPr sz="1800" b="0" i="0" u="none" strike="noStrike" cap="none">
              <a:latin typeface="Arial"/>
              <a:ea typeface="Arial"/>
              <a:cs typeface="Arial"/>
              <a:sym typeface="Arial"/>
            </a:endParaRPr>
          </a:p>
          <a:p>
            <a:pPr marL="285840" marR="0" lvl="0" indent="-285840" algn="l" rtl="0">
              <a:lnSpc>
                <a:spcPct val="100000"/>
              </a:lnSpc>
              <a:spcBef>
                <a:spcPts val="1199"/>
              </a:spcBef>
              <a:spcAft>
                <a:spcPts val="0"/>
              </a:spcAft>
              <a:buClr>
                <a:srgbClr val="FF8000"/>
              </a:buClr>
              <a:buSzPts val="810"/>
              <a:buFont typeface="Noto Sans Symbols"/>
              <a:buChar char="❑"/>
            </a:pPr>
            <a:r>
              <a:rPr lang="en-US" sz="1800" b="0" i="0" u="none" strike="noStrike" cap="none">
                <a:solidFill>
                  <a:srgbClr val="4B4B4B"/>
                </a:solidFill>
                <a:latin typeface="Arial"/>
                <a:ea typeface="Arial"/>
                <a:cs typeface="Arial"/>
                <a:sym typeface="Arial"/>
              </a:rPr>
              <a:t>Astronomy: Gaussian analysis for locating extra-terrestrial objects</a:t>
            </a:r>
            <a:endParaRPr sz="1800" b="0" i="0" u="none" strike="noStrike" cap="none">
              <a:latin typeface="Arial"/>
              <a:ea typeface="Arial"/>
              <a:cs typeface="Arial"/>
              <a:sym typeface="Arial"/>
            </a:endParaRPr>
          </a:p>
          <a:p>
            <a:pPr marL="285840" marR="0" lvl="0" indent="-285840" algn="l" rtl="0">
              <a:lnSpc>
                <a:spcPct val="100000"/>
              </a:lnSpc>
              <a:spcBef>
                <a:spcPts val="1199"/>
              </a:spcBef>
              <a:spcAft>
                <a:spcPts val="0"/>
              </a:spcAft>
              <a:buClr>
                <a:srgbClr val="FF8000"/>
              </a:buClr>
              <a:buSzPts val="810"/>
              <a:buFont typeface="Noto Sans Symbols"/>
              <a:buChar char="❑"/>
            </a:pPr>
            <a:r>
              <a:rPr lang="en-US" sz="1800" b="0" i="0" u="none" strike="noStrike" cap="none">
                <a:solidFill>
                  <a:srgbClr val="4B4B4B"/>
                </a:solidFill>
                <a:latin typeface="Arial"/>
                <a:ea typeface="Arial"/>
                <a:cs typeface="Arial"/>
                <a:sym typeface="Arial"/>
              </a:rPr>
              <a:t>Most batch oriented non-interactive jobs analysis tasks</a:t>
            </a:r>
            <a:endParaRPr sz="1800" b="0" i="0" u="none" strike="noStrike" cap="none">
              <a:latin typeface="Arial"/>
              <a:ea typeface="Arial"/>
              <a:cs typeface="Arial"/>
              <a:sym typeface="Arial"/>
            </a:endParaRPr>
          </a:p>
        </p:txBody>
      </p:sp>
      <p:sp>
        <p:nvSpPr>
          <p:cNvPr id="670" name="Google Shape;670;p100"/>
          <p:cNvSpPr txBox="1"/>
          <p:nvPr/>
        </p:nvSpPr>
        <p:spPr>
          <a:xfrm>
            <a:off x="917640" y="511200"/>
            <a:ext cx="7368840" cy="685440"/>
          </a:xfrm>
          <a:prstGeom prst="rect">
            <a:avLst/>
          </a:prstGeom>
          <a:noFill/>
          <a:ln>
            <a:noFill/>
          </a:ln>
        </p:spPr>
        <p:txBody>
          <a:bodyPr spcFirstLastPara="1" wrap="square" lIns="90000" tIns="45000" rIns="90000" bIns="45000" anchor="t" anchorCtr="1">
            <a:noAutofit/>
          </a:bodyPr>
          <a:lstStyle/>
          <a:p>
            <a:pPr marL="0" marR="0" lvl="0" indent="0" algn="ctr" rtl="0">
              <a:lnSpc>
                <a:spcPct val="90000"/>
              </a:lnSpc>
              <a:spcBef>
                <a:spcPts val="0"/>
              </a:spcBef>
              <a:spcAft>
                <a:spcPts val="0"/>
              </a:spcAft>
              <a:buNone/>
            </a:pPr>
            <a:r>
              <a:rPr lang="en-US" sz="2800" b="0" i="0" u="none" strike="noStrike" cap="none">
                <a:solidFill>
                  <a:srgbClr val="FF8000"/>
                </a:solidFill>
                <a:latin typeface="Arial"/>
                <a:ea typeface="Arial"/>
                <a:cs typeface="Arial"/>
                <a:sym typeface="Arial"/>
              </a:rPr>
              <a:t>Use case of MapReduce?</a:t>
            </a:r>
            <a:endParaRPr sz="2800" b="0" i="0" u="none" strike="noStrike" cap="none">
              <a:latin typeface="Arial"/>
              <a:ea typeface="Arial"/>
              <a:cs typeface="Arial"/>
              <a:sym typeface="Arial"/>
            </a:endParaRPr>
          </a:p>
        </p:txBody>
      </p:sp>
      <p:sp>
        <p:nvSpPr>
          <p:cNvPr id="671" name="Google Shape;671;p100"/>
          <p:cNvSpPr/>
          <p:nvPr/>
        </p:nvSpPr>
        <p:spPr>
          <a:xfrm>
            <a:off x="899640" y="1340640"/>
            <a:ext cx="7416720" cy="72000"/>
          </a:xfrm>
          <a:custGeom>
            <a:avLst/>
            <a:gdLst/>
            <a:ahLst/>
            <a:cxnLst/>
            <a:rect l="l" t="t" r="r" b="b"/>
            <a:pathLst>
              <a:path w="21600" h="21600" extrusionOk="0">
                <a:moveTo>
                  <a:pt x="0" y="0"/>
                </a:moveTo>
                <a:lnTo>
                  <a:pt x="21600" y="0"/>
                </a:lnTo>
                <a:lnTo>
                  <a:pt x="21600" y="21600"/>
                </a:lnTo>
                <a:lnTo>
                  <a:pt x="0" y="21600"/>
                </a:lnTo>
                <a:close/>
              </a:path>
            </a:pathLst>
          </a:custGeom>
          <a:solidFill>
            <a:srgbClr val="FFFFFF"/>
          </a:solidFill>
          <a:ln w="25550" cap="flat" cmpd="sng">
            <a:solidFill>
              <a:srgbClr val="FFFFFF"/>
            </a:solidFill>
            <a:prstDash val="solid"/>
            <a:miter lim="8000"/>
            <a:headEnd type="none" w="sm" len="sm"/>
            <a:tailEnd type="none" w="sm" len="sm"/>
          </a:ln>
        </p:spPr>
      </p:sp>
      <p:sp>
        <p:nvSpPr>
          <p:cNvPr id="672" name="Google Shape;672;p100"/>
          <p:cNvSpPr/>
          <p:nvPr/>
        </p:nvSpPr>
        <p:spPr>
          <a:xfrm>
            <a:off x="8129520" y="5734080"/>
            <a:ext cx="609840" cy="52056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strike="noStrike" cap="none">
                <a:solidFill>
                  <a:srgbClr val="000000"/>
                </a:solidFill>
                <a:latin typeface="Century Schoolbook"/>
                <a:ea typeface="Century Schoolbook"/>
                <a:cs typeface="Century Schoolbook"/>
                <a:sym typeface="Century Schoolbook"/>
              </a:rPr>
              <a:t>35</a:t>
            </a:fld>
            <a:endParaRPr sz="1800" b="0" i="0" u="none" strike="noStrike" cap="none">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77"/>
        <p:cNvGrpSpPr/>
        <p:nvPr/>
      </p:nvGrpSpPr>
      <p:grpSpPr>
        <a:xfrm>
          <a:off x="0" y="0"/>
          <a:ext cx="0" cy="0"/>
          <a:chOff x="0" y="0"/>
          <a:chExt cx="0" cy="0"/>
        </a:xfrm>
      </p:grpSpPr>
      <p:sp>
        <p:nvSpPr>
          <p:cNvPr id="678" name="Google Shape;678;p101"/>
          <p:cNvSpPr txBox="1"/>
          <p:nvPr/>
        </p:nvSpPr>
        <p:spPr>
          <a:xfrm>
            <a:off x="467640" y="557640"/>
            <a:ext cx="7467480" cy="1143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3000" b="0" i="0" u="none" strike="noStrike" cap="none">
                <a:solidFill>
                  <a:srgbClr val="E58301"/>
                </a:solidFill>
                <a:latin typeface="Arial"/>
                <a:ea typeface="Arial"/>
                <a:cs typeface="Arial"/>
                <a:sym typeface="Arial"/>
              </a:rPr>
              <a:t>Summary</a:t>
            </a:r>
            <a:endParaRPr sz="3000" b="0" i="0" u="none" strike="noStrike" cap="none">
              <a:latin typeface="Arial"/>
              <a:ea typeface="Arial"/>
              <a:cs typeface="Arial"/>
              <a:sym typeface="Arial"/>
            </a:endParaRPr>
          </a:p>
        </p:txBody>
      </p:sp>
      <p:sp>
        <p:nvSpPr>
          <p:cNvPr id="679" name="Google Shape;679;p101"/>
          <p:cNvSpPr/>
          <p:nvPr/>
        </p:nvSpPr>
        <p:spPr>
          <a:xfrm>
            <a:off x="457200" y="958680"/>
            <a:ext cx="7467480" cy="487368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5000" rIns="90000" bIns="45000" anchor="t" anchorCtr="0">
            <a:noAutofit/>
          </a:bodyPr>
          <a:lstStyle/>
          <a:p>
            <a:pPr marL="272880" marR="0" lvl="0" indent="-260280" algn="l" rtl="0">
              <a:lnSpc>
                <a:spcPct val="100000"/>
              </a:lnSpc>
              <a:spcBef>
                <a:spcPts val="0"/>
              </a:spcBef>
              <a:spcAft>
                <a:spcPts val="0"/>
              </a:spcAft>
              <a:buNone/>
            </a:pPr>
            <a:endParaRPr sz="1800" b="0" i="0" u="none" strike="noStrike" cap="none">
              <a:latin typeface="Arial"/>
              <a:ea typeface="Arial"/>
              <a:cs typeface="Arial"/>
              <a:sym typeface="Arial"/>
            </a:endParaRPr>
          </a:p>
          <a:p>
            <a:pPr marL="272880" marR="0" lvl="0" indent="-260280" algn="l" rtl="0">
              <a:lnSpc>
                <a:spcPct val="100000"/>
              </a:lnSpc>
              <a:spcBef>
                <a:spcPts val="2027"/>
              </a:spcBef>
              <a:spcAft>
                <a:spcPts val="0"/>
              </a:spcAft>
              <a:buNone/>
            </a:pPr>
            <a:r>
              <a:rPr lang="en-US" sz="2400" b="0" i="0" u="none" strike="noStrike" cap="none">
                <a:solidFill>
                  <a:srgbClr val="000000"/>
                </a:solidFill>
                <a:latin typeface="Century Schoolbook"/>
                <a:ea typeface="Century Schoolbook"/>
                <a:cs typeface="Century Schoolbook"/>
                <a:sym typeface="Century Schoolbook"/>
              </a:rPr>
              <a:t>   Flow of map reduce using an example of word count</a:t>
            </a:r>
            <a:endParaRPr sz="2400" b="0" i="0" u="none" strike="noStrike" cap="none">
              <a:latin typeface="Arial"/>
              <a:ea typeface="Arial"/>
              <a:cs typeface="Arial"/>
              <a:sym typeface="Arial"/>
            </a:endParaRPr>
          </a:p>
          <a:p>
            <a:pPr marL="272880" marR="0" lvl="0" indent="-260280" algn="l" rtl="0">
              <a:lnSpc>
                <a:spcPct val="100000"/>
              </a:lnSpc>
              <a:spcBef>
                <a:spcPts val="2027"/>
              </a:spcBef>
              <a:spcAft>
                <a:spcPts val="0"/>
              </a:spcAft>
              <a:buNone/>
            </a:pPr>
            <a:r>
              <a:rPr lang="en-US" sz="2400" b="0" i="0" u="none" strike="noStrike" cap="none">
                <a:solidFill>
                  <a:srgbClr val="000000"/>
                </a:solidFill>
                <a:latin typeface="Century Schoolbook"/>
                <a:ea typeface="Century Schoolbook"/>
                <a:cs typeface="Century Schoolbook"/>
                <a:sym typeface="Century Schoolbook"/>
              </a:rPr>
              <a:t>   Anagram problem using map reduce</a:t>
            </a:r>
            <a:endParaRPr sz="2400" b="0" i="0" u="none" strike="noStrike" cap="none">
              <a:latin typeface="Arial"/>
              <a:ea typeface="Arial"/>
              <a:cs typeface="Arial"/>
              <a:sym typeface="Arial"/>
            </a:endParaRPr>
          </a:p>
          <a:p>
            <a:pPr marL="272880" marR="0" lvl="0" indent="-260280" algn="l" rtl="0">
              <a:lnSpc>
                <a:spcPct val="100000"/>
              </a:lnSpc>
              <a:spcBef>
                <a:spcPts val="2027"/>
              </a:spcBef>
              <a:spcAft>
                <a:spcPts val="0"/>
              </a:spcAft>
              <a:buNone/>
            </a:pPr>
            <a:r>
              <a:rPr lang="en-US" sz="2400" b="0" i="0" u="none" strike="noStrike" cap="none">
                <a:solidFill>
                  <a:srgbClr val="000000"/>
                </a:solidFill>
                <a:latin typeface="Century Schoolbook"/>
                <a:ea typeface="Century Schoolbook"/>
                <a:cs typeface="Century Schoolbook"/>
                <a:sym typeface="Century Schoolbook"/>
              </a:rPr>
              <a:t>   Why map reduce </a:t>
            </a:r>
            <a:endParaRPr sz="2400" b="0" i="0" u="none" strike="noStrike" cap="none">
              <a:latin typeface="Arial"/>
              <a:ea typeface="Arial"/>
              <a:cs typeface="Arial"/>
              <a:sym typeface="Arial"/>
            </a:endParaRPr>
          </a:p>
          <a:p>
            <a:pPr marL="272880" marR="0" lvl="0" indent="-260280" algn="l" rtl="0">
              <a:lnSpc>
                <a:spcPct val="100000"/>
              </a:lnSpc>
              <a:spcBef>
                <a:spcPts val="2027"/>
              </a:spcBef>
              <a:spcAft>
                <a:spcPts val="0"/>
              </a:spcAft>
              <a:buNone/>
            </a:pPr>
            <a:r>
              <a:rPr lang="en-US" sz="2400" b="0" i="0" u="none" strike="noStrike" cap="none">
                <a:solidFill>
                  <a:srgbClr val="000000"/>
                </a:solidFill>
                <a:latin typeface="Century Schoolbook"/>
                <a:ea typeface="Century Schoolbook"/>
                <a:cs typeface="Century Schoolbook"/>
                <a:sym typeface="Century Schoolbook"/>
              </a:rPr>
              <a:t>   Use cases of map reduce </a:t>
            </a:r>
            <a:endParaRPr sz="2400" b="0" i="0" u="none" strike="noStrike" cap="none">
              <a:latin typeface="Arial"/>
              <a:ea typeface="Arial"/>
              <a:cs typeface="Arial"/>
              <a:sym typeface="Arial"/>
            </a:endParaRPr>
          </a:p>
          <a:p>
            <a:pPr marL="272880" marR="0" lvl="0" indent="-260280" algn="l" rtl="0">
              <a:lnSpc>
                <a:spcPct val="100000"/>
              </a:lnSpc>
              <a:spcBef>
                <a:spcPts val="2027"/>
              </a:spcBef>
              <a:spcAft>
                <a:spcPts val="0"/>
              </a:spcAft>
              <a:buNone/>
            </a:pPr>
            <a:endParaRPr sz="2400" b="0" i="0" u="none" strike="noStrike" cap="none">
              <a:latin typeface="Arial"/>
              <a:ea typeface="Arial"/>
              <a:cs typeface="Arial"/>
              <a:sym typeface="Arial"/>
            </a:endParaRPr>
          </a:p>
          <a:p>
            <a:pPr marL="272880" marR="0" lvl="0" indent="-260280" algn="l" rtl="0">
              <a:lnSpc>
                <a:spcPct val="100000"/>
              </a:lnSpc>
              <a:spcBef>
                <a:spcPts val="2027"/>
              </a:spcBef>
              <a:spcAft>
                <a:spcPts val="0"/>
              </a:spcAft>
              <a:buNone/>
            </a:pPr>
            <a:r>
              <a:rPr lang="en-US" sz="2400" b="0" i="0" u="none" strike="noStrike" cap="none">
                <a:solidFill>
                  <a:srgbClr val="000000"/>
                </a:solidFill>
                <a:latin typeface="Century Schoolbook"/>
                <a:ea typeface="Century Schoolbook"/>
                <a:cs typeface="Century Schoolbook"/>
                <a:sym typeface="Century Schoolbook"/>
              </a:rPr>
              <a:t> </a:t>
            </a:r>
            <a:endParaRPr sz="2400" b="0" i="0" u="none" strike="noStrike" cap="none">
              <a:latin typeface="Arial"/>
              <a:ea typeface="Arial"/>
              <a:cs typeface="Arial"/>
              <a:sym typeface="Arial"/>
            </a:endParaRPr>
          </a:p>
          <a:p>
            <a:pPr marL="272880" marR="0" lvl="0" indent="-260280" algn="l" rtl="0">
              <a:lnSpc>
                <a:spcPct val="100000"/>
              </a:lnSpc>
              <a:spcBef>
                <a:spcPts val="2027"/>
              </a:spcBef>
              <a:spcAft>
                <a:spcPts val="0"/>
              </a:spcAft>
              <a:buNone/>
            </a:pPr>
            <a:r>
              <a:rPr lang="en-US" sz="2400" b="0" i="0" u="none" strike="noStrike" cap="none">
                <a:solidFill>
                  <a:srgbClr val="000000"/>
                </a:solidFill>
                <a:latin typeface="Century Schoolbook"/>
                <a:ea typeface="Century Schoolbook"/>
                <a:cs typeface="Century Schoolbook"/>
                <a:sym typeface="Century Schoolbook"/>
              </a:rPr>
              <a:t> </a:t>
            </a:r>
            <a:endParaRPr sz="2400" b="0" i="0" u="none" strike="noStrike" cap="none">
              <a:latin typeface="Arial"/>
              <a:ea typeface="Arial"/>
              <a:cs typeface="Arial"/>
              <a:sym typeface="Arial"/>
            </a:endParaRPr>
          </a:p>
        </p:txBody>
      </p:sp>
      <p:sp>
        <p:nvSpPr>
          <p:cNvPr id="680" name="Google Shape;680;p101"/>
          <p:cNvSpPr/>
          <p:nvPr/>
        </p:nvSpPr>
        <p:spPr>
          <a:xfrm>
            <a:off x="8129520" y="5734080"/>
            <a:ext cx="609840" cy="52056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strike="noStrike" cap="none">
                <a:solidFill>
                  <a:srgbClr val="000000"/>
                </a:solidFill>
                <a:latin typeface="Century Schoolbook"/>
                <a:ea typeface="Century Schoolbook"/>
                <a:cs typeface="Century Schoolbook"/>
                <a:sym typeface="Century Schoolbook"/>
              </a:rPr>
              <a:t>36</a:t>
            </a:fld>
            <a:endParaRPr sz="1800" b="0" i="0" u="none" strike="noStrike" cap="none">
              <a:latin typeface="Arial"/>
              <a:ea typeface="Arial"/>
              <a:cs typeface="Arial"/>
              <a:sym typeface="Arial"/>
            </a:endParaRPr>
          </a:p>
        </p:txBody>
      </p:sp>
      <p:sp>
        <p:nvSpPr>
          <p:cNvPr id="681" name="Google Shape;681;p101"/>
          <p:cNvSpPr/>
          <p:nvPr/>
        </p:nvSpPr>
        <p:spPr>
          <a:xfrm>
            <a:off x="899640" y="1340640"/>
            <a:ext cx="7416720" cy="72000"/>
          </a:xfrm>
          <a:custGeom>
            <a:avLst/>
            <a:gdLst/>
            <a:ahLst/>
            <a:cxnLst/>
            <a:rect l="l" t="t" r="r" b="b"/>
            <a:pathLst>
              <a:path w="21600" h="21600" extrusionOk="0">
                <a:moveTo>
                  <a:pt x="0" y="0"/>
                </a:moveTo>
                <a:lnTo>
                  <a:pt x="21600" y="0"/>
                </a:lnTo>
                <a:lnTo>
                  <a:pt x="21600" y="21600"/>
                </a:lnTo>
                <a:lnTo>
                  <a:pt x="0" y="21600"/>
                </a:lnTo>
                <a:close/>
              </a:path>
            </a:pathLst>
          </a:custGeom>
          <a:solidFill>
            <a:srgbClr val="FFFFFF"/>
          </a:solidFill>
          <a:ln w="25550" cap="flat" cmpd="sng">
            <a:solidFill>
              <a:srgbClr val="FFFFFF"/>
            </a:solidFill>
            <a:prstDash val="solid"/>
            <a:miter lim="8000"/>
            <a:headEnd type="none" w="sm" len="sm"/>
            <a:tailEnd type="none" w="sm" len="sm"/>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9"/>
        <p:cNvGrpSpPr/>
        <p:nvPr/>
      </p:nvGrpSpPr>
      <p:grpSpPr>
        <a:xfrm>
          <a:off x="0" y="0"/>
          <a:ext cx="0" cy="0"/>
          <a:chOff x="0" y="0"/>
          <a:chExt cx="0" cy="0"/>
        </a:xfrm>
      </p:grpSpPr>
      <p:sp>
        <p:nvSpPr>
          <p:cNvPr id="320" name="Google Shape;320;p69"/>
          <p:cNvSpPr/>
          <p:nvPr/>
        </p:nvSpPr>
        <p:spPr>
          <a:xfrm>
            <a:off x="899640" y="1340640"/>
            <a:ext cx="7416720" cy="72000"/>
          </a:xfrm>
          <a:custGeom>
            <a:avLst/>
            <a:gdLst/>
            <a:ahLst/>
            <a:cxnLst/>
            <a:rect l="l" t="t" r="r" b="b"/>
            <a:pathLst>
              <a:path w="21600" h="21600" extrusionOk="0">
                <a:moveTo>
                  <a:pt x="0" y="0"/>
                </a:moveTo>
                <a:lnTo>
                  <a:pt x="21600" y="0"/>
                </a:lnTo>
                <a:lnTo>
                  <a:pt x="21600" y="21600"/>
                </a:lnTo>
                <a:lnTo>
                  <a:pt x="0" y="21600"/>
                </a:lnTo>
                <a:close/>
              </a:path>
            </a:pathLst>
          </a:custGeom>
          <a:solidFill>
            <a:srgbClr val="FFFFFF"/>
          </a:solidFill>
          <a:ln w="25550" cap="flat" cmpd="sng">
            <a:solidFill>
              <a:srgbClr val="FFFFFF"/>
            </a:solidFill>
            <a:prstDash val="solid"/>
            <a:miter lim="8000"/>
            <a:headEnd type="none" w="sm" len="sm"/>
            <a:tailEnd type="none" w="sm" len="sm"/>
          </a:ln>
        </p:spPr>
      </p:sp>
      <p:sp>
        <p:nvSpPr>
          <p:cNvPr id="321" name="Google Shape;321;p69"/>
          <p:cNvSpPr txBox="1"/>
          <p:nvPr/>
        </p:nvSpPr>
        <p:spPr>
          <a:xfrm>
            <a:off x="611640" y="188640"/>
            <a:ext cx="7467120" cy="504000"/>
          </a:xfrm>
          <a:prstGeom prst="rect">
            <a:avLst/>
          </a:prstGeom>
          <a:noFill/>
          <a:ln>
            <a:noFill/>
          </a:ln>
        </p:spPr>
        <p:txBody>
          <a:bodyPr spcFirstLastPara="1" wrap="square" lIns="90000" tIns="45000" rIns="90000" bIns="45000" anchor="t" anchorCtr="0">
            <a:noAutofit/>
          </a:bodyPr>
          <a:lstStyle/>
          <a:p>
            <a:pPr marL="0" marR="0" lvl="0" indent="0" algn="l" rtl="0">
              <a:lnSpc>
                <a:spcPct val="90000"/>
              </a:lnSpc>
              <a:spcBef>
                <a:spcPts val="0"/>
              </a:spcBef>
              <a:spcAft>
                <a:spcPts val="0"/>
              </a:spcAft>
              <a:buNone/>
            </a:pPr>
            <a:r>
              <a:rPr lang="en-US" sz="2800" b="0" i="0" u="none" strike="noStrike" cap="none">
                <a:solidFill>
                  <a:srgbClr val="E58301"/>
                </a:solidFill>
                <a:latin typeface="Arial"/>
                <a:ea typeface="Arial"/>
                <a:cs typeface="Arial"/>
                <a:sym typeface="Arial"/>
              </a:rPr>
              <a:t>Problem statement: To count the </a:t>
            </a:r>
            <a:br>
              <a:rPr lang="en-US" sz="1800" b="0" i="0" u="none" strike="noStrike" cap="none"/>
            </a:br>
            <a:r>
              <a:rPr lang="en-US" sz="2800" b="0" i="0" u="none" strike="noStrike" cap="none">
                <a:solidFill>
                  <a:srgbClr val="E58301"/>
                </a:solidFill>
                <a:latin typeface="Arial"/>
                <a:ea typeface="Arial"/>
                <a:cs typeface="Arial"/>
                <a:sym typeface="Arial"/>
              </a:rPr>
              <a:t>frequency of words in a file</a:t>
            </a:r>
            <a:endParaRPr sz="2800" b="0" i="0" u="none" strike="noStrike" cap="none">
              <a:latin typeface="Arial"/>
              <a:ea typeface="Arial"/>
              <a:cs typeface="Arial"/>
              <a:sym typeface="Arial"/>
            </a:endParaRPr>
          </a:p>
        </p:txBody>
      </p:sp>
      <p:sp>
        <p:nvSpPr>
          <p:cNvPr id="322" name="Google Shape;322;p69"/>
          <p:cNvSpPr txBox="1"/>
          <p:nvPr/>
        </p:nvSpPr>
        <p:spPr>
          <a:xfrm>
            <a:off x="611640" y="1026000"/>
            <a:ext cx="7619760" cy="54273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600" b="0" i="0" u="none" strike="noStrike" cap="none" dirty="0">
                <a:solidFill>
                  <a:srgbClr val="000000"/>
                </a:solidFill>
                <a:latin typeface="Century Schoolbook"/>
                <a:ea typeface="Century Schoolbook"/>
                <a:cs typeface="Century Schoolbook"/>
                <a:sym typeface="Century Schoolbook"/>
              </a:rPr>
              <a:t>Input file name : </a:t>
            </a:r>
            <a:r>
              <a:rPr lang="en-US" sz="1600" b="1" i="0" u="none" strike="noStrike" cap="none" dirty="0">
                <a:solidFill>
                  <a:srgbClr val="000000"/>
                </a:solidFill>
                <a:latin typeface="Century Schoolbook"/>
                <a:ea typeface="Century Schoolbook"/>
                <a:cs typeface="Century Schoolbook"/>
                <a:sym typeface="Century Schoolbook"/>
              </a:rPr>
              <a:t>secret.txt</a:t>
            </a:r>
            <a:r>
              <a:rPr lang="en-US" sz="1600" b="0" i="0" u="none" strike="noStrike" cap="none" dirty="0">
                <a:solidFill>
                  <a:srgbClr val="000000"/>
                </a:solidFill>
                <a:latin typeface="Century Schoolbook"/>
                <a:ea typeface="Century Schoolbook"/>
                <a:cs typeface="Century Schoolbook"/>
                <a:sym typeface="Century Schoolbook"/>
              </a:rPr>
              <a:t> and has just 2 lines of data. Contents of the file: </a:t>
            </a:r>
            <a:r>
              <a:rPr lang="en-US" sz="1600" b="1" i="1" u="none" strike="noStrike" cap="none" dirty="0">
                <a:solidFill>
                  <a:srgbClr val="3333FF"/>
                </a:solidFill>
                <a:latin typeface="Century Schoolbook"/>
                <a:ea typeface="Century Schoolbook"/>
                <a:cs typeface="Century Schoolbook"/>
                <a:sym typeface="Century Schoolbook"/>
              </a:rPr>
              <a:t>this is not a secret if you read it</a:t>
            </a:r>
            <a:endParaRPr sz="1600" b="0" i="0" u="none" strike="noStrike" cap="none" dirty="0">
              <a:latin typeface="Arial"/>
              <a:ea typeface="Arial"/>
              <a:cs typeface="Arial"/>
              <a:sym typeface="Arial"/>
            </a:endParaRPr>
          </a:p>
          <a:p>
            <a:pPr marL="0" marR="0" lvl="0" indent="0" algn="l" rtl="0">
              <a:lnSpc>
                <a:spcPct val="100000"/>
              </a:lnSpc>
              <a:spcBef>
                <a:spcPts val="2015"/>
              </a:spcBef>
              <a:spcAft>
                <a:spcPts val="0"/>
              </a:spcAft>
              <a:buNone/>
            </a:pPr>
            <a:r>
              <a:rPr lang="en-US" sz="1600" b="1" i="1" u="none" strike="noStrike" cap="none" dirty="0">
                <a:solidFill>
                  <a:srgbClr val="0066CC"/>
                </a:solidFill>
                <a:latin typeface="Century Schoolbook"/>
                <a:ea typeface="Century Schoolbook"/>
                <a:cs typeface="Century Schoolbook"/>
                <a:sym typeface="Century Schoolbook"/>
              </a:rPr>
              <a:t>it is a secret if you do not read it</a:t>
            </a:r>
            <a:endParaRPr sz="1600" b="0" i="0" u="none" strike="noStrike" cap="none" dirty="0">
              <a:latin typeface="Arial"/>
              <a:ea typeface="Arial"/>
              <a:cs typeface="Arial"/>
              <a:sym typeface="Arial"/>
            </a:endParaRPr>
          </a:p>
        </p:txBody>
      </p:sp>
      <p:sp>
        <p:nvSpPr>
          <p:cNvPr id="323" name="Google Shape;323;p69"/>
          <p:cNvSpPr txBox="1"/>
          <p:nvPr/>
        </p:nvSpPr>
        <p:spPr>
          <a:xfrm>
            <a:off x="8129160" y="5734080"/>
            <a:ext cx="609120" cy="520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strike="noStrike" cap="none">
                <a:solidFill>
                  <a:srgbClr val="000000"/>
                </a:solidFill>
                <a:latin typeface="Century Schoolbook"/>
                <a:ea typeface="Century Schoolbook"/>
                <a:cs typeface="Century Schoolbook"/>
                <a:sym typeface="Century Schoolbook"/>
              </a:rPr>
              <a:t>4</a:t>
            </a:fld>
            <a:endParaRPr sz="1800" b="0" i="0" u="none" strike="noStrike" cap="none">
              <a:latin typeface="Arial"/>
              <a:ea typeface="Arial"/>
              <a:cs typeface="Arial"/>
              <a:sym typeface="Arial"/>
            </a:endParaRPr>
          </a:p>
        </p:txBody>
      </p:sp>
      <p:sp>
        <p:nvSpPr>
          <p:cNvPr id="324" name="Google Shape;324;p69"/>
          <p:cNvSpPr txBox="1"/>
          <p:nvPr/>
        </p:nvSpPr>
        <p:spPr>
          <a:xfrm>
            <a:off x="467640" y="2277000"/>
            <a:ext cx="5472720" cy="426276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66CC"/>
                </a:solidFill>
                <a:latin typeface="Century Schoolbook"/>
                <a:ea typeface="Century Schoolbook"/>
                <a:cs typeface="Century Schoolbook"/>
                <a:sym typeface="Century Schoolbook"/>
              </a:rPr>
              <a:t> </a:t>
            </a:r>
            <a:r>
              <a:rPr lang="en-US" sz="1800" b="1" i="0" u="none" strike="noStrike" cap="none" dirty="0">
                <a:solidFill>
                  <a:srgbClr val="000000"/>
                </a:solidFill>
                <a:latin typeface="Century Schoolbook"/>
                <a:ea typeface="Century Schoolbook"/>
                <a:cs typeface="Century Schoolbook"/>
                <a:sym typeface="Century Schoolbook"/>
              </a:rPr>
              <a:t>THE EXPECTED OUTPUT AS BELOW</a:t>
            </a:r>
            <a:endParaRPr sz="1800" b="0" i="0" u="none" strike="noStrike" cap="none" dirty="0">
              <a:latin typeface="Arial"/>
              <a:ea typeface="Arial"/>
              <a:cs typeface="Arial"/>
              <a:sym typeface="Arial"/>
            </a:endParaRPr>
          </a:p>
          <a:p>
            <a:pPr marL="0" marR="0" lvl="0" indent="0" algn="l" rtl="0">
              <a:lnSpc>
                <a:spcPct val="100000"/>
              </a:lnSpc>
              <a:spcBef>
                <a:spcPts val="601"/>
              </a:spcBef>
              <a:spcAft>
                <a:spcPts val="0"/>
              </a:spcAft>
              <a:buNone/>
            </a:pPr>
            <a:r>
              <a:rPr lang="en-US" sz="1800" b="0" i="0" u="none" strike="noStrike" cap="none" dirty="0">
                <a:solidFill>
                  <a:srgbClr val="000000"/>
                </a:solidFill>
                <a:latin typeface="Century Schoolbook"/>
                <a:ea typeface="Century Schoolbook"/>
                <a:cs typeface="Century Schoolbook"/>
                <a:sym typeface="Century Schoolbook"/>
              </a:rPr>
              <a:t>     </a:t>
            </a:r>
            <a:r>
              <a:rPr lang="en-US" sz="1800" b="1" i="0" u="none" strike="noStrike" cap="none" dirty="0">
                <a:solidFill>
                  <a:srgbClr val="000000"/>
                </a:solidFill>
                <a:latin typeface="Century Schoolbook"/>
                <a:ea typeface="Century Schoolbook"/>
                <a:cs typeface="Century Schoolbook"/>
                <a:sym typeface="Century Schoolbook"/>
              </a:rPr>
              <a:t>This         1</a:t>
            </a:r>
            <a:endParaRPr sz="1800" b="0" i="0" u="none" strike="noStrike" cap="none" dirty="0">
              <a:latin typeface="Arial"/>
              <a:ea typeface="Arial"/>
              <a:cs typeface="Arial"/>
              <a:sym typeface="Arial"/>
            </a:endParaRPr>
          </a:p>
          <a:p>
            <a:pPr marL="0" marR="0" lvl="0" indent="0" algn="l" rtl="0">
              <a:lnSpc>
                <a:spcPct val="100000"/>
              </a:lnSpc>
              <a:spcBef>
                <a:spcPts val="601"/>
              </a:spcBef>
              <a:spcAft>
                <a:spcPts val="0"/>
              </a:spcAft>
              <a:buNone/>
            </a:pPr>
            <a:r>
              <a:rPr lang="en-US" sz="1800" b="1" i="0" u="none" strike="noStrike" cap="none" dirty="0">
                <a:solidFill>
                  <a:srgbClr val="000000"/>
                </a:solidFill>
                <a:latin typeface="Century Schoolbook"/>
                <a:ea typeface="Century Schoolbook"/>
                <a:cs typeface="Century Schoolbook"/>
                <a:sym typeface="Century Schoolbook"/>
              </a:rPr>
              <a:t>     is             2</a:t>
            </a:r>
            <a:endParaRPr sz="1800" b="0" i="0" u="none" strike="noStrike" cap="none" dirty="0">
              <a:latin typeface="Arial"/>
              <a:ea typeface="Arial"/>
              <a:cs typeface="Arial"/>
              <a:sym typeface="Arial"/>
            </a:endParaRPr>
          </a:p>
          <a:p>
            <a:pPr marL="0" marR="0" lvl="0" indent="0" algn="l" rtl="0">
              <a:lnSpc>
                <a:spcPct val="100000"/>
              </a:lnSpc>
              <a:spcBef>
                <a:spcPts val="601"/>
              </a:spcBef>
              <a:spcAft>
                <a:spcPts val="0"/>
              </a:spcAft>
              <a:buNone/>
            </a:pPr>
            <a:r>
              <a:rPr lang="en-US" sz="1800" b="1" i="0" u="none" strike="noStrike" cap="none" dirty="0">
                <a:solidFill>
                  <a:srgbClr val="000000"/>
                </a:solidFill>
                <a:latin typeface="Century Schoolbook"/>
                <a:ea typeface="Century Schoolbook"/>
                <a:cs typeface="Century Schoolbook"/>
                <a:sym typeface="Century Schoolbook"/>
              </a:rPr>
              <a:t>     not          2</a:t>
            </a:r>
            <a:endParaRPr sz="1800" b="0" i="0" u="none" strike="noStrike" cap="none" dirty="0">
              <a:latin typeface="Arial"/>
              <a:ea typeface="Arial"/>
              <a:cs typeface="Arial"/>
              <a:sym typeface="Arial"/>
            </a:endParaRPr>
          </a:p>
          <a:p>
            <a:pPr marL="0" marR="0" lvl="0" indent="0" algn="l" rtl="0">
              <a:lnSpc>
                <a:spcPct val="100000"/>
              </a:lnSpc>
              <a:spcBef>
                <a:spcPts val="601"/>
              </a:spcBef>
              <a:spcAft>
                <a:spcPts val="0"/>
              </a:spcAft>
              <a:buNone/>
            </a:pPr>
            <a:r>
              <a:rPr lang="en-US" sz="1800" b="1" i="0" u="none" strike="noStrike" cap="none" dirty="0">
                <a:solidFill>
                  <a:srgbClr val="000000"/>
                </a:solidFill>
                <a:latin typeface="Century Schoolbook"/>
                <a:ea typeface="Century Schoolbook"/>
                <a:cs typeface="Century Schoolbook"/>
                <a:sym typeface="Century Schoolbook"/>
              </a:rPr>
              <a:t>     a              2</a:t>
            </a:r>
            <a:endParaRPr sz="1800" b="0" i="0" u="none" strike="noStrike" cap="none" dirty="0">
              <a:latin typeface="Arial"/>
              <a:ea typeface="Arial"/>
              <a:cs typeface="Arial"/>
              <a:sym typeface="Arial"/>
            </a:endParaRPr>
          </a:p>
          <a:p>
            <a:pPr marL="0" marR="0" lvl="0" indent="0" algn="l" rtl="0">
              <a:lnSpc>
                <a:spcPct val="100000"/>
              </a:lnSpc>
              <a:spcBef>
                <a:spcPts val="601"/>
              </a:spcBef>
              <a:spcAft>
                <a:spcPts val="0"/>
              </a:spcAft>
              <a:buNone/>
            </a:pPr>
            <a:r>
              <a:rPr lang="en-US" sz="1800" b="1" i="0" u="none" strike="noStrike" cap="none" dirty="0">
                <a:solidFill>
                  <a:srgbClr val="000000"/>
                </a:solidFill>
                <a:latin typeface="Century Schoolbook"/>
                <a:ea typeface="Century Schoolbook"/>
                <a:cs typeface="Century Schoolbook"/>
                <a:sym typeface="Century Schoolbook"/>
              </a:rPr>
              <a:t>     secret     2</a:t>
            </a:r>
            <a:endParaRPr sz="1800" b="0" i="0" u="none" strike="noStrike" cap="none" dirty="0">
              <a:latin typeface="Arial"/>
              <a:ea typeface="Arial"/>
              <a:cs typeface="Arial"/>
              <a:sym typeface="Arial"/>
            </a:endParaRPr>
          </a:p>
          <a:p>
            <a:pPr marL="0" marR="0" lvl="0" indent="0" algn="l" rtl="0">
              <a:lnSpc>
                <a:spcPct val="100000"/>
              </a:lnSpc>
              <a:spcBef>
                <a:spcPts val="601"/>
              </a:spcBef>
              <a:spcAft>
                <a:spcPts val="0"/>
              </a:spcAft>
              <a:buNone/>
            </a:pPr>
            <a:r>
              <a:rPr lang="en-US" sz="1800" b="1" i="0" u="none" strike="noStrike" cap="none" dirty="0">
                <a:solidFill>
                  <a:srgbClr val="000000"/>
                </a:solidFill>
                <a:latin typeface="Century Schoolbook"/>
                <a:ea typeface="Century Schoolbook"/>
                <a:cs typeface="Century Schoolbook"/>
                <a:sym typeface="Century Schoolbook"/>
              </a:rPr>
              <a:t>     if             2</a:t>
            </a:r>
            <a:endParaRPr sz="1800" b="0" i="0" u="none" strike="noStrike" cap="none" dirty="0">
              <a:latin typeface="Arial"/>
              <a:ea typeface="Arial"/>
              <a:cs typeface="Arial"/>
              <a:sym typeface="Arial"/>
            </a:endParaRPr>
          </a:p>
          <a:p>
            <a:pPr marL="0" marR="0" lvl="0" indent="0" algn="l" rtl="0">
              <a:lnSpc>
                <a:spcPct val="100000"/>
              </a:lnSpc>
              <a:spcBef>
                <a:spcPts val="601"/>
              </a:spcBef>
              <a:spcAft>
                <a:spcPts val="0"/>
              </a:spcAft>
              <a:buNone/>
            </a:pPr>
            <a:r>
              <a:rPr lang="en-US" sz="1800" b="1" i="0" u="none" strike="noStrike" cap="none" dirty="0">
                <a:solidFill>
                  <a:srgbClr val="000000"/>
                </a:solidFill>
                <a:latin typeface="Century Schoolbook"/>
                <a:ea typeface="Century Schoolbook"/>
                <a:cs typeface="Century Schoolbook"/>
                <a:sym typeface="Century Schoolbook"/>
              </a:rPr>
              <a:t>     you         2</a:t>
            </a:r>
            <a:endParaRPr sz="1800" b="0" i="0" u="none" strike="noStrike" cap="none" dirty="0">
              <a:latin typeface="Arial"/>
              <a:ea typeface="Arial"/>
              <a:cs typeface="Arial"/>
              <a:sym typeface="Arial"/>
            </a:endParaRPr>
          </a:p>
          <a:p>
            <a:pPr marL="0" marR="0" lvl="0" indent="0" algn="l" rtl="0">
              <a:lnSpc>
                <a:spcPct val="100000"/>
              </a:lnSpc>
              <a:spcBef>
                <a:spcPts val="601"/>
              </a:spcBef>
              <a:spcAft>
                <a:spcPts val="0"/>
              </a:spcAft>
              <a:buNone/>
            </a:pPr>
            <a:r>
              <a:rPr lang="en-US" sz="1800" b="1" i="0" u="none" strike="noStrike" cap="none" dirty="0">
                <a:solidFill>
                  <a:srgbClr val="000000"/>
                </a:solidFill>
                <a:latin typeface="Century Schoolbook"/>
                <a:ea typeface="Century Schoolbook"/>
                <a:cs typeface="Century Schoolbook"/>
                <a:sym typeface="Century Schoolbook"/>
              </a:rPr>
              <a:t>     do           1</a:t>
            </a:r>
            <a:endParaRPr sz="1800" b="0" i="0" u="none" strike="noStrike" cap="none" dirty="0">
              <a:latin typeface="Arial"/>
              <a:ea typeface="Arial"/>
              <a:cs typeface="Arial"/>
              <a:sym typeface="Arial"/>
            </a:endParaRPr>
          </a:p>
          <a:p>
            <a:pPr marL="0" marR="0" lvl="0" indent="0" algn="l" rtl="0">
              <a:lnSpc>
                <a:spcPct val="100000"/>
              </a:lnSpc>
              <a:spcBef>
                <a:spcPts val="601"/>
              </a:spcBef>
              <a:spcAft>
                <a:spcPts val="0"/>
              </a:spcAft>
              <a:buNone/>
            </a:pPr>
            <a:r>
              <a:rPr lang="en-US" sz="1800" b="1" i="0" u="none" strike="noStrike" cap="none" dirty="0">
                <a:solidFill>
                  <a:srgbClr val="000000"/>
                </a:solidFill>
                <a:latin typeface="Century Schoolbook"/>
                <a:ea typeface="Century Schoolbook"/>
                <a:cs typeface="Century Schoolbook"/>
                <a:sym typeface="Century Schoolbook"/>
              </a:rPr>
              <a:t>     read       2</a:t>
            </a:r>
            <a:endParaRPr sz="1800" b="0" i="0" u="none" strike="noStrike" cap="none" dirty="0">
              <a:latin typeface="Arial"/>
              <a:ea typeface="Arial"/>
              <a:cs typeface="Arial"/>
              <a:sym typeface="Arial"/>
            </a:endParaRPr>
          </a:p>
          <a:p>
            <a:pPr marL="0" marR="0" lvl="0" indent="0" algn="l" rtl="0">
              <a:lnSpc>
                <a:spcPct val="100000"/>
              </a:lnSpc>
              <a:spcBef>
                <a:spcPts val="601"/>
              </a:spcBef>
              <a:spcAft>
                <a:spcPts val="0"/>
              </a:spcAft>
              <a:buNone/>
            </a:pPr>
            <a:r>
              <a:rPr lang="en-US" sz="1800" b="1" i="0" u="none" strike="noStrike" cap="none" dirty="0">
                <a:solidFill>
                  <a:srgbClr val="000000"/>
                </a:solidFill>
                <a:latin typeface="Century Schoolbook"/>
                <a:ea typeface="Century Schoolbook"/>
                <a:cs typeface="Century Schoolbook"/>
                <a:sym typeface="Century Schoolbook"/>
              </a:rPr>
              <a:t>     it            3</a:t>
            </a:r>
            <a:endParaRPr sz="1800" b="0" i="0" u="none" strike="noStrike" cap="none" dirty="0">
              <a:latin typeface="Arial"/>
              <a:ea typeface="Arial"/>
              <a:cs typeface="Arial"/>
              <a:sym typeface="Arial"/>
            </a:endParaRPr>
          </a:p>
          <a:p>
            <a:pPr marL="0" marR="0" lvl="0" indent="0" algn="l" rtl="0">
              <a:lnSpc>
                <a:spcPct val="100000"/>
              </a:lnSpc>
              <a:spcBef>
                <a:spcPts val="601"/>
              </a:spcBef>
              <a:spcAft>
                <a:spcPts val="0"/>
              </a:spcAft>
              <a:buNone/>
            </a:pPr>
            <a:r>
              <a:rPr lang="en-US" sz="1800" b="1" i="0" u="none" strike="noStrike" cap="none" dirty="0">
                <a:solidFill>
                  <a:srgbClr val="000000"/>
                </a:solidFill>
                <a:latin typeface="Century Schoolbook"/>
                <a:ea typeface="Century Schoolbook"/>
                <a:cs typeface="Century Schoolbook"/>
                <a:sym typeface="Century Schoolbook"/>
              </a:rPr>
              <a:t>     </a:t>
            </a:r>
            <a:endParaRPr sz="1800" b="0" i="0" u="none" strike="noStrike" cap="none" dirty="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29"/>
        <p:cNvGrpSpPr/>
        <p:nvPr/>
      </p:nvGrpSpPr>
      <p:grpSpPr>
        <a:xfrm>
          <a:off x="0" y="0"/>
          <a:ext cx="0" cy="0"/>
          <a:chOff x="0" y="0"/>
          <a:chExt cx="0" cy="0"/>
        </a:xfrm>
      </p:grpSpPr>
      <p:sp>
        <p:nvSpPr>
          <p:cNvPr id="330" name="Google Shape;330;p70"/>
          <p:cNvSpPr txBox="1"/>
          <p:nvPr/>
        </p:nvSpPr>
        <p:spPr>
          <a:xfrm>
            <a:off x="1043640" y="260640"/>
            <a:ext cx="7467120" cy="1142640"/>
          </a:xfrm>
          <a:prstGeom prst="rect">
            <a:avLst/>
          </a:prstGeom>
          <a:noFill/>
          <a:ln>
            <a:noFill/>
          </a:ln>
        </p:spPr>
        <p:txBody>
          <a:bodyPr spcFirstLastPara="1" wrap="square" lIns="90000" tIns="45000" rIns="90000" bIns="45000" anchor="t" anchorCtr="0">
            <a:noAutofit/>
          </a:bodyPr>
          <a:lstStyle/>
          <a:p>
            <a:pPr marL="0" marR="0" lvl="0" indent="0" algn="l" rtl="0">
              <a:lnSpc>
                <a:spcPct val="90000"/>
              </a:lnSpc>
              <a:spcBef>
                <a:spcPts val="0"/>
              </a:spcBef>
              <a:spcAft>
                <a:spcPts val="0"/>
              </a:spcAft>
              <a:buNone/>
            </a:pPr>
            <a:r>
              <a:rPr lang="en-US" sz="2400" b="0" i="0" u="none" strike="noStrike" cap="none">
                <a:solidFill>
                  <a:srgbClr val="E58301"/>
                </a:solidFill>
                <a:latin typeface="Arial"/>
                <a:ea typeface="Arial"/>
                <a:cs typeface="Arial"/>
                <a:sym typeface="Arial"/>
              </a:rPr>
              <a:t>2 stage approach using MAP &amp; REDUCE</a:t>
            </a:r>
            <a:endParaRPr sz="2400" b="0" i="0" u="none" strike="noStrike" cap="none">
              <a:latin typeface="Arial"/>
              <a:ea typeface="Arial"/>
              <a:cs typeface="Arial"/>
              <a:sym typeface="Arial"/>
            </a:endParaRPr>
          </a:p>
        </p:txBody>
      </p:sp>
      <p:sp>
        <p:nvSpPr>
          <p:cNvPr id="331" name="Google Shape;331;p70"/>
          <p:cNvSpPr txBox="1"/>
          <p:nvPr/>
        </p:nvSpPr>
        <p:spPr>
          <a:xfrm>
            <a:off x="8129160" y="5734080"/>
            <a:ext cx="609120" cy="520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strike="noStrike" cap="none">
                <a:solidFill>
                  <a:srgbClr val="000000"/>
                </a:solidFill>
                <a:latin typeface="Century Schoolbook"/>
                <a:ea typeface="Century Schoolbook"/>
                <a:cs typeface="Century Schoolbook"/>
                <a:sym typeface="Century Schoolbook"/>
              </a:rPr>
              <a:t>5</a:t>
            </a:fld>
            <a:endParaRPr sz="1800" b="0" i="0" u="none" strike="noStrike" cap="none">
              <a:latin typeface="Arial"/>
              <a:ea typeface="Arial"/>
              <a:cs typeface="Arial"/>
              <a:sym typeface="Arial"/>
            </a:endParaRPr>
          </a:p>
        </p:txBody>
      </p:sp>
      <p:sp>
        <p:nvSpPr>
          <p:cNvPr id="332" name="Google Shape;332;p70"/>
          <p:cNvSpPr txBox="1"/>
          <p:nvPr/>
        </p:nvSpPr>
        <p:spPr>
          <a:xfrm>
            <a:off x="720000" y="936000"/>
            <a:ext cx="7467120" cy="50288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2400" b="0" i="0" u="none" strike="noStrike" cap="none">
                <a:solidFill>
                  <a:srgbClr val="000000"/>
                </a:solidFill>
                <a:latin typeface="Century Schoolbook"/>
                <a:ea typeface="Century Schoolbook"/>
                <a:cs typeface="Century Schoolbook"/>
                <a:sym typeface="Century Schoolbook"/>
              </a:rPr>
              <a:t>                         </a:t>
            </a:r>
            <a:r>
              <a:rPr lang="en-US" sz="2400" b="1" i="0" u="none" strike="noStrike" cap="none">
                <a:solidFill>
                  <a:srgbClr val="000000"/>
                </a:solidFill>
                <a:latin typeface="Century Schoolbook"/>
                <a:ea typeface="Century Schoolbook"/>
                <a:cs typeface="Century Schoolbook"/>
                <a:sym typeface="Century Schoolbook"/>
              </a:rPr>
              <a:t>THE MAP STAGE</a:t>
            </a:r>
            <a:endParaRPr sz="24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2400" b="0" i="0" u="none" strike="noStrike" cap="none">
                <a:solidFill>
                  <a:srgbClr val="000000"/>
                </a:solidFill>
                <a:latin typeface="Century Schoolbook"/>
                <a:ea typeface="Century Schoolbook"/>
                <a:cs typeface="Century Schoolbook"/>
                <a:sym typeface="Century Schoolbook"/>
              </a:rPr>
              <a:t> </a:t>
            </a:r>
            <a:r>
              <a:rPr lang="en-US" sz="2400" b="1" i="0" u="none" strike="noStrike" cap="none">
                <a:solidFill>
                  <a:srgbClr val="000000"/>
                </a:solidFill>
                <a:latin typeface="Century Schoolbook"/>
                <a:ea typeface="Century Schoolbook"/>
                <a:cs typeface="Century Schoolbook"/>
                <a:sym typeface="Century Schoolbook"/>
              </a:rPr>
              <a:t>          </a:t>
            </a:r>
            <a:r>
              <a:rPr lang="en-US" sz="2400" b="1" i="1" u="none" strike="noStrike" cap="none">
                <a:solidFill>
                  <a:srgbClr val="000000"/>
                </a:solidFill>
                <a:latin typeface="Century Schoolbook"/>
                <a:ea typeface="Century Schoolbook"/>
                <a:cs typeface="Century Schoolbook"/>
                <a:sym typeface="Century Schoolbook"/>
              </a:rPr>
              <a:t>  this is not a secret if you read it</a:t>
            </a:r>
            <a:endParaRPr sz="24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2400" b="0" i="0" u="none" strike="noStrike" cap="none">
                <a:solidFill>
                  <a:srgbClr val="000000"/>
                </a:solidFill>
                <a:latin typeface="Century Schoolbook"/>
                <a:ea typeface="Century Schoolbook"/>
                <a:cs typeface="Century Schoolbook"/>
                <a:sym typeface="Century Schoolbook"/>
              </a:rPr>
              <a:t>         (The above is the first line in the input file)</a:t>
            </a:r>
            <a:endParaRPr sz="2400" b="0" i="0" u="none" strike="noStrike" cap="none">
              <a:latin typeface="Arial"/>
              <a:ea typeface="Arial"/>
              <a:cs typeface="Arial"/>
              <a:sym typeface="Arial"/>
            </a:endParaRPr>
          </a:p>
        </p:txBody>
      </p:sp>
      <p:pic>
        <p:nvPicPr>
          <p:cNvPr id="333" name="Google Shape;333;p70"/>
          <p:cNvPicPr preferRelativeResize="0"/>
          <p:nvPr/>
        </p:nvPicPr>
        <p:blipFill rotWithShape="1">
          <a:blip r:embed="rId3">
            <a:alphaModFix/>
          </a:blip>
          <a:srcRect/>
          <a:stretch/>
        </p:blipFill>
        <p:spPr>
          <a:xfrm>
            <a:off x="3276720" y="3581280"/>
            <a:ext cx="1066320" cy="1066320"/>
          </a:xfrm>
          <a:prstGeom prst="rect">
            <a:avLst/>
          </a:prstGeom>
          <a:noFill/>
          <a:ln>
            <a:noFill/>
          </a:ln>
        </p:spPr>
      </p:pic>
      <p:sp>
        <p:nvSpPr>
          <p:cNvPr id="334" name="Google Shape;334;p70"/>
          <p:cNvSpPr/>
          <p:nvPr/>
        </p:nvSpPr>
        <p:spPr>
          <a:xfrm>
            <a:off x="4680000" y="3600000"/>
            <a:ext cx="3200040" cy="127332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1" i="0" u="sng" strike="noStrike" cap="none">
                <a:solidFill>
                  <a:srgbClr val="000000"/>
                </a:solidFill>
                <a:latin typeface="Century Schoolbook"/>
                <a:ea typeface="Century Schoolbook"/>
                <a:cs typeface="Century Schoolbook"/>
                <a:sym typeface="Century Schoolbook"/>
              </a:rPr>
              <a:t>I am RECORD READER</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1800" b="1" i="0" u="none" strike="noStrike" cap="none">
                <a:solidFill>
                  <a:srgbClr val="000000"/>
                </a:solidFill>
                <a:latin typeface="Century Schoolbook"/>
                <a:ea typeface="Century Schoolbook"/>
                <a:cs typeface="Century Schoolbook"/>
                <a:sym typeface="Century Schoolbook"/>
              </a:rPr>
              <a:t>I process one line at a time from the input file  and produce 2 outputs</a:t>
            </a:r>
            <a:endParaRPr sz="1800" b="0" i="0" u="none" strike="noStrike" cap="none">
              <a:latin typeface="Arial"/>
              <a:ea typeface="Arial"/>
              <a:cs typeface="Arial"/>
              <a:sym typeface="Arial"/>
            </a:endParaRPr>
          </a:p>
        </p:txBody>
      </p:sp>
      <p:sp>
        <p:nvSpPr>
          <p:cNvPr id="335" name="Google Shape;335;p70"/>
          <p:cNvSpPr/>
          <p:nvPr/>
        </p:nvSpPr>
        <p:spPr>
          <a:xfrm>
            <a:off x="990720" y="5638680"/>
            <a:ext cx="6629040" cy="38556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1" i="0" u="none" strike="noStrike" cap="none">
                <a:solidFill>
                  <a:srgbClr val="000000"/>
                </a:solidFill>
                <a:latin typeface="Century Schoolbook"/>
                <a:ea typeface="Century Schoolbook"/>
                <a:cs typeface="Century Schoolbook"/>
                <a:sym typeface="Century Schoolbook"/>
              </a:rPr>
              <a:t> Output 1 (a number)                  Output 2 (entire line)</a:t>
            </a:r>
            <a:endParaRPr sz="1800" b="0" i="0" u="none" strike="noStrike" cap="none">
              <a:latin typeface="Arial"/>
              <a:ea typeface="Arial"/>
              <a:cs typeface="Arial"/>
              <a:sym typeface="Arial"/>
            </a:endParaRPr>
          </a:p>
        </p:txBody>
      </p:sp>
      <p:sp>
        <p:nvSpPr>
          <p:cNvPr id="336" name="Google Shape;336;p70"/>
          <p:cNvSpPr/>
          <p:nvPr/>
        </p:nvSpPr>
        <p:spPr>
          <a:xfrm>
            <a:off x="3600000" y="2592000"/>
            <a:ext cx="432000" cy="989280"/>
          </a:xfrm>
          <a:custGeom>
            <a:avLst/>
            <a:gdLst/>
            <a:ahLst/>
            <a:cxnLst/>
            <a:rect l="l" t="t" r="r" b="b"/>
            <a:pathLst>
              <a:path w="1202" h="2750" extrusionOk="0">
                <a:moveTo>
                  <a:pt x="300" y="0"/>
                </a:moveTo>
                <a:lnTo>
                  <a:pt x="300" y="2061"/>
                </a:lnTo>
                <a:lnTo>
                  <a:pt x="0" y="2061"/>
                </a:lnTo>
                <a:lnTo>
                  <a:pt x="600" y="2749"/>
                </a:lnTo>
                <a:lnTo>
                  <a:pt x="1201" y="2061"/>
                </a:lnTo>
                <a:lnTo>
                  <a:pt x="900" y="2061"/>
                </a:lnTo>
                <a:lnTo>
                  <a:pt x="900" y="0"/>
                </a:lnTo>
                <a:lnTo>
                  <a:pt x="300" y="0"/>
                </a:lnTo>
              </a:path>
            </a:pathLst>
          </a:custGeom>
          <a:solidFill>
            <a:srgbClr val="CFE7F5"/>
          </a:solidFill>
          <a:ln w="9525" cap="flat" cmpd="sng">
            <a:solidFill>
              <a:srgbClr val="808080"/>
            </a:solidFill>
            <a:prstDash val="solid"/>
            <a:round/>
            <a:headEnd type="none" w="sm" len="sm"/>
            <a:tailEnd type="none" w="sm" len="sm"/>
          </a:ln>
        </p:spPr>
      </p:sp>
      <p:sp>
        <p:nvSpPr>
          <p:cNvPr id="337" name="Google Shape;337;p70"/>
          <p:cNvSpPr/>
          <p:nvPr/>
        </p:nvSpPr>
        <p:spPr>
          <a:xfrm rot="-2237400">
            <a:off x="4319280" y="4680720"/>
            <a:ext cx="402840" cy="867960"/>
          </a:xfrm>
          <a:custGeom>
            <a:avLst/>
            <a:gdLst/>
            <a:ahLst/>
            <a:cxnLst/>
            <a:rect l="l" t="t" r="r" b="b"/>
            <a:pathLst>
              <a:path w="1121" h="2413" extrusionOk="0">
                <a:moveTo>
                  <a:pt x="277" y="1"/>
                </a:moveTo>
                <a:lnTo>
                  <a:pt x="280" y="1810"/>
                </a:lnTo>
                <a:lnTo>
                  <a:pt x="0" y="1811"/>
                </a:lnTo>
                <a:lnTo>
                  <a:pt x="561" y="2412"/>
                </a:lnTo>
                <a:lnTo>
                  <a:pt x="1120" y="1808"/>
                </a:lnTo>
                <a:lnTo>
                  <a:pt x="840" y="1809"/>
                </a:lnTo>
                <a:lnTo>
                  <a:pt x="837" y="0"/>
                </a:lnTo>
                <a:lnTo>
                  <a:pt x="277" y="1"/>
                </a:lnTo>
              </a:path>
            </a:pathLst>
          </a:custGeom>
          <a:solidFill>
            <a:srgbClr val="CFE7F5"/>
          </a:solidFill>
          <a:ln w="9525" cap="flat" cmpd="sng">
            <a:solidFill>
              <a:srgbClr val="808080"/>
            </a:solidFill>
            <a:prstDash val="solid"/>
            <a:round/>
            <a:headEnd type="none" w="sm" len="sm"/>
            <a:tailEnd type="none" w="sm" len="sm"/>
          </a:ln>
        </p:spPr>
      </p:sp>
      <p:sp>
        <p:nvSpPr>
          <p:cNvPr id="338" name="Google Shape;338;p70"/>
          <p:cNvSpPr/>
          <p:nvPr/>
        </p:nvSpPr>
        <p:spPr>
          <a:xfrm rot="2421600">
            <a:off x="2938320" y="4716360"/>
            <a:ext cx="432000" cy="867960"/>
          </a:xfrm>
          <a:custGeom>
            <a:avLst/>
            <a:gdLst/>
            <a:ahLst/>
            <a:cxnLst/>
            <a:rect l="l" t="t" r="r" b="b"/>
            <a:pathLst>
              <a:path w="1202" h="2414" extrusionOk="0">
                <a:moveTo>
                  <a:pt x="319" y="1"/>
                </a:moveTo>
                <a:lnTo>
                  <a:pt x="320" y="2093"/>
                </a:lnTo>
                <a:lnTo>
                  <a:pt x="0" y="2093"/>
                </a:lnTo>
                <a:lnTo>
                  <a:pt x="600" y="2413"/>
                </a:lnTo>
                <a:lnTo>
                  <a:pt x="1201" y="2092"/>
                </a:lnTo>
                <a:lnTo>
                  <a:pt x="880" y="2092"/>
                </a:lnTo>
                <a:lnTo>
                  <a:pt x="878" y="0"/>
                </a:lnTo>
                <a:lnTo>
                  <a:pt x="319" y="1"/>
                </a:lnTo>
              </a:path>
            </a:pathLst>
          </a:custGeom>
          <a:solidFill>
            <a:srgbClr val="CFE7F5"/>
          </a:solidFill>
          <a:ln w="9525" cap="flat" cmpd="sng">
            <a:solidFill>
              <a:srgbClr val="808080"/>
            </a:solidFill>
            <a:prstDash val="solid"/>
            <a:round/>
            <a:headEnd type="none" w="sm" len="sm"/>
            <a:tailEnd type="none" w="sm" len="sm"/>
          </a:ln>
        </p:spPr>
      </p:sp>
      <p:sp>
        <p:nvSpPr>
          <p:cNvPr id="339" name="Google Shape;339;p70"/>
          <p:cNvSpPr/>
          <p:nvPr/>
        </p:nvSpPr>
        <p:spPr>
          <a:xfrm>
            <a:off x="899640" y="1340640"/>
            <a:ext cx="7416720" cy="72000"/>
          </a:xfrm>
          <a:custGeom>
            <a:avLst/>
            <a:gdLst/>
            <a:ahLst/>
            <a:cxnLst/>
            <a:rect l="l" t="t" r="r" b="b"/>
            <a:pathLst>
              <a:path w="21600" h="21600" extrusionOk="0">
                <a:moveTo>
                  <a:pt x="0" y="0"/>
                </a:moveTo>
                <a:lnTo>
                  <a:pt x="21600" y="0"/>
                </a:lnTo>
                <a:lnTo>
                  <a:pt x="21600" y="21600"/>
                </a:lnTo>
                <a:lnTo>
                  <a:pt x="0" y="21600"/>
                </a:lnTo>
                <a:close/>
              </a:path>
            </a:pathLst>
          </a:custGeom>
          <a:solidFill>
            <a:srgbClr val="FFFFFF"/>
          </a:solidFill>
          <a:ln w="25550" cap="flat" cmpd="sng">
            <a:solidFill>
              <a:srgbClr val="FFFFFF"/>
            </a:solidFill>
            <a:prstDash val="solid"/>
            <a:miter lim="8000"/>
            <a:headEnd type="none" w="sm" len="sm"/>
            <a:tailEnd type="none" w="sm" len="sm"/>
          </a:ln>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44"/>
        <p:cNvGrpSpPr/>
        <p:nvPr/>
      </p:nvGrpSpPr>
      <p:grpSpPr>
        <a:xfrm>
          <a:off x="0" y="0"/>
          <a:ext cx="0" cy="0"/>
          <a:chOff x="0" y="0"/>
          <a:chExt cx="0" cy="0"/>
        </a:xfrm>
      </p:grpSpPr>
      <p:sp>
        <p:nvSpPr>
          <p:cNvPr id="345" name="Google Shape;345;p71"/>
          <p:cNvSpPr txBox="1"/>
          <p:nvPr/>
        </p:nvSpPr>
        <p:spPr>
          <a:xfrm>
            <a:off x="755640" y="404640"/>
            <a:ext cx="7467120" cy="541080"/>
          </a:xfrm>
          <a:prstGeom prst="rect">
            <a:avLst/>
          </a:prstGeom>
          <a:noFill/>
          <a:ln>
            <a:noFill/>
          </a:ln>
        </p:spPr>
        <p:txBody>
          <a:bodyPr spcFirstLastPara="1" wrap="square" lIns="90000" tIns="45000" rIns="90000" bIns="45000" anchor="t" anchorCtr="0">
            <a:noAutofit/>
          </a:bodyPr>
          <a:lstStyle/>
          <a:p>
            <a:pPr marL="0" marR="0" lvl="0" indent="0" algn="l" rtl="0">
              <a:lnSpc>
                <a:spcPct val="90000"/>
              </a:lnSpc>
              <a:spcBef>
                <a:spcPts val="0"/>
              </a:spcBef>
              <a:spcAft>
                <a:spcPts val="0"/>
              </a:spcAft>
              <a:buNone/>
            </a:pPr>
            <a:r>
              <a:rPr lang="en-US" sz="3000" b="0" i="0" u="none" strike="noStrike" cap="none">
                <a:solidFill>
                  <a:srgbClr val="E58301"/>
                </a:solidFill>
                <a:latin typeface="Arial"/>
                <a:ea typeface="Arial"/>
                <a:cs typeface="Arial"/>
                <a:sym typeface="Arial"/>
              </a:rPr>
              <a:t>Output of the record reader</a:t>
            </a:r>
            <a:endParaRPr sz="3000" b="0" i="0" u="none" strike="noStrike" cap="none">
              <a:latin typeface="Arial"/>
              <a:ea typeface="Arial"/>
              <a:cs typeface="Arial"/>
              <a:sym typeface="Arial"/>
            </a:endParaRPr>
          </a:p>
        </p:txBody>
      </p:sp>
      <p:sp>
        <p:nvSpPr>
          <p:cNvPr id="346" name="Google Shape;346;p71"/>
          <p:cNvSpPr txBox="1"/>
          <p:nvPr/>
        </p:nvSpPr>
        <p:spPr>
          <a:xfrm>
            <a:off x="849240" y="1600200"/>
            <a:ext cx="7467120" cy="48733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2000" b="1" i="0" u="none" strike="noStrike" cap="none">
                <a:solidFill>
                  <a:srgbClr val="000000"/>
                </a:solidFill>
                <a:latin typeface="Century Schoolbook"/>
                <a:ea typeface="Century Schoolbook"/>
                <a:cs typeface="Century Schoolbook"/>
                <a:sym typeface="Century Schoolbook"/>
              </a:rPr>
              <a:t>    output 1 (A number)      output 2  (The entire line)</a:t>
            </a:r>
            <a:endParaRPr sz="20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2000" b="1" i="0" u="none" strike="noStrike" cap="none">
                <a:solidFill>
                  <a:srgbClr val="000000"/>
                </a:solidFill>
                <a:latin typeface="Century Schoolbook"/>
                <a:ea typeface="Century Schoolbook"/>
                <a:cs typeface="Century Schoolbook"/>
                <a:sym typeface="Century Schoolbook"/>
              </a:rPr>
              <a:t> </a:t>
            </a:r>
            <a:endParaRPr sz="20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2000" b="1" i="0" u="none" strike="noStrike" cap="none">
                <a:solidFill>
                  <a:srgbClr val="000000"/>
                </a:solidFill>
                <a:latin typeface="Century Schoolbook"/>
                <a:ea typeface="Century Schoolbook"/>
                <a:cs typeface="Century Schoolbook"/>
                <a:sym typeface="Century Schoolbook"/>
              </a:rPr>
              <a:t>    Output 1 is always called as KEY</a:t>
            </a:r>
            <a:endParaRPr sz="20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2000" b="1" i="0" u="none" strike="noStrike" cap="none">
                <a:solidFill>
                  <a:srgbClr val="000000"/>
                </a:solidFill>
                <a:latin typeface="Century Schoolbook"/>
                <a:ea typeface="Century Schoolbook"/>
                <a:cs typeface="Century Schoolbook"/>
                <a:sym typeface="Century Schoolbook"/>
              </a:rPr>
              <a:t>    Output 2 is always called as VALUE</a:t>
            </a:r>
            <a:endParaRPr sz="20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2000" b="1" i="0" u="none" strike="noStrike" cap="none">
                <a:solidFill>
                  <a:srgbClr val="000000"/>
                </a:solidFill>
                <a:latin typeface="Century Schoolbook"/>
                <a:ea typeface="Century Schoolbook"/>
                <a:cs typeface="Century Schoolbook"/>
                <a:sym typeface="Century Schoolbook"/>
              </a:rPr>
              <a:t> </a:t>
            </a:r>
            <a:endParaRPr sz="20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2000" b="1" i="0" u="none" strike="noStrike" cap="none">
                <a:solidFill>
                  <a:srgbClr val="000000"/>
                </a:solidFill>
                <a:latin typeface="Century Schoolbook"/>
                <a:ea typeface="Century Schoolbook"/>
                <a:cs typeface="Century Schoolbook"/>
                <a:sym typeface="Century Schoolbook"/>
              </a:rPr>
              <a:t>(The same naming conventions would be used     throughout the discussion hereafter)</a:t>
            </a:r>
            <a:endParaRPr sz="20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2000" b="1" i="0" u="none" strike="noStrike" cap="none">
                <a:solidFill>
                  <a:srgbClr val="000000"/>
                </a:solidFill>
                <a:latin typeface="Century Schoolbook"/>
                <a:ea typeface="Century Schoolbook"/>
                <a:cs typeface="Century Schoolbook"/>
                <a:sym typeface="Century Schoolbook"/>
              </a:rPr>
              <a:t>     KEY : 0  (file offset)</a:t>
            </a:r>
            <a:endParaRPr sz="20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2000" b="1" i="0" u="none" strike="noStrike" cap="none">
                <a:solidFill>
                  <a:srgbClr val="000000"/>
                </a:solidFill>
                <a:latin typeface="Century Schoolbook"/>
                <a:ea typeface="Century Schoolbook"/>
                <a:cs typeface="Century Schoolbook"/>
                <a:sym typeface="Century Schoolbook"/>
              </a:rPr>
              <a:t>    VALUE : this is not a secret if you read it (first line)</a:t>
            </a:r>
            <a:endParaRPr sz="2000" b="0" i="0" u="none" strike="noStrike" cap="none">
              <a:latin typeface="Arial"/>
              <a:ea typeface="Arial"/>
              <a:cs typeface="Arial"/>
              <a:sym typeface="Arial"/>
            </a:endParaRPr>
          </a:p>
        </p:txBody>
      </p:sp>
      <p:sp>
        <p:nvSpPr>
          <p:cNvPr id="347" name="Google Shape;347;p71"/>
          <p:cNvSpPr txBox="1"/>
          <p:nvPr/>
        </p:nvSpPr>
        <p:spPr>
          <a:xfrm>
            <a:off x="8129160" y="5734080"/>
            <a:ext cx="609120" cy="520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strike="noStrike" cap="none">
                <a:solidFill>
                  <a:srgbClr val="000000"/>
                </a:solidFill>
                <a:latin typeface="Century Schoolbook"/>
                <a:ea typeface="Century Schoolbook"/>
                <a:cs typeface="Century Schoolbook"/>
                <a:sym typeface="Century Schoolbook"/>
              </a:rPr>
              <a:t>6</a:t>
            </a:fld>
            <a:endParaRPr sz="1800" b="0" i="0" u="none" strike="noStrike" cap="none">
              <a:latin typeface="Arial"/>
              <a:ea typeface="Arial"/>
              <a:cs typeface="Arial"/>
              <a:sym typeface="Arial"/>
            </a:endParaRPr>
          </a:p>
        </p:txBody>
      </p:sp>
      <p:sp>
        <p:nvSpPr>
          <p:cNvPr id="348" name="Google Shape;348;p71"/>
          <p:cNvSpPr/>
          <p:nvPr/>
        </p:nvSpPr>
        <p:spPr>
          <a:xfrm>
            <a:off x="899640" y="1340640"/>
            <a:ext cx="7416720" cy="72000"/>
          </a:xfrm>
          <a:custGeom>
            <a:avLst/>
            <a:gdLst/>
            <a:ahLst/>
            <a:cxnLst/>
            <a:rect l="l" t="t" r="r" b="b"/>
            <a:pathLst>
              <a:path w="21600" h="21600" extrusionOk="0">
                <a:moveTo>
                  <a:pt x="0" y="0"/>
                </a:moveTo>
                <a:lnTo>
                  <a:pt x="21600" y="0"/>
                </a:lnTo>
                <a:lnTo>
                  <a:pt x="21600" y="21600"/>
                </a:lnTo>
                <a:lnTo>
                  <a:pt x="0" y="21600"/>
                </a:lnTo>
                <a:close/>
              </a:path>
            </a:pathLst>
          </a:custGeom>
          <a:solidFill>
            <a:srgbClr val="FFFFFF"/>
          </a:solidFill>
          <a:ln w="25550" cap="flat" cmpd="sng">
            <a:solidFill>
              <a:srgbClr val="FFFFFF"/>
            </a:solidFill>
            <a:prstDash val="solid"/>
            <a:miter lim="8000"/>
            <a:headEnd type="none" w="sm" len="sm"/>
            <a:tailEnd type="none" w="sm" len="sm"/>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53"/>
        <p:cNvGrpSpPr/>
        <p:nvPr/>
      </p:nvGrpSpPr>
      <p:grpSpPr>
        <a:xfrm>
          <a:off x="0" y="0"/>
          <a:ext cx="0" cy="0"/>
          <a:chOff x="0" y="0"/>
          <a:chExt cx="0" cy="0"/>
        </a:xfrm>
      </p:grpSpPr>
      <p:sp>
        <p:nvSpPr>
          <p:cNvPr id="354" name="Google Shape;354;p72"/>
          <p:cNvSpPr txBox="1"/>
          <p:nvPr/>
        </p:nvSpPr>
        <p:spPr>
          <a:xfrm>
            <a:off x="2426400" y="77760"/>
            <a:ext cx="3945960" cy="494640"/>
          </a:xfrm>
          <a:prstGeom prst="rect">
            <a:avLst/>
          </a:prstGeom>
          <a:noFill/>
          <a:ln>
            <a:noFill/>
          </a:ln>
        </p:spPr>
        <p:txBody>
          <a:bodyPr spcFirstLastPara="1" wrap="square" lIns="90000" tIns="45000" rIns="90000" bIns="45000" anchor="t" anchorCtr="0">
            <a:noAutofit/>
          </a:bodyPr>
          <a:lstStyle/>
          <a:p>
            <a:pPr marL="0" marR="0" lvl="0" indent="0" algn="l" rtl="0">
              <a:lnSpc>
                <a:spcPct val="90000"/>
              </a:lnSpc>
              <a:spcBef>
                <a:spcPts val="0"/>
              </a:spcBef>
              <a:spcAft>
                <a:spcPts val="0"/>
              </a:spcAft>
              <a:buNone/>
            </a:pPr>
            <a:r>
              <a:rPr lang="en-US" sz="2400" b="0" i="0" u="none" strike="noStrike" cap="none">
                <a:solidFill>
                  <a:srgbClr val="E58301"/>
                </a:solidFill>
                <a:latin typeface="Arial"/>
                <a:ea typeface="Arial"/>
                <a:cs typeface="Arial"/>
                <a:sym typeface="Arial"/>
              </a:rPr>
              <a:t>WHAT IS FILE OFFSET ?</a:t>
            </a:r>
            <a:endParaRPr sz="2400" b="0" i="0" u="none" strike="noStrike" cap="none">
              <a:latin typeface="Arial"/>
              <a:ea typeface="Arial"/>
              <a:cs typeface="Arial"/>
              <a:sym typeface="Arial"/>
            </a:endParaRPr>
          </a:p>
        </p:txBody>
      </p:sp>
      <p:sp>
        <p:nvSpPr>
          <p:cNvPr id="355" name="Google Shape;355;p72"/>
          <p:cNvSpPr txBox="1"/>
          <p:nvPr/>
        </p:nvSpPr>
        <p:spPr>
          <a:xfrm>
            <a:off x="720000" y="576000"/>
            <a:ext cx="7537680" cy="5051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1" i="0" u="none" strike="noStrike" cap="none">
                <a:solidFill>
                  <a:srgbClr val="000000"/>
                </a:solidFill>
                <a:latin typeface="Century Schoolbook"/>
                <a:ea typeface="Century Schoolbook"/>
                <a:cs typeface="Century Schoolbook"/>
                <a:sym typeface="Century Schoolbook"/>
              </a:rPr>
              <a:t>Consider this file having 2 lines</a:t>
            </a:r>
            <a:endParaRPr sz="18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1800" b="0" i="0" u="none" strike="noStrike" cap="none">
                <a:solidFill>
                  <a:srgbClr val="000000"/>
                </a:solidFill>
                <a:latin typeface="Century Schoolbook"/>
                <a:ea typeface="Century Schoolbook"/>
                <a:cs typeface="Century Schoolbook"/>
                <a:sym typeface="Century Schoolbook"/>
              </a:rPr>
              <a:t> </a:t>
            </a:r>
            <a:endParaRPr sz="18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1800" b="0" i="0" u="none" strike="noStrike" cap="none">
                <a:solidFill>
                  <a:srgbClr val="000000"/>
                </a:solidFill>
                <a:latin typeface="Century Schoolbook"/>
                <a:ea typeface="Century Schoolbook"/>
                <a:cs typeface="Century Schoolbook"/>
                <a:sym typeface="Century Schoolbook"/>
              </a:rPr>
              <a:t>Each character in the file occupies one byte of data</a:t>
            </a:r>
            <a:endParaRPr sz="18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1800" b="0" i="0" u="none" strike="noStrike" cap="none">
                <a:solidFill>
                  <a:srgbClr val="000000"/>
                </a:solidFill>
                <a:latin typeface="Century Schoolbook"/>
                <a:ea typeface="Century Schoolbook"/>
                <a:cs typeface="Century Schoolbook"/>
                <a:sym typeface="Century Schoolbook"/>
              </a:rPr>
              <a:t>First character of line one starts at location 0</a:t>
            </a:r>
            <a:endParaRPr sz="18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1800" b="0" i="0" u="none" strike="noStrike" cap="none">
                <a:solidFill>
                  <a:srgbClr val="000000"/>
                </a:solidFill>
                <a:latin typeface="Century Schoolbook"/>
                <a:ea typeface="Century Schoolbook"/>
                <a:cs typeface="Century Schoolbook"/>
                <a:sym typeface="Century Schoolbook"/>
              </a:rPr>
              <a:t>Number of characters in the first line</a:t>
            </a:r>
            <a:endParaRPr sz="18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1800" b="0" i="0" u="none" strike="noStrike" cap="none">
                <a:solidFill>
                  <a:srgbClr val="000000"/>
                </a:solidFill>
                <a:latin typeface="Century Schoolbook"/>
                <a:ea typeface="Century Schoolbook"/>
                <a:cs typeface="Century Schoolbook"/>
                <a:sym typeface="Century Schoolbook"/>
              </a:rPr>
              <a:t>It’s    : 4               space : 1    (total 5)</a:t>
            </a:r>
            <a:endParaRPr sz="18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1800" b="0" i="0" u="none" strike="noStrike" cap="none">
                <a:solidFill>
                  <a:srgbClr val="000000"/>
                </a:solidFill>
                <a:latin typeface="Century Schoolbook"/>
                <a:ea typeface="Century Schoolbook"/>
                <a:cs typeface="Century Schoolbook"/>
                <a:sym typeface="Century Schoolbook"/>
              </a:rPr>
              <a:t>a       : 1               space : 1     (total 2)</a:t>
            </a:r>
            <a:endParaRPr sz="18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1800" b="0" i="0" u="none" strike="noStrike" cap="none">
                <a:solidFill>
                  <a:srgbClr val="000000"/>
                </a:solidFill>
                <a:latin typeface="Century Schoolbook"/>
                <a:ea typeface="Century Schoolbook"/>
                <a:cs typeface="Century Schoolbook"/>
                <a:sym typeface="Century Schoolbook"/>
              </a:rPr>
              <a:t>new  : 3               space : 1     (total 4)</a:t>
            </a:r>
            <a:endParaRPr sz="18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1800" b="0" i="0" u="none" strike="noStrike" cap="none">
                <a:solidFill>
                  <a:srgbClr val="000000"/>
                </a:solidFill>
                <a:latin typeface="Century Schoolbook"/>
                <a:ea typeface="Century Schoolbook"/>
                <a:cs typeface="Century Schoolbook"/>
                <a:sym typeface="Century Schoolbook"/>
              </a:rPr>
              <a:t>file  :  4             new line : 1   (total 5)</a:t>
            </a:r>
            <a:endParaRPr sz="18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1800" b="0" i="0" u="none" strike="noStrike" cap="none">
                <a:solidFill>
                  <a:srgbClr val="000000"/>
                </a:solidFill>
                <a:latin typeface="Century Schoolbook"/>
                <a:ea typeface="Century Schoolbook"/>
                <a:cs typeface="Century Schoolbook"/>
                <a:sym typeface="Century Schoolbook"/>
              </a:rPr>
              <a:t>Total of  16 characters or 16 bytes. The next line would begin at location </a:t>
            </a:r>
            <a:r>
              <a:rPr lang="en-US" sz="1800" b="1" i="0" u="none" strike="noStrike" cap="none">
                <a:solidFill>
                  <a:srgbClr val="000000"/>
                </a:solidFill>
                <a:latin typeface="Century Schoolbook"/>
                <a:ea typeface="Century Schoolbook"/>
                <a:cs typeface="Century Schoolbook"/>
                <a:sym typeface="Century Schoolbook"/>
              </a:rPr>
              <a:t>17.</a:t>
            </a:r>
            <a:r>
              <a:rPr lang="en-US" sz="1800" b="0" i="0" u="none" strike="noStrike" cap="none">
                <a:solidFill>
                  <a:srgbClr val="000000"/>
                </a:solidFill>
                <a:latin typeface="Century Schoolbook"/>
                <a:ea typeface="Century Schoolbook"/>
                <a:cs typeface="Century Schoolbook"/>
                <a:sym typeface="Century Schoolbook"/>
              </a:rPr>
              <a:t> File offset for next line is </a:t>
            </a:r>
            <a:r>
              <a:rPr lang="en-US" sz="1800" b="1" i="0" u="none" strike="noStrike" cap="none">
                <a:solidFill>
                  <a:srgbClr val="000000"/>
                </a:solidFill>
                <a:latin typeface="Century Schoolbook"/>
                <a:ea typeface="Century Schoolbook"/>
                <a:cs typeface="Century Schoolbook"/>
                <a:sym typeface="Century Schoolbook"/>
              </a:rPr>
              <a:t>17</a:t>
            </a:r>
            <a:endParaRPr sz="18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2400" b="0" i="0" u="none" strike="noStrike" cap="none">
                <a:solidFill>
                  <a:srgbClr val="000000"/>
                </a:solidFill>
                <a:latin typeface="Century Schoolbook"/>
                <a:ea typeface="Century Schoolbook"/>
                <a:cs typeface="Century Schoolbook"/>
                <a:sym typeface="Century Schoolbook"/>
              </a:rPr>
              <a:t> </a:t>
            </a:r>
            <a:endParaRPr sz="24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2400" b="0" i="0" u="none" strike="noStrike" cap="none">
                <a:solidFill>
                  <a:srgbClr val="000000"/>
                </a:solidFill>
                <a:latin typeface="Century Schoolbook"/>
                <a:ea typeface="Century Schoolbook"/>
                <a:cs typeface="Century Schoolbook"/>
                <a:sym typeface="Century Schoolbook"/>
              </a:rPr>
              <a:t> </a:t>
            </a:r>
            <a:endParaRPr sz="2400" b="0" i="0" u="none" strike="noStrike" cap="none">
              <a:latin typeface="Arial"/>
              <a:ea typeface="Arial"/>
              <a:cs typeface="Arial"/>
              <a:sym typeface="Arial"/>
            </a:endParaRPr>
          </a:p>
        </p:txBody>
      </p:sp>
      <p:sp>
        <p:nvSpPr>
          <p:cNvPr id="356" name="Google Shape;356;p72"/>
          <p:cNvSpPr txBox="1"/>
          <p:nvPr/>
        </p:nvSpPr>
        <p:spPr>
          <a:xfrm>
            <a:off x="8129160" y="5734080"/>
            <a:ext cx="609120" cy="520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strike="noStrike" cap="none">
                <a:solidFill>
                  <a:srgbClr val="000000"/>
                </a:solidFill>
                <a:latin typeface="Century Schoolbook"/>
                <a:ea typeface="Century Schoolbook"/>
                <a:cs typeface="Century Schoolbook"/>
                <a:sym typeface="Century Schoolbook"/>
              </a:rPr>
              <a:t>7</a:t>
            </a:fld>
            <a:endParaRPr sz="1800" b="0" i="0" u="none" strike="noStrike" cap="none">
              <a:latin typeface="Arial"/>
              <a:ea typeface="Arial"/>
              <a:cs typeface="Arial"/>
              <a:sym typeface="Arial"/>
            </a:endParaRPr>
          </a:p>
        </p:txBody>
      </p:sp>
      <p:sp>
        <p:nvSpPr>
          <p:cNvPr id="357" name="Google Shape;357;p72"/>
          <p:cNvSpPr txBox="1"/>
          <p:nvPr/>
        </p:nvSpPr>
        <p:spPr>
          <a:xfrm>
            <a:off x="3780000" y="545400"/>
            <a:ext cx="5400720" cy="72324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entury Schoolbook"/>
                <a:ea typeface="Century Schoolbook"/>
                <a:cs typeface="Century Schoolbook"/>
                <a:sym typeface="Century Schoolbook"/>
              </a:rPr>
              <a:t>                 </a:t>
            </a:r>
            <a:r>
              <a:rPr lang="en-US" sz="1800" b="0" i="0" u="none" strike="noStrike" cap="none">
                <a:solidFill>
                  <a:srgbClr val="2E75B6"/>
                </a:solidFill>
                <a:latin typeface="Century Schoolbook"/>
                <a:ea typeface="Century Schoolbook"/>
                <a:cs typeface="Century Schoolbook"/>
                <a:sym typeface="Century Schoolbook"/>
              </a:rPr>
              <a:t>It’s a new file</a:t>
            </a:r>
            <a:endParaRPr sz="1800" b="0" i="0" u="none" strike="noStrike" cap="none">
              <a:latin typeface="Arial"/>
              <a:ea typeface="Arial"/>
              <a:cs typeface="Arial"/>
              <a:sym typeface="Arial"/>
            </a:endParaRPr>
          </a:p>
          <a:p>
            <a:pPr marL="0" marR="0" lvl="0" indent="0" algn="l" rtl="0">
              <a:lnSpc>
                <a:spcPct val="100000"/>
              </a:lnSpc>
              <a:spcBef>
                <a:spcPts val="601"/>
              </a:spcBef>
              <a:spcAft>
                <a:spcPts val="0"/>
              </a:spcAft>
              <a:buNone/>
            </a:pPr>
            <a:r>
              <a:rPr lang="en-US" sz="1800" b="0" i="0" u="none" strike="noStrike" cap="none">
                <a:solidFill>
                  <a:srgbClr val="2E75B6"/>
                </a:solidFill>
                <a:latin typeface="Century Schoolbook"/>
                <a:ea typeface="Century Schoolbook"/>
                <a:cs typeface="Century Schoolbook"/>
                <a:sym typeface="Century Schoolbook"/>
              </a:rPr>
              <a:t>                 Which is almost used for nothing !</a:t>
            </a:r>
            <a:endParaRPr sz="1800" b="0" i="0" u="none" strike="noStrike" cap="none">
              <a:latin typeface="Arial"/>
              <a:ea typeface="Arial"/>
              <a:cs typeface="Arial"/>
              <a:sym typeface="Arial"/>
            </a:endParaRPr>
          </a:p>
        </p:txBody>
      </p:sp>
      <p:sp>
        <p:nvSpPr>
          <p:cNvPr id="358" name="Google Shape;358;p72"/>
          <p:cNvSpPr/>
          <p:nvPr/>
        </p:nvSpPr>
        <p:spPr>
          <a:xfrm>
            <a:off x="899640" y="1340640"/>
            <a:ext cx="7416720" cy="72000"/>
          </a:xfrm>
          <a:custGeom>
            <a:avLst/>
            <a:gdLst/>
            <a:ahLst/>
            <a:cxnLst/>
            <a:rect l="l" t="t" r="r" b="b"/>
            <a:pathLst>
              <a:path w="21600" h="21600" extrusionOk="0">
                <a:moveTo>
                  <a:pt x="0" y="0"/>
                </a:moveTo>
                <a:lnTo>
                  <a:pt x="21600" y="0"/>
                </a:lnTo>
                <a:lnTo>
                  <a:pt x="21600" y="21600"/>
                </a:lnTo>
                <a:lnTo>
                  <a:pt x="0" y="21600"/>
                </a:lnTo>
                <a:close/>
              </a:path>
            </a:pathLst>
          </a:custGeom>
          <a:solidFill>
            <a:srgbClr val="FFFFFF"/>
          </a:solidFill>
          <a:ln w="25550" cap="flat" cmpd="sng">
            <a:solidFill>
              <a:srgbClr val="FFFFFF"/>
            </a:solidFill>
            <a:prstDash val="solid"/>
            <a:miter lim="8000"/>
            <a:headEnd type="none" w="sm" len="sm"/>
            <a:tailEnd type="none" w="sm" len="sm"/>
          </a:ln>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63"/>
        <p:cNvGrpSpPr/>
        <p:nvPr/>
      </p:nvGrpSpPr>
      <p:grpSpPr>
        <a:xfrm>
          <a:off x="0" y="0"/>
          <a:ext cx="0" cy="0"/>
          <a:chOff x="0" y="0"/>
          <a:chExt cx="0" cy="0"/>
        </a:xfrm>
      </p:grpSpPr>
      <p:sp>
        <p:nvSpPr>
          <p:cNvPr id="364" name="Google Shape;364;p73"/>
          <p:cNvSpPr txBox="1"/>
          <p:nvPr/>
        </p:nvSpPr>
        <p:spPr>
          <a:xfrm>
            <a:off x="611640" y="188640"/>
            <a:ext cx="7467120" cy="517320"/>
          </a:xfrm>
          <a:prstGeom prst="rect">
            <a:avLst/>
          </a:prstGeom>
          <a:noFill/>
          <a:ln>
            <a:noFill/>
          </a:ln>
        </p:spPr>
        <p:txBody>
          <a:bodyPr spcFirstLastPara="1" wrap="square" lIns="90000" tIns="45000" rIns="90000" bIns="45000" anchor="t" anchorCtr="0">
            <a:noAutofit/>
          </a:bodyPr>
          <a:lstStyle/>
          <a:p>
            <a:pPr marL="0" marR="0" lvl="0" indent="0" algn="l" rtl="0">
              <a:lnSpc>
                <a:spcPct val="90000"/>
              </a:lnSpc>
              <a:spcBef>
                <a:spcPts val="0"/>
              </a:spcBef>
              <a:spcAft>
                <a:spcPts val="0"/>
              </a:spcAft>
              <a:buNone/>
            </a:pPr>
            <a:r>
              <a:rPr lang="en-US" sz="3000" b="0" i="0" u="none" strike="noStrike" cap="none">
                <a:solidFill>
                  <a:srgbClr val="E58301"/>
                </a:solidFill>
                <a:latin typeface="Arial"/>
                <a:ea typeface="Arial"/>
                <a:cs typeface="Arial"/>
                <a:sym typeface="Arial"/>
              </a:rPr>
              <a:t>Record reader’s o/p to mapper</a:t>
            </a:r>
            <a:endParaRPr sz="3000" b="0" i="0" u="none" strike="noStrike" cap="none">
              <a:latin typeface="Arial"/>
              <a:ea typeface="Arial"/>
              <a:cs typeface="Arial"/>
              <a:sym typeface="Arial"/>
            </a:endParaRPr>
          </a:p>
        </p:txBody>
      </p:sp>
      <p:sp>
        <p:nvSpPr>
          <p:cNvPr id="365" name="Google Shape;365;p73"/>
          <p:cNvSpPr txBox="1"/>
          <p:nvPr/>
        </p:nvSpPr>
        <p:spPr>
          <a:xfrm>
            <a:off x="576000" y="792000"/>
            <a:ext cx="7467120" cy="49420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2400" b="0" i="0" u="none" strike="noStrike" cap="none">
                <a:solidFill>
                  <a:srgbClr val="000000"/>
                </a:solidFill>
                <a:latin typeface="Century Schoolbook"/>
                <a:ea typeface="Century Schoolbook"/>
                <a:cs typeface="Century Schoolbook"/>
                <a:sym typeface="Century Schoolbook"/>
              </a:rPr>
              <a:t>  Output of the record reader is fed to the MAPPER</a:t>
            </a:r>
            <a:endParaRPr sz="24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2400" b="0" i="0" u="none" strike="noStrike" cap="none">
                <a:solidFill>
                  <a:srgbClr val="000000"/>
                </a:solidFill>
                <a:latin typeface="Century Schoolbook"/>
                <a:ea typeface="Century Schoolbook"/>
                <a:cs typeface="Century Schoolbook"/>
                <a:sym typeface="Century Schoolbook"/>
              </a:rPr>
              <a:t>  </a:t>
            </a:r>
            <a:endParaRPr sz="24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2400" b="0" i="0" u="none" strike="noStrike" cap="none">
                <a:solidFill>
                  <a:srgbClr val="000000"/>
                </a:solidFill>
                <a:latin typeface="Century Schoolbook"/>
                <a:ea typeface="Century Schoolbook"/>
                <a:cs typeface="Century Schoolbook"/>
                <a:sym typeface="Century Schoolbook"/>
              </a:rPr>
              <a:t> </a:t>
            </a:r>
            <a:endParaRPr sz="24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2400" b="0" i="0" u="none" strike="noStrike" cap="none">
                <a:solidFill>
                  <a:srgbClr val="000000"/>
                </a:solidFill>
                <a:latin typeface="Century Schoolbook"/>
                <a:ea typeface="Century Schoolbook"/>
                <a:cs typeface="Century Schoolbook"/>
                <a:sym typeface="Century Schoolbook"/>
              </a:rPr>
              <a:t> </a:t>
            </a:r>
            <a:endParaRPr sz="24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2400" b="0" i="0" u="none" strike="noStrike" cap="none">
                <a:solidFill>
                  <a:srgbClr val="000000"/>
                </a:solidFill>
                <a:latin typeface="Century Schoolbook"/>
                <a:ea typeface="Century Schoolbook"/>
                <a:cs typeface="Century Schoolbook"/>
                <a:sym typeface="Century Schoolbook"/>
              </a:rPr>
              <a:t>                           </a:t>
            </a:r>
            <a:endParaRPr sz="24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2400" b="0" i="0" u="none" strike="noStrike" cap="none">
                <a:solidFill>
                  <a:srgbClr val="000000"/>
                </a:solidFill>
                <a:latin typeface="Century Schoolbook"/>
                <a:ea typeface="Century Schoolbook"/>
                <a:cs typeface="Century Schoolbook"/>
                <a:sym typeface="Century Schoolbook"/>
              </a:rPr>
              <a:t>                                                                                        </a:t>
            </a:r>
            <a:endParaRPr sz="2400" b="0" i="0" u="none" strike="noStrike" cap="none">
              <a:latin typeface="Arial"/>
              <a:ea typeface="Arial"/>
              <a:cs typeface="Arial"/>
              <a:sym typeface="Arial"/>
            </a:endParaRPr>
          </a:p>
          <a:p>
            <a:pPr marL="0" marR="0" lvl="0" indent="-106679" algn="l" rtl="0">
              <a:lnSpc>
                <a:spcPct val="100000"/>
              </a:lnSpc>
              <a:spcBef>
                <a:spcPts val="2015"/>
              </a:spcBef>
              <a:spcAft>
                <a:spcPts val="0"/>
              </a:spcAft>
              <a:buClr>
                <a:srgbClr val="FE8637"/>
              </a:buClr>
              <a:buSzPts val="1680"/>
              <a:buFont typeface="Noto Sans Symbols"/>
              <a:buChar char="🞆"/>
            </a:pPr>
            <a:r>
              <a:rPr lang="en-US" sz="2400" b="0" i="0" u="none" strike="noStrike" cap="none">
                <a:solidFill>
                  <a:srgbClr val="000000"/>
                </a:solidFill>
                <a:latin typeface="Century Schoolbook"/>
                <a:ea typeface="Century Schoolbook"/>
                <a:cs typeface="Century Schoolbook"/>
                <a:sym typeface="Century Schoolbook"/>
              </a:rPr>
              <a:t>Mapper can process only one key &amp; value at a time</a:t>
            </a:r>
            <a:endParaRPr sz="2400" b="0" i="0" u="none" strike="noStrike" cap="none">
              <a:latin typeface="Arial"/>
              <a:ea typeface="Arial"/>
              <a:cs typeface="Arial"/>
              <a:sym typeface="Arial"/>
            </a:endParaRPr>
          </a:p>
          <a:p>
            <a:pPr marL="0" marR="0" lvl="0" indent="-106679" algn="l" rtl="0">
              <a:lnSpc>
                <a:spcPct val="100000"/>
              </a:lnSpc>
              <a:spcBef>
                <a:spcPts val="2015"/>
              </a:spcBef>
              <a:spcAft>
                <a:spcPts val="0"/>
              </a:spcAft>
              <a:buClr>
                <a:srgbClr val="FE8637"/>
              </a:buClr>
              <a:buSzPts val="1680"/>
              <a:buFont typeface="Noto Sans Symbols"/>
              <a:buChar char="🞆"/>
            </a:pPr>
            <a:r>
              <a:rPr lang="en-US" sz="2400" b="0" i="0" u="none" strike="noStrike" cap="none">
                <a:solidFill>
                  <a:srgbClr val="000000"/>
                </a:solidFill>
                <a:latin typeface="Century Schoolbook"/>
                <a:ea typeface="Century Schoolbook"/>
                <a:cs typeface="Century Schoolbook"/>
                <a:sym typeface="Century Schoolbook"/>
              </a:rPr>
              <a:t>Produce output in key, value pairs based on what     its programmed to perform</a:t>
            </a:r>
            <a:endParaRPr sz="24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2400" b="0" i="0" u="none" strike="noStrike" cap="none">
                <a:solidFill>
                  <a:srgbClr val="000000"/>
                </a:solidFill>
                <a:latin typeface="Century Schoolbook"/>
                <a:ea typeface="Century Schoolbook"/>
                <a:cs typeface="Century Schoolbook"/>
                <a:sym typeface="Century Schoolbook"/>
              </a:rPr>
              <a:t> </a:t>
            </a:r>
            <a:endParaRPr sz="2400" b="0" i="0" u="none" strike="noStrike" cap="none">
              <a:latin typeface="Arial"/>
              <a:ea typeface="Arial"/>
              <a:cs typeface="Arial"/>
              <a:sym typeface="Arial"/>
            </a:endParaRPr>
          </a:p>
        </p:txBody>
      </p:sp>
      <p:sp>
        <p:nvSpPr>
          <p:cNvPr id="366" name="Google Shape;366;p73"/>
          <p:cNvSpPr txBox="1"/>
          <p:nvPr/>
        </p:nvSpPr>
        <p:spPr>
          <a:xfrm>
            <a:off x="8129160" y="5734080"/>
            <a:ext cx="609120" cy="520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strike="noStrike" cap="none">
                <a:solidFill>
                  <a:srgbClr val="000000"/>
                </a:solidFill>
                <a:latin typeface="Century Schoolbook"/>
                <a:ea typeface="Century Schoolbook"/>
                <a:cs typeface="Century Schoolbook"/>
                <a:sym typeface="Century Schoolbook"/>
              </a:rPr>
              <a:t>8</a:t>
            </a:fld>
            <a:endParaRPr sz="1800" b="0" i="0" u="none" strike="noStrike" cap="none">
              <a:latin typeface="Arial"/>
              <a:ea typeface="Arial"/>
              <a:cs typeface="Arial"/>
              <a:sym typeface="Arial"/>
            </a:endParaRPr>
          </a:p>
        </p:txBody>
      </p:sp>
      <p:pic>
        <p:nvPicPr>
          <p:cNvPr id="367" name="Google Shape;367;p73"/>
          <p:cNvPicPr preferRelativeResize="0"/>
          <p:nvPr/>
        </p:nvPicPr>
        <p:blipFill rotWithShape="1">
          <a:blip r:embed="rId3">
            <a:alphaModFix/>
          </a:blip>
          <a:srcRect/>
          <a:stretch/>
        </p:blipFill>
        <p:spPr>
          <a:xfrm>
            <a:off x="3124080" y="3069000"/>
            <a:ext cx="1523520" cy="1142640"/>
          </a:xfrm>
          <a:prstGeom prst="rect">
            <a:avLst/>
          </a:prstGeom>
          <a:noFill/>
          <a:ln>
            <a:noFill/>
          </a:ln>
        </p:spPr>
      </p:pic>
      <p:sp>
        <p:nvSpPr>
          <p:cNvPr id="368" name="Google Shape;368;p73"/>
          <p:cNvSpPr/>
          <p:nvPr/>
        </p:nvSpPr>
        <p:spPr>
          <a:xfrm>
            <a:off x="4766760" y="2853000"/>
            <a:ext cx="3276360" cy="156924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1" i="0" u="none" strike="noStrike" cap="none">
                <a:solidFill>
                  <a:srgbClr val="000000"/>
                </a:solidFill>
                <a:latin typeface="Century Schoolbook"/>
                <a:ea typeface="Century Schoolbook"/>
                <a:cs typeface="Century Schoolbook"/>
                <a:sym typeface="Century Schoolbook"/>
              </a:rPr>
              <a:t>I’m the MAPPER</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1800" b="1" i="0" u="none" strike="noStrike" cap="none">
                <a:solidFill>
                  <a:srgbClr val="000000"/>
                </a:solidFill>
                <a:latin typeface="Century Schoolbook"/>
                <a:ea typeface="Century Schoolbook"/>
                <a:cs typeface="Century Schoolbook"/>
                <a:sym typeface="Century Schoolbook"/>
              </a:rPr>
              <a:t>I can be PROGRAMMED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1800" b="1" i="0" u="none" strike="noStrike" cap="none">
                <a:solidFill>
                  <a:srgbClr val="000000"/>
                </a:solidFill>
                <a:latin typeface="Century Schoolbook"/>
                <a:ea typeface="Century Schoolbook"/>
                <a:cs typeface="Century Schoolbook"/>
                <a:sym typeface="Century Schoolbook"/>
              </a:rPr>
              <a:t>I accept only one key value pairs as input and produce key-value-pairs as output</a:t>
            </a:r>
            <a:endParaRPr sz="1800" b="0" i="0" u="none" strike="noStrike" cap="none">
              <a:latin typeface="Arial"/>
              <a:ea typeface="Arial"/>
              <a:cs typeface="Arial"/>
              <a:sym typeface="Arial"/>
            </a:endParaRPr>
          </a:p>
        </p:txBody>
      </p:sp>
      <p:sp>
        <p:nvSpPr>
          <p:cNvPr id="369" name="Google Shape;369;p73"/>
          <p:cNvSpPr/>
          <p:nvPr/>
        </p:nvSpPr>
        <p:spPr>
          <a:xfrm>
            <a:off x="814320" y="1519560"/>
            <a:ext cx="7314840" cy="38016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w="9525" cap="flat" cmpd="sng">
            <a:solidFill>
              <a:srgbClr val="000000"/>
            </a:solidFill>
            <a:prstDash val="dashDot"/>
            <a:round/>
            <a:headEnd type="none" w="sm" len="sm"/>
            <a:tailEnd type="none" w="sm" len="sm"/>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1" i="1" u="none" strike="noStrike" cap="none">
                <a:solidFill>
                  <a:srgbClr val="000000"/>
                </a:solidFill>
                <a:latin typeface="Century Schoolbook"/>
                <a:ea typeface="Century Schoolbook"/>
                <a:cs typeface="Century Schoolbook"/>
                <a:sym typeface="Century Schoolbook"/>
              </a:rPr>
              <a:t> </a:t>
            </a:r>
            <a:r>
              <a:rPr lang="en-US" sz="1800" b="1" i="1" u="none" strike="noStrike" cap="none">
                <a:solidFill>
                  <a:srgbClr val="00B050"/>
                </a:solidFill>
                <a:latin typeface="Century Schoolbook"/>
                <a:ea typeface="Century Schoolbook"/>
                <a:cs typeface="Century Schoolbook"/>
                <a:sym typeface="Century Schoolbook"/>
              </a:rPr>
              <a:t>0  </a:t>
            </a:r>
            <a:r>
              <a:rPr lang="en-US" sz="1800" b="1" i="1" u="none" strike="noStrike" cap="none">
                <a:solidFill>
                  <a:srgbClr val="000000"/>
                </a:solidFill>
                <a:latin typeface="Century Schoolbook"/>
                <a:ea typeface="Century Schoolbook"/>
                <a:cs typeface="Century Schoolbook"/>
                <a:sym typeface="Century Schoolbook"/>
              </a:rPr>
              <a:t>(KEY</a:t>
            </a:r>
            <a:r>
              <a:rPr lang="en-US" sz="1800" b="1" i="1" u="none" strike="noStrike" cap="none">
                <a:solidFill>
                  <a:srgbClr val="00B0F0"/>
                </a:solidFill>
                <a:latin typeface="Century Schoolbook"/>
                <a:ea typeface="Century Schoolbook"/>
                <a:cs typeface="Century Schoolbook"/>
                <a:sym typeface="Century Schoolbook"/>
              </a:rPr>
              <a:t>)          </a:t>
            </a:r>
            <a:r>
              <a:rPr lang="en-US" sz="2000" b="1" i="1" u="none" strike="noStrike" cap="none">
                <a:solidFill>
                  <a:srgbClr val="00B0F0"/>
                </a:solidFill>
                <a:latin typeface="Century Schoolbook"/>
                <a:ea typeface="Century Schoolbook"/>
                <a:cs typeface="Century Schoolbook"/>
                <a:sym typeface="Century Schoolbook"/>
              </a:rPr>
              <a:t>this is not a secret if you read it </a:t>
            </a:r>
            <a:r>
              <a:rPr lang="en-US" sz="1800" b="1" i="1" u="none" strike="noStrike" cap="none">
                <a:solidFill>
                  <a:srgbClr val="000000"/>
                </a:solidFill>
                <a:latin typeface="Century Schoolbook"/>
                <a:ea typeface="Century Schoolbook"/>
                <a:cs typeface="Century Schoolbook"/>
                <a:sym typeface="Century Schoolbook"/>
              </a:rPr>
              <a:t>(VALUE)</a:t>
            </a:r>
            <a:endParaRPr sz="1800" b="0" i="0" u="none" strike="noStrike" cap="none">
              <a:latin typeface="Arial"/>
              <a:ea typeface="Arial"/>
              <a:cs typeface="Arial"/>
              <a:sym typeface="Arial"/>
            </a:endParaRPr>
          </a:p>
        </p:txBody>
      </p:sp>
      <p:sp>
        <p:nvSpPr>
          <p:cNvPr id="370" name="Google Shape;370;p73"/>
          <p:cNvSpPr/>
          <p:nvPr/>
        </p:nvSpPr>
        <p:spPr>
          <a:xfrm>
            <a:off x="3683160" y="2061000"/>
            <a:ext cx="432000" cy="989280"/>
          </a:xfrm>
          <a:custGeom>
            <a:avLst/>
            <a:gdLst/>
            <a:ahLst/>
            <a:cxnLst/>
            <a:rect l="l" t="t" r="r" b="b"/>
            <a:pathLst>
              <a:path w="1202" h="2750" extrusionOk="0">
                <a:moveTo>
                  <a:pt x="300" y="0"/>
                </a:moveTo>
                <a:lnTo>
                  <a:pt x="300" y="2061"/>
                </a:lnTo>
                <a:lnTo>
                  <a:pt x="0" y="2061"/>
                </a:lnTo>
                <a:lnTo>
                  <a:pt x="600" y="2749"/>
                </a:lnTo>
                <a:lnTo>
                  <a:pt x="1201" y="2061"/>
                </a:lnTo>
                <a:lnTo>
                  <a:pt x="900" y="2061"/>
                </a:lnTo>
                <a:lnTo>
                  <a:pt x="900" y="0"/>
                </a:lnTo>
                <a:lnTo>
                  <a:pt x="300" y="0"/>
                </a:lnTo>
              </a:path>
            </a:pathLst>
          </a:custGeom>
          <a:solidFill>
            <a:srgbClr val="CFE7F5"/>
          </a:solidFill>
          <a:ln w="9525" cap="flat" cmpd="sng">
            <a:solidFill>
              <a:srgbClr val="808080"/>
            </a:solidFill>
            <a:prstDash val="solid"/>
            <a:round/>
            <a:headEnd type="none" w="sm" len="sm"/>
            <a:tailEnd type="none" w="sm" len="sm"/>
          </a:ln>
        </p:spPr>
      </p:sp>
      <p:sp>
        <p:nvSpPr>
          <p:cNvPr id="371" name="Google Shape;371;p73"/>
          <p:cNvSpPr/>
          <p:nvPr/>
        </p:nvSpPr>
        <p:spPr>
          <a:xfrm>
            <a:off x="899640" y="1340640"/>
            <a:ext cx="7416720" cy="72000"/>
          </a:xfrm>
          <a:custGeom>
            <a:avLst/>
            <a:gdLst/>
            <a:ahLst/>
            <a:cxnLst/>
            <a:rect l="l" t="t" r="r" b="b"/>
            <a:pathLst>
              <a:path w="21600" h="21600" extrusionOk="0">
                <a:moveTo>
                  <a:pt x="0" y="0"/>
                </a:moveTo>
                <a:lnTo>
                  <a:pt x="21600" y="0"/>
                </a:lnTo>
                <a:lnTo>
                  <a:pt x="21600" y="21600"/>
                </a:lnTo>
                <a:lnTo>
                  <a:pt x="0" y="21600"/>
                </a:lnTo>
                <a:close/>
              </a:path>
            </a:pathLst>
          </a:custGeom>
          <a:solidFill>
            <a:srgbClr val="FFFFFF"/>
          </a:solidFill>
          <a:ln w="25550" cap="flat" cmpd="sng">
            <a:solidFill>
              <a:srgbClr val="FFFFFF"/>
            </a:solidFill>
            <a:prstDash val="solid"/>
            <a:miter lim="8000"/>
            <a:headEnd type="none" w="sm" len="sm"/>
            <a:tailEnd type="none" w="sm" len="sm"/>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76"/>
        <p:cNvGrpSpPr/>
        <p:nvPr/>
      </p:nvGrpSpPr>
      <p:grpSpPr>
        <a:xfrm>
          <a:off x="0" y="0"/>
          <a:ext cx="0" cy="0"/>
          <a:chOff x="0" y="0"/>
          <a:chExt cx="0" cy="0"/>
        </a:xfrm>
      </p:grpSpPr>
      <p:sp>
        <p:nvSpPr>
          <p:cNvPr id="377" name="Google Shape;377;p74"/>
          <p:cNvSpPr txBox="1"/>
          <p:nvPr/>
        </p:nvSpPr>
        <p:spPr>
          <a:xfrm>
            <a:off x="777240" y="274680"/>
            <a:ext cx="7467120" cy="1142640"/>
          </a:xfrm>
          <a:prstGeom prst="rect">
            <a:avLst/>
          </a:prstGeom>
          <a:noFill/>
          <a:ln>
            <a:noFill/>
          </a:ln>
        </p:spPr>
        <p:txBody>
          <a:bodyPr spcFirstLastPara="1" wrap="square" lIns="90000" tIns="45000" rIns="90000" bIns="45000" anchor="t" anchorCtr="0">
            <a:noAutofit/>
          </a:bodyPr>
          <a:lstStyle/>
          <a:p>
            <a:pPr marL="0" marR="0" lvl="0" indent="0" algn="l" rtl="0">
              <a:lnSpc>
                <a:spcPct val="90000"/>
              </a:lnSpc>
              <a:spcBef>
                <a:spcPts val="0"/>
              </a:spcBef>
              <a:spcAft>
                <a:spcPts val="0"/>
              </a:spcAft>
              <a:buNone/>
            </a:pPr>
            <a:r>
              <a:rPr lang="en-US" sz="3000" b="0" i="0" u="none" strike="noStrike" cap="none">
                <a:solidFill>
                  <a:srgbClr val="E58301"/>
                </a:solidFill>
                <a:latin typeface="Arial"/>
                <a:ea typeface="Arial"/>
                <a:cs typeface="Arial"/>
                <a:sym typeface="Arial"/>
              </a:rPr>
              <a:t>Programming the mapper</a:t>
            </a:r>
            <a:endParaRPr sz="3000" b="0" i="0" u="none" strike="noStrike" cap="none">
              <a:latin typeface="Arial"/>
              <a:ea typeface="Arial"/>
              <a:cs typeface="Arial"/>
              <a:sym typeface="Arial"/>
            </a:endParaRPr>
          </a:p>
        </p:txBody>
      </p:sp>
      <p:sp>
        <p:nvSpPr>
          <p:cNvPr id="378" name="Google Shape;378;p74"/>
          <p:cNvSpPr txBox="1"/>
          <p:nvPr/>
        </p:nvSpPr>
        <p:spPr>
          <a:xfrm>
            <a:off x="849240" y="980640"/>
            <a:ext cx="7467120" cy="5256000"/>
          </a:xfrm>
          <a:prstGeom prst="rect">
            <a:avLst/>
          </a:prstGeom>
          <a:noFill/>
          <a:ln>
            <a:noFill/>
          </a:ln>
        </p:spPr>
        <p:txBody>
          <a:bodyPr spcFirstLastPara="1" wrap="square" lIns="90000" tIns="45000" rIns="90000" bIns="45000" anchor="t" anchorCtr="0">
            <a:noAutofit/>
          </a:bodyPr>
          <a:lstStyle/>
          <a:p>
            <a:pPr marL="0" marR="0" lvl="0" indent="-88900" algn="l" rtl="0">
              <a:lnSpc>
                <a:spcPct val="100000"/>
              </a:lnSpc>
              <a:spcBef>
                <a:spcPts val="0"/>
              </a:spcBef>
              <a:spcAft>
                <a:spcPts val="0"/>
              </a:spcAft>
              <a:buClr>
                <a:srgbClr val="FE8637"/>
              </a:buClr>
              <a:buSzPts val="1400"/>
              <a:buFont typeface="Noto Sans Symbols"/>
              <a:buChar char="🞆"/>
            </a:pPr>
            <a:r>
              <a:rPr lang="en-US" sz="2000" b="0" i="0" u="none" strike="noStrike" cap="none">
                <a:solidFill>
                  <a:srgbClr val="000000"/>
                </a:solidFill>
                <a:latin typeface="Century Schoolbook"/>
                <a:ea typeface="Century Schoolbook"/>
                <a:cs typeface="Century Schoolbook"/>
                <a:sym typeface="Century Schoolbook"/>
              </a:rPr>
              <a:t>Mapper can be programmed based on the problem statement</a:t>
            </a:r>
            <a:endParaRPr sz="2000" b="0" i="0" u="none" strike="noStrike" cap="none">
              <a:latin typeface="Arial"/>
              <a:ea typeface="Arial"/>
              <a:cs typeface="Arial"/>
              <a:sym typeface="Arial"/>
            </a:endParaRPr>
          </a:p>
          <a:p>
            <a:pPr marL="0" marR="0" lvl="0" indent="-88900" algn="l" rtl="0">
              <a:lnSpc>
                <a:spcPct val="100000"/>
              </a:lnSpc>
              <a:spcBef>
                <a:spcPts val="2015"/>
              </a:spcBef>
              <a:spcAft>
                <a:spcPts val="0"/>
              </a:spcAft>
              <a:buClr>
                <a:srgbClr val="FE8637"/>
              </a:buClr>
              <a:buSzPts val="1400"/>
              <a:buFont typeface="Noto Sans Symbols"/>
              <a:buChar char="🞆"/>
            </a:pPr>
            <a:r>
              <a:rPr lang="en-US" sz="2000" b="0" i="0" u="none" strike="noStrike" cap="none">
                <a:solidFill>
                  <a:srgbClr val="000000"/>
                </a:solidFill>
                <a:latin typeface="Century Schoolbook"/>
                <a:ea typeface="Century Schoolbook"/>
                <a:cs typeface="Century Schoolbook"/>
                <a:sym typeface="Century Schoolbook"/>
              </a:rPr>
              <a:t>The input is a key value pair (file offset, one line from file)</a:t>
            </a:r>
            <a:endParaRPr sz="20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2000" b="0" i="0" u="none" strike="noStrike" cap="none">
                <a:solidFill>
                  <a:srgbClr val="000000"/>
                </a:solidFill>
                <a:latin typeface="Century Schoolbook"/>
                <a:ea typeface="Century Schoolbook"/>
                <a:cs typeface="Century Schoolbook"/>
                <a:sym typeface="Century Schoolbook"/>
              </a:rPr>
              <a:t>         </a:t>
            </a:r>
            <a:r>
              <a:rPr lang="en-US" sz="2000" b="1" i="0" u="none" strike="noStrike" cap="none">
                <a:solidFill>
                  <a:srgbClr val="00B050"/>
                </a:solidFill>
                <a:latin typeface="Century Schoolbook"/>
                <a:ea typeface="Century Schoolbook"/>
                <a:cs typeface="Century Schoolbook"/>
                <a:sym typeface="Century Schoolbook"/>
              </a:rPr>
              <a:t>0</a:t>
            </a:r>
            <a:r>
              <a:rPr lang="en-US" sz="2000" b="1" i="0" u="none" strike="noStrike" cap="none">
                <a:solidFill>
                  <a:srgbClr val="000000"/>
                </a:solidFill>
                <a:latin typeface="Century Schoolbook"/>
                <a:ea typeface="Century Schoolbook"/>
                <a:cs typeface="Century Schoolbook"/>
                <a:sym typeface="Century Schoolbook"/>
              </a:rPr>
              <a:t>,</a:t>
            </a:r>
            <a:r>
              <a:rPr lang="en-US" sz="2000" b="1" i="0" u="none" strike="noStrike" cap="none">
                <a:solidFill>
                  <a:srgbClr val="00B0F0"/>
                </a:solidFill>
                <a:latin typeface="Century Schoolbook"/>
                <a:ea typeface="Century Schoolbook"/>
                <a:cs typeface="Century Schoolbook"/>
                <a:sym typeface="Century Schoolbook"/>
              </a:rPr>
              <a:t>this is not a secret if you read it</a:t>
            </a:r>
            <a:endParaRPr sz="2000" b="0" i="0" u="none" strike="noStrike" cap="none">
              <a:latin typeface="Arial"/>
              <a:ea typeface="Arial"/>
              <a:cs typeface="Arial"/>
              <a:sym typeface="Arial"/>
            </a:endParaRPr>
          </a:p>
          <a:p>
            <a:pPr marL="0" marR="0" lvl="0" indent="-88900" algn="l" rtl="0">
              <a:lnSpc>
                <a:spcPct val="100000"/>
              </a:lnSpc>
              <a:spcBef>
                <a:spcPts val="2015"/>
              </a:spcBef>
              <a:spcAft>
                <a:spcPts val="0"/>
              </a:spcAft>
              <a:buClr>
                <a:srgbClr val="FE8637"/>
              </a:buClr>
              <a:buSzPts val="1400"/>
              <a:buFont typeface="Noto Sans Symbols"/>
              <a:buChar char="🞆"/>
            </a:pPr>
            <a:r>
              <a:rPr lang="en-US" sz="2000" b="0" i="0" u="none" strike="noStrike" cap="none">
                <a:solidFill>
                  <a:srgbClr val="000000"/>
                </a:solidFill>
                <a:latin typeface="Century Schoolbook"/>
                <a:ea typeface="Century Schoolbook"/>
                <a:cs typeface="Century Schoolbook"/>
                <a:sym typeface="Century Schoolbook"/>
              </a:rPr>
              <a:t>In the word count problem we shall program the mapper to do the following</a:t>
            </a:r>
            <a:endParaRPr sz="20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2000" b="1" i="0" u="none" strike="noStrike" cap="none">
                <a:solidFill>
                  <a:srgbClr val="000000"/>
                </a:solidFill>
                <a:latin typeface="Century Schoolbook"/>
                <a:ea typeface="Century Schoolbook"/>
                <a:cs typeface="Century Schoolbook"/>
                <a:sym typeface="Century Schoolbook"/>
              </a:rPr>
              <a:t>   Step1 : </a:t>
            </a:r>
            <a:r>
              <a:rPr lang="en-US" sz="2000" b="0" i="0" u="none" strike="noStrike" cap="none">
                <a:solidFill>
                  <a:srgbClr val="000000"/>
                </a:solidFill>
                <a:latin typeface="Century Schoolbook"/>
                <a:ea typeface="Century Schoolbook"/>
                <a:cs typeface="Century Schoolbook"/>
                <a:sym typeface="Century Schoolbook"/>
              </a:rPr>
              <a:t>Ignore the key (file offset)</a:t>
            </a:r>
            <a:endParaRPr sz="20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2000" b="1" i="0" u="none" strike="noStrike" cap="none">
                <a:solidFill>
                  <a:srgbClr val="000000"/>
                </a:solidFill>
                <a:latin typeface="Century Schoolbook"/>
                <a:ea typeface="Century Schoolbook"/>
                <a:cs typeface="Century Schoolbook"/>
                <a:sym typeface="Century Schoolbook"/>
              </a:rPr>
              <a:t>   Step 2: </a:t>
            </a:r>
            <a:r>
              <a:rPr lang="en-US" sz="2000" b="0" i="0" u="none" strike="noStrike" cap="none">
                <a:solidFill>
                  <a:srgbClr val="000000"/>
                </a:solidFill>
                <a:latin typeface="Century Schoolbook"/>
                <a:ea typeface="Century Schoolbook"/>
                <a:cs typeface="Century Schoolbook"/>
                <a:sym typeface="Century Schoolbook"/>
              </a:rPr>
              <a:t>Extract each word from the line</a:t>
            </a:r>
            <a:endParaRPr sz="20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2000" b="1" i="0" u="none" strike="noStrike" cap="none">
                <a:solidFill>
                  <a:srgbClr val="000000"/>
                </a:solidFill>
                <a:latin typeface="Century Schoolbook"/>
                <a:ea typeface="Century Schoolbook"/>
                <a:cs typeface="Century Schoolbook"/>
                <a:sym typeface="Century Schoolbook"/>
              </a:rPr>
              <a:t>   Step 3: </a:t>
            </a:r>
            <a:r>
              <a:rPr lang="en-US" sz="2000" b="0" i="0" u="none" strike="noStrike" cap="none">
                <a:solidFill>
                  <a:srgbClr val="000000"/>
                </a:solidFill>
                <a:latin typeface="Century Schoolbook"/>
                <a:ea typeface="Century Schoolbook"/>
                <a:cs typeface="Century Schoolbook"/>
                <a:sym typeface="Century Schoolbook"/>
              </a:rPr>
              <a:t>Produce the output in key value pairs where key is each word of the line and value as 1 (integer/a number)</a:t>
            </a:r>
            <a:endParaRPr sz="2000" b="0" i="0" u="none" strike="noStrike" cap="none">
              <a:latin typeface="Arial"/>
              <a:ea typeface="Arial"/>
              <a:cs typeface="Arial"/>
              <a:sym typeface="Arial"/>
            </a:endParaRPr>
          </a:p>
          <a:p>
            <a:pPr marL="0" marR="0" lvl="0" indent="0" algn="l" rtl="0">
              <a:lnSpc>
                <a:spcPct val="100000"/>
              </a:lnSpc>
              <a:spcBef>
                <a:spcPts val="2015"/>
              </a:spcBef>
              <a:spcAft>
                <a:spcPts val="0"/>
              </a:spcAft>
              <a:buNone/>
            </a:pPr>
            <a:r>
              <a:rPr lang="en-US" sz="2400" b="0" i="0" u="none" strike="noStrike" cap="none">
                <a:solidFill>
                  <a:srgbClr val="000000"/>
                </a:solidFill>
                <a:latin typeface="Century Schoolbook"/>
                <a:ea typeface="Century Schoolbook"/>
                <a:cs typeface="Century Schoolbook"/>
                <a:sym typeface="Century Schoolbook"/>
              </a:rPr>
              <a:t>    </a:t>
            </a:r>
            <a:endParaRPr sz="2400" b="0" i="0" u="none" strike="noStrike" cap="none">
              <a:latin typeface="Arial"/>
              <a:ea typeface="Arial"/>
              <a:cs typeface="Arial"/>
              <a:sym typeface="Arial"/>
            </a:endParaRPr>
          </a:p>
        </p:txBody>
      </p:sp>
      <p:sp>
        <p:nvSpPr>
          <p:cNvPr id="379" name="Google Shape;379;p74"/>
          <p:cNvSpPr txBox="1"/>
          <p:nvPr/>
        </p:nvSpPr>
        <p:spPr>
          <a:xfrm>
            <a:off x="8129160" y="5734080"/>
            <a:ext cx="609120" cy="520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strike="noStrike" cap="none">
                <a:solidFill>
                  <a:srgbClr val="000000"/>
                </a:solidFill>
                <a:latin typeface="Century Schoolbook"/>
                <a:ea typeface="Century Schoolbook"/>
                <a:cs typeface="Century Schoolbook"/>
                <a:sym typeface="Century Schoolbook"/>
              </a:rPr>
              <a:t>9</a:t>
            </a:fld>
            <a:endParaRPr sz="1800" b="0" i="0" u="none" strike="noStrike" cap="none">
              <a:latin typeface="Arial"/>
              <a:ea typeface="Arial"/>
              <a:cs typeface="Arial"/>
              <a:sym typeface="Arial"/>
            </a:endParaRPr>
          </a:p>
        </p:txBody>
      </p:sp>
      <p:sp>
        <p:nvSpPr>
          <p:cNvPr id="380" name="Google Shape;380;p74"/>
          <p:cNvSpPr/>
          <p:nvPr/>
        </p:nvSpPr>
        <p:spPr>
          <a:xfrm>
            <a:off x="899640" y="1340640"/>
            <a:ext cx="7416720" cy="72000"/>
          </a:xfrm>
          <a:custGeom>
            <a:avLst/>
            <a:gdLst/>
            <a:ahLst/>
            <a:cxnLst/>
            <a:rect l="l" t="t" r="r" b="b"/>
            <a:pathLst>
              <a:path w="21600" h="21600" extrusionOk="0">
                <a:moveTo>
                  <a:pt x="0" y="0"/>
                </a:moveTo>
                <a:lnTo>
                  <a:pt x="21600" y="0"/>
                </a:lnTo>
                <a:lnTo>
                  <a:pt x="21600" y="21600"/>
                </a:lnTo>
                <a:lnTo>
                  <a:pt x="0" y="21600"/>
                </a:lnTo>
                <a:close/>
              </a:path>
            </a:pathLst>
          </a:custGeom>
          <a:solidFill>
            <a:srgbClr val="FFFFFF"/>
          </a:solidFill>
          <a:ln w="25550" cap="flat" cmpd="sng">
            <a:solidFill>
              <a:srgbClr val="FFFFFF"/>
            </a:solidFill>
            <a:prstDash val="solid"/>
            <a:miter lim="8000"/>
            <a:headEnd type="none" w="sm" len="sm"/>
            <a:tailEnd type="none" w="sm" len="sm"/>
          </a:ln>
        </p:spPr>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B19A8D2623D574DB070066EAC07119C" ma:contentTypeVersion="4" ma:contentTypeDescription="Create a new document." ma:contentTypeScope="" ma:versionID="416d7b6a71ce6ad567601e3fbe392baf">
  <xsd:schema xmlns:xsd="http://www.w3.org/2001/XMLSchema" xmlns:xs="http://www.w3.org/2001/XMLSchema" xmlns:p="http://schemas.microsoft.com/office/2006/metadata/properties" xmlns:ns2="8e326e45-8c81-4648-a134-8a9291077e85" targetNamespace="http://schemas.microsoft.com/office/2006/metadata/properties" ma:root="true" ma:fieldsID="9ed554be1e55d5d7f445d35648fe92f4" ns2:_="">
    <xsd:import namespace="8e326e45-8c81-4648-a134-8a9291077e8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326e45-8c81-4648-a134-8a9291077e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F2762F-4B5F-423A-81B8-A30B34AF6F2F}"/>
</file>

<file path=customXml/itemProps2.xml><?xml version="1.0" encoding="utf-8"?>
<ds:datastoreItem xmlns:ds="http://schemas.openxmlformats.org/officeDocument/2006/customXml" ds:itemID="{23F6CB7C-A4DF-4C34-83DD-754E109BF247}"/>
</file>

<file path=docProps/app.xml><?xml version="1.0" encoding="utf-8"?>
<Properties xmlns="http://schemas.openxmlformats.org/officeDocument/2006/extended-properties" xmlns:vt="http://schemas.openxmlformats.org/officeDocument/2006/docPropsVTypes">
  <TotalTime>6</TotalTime>
  <Words>2510</Words>
  <Application>Microsoft Office PowerPoint</Application>
  <PresentationFormat>On-screen Show (4:3)</PresentationFormat>
  <Paragraphs>448</Paragraphs>
  <Slides>36</Slides>
  <Notes>36</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36</vt:i4>
      </vt:variant>
    </vt:vector>
  </HeadingPairs>
  <TitlesOfParts>
    <vt:vector size="47" baseType="lpstr">
      <vt:lpstr>Times New Roman</vt:lpstr>
      <vt:lpstr>Century Schoolbook</vt:lpstr>
      <vt:lpstr>Arial Rounded</vt:lpstr>
      <vt:lpstr>Noto Sans Symbols</vt:lpstr>
      <vt:lpstr>Arial</vt:lpstr>
      <vt:lpstr>Calibri</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Deep</cp:lastModifiedBy>
  <cp:revision>7</cp:revision>
  <dcterms:modified xsi:type="dcterms:W3CDTF">2022-07-19T03:45:20Z</dcterms:modified>
</cp:coreProperties>
</file>