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9" r:id="rId6"/>
    <p:sldId id="258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F649-24DD-4126-AAA1-A708214000D2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3B6A2-6DFD-494B-A3E6-6C66DF2E2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426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F649-24DD-4126-AAA1-A708214000D2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3B6A2-6DFD-494B-A3E6-6C66DF2E2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74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F649-24DD-4126-AAA1-A708214000D2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3B6A2-6DFD-494B-A3E6-6C66DF2E2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361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F649-24DD-4126-AAA1-A708214000D2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3B6A2-6DFD-494B-A3E6-6C66DF2E2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91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F649-24DD-4126-AAA1-A708214000D2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3B6A2-6DFD-494B-A3E6-6C66DF2E2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24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F649-24DD-4126-AAA1-A708214000D2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3B6A2-6DFD-494B-A3E6-6C66DF2E2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923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F649-24DD-4126-AAA1-A708214000D2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3B6A2-6DFD-494B-A3E6-6C66DF2E2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242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F649-24DD-4126-AAA1-A708214000D2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3B6A2-6DFD-494B-A3E6-6C66DF2E2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997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F649-24DD-4126-AAA1-A708214000D2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3B6A2-6DFD-494B-A3E6-6C66DF2E2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521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F649-24DD-4126-AAA1-A708214000D2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3B6A2-6DFD-494B-A3E6-6C66DF2E2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3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F649-24DD-4126-AAA1-A708214000D2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3B6A2-6DFD-494B-A3E6-6C66DF2E2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59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7F649-24DD-4126-AAA1-A708214000D2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3B6A2-6DFD-494B-A3E6-6C66DF2E2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70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Data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79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Science Life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Business Problem Understanding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 Collection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 Cleaning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 Exploration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Feature Engineering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Predictive Modeling/ Analytical Modeling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Visualization of Results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2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65125"/>
            <a:ext cx="6220691" cy="6247014"/>
          </a:xfrm>
        </p:spPr>
      </p:pic>
    </p:spTree>
    <p:extLst>
      <p:ext uri="{BB962C8B-B14F-4D97-AF65-F5344CB8AC3E}">
        <p14:creationId xmlns:p14="http://schemas.microsoft.com/office/powerpoint/2010/main" val="204374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Science Life Cycle -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science considers data at every stage of what is called the data lifecycle.</a:t>
            </a:r>
          </a:p>
          <a:p>
            <a:r>
              <a:rPr lang="en-US" dirty="0" smtClean="0"/>
              <a:t>This lifecycle generally refers to everything from collecting data to analyzing it to sharing it so others can re-analyze it.</a:t>
            </a:r>
          </a:p>
          <a:p>
            <a:r>
              <a:rPr lang="en-US" dirty="0" smtClean="0"/>
              <a:t>New visions of this process in particular focus on integrating every action that creates, analyzes, or otherwise touches data.</a:t>
            </a:r>
          </a:p>
          <a:p>
            <a:r>
              <a:rPr lang="en-US" dirty="0" smtClean="0"/>
              <a:t>These same new visions treat the process as dynamic – archives are not just digital shoe boxes under the bed.</a:t>
            </a:r>
          </a:p>
          <a:p>
            <a:r>
              <a:rPr lang="en-US" dirty="0" smtClean="0"/>
              <a:t>There are many representations of the this lifecycle.</a:t>
            </a:r>
          </a:p>
        </p:txBody>
      </p:sp>
    </p:spTree>
    <p:extLst>
      <p:ext uri="{BB962C8B-B14F-4D97-AF65-F5344CB8AC3E}">
        <p14:creationId xmlns:p14="http://schemas.microsoft.com/office/powerpoint/2010/main" val="155390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in Data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Finding The Right Data</a:t>
            </a:r>
          </a:p>
          <a:p>
            <a:r>
              <a:rPr lang="en-US" dirty="0" smtClean="0"/>
              <a:t>Combining Data from Multiple Data Sources</a:t>
            </a:r>
          </a:p>
          <a:p>
            <a:r>
              <a:rPr lang="en-US" dirty="0" smtClean="0"/>
              <a:t>Handling different and/or complex Data Formats</a:t>
            </a:r>
          </a:p>
          <a:p>
            <a:r>
              <a:rPr lang="en-US" dirty="0" smtClean="0"/>
              <a:t>Dealing with Missing and Incorrect Data</a:t>
            </a:r>
          </a:p>
          <a:p>
            <a:r>
              <a:rPr lang="en-US" dirty="0" smtClean="0"/>
              <a:t>Selecting Algorithm/Model/Tool to perform Data Analysis</a:t>
            </a:r>
          </a:p>
          <a:p>
            <a:r>
              <a:rPr lang="en-US" dirty="0" smtClean="0"/>
              <a:t>Turn </a:t>
            </a:r>
            <a:r>
              <a:rPr lang="en-US" dirty="0"/>
              <a:t>your analysis into actionable insights</a:t>
            </a:r>
            <a:endParaRPr lang="en-US" dirty="0" smtClean="0"/>
          </a:p>
          <a:p>
            <a:r>
              <a:rPr lang="en-US" dirty="0" smtClean="0"/>
              <a:t>Ensuring The Security Of Data and other Ethical 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8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Data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Fraud and Risk Detection &amp; Customer Segmentation in Banking</a:t>
            </a:r>
          </a:p>
          <a:p>
            <a:r>
              <a:rPr lang="en-US" dirty="0" smtClean="0"/>
              <a:t>Image Analysis &amp; Drug Development in Medicine</a:t>
            </a:r>
          </a:p>
          <a:p>
            <a:r>
              <a:rPr lang="en-US" dirty="0" smtClean="0"/>
              <a:t>Internet Search &amp; Targeted Online Advertising</a:t>
            </a:r>
          </a:p>
          <a:p>
            <a:r>
              <a:rPr lang="en-US" dirty="0" smtClean="0"/>
              <a:t>Recommendations – Websites, Movies, Songs, TV Shows – ANY PRODUCT!</a:t>
            </a:r>
          </a:p>
          <a:p>
            <a:r>
              <a:rPr lang="en-US" dirty="0" smtClean="0"/>
              <a:t>Speech Recognition</a:t>
            </a:r>
          </a:p>
          <a:p>
            <a:r>
              <a:rPr lang="en-US" dirty="0" smtClean="0"/>
              <a:t>Airline Route Planning, Flight Delay Prediction, Logistics Management</a:t>
            </a:r>
          </a:p>
          <a:p>
            <a:r>
              <a:rPr lang="en-US" dirty="0" smtClean="0"/>
              <a:t>Gaming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8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Data Science in Physics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 </a:t>
            </a:r>
            <a:r>
              <a:rPr lang="en-US" dirty="0" smtClean="0"/>
              <a:t>Analyzing Aerodynamics </a:t>
            </a:r>
            <a:r>
              <a:rPr lang="en-US" dirty="0"/>
              <a:t>or </a:t>
            </a:r>
            <a:r>
              <a:rPr lang="en-US" dirty="0" smtClean="0"/>
              <a:t>Hydrodynamics Models</a:t>
            </a:r>
          </a:p>
          <a:p>
            <a:r>
              <a:rPr lang="en-US" dirty="0" smtClean="0"/>
              <a:t>Predictive Analytics for Soft-Body Physics – Wide-Motion-Range Joints Movement Prediction</a:t>
            </a:r>
          </a:p>
          <a:p>
            <a:r>
              <a:rPr lang="en-US" dirty="0" smtClean="0"/>
              <a:t>Predicting Weather</a:t>
            </a:r>
          </a:p>
          <a:p>
            <a:r>
              <a:rPr lang="en-US" dirty="0" smtClean="0"/>
              <a:t>Simulation, Analytics and Predictive Prevention of Natural &amp; Man Made Disasters</a:t>
            </a:r>
          </a:p>
          <a:p>
            <a:r>
              <a:rPr lang="en-US" dirty="0" smtClean="0"/>
              <a:t>Deriving </a:t>
            </a:r>
            <a:r>
              <a:rPr lang="en-US" dirty="0"/>
              <a:t>results from the more than 20 petabytes of data </a:t>
            </a:r>
            <a:r>
              <a:rPr lang="en-US" dirty="0" smtClean="0"/>
              <a:t>generated for Particle Collisions in the Large Hadron Collider at CERN</a:t>
            </a:r>
          </a:p>
          <a:p>
            <a:r>
              <a:rPr lang="en-US" dirty="0" smtClean="0"/>
              <a:t>Quantum Computing, Big Bang Modeling, Nuclear Explosion Simulations are some examples of applications of Data Science in Sub-Atomic Physics.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86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227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Introduction to Data Science</vt:lpstr>
      <vt:lpstr>Data Science Life Cycle</vt:lpstr>
      <vt:lpstr>PowerPoint Presentation</vt:lpstr>
      <vt:lpstr>Data Science Life Cycle - II</vt:lpstr>
      <vt:lpstr>Issues in Data Science</vt:lpstr>
      <vt:lpstr>Applications of Data Science</vt:lpstr>
      <vt:lpstr>Applications of Data Science in Physics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Science</dc:title>
  <dc:creator>resources</dc:creator>
  <cp:lastModifiedBy>admin</cp:lastModifiedBy>
  <cp:revision>11</cp:revision>
  <dcterms:created xsi:type="dcterms:W3CDTF">2020-03-17T07:52:45Z</dcterms:created>
  <dcterms:modified xsi:type="dcterms:W3CDTF">2022-05-24T12:21:33Z</dcterms:modified>
</cp:coreProperties>
</file>