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9" r:id="rId5"/>
    <p:sldId id="261" r:id="rId6"/>
    <p:sldId id="263" r:id="rId7"/>
    <p:sldId id="284" r:id="rId8"/>
    <p:sldId id="285" r:id="rId9"/>
    <p:sldId id="265" r:id="rId10"/>
    <p:sldId id="286" r:id="rId11"/>
    <p:sldId id="287" r:id="rId12"/>
    <p:sldId id="288" r:id="rId13"/>
    <p:sldId id="289" r:id="rId14"/>
    <p:sldId id="290" r:id="rId15"/>
    <p:sldId id="260" r:id="rId16"/>
    <p:sldId id="291" r:id="rId17"/>
    <p:sldId id="278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07" autoAdjust="0"/>
  </p:normalViewPr>
  <p:slideViewPr>
    <p:cSldViewPr snapToGrid="0">
      <p:cViewPr varScale="1">
        <p:scale>
          <a:sx n="67" d="100"/>
          <a:sy n="67" d="100"/>
        </p:scale>
        <p:origin x="728" y="7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8/27/2021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1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25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67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70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fif"/><Relationship Id="rId5" Type="http://schemas.openxmlformats.org/officeDocument/2006/relationships/image" Target="../media/image10.jfif"/><Relationship Id="rId4" Type="http://schemas.openxmlformats.org/officeDocument/2006/relationships/image" Target="../media/image9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f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86714" y="-50446"/>
            <a:ext cx="12018572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ASSISTANT 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Software Group Project Presentation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DCFE143-C0CC-4A5A-9B3F-4EF485C076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t="15008" b="15008"/>
          <a:stretch>
            <a:fillRect/>
          </a:stretch>
        </p:blipFill>
        <p:spPr/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4B81CC-6B9F-43A5-88B7-7C4520E8C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99" y="611235"/>
            <a:ext cx="1897356" cy="13946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6B6CB9-0ED0-4E51-9331-5363B84DB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0" y="477346"/>
            <a:ext cx="1528497" cy="15284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9111B8-76C4-4491-B5EC-BE5D2585C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9112" y="4980480"/>
            <a:ext cx="3724275" cy="1438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5D4309-79EE-4B0E-AF4F-8C90DD943C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926" y="5086313"/>
            <a:ext cx="2219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44E2D9A-EE8D-486F-A521-0B651A66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CE1CFD-E029-4DD0-B29E-BC1C7198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piece of software will convert the Audio to Text</a:t>
            </a:r>
          </a:p>
          <a:p>
            <a:endParaRPr lang="en-IN" dirty="0"/>
          </a:p>
          <a:p>
            <a:r>
              <a:rPr lang="en-IN" dirty="0"/>
              <a:t>The text will be the sent as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AE5E0-11D1-471D-B1CE-780EF8ABA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4195BF7-A233-49D1-B95A-B77386FFAF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Converted Text has no meaning to software</a:t>
            </a:r>
          </a:p>
          <a:p>
            <a:r>
              <a:rPr lang="en-IN" dirty="0"/>
              <a:t>A piece of software will convert the text into computer understandable format</a:t>
            </a:r>
          </a:p>
          <a:p>
            <a:r>
              <a:rPr lang="en-IN" dirty="0"/>
              <a:t>Words will be mapped to functions and parameters to create a command that computer understands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182434-7AB4-4BB7-9932-6CB5F30FC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The commands will be interpreted </a:t>
            </a:r>
          </a:p>
          <a:p>
            <a:endParaRPr lang="en-IN" dirty="0"/>
          </a:p>
          <a:p>
            <a:r>
              <a:rPr lang="en-IN" dirty="0"/>
              <a:t>If necessary, it will communicate with the Internet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F529F0-1325-4AB6-BE3B-4722EF4D78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IN" dirty="0"/>
              <a:t>SPEECH TO TEXT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870EDE0-87B8-4364-92C3-8EAD67AA91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IN" dirty="0"/>
              <a:t>TEXT ANALYSING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EB66F80-C754-4FFD-B093-891877F7C8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IN" dirty="0"/>
              <a:t>INTERPRET COMMANDS</a:t>
            </a:r>
          </a:p>
        </p:txBody>
      </p:sp>
    </p:spTree>
    <p:extLst>
      <p:ext uri="{BB962C8B-B14F-4D97-AF65-F5344CB8AC3E}">
        <p14:creationId xmlns:p14="http://schemas.microsoft.com/office/powerpoint/2010/main" val="187193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 animBg="1"/>
      <p:bldP spid="16" grpId="0" build="p" animBg="1"/>
      <p:bldP spid="17" grpId="0" build="p" animBg="1"/>
      <p:bldP spid="19" grpId="0" build="p" animBg="1"/>
      <p:bldP spid="20" grpId="0" build="p" animBg="1"/>
      <p:bldP spid="2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6CC4557-AFD9-43F2-9E16-96CE23DC5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1" y="1152525"/>
            <a:ext cx="7305674" cy="467995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C9C9C4F2-DC16-4967-9212-68D8801F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37FB-0AAA-4AD0-ABB4-146877923D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351C9-6E1C-4105-9357-CCC753A7A119}"/>
              </a:ext>
            </a:extLst>
          </p:cNvPr>
          <p:cNvSpPr txBox="1"/>
          <p:nvPr/>
        </p:nvSpPr>
        <p:spPr>
          <a:xfrm>
            <a:off x="9648824" y="2137995"/>
            <a:ext cx="1247775" cy="11862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LEGEND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COMPLETED 		</a:t>
            </a:r>
          </a:p>
          <a:p>
            <a:pPr algn="l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IN-PROGRESS    </a:t>
            </a:r>
          </a:p>
          <a:p>
            <a:pPr algn="l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I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endParaRPr lang="en-I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B73630-C194-4EE9-8D25-CB45D72D331B}"/>
              </a:ext>
            </a:extLst>
          </p:cNvPr>
          <p:cNvSpPr/>
          <p:nvPr/>
        </p:nvSpPr>
        <p:spPr>
          <a:xfrm>
            <a:off x="10563225" y="2492984"/>
            <a:ext cx="366712" cy="2381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141A89-71EE-4E52-9F8B-49A3081A7D0B}"/>
              </a:ext>
            </a:extLst>
          </p:cNvPr>
          <p:cNvSpPr/>
          <p:nvPr/>
        </p:nvSpPr>
        <p:spPr>
          <a:xfrm>
            <a:off x="10577511" y="2908604"/>
            <a:ext cx="366712" cy="238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0C2CED-809A-4642-832C-9FD6E29FC7BD}"/>
              </a:ext>
            </a:extLst>
          </p:cNvPr>
          <p:cNvSpPr/>
          <p:nvPr/>
        </p:nvSpPr>
        <p:spPr>
          <a:xfrm>
            <a:off x="10563225" y="3271469"/>
            <a:ext cx="366712" cy="2381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3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2076-ED27-384F-AA60-C162A455D1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FA86731-9BDB-482C-BA0B-FD6D4F3D62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27738" r="27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AF8599-AAF9-414C-83DD-27918E57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CC41-10C1-4124-B6EA-E07EA3CF8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F12B45-CA41-44BF-8226-D5BB90CCF6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PARTH PATEL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7BCC40-3BAC-4344-9638-A2473AC001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SAUMYA SHAH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E87040-7A7F-4D10-B555-F79C20C02E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SHRUTI PATEL</a:t>
            </a:r>
          </a:p>
        </p:txBody>
      </p:sp>
      <p:pic>
        <p:nvPicPr>
          <p:cNvPr id="19" name="Picture Placeholder 37">
            <a:extLst>
              <a:ext uri="{FF2B5EF4-FFF2-40B4-BE49-F238E27FC236}">
                <a16:creationId xmlns:a16="http://schemas.microsoft.com/office/drawing/2014/main" id="{289F6F37-FBC0-4345-86E4-ECC0BB34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" r="64"/>
          <a:stretch>
            <a:fillRect/>
          </a:stretch>
        </p:blipFill>
        <p:spPr>
          <a:xfrm>
            <a:off x="2361171" y="1979548"/>
            <a:ext cx="1581150" cy="1611157"/>
          </a:xfrm>
          <a:prstGeom prst="ellipse">
            <a:avLst/>
          </a:prstGeom>
        </p:spPr>
      </p:pic>
      <p:pic>
        <p:nvPicPr>
          <p:cNvPr id="20" name="Picture Placeholder 41">
            <a:extLst>
              <a:ext uri="{FF2B5EF4-FFF2-40B4-BE49-F238E27FC236}">
                <a16:creationId xmlns:a16="http://schemas.microsoft.com/office/drawing/2014/main" id="{1571A6E6-40AC-48C4-BA2F-60829BD8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0" r="1700"/>
          <a:stretch>
            <a:fillRect/>
          </a:stretch>
        </p:blipFill>
        <p:spPr>
          <a:xfrm>
            <a:off x="5381625" y="1979549"/>
            <a:ext cx="1495425" cy="1525652"/>
          </a:xfrm>
          <a:prstGeom prst="ellipse">
            <a:avLst/>
          </a:prstGeom>
        </p:spPr>
      </p:pic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6979474-1423-43CA-B15D-9FE27B68231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pic>
        <p:nvPicPr>
          <p:cNvPr id="28" name="Picture Placeholder 51">
            <a:extLst>
              <a:ext uri="{FF2B5EF4-FFF2-40B4-BE49-F238E27FC236}">
                <a16:creationId xmlns:a16="http://schemas.microsoft.com/office/drawing/2014/main" id="{9785FBBD-62AA-4EEB-9ADB-782F565F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76" r="8376"/>
          <a:stretch>
            <a:fillRect/>
          </a:stretch>
        </p:blipFill>
        <p:spPr>
          <a:xfrm>
            <a:off x="8249681" y="2053604"/>
            <a:ext cx="1677286" cy="14630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925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p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3A50-2819-40D9-A42F-D84F47928C9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TO BE UPDATED		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FBF5E53-03D9-43CF-9DF1-93A5F49F73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3020" b="30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Placeholder 4">
            <a:extLst>
              <a:ext uri="{FF2B5EF4-FFF2-40B4-BE49-F238E27FC236}">
                <a16:creationId xmlns:a16="http://schemas.microsoft.com/office/drawing/2014/main" id="{C1CE9BB6-944B-4329-A9AD-8C4A931B14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08" b="15008"/>
          <a:stretch>
            <a:fillRect/>
          </a:stretch>
        </p:blipFill>
        <p:spPr>
          <a:xfrm>
            <a:off x="8065169" y="2610178"/>
            <a:ext cx="134416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r>
              <a:rPr lang="en-US" dirty="0"/>
              <a:t>ASSISTANT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OUTLINE: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Background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Basic Concepts Used</a:t>
            </a:r>
          </a:p>
          <a:p>
            <a:r>
              <a:rPr lang="en-US" sz="2400" dirty="0"/>
              <a:t>Current Applications</a:t>
            </a:r>
          </a:p>
          <a:p>
            <a:r>
              <a:rPr lang="en-US" sz="2400" dirty="0"/>
              <a:t>Hardware and Software Requirements</a:t>
            </a:r>
          </a:p>
          <a:p>
            <a:r>
              <a:rPr lang="en-US" sz="2400" dirty="0"/>
              <a:t>Features</a:t>
            </a:r>
          </a:p>
          <a:p>
            <a:r>
              <a:rPr lang="en-US" sz="2400" dirty="0"/>
              <a:t>Working</a:t>
            </a:r>
          </a:p>
          <a:p>
            <a:r>
              <a:rPr lang="en-US" sz="2400" dirty="0"/>
              <a:t>Project Planning</a:t>
            </a:r>
          </a:p>
          <a:p>
            <a:r>
              <a:rPr lang="en-US" sz="2400" dirty="0"/>
              <a:t>About Us</a:t>
            </a:r>
          </a:p>
          <a:p>
            <a:r>
              <a:rPr lang="en-US" sz="2400" dirty="0"/>
              <a:t>References</a:t>
            </a:r>
            <a:endParaRPr lang="en-US" sz="1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49F7989-3CA9-41D7-8EE3-7987BAAB6C6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6629" r="6629"/>
          <a:stretch>
            <a:fillRect/>
          </a:stretch>
        </p:blipFill>
        <p:spPr>
          <a:xfrm>
            <a:off x="84000" y="86714"/>
            <a:ext cx="6009285" cy="3977285"/>
          </a:xfrm>
        </p:spPr>
      </p:pic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is Virtual Assistant?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software or a person that can perform tasks or services for an individual based on commands and questions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What is AI Personal Assistant?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AI personal assistant is a piece of software that understands verbal or written commands and completes task assigned by the client.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ChatBot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chatbot is an artificial intelligence (AI) software that can simulate a conversation (or a chat) with a user in natural language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3B27544-7C06-4BC2-9D53-8AFE93180652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l="14607" r="14607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8B3010F-B7F5-45EB-87AC-E0D1852B37E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4"/>
          <a:srcRect l="12548" r="12548"/>
          <a:stretch>
            <a:fillRect/>
          </a:stretch>
        </p:blipFill>
        <p:spPr/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0C51270D-F325-4962-AA6C-F4427DC00BB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5"/>
          <a:srcRect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7DC08299-419C-41C5-A735-80D1BDD78EA7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/>
          <a:srcRect l="32908" r="32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13" grpId="0" build="p"/>
      <p:bldP spid="9" grpId="0" build="p"/>
      <p:bldP spid="4" grpId="0" build="p"/>
      <p:bldP spid="10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3029531-3D3B-43FD-999E-CF3B1596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58DEC7-92E2-436D-BA52-321F2A923F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37454D-5239-4603-AE24-1473D3EB99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Speech Recognition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Artificial Intelligence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Natural Language Processing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C5AF5D6-9CBE-44C0-AF02-4DA7FBCC3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IBM SIMON was the first virtual personal digital assistant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It came into market in early 90s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7933E10-9B1B-40F7-BDD6-DBDD7C299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Concept was first developed by JOSEPH WEIZENBAUM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The concept was developed in MIT in late 60s.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F165ED9-CC68-4D3F-B286-4DB89F825C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COMBINATION OF CONCEPTS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041709-433B-4783-9EDA-BD8EF3D446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FIRST VIRTUAL ASSISTENT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9A17DDC-1919-4F53-B582-2AEABB6CC9F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MAN BEHIND THE CONCEPT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84BA8A8A-4F6C-441B-857E-145BA177DB6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/>
          <a:srcRect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6D71A741-6657-4E75-B565-05BD606C8AC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3"/>
          <a:srcRect l="16727" r="16727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9B753335-8907-4E1C-8C19-57C635DFF5F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4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681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6635-2DCA-4246-ADFE-CC7561C4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100782-39B4-4778-9328-A6199416C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884D6F-7767-47F5-8BC6-045B885C51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DECREASE IN PATIENCE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53FBC7-2483-423D-B7DC-42FF00AD76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AUTOMATION IS FUTURE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7B06CC-C1A4-4BCF-B5BE-2ED835558C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ERA OF SMART WORK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6A731054-8A0C-497A-A99B-EE76BC0E75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/>
          <a:srcRect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E3DCAE4-2677-46A6-BD70-9593084CA6C3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3"/>
          <a:srcRect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32333EFF-3902-462D-915D-0F17B1EFC116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4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277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USED: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943225"/>
            <a:ext cx="2951603" cy="21962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NATURAL LANGUAGE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AUTOMATIC SPEECH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ARTIFICIAL INTELLIGENCE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INTER-PROCESS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2A0D80-E03B-4DC6-8426-0EC6A91F7FA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14190" r="14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3AAD32-0A68-48F1-B4A4-AF7FB983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APPLICATIONS: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CC49D-9879-4E91-85B7-8511C6DBF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07CC67-2E3D-485F-91F3-E7FD7DBBD3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APPLE’S  SIRI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CD2C3E-B360-4F92-9D07-6123940158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AMAZON’S  ALEXA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4E6BB9-75E6-40AC-8AF4-204E8F9EE8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SAMSUNG’S BIXBY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46EE2B7-0607-4E39-8AF0-4F8826C2C3E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/>
          <a:srcRect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923472E5-3B71-475B-A490-C1E7B4A5036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3"/>
          <a:srcRect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6415225E-BC7A-4ACD-8E00-63E66814CA0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4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797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uild="p"/>
      <p:bldP spid="12" grpId="0" build="p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D0B42B-81E4-4409-89FE-A969699E4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25" y="3045257"/>
            <a:ext cx="2951603" cy="21962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SMARTPHONE</a:t>
            </a:r>
          </a:p>
          <a:p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INTERNET CONNECTIVITY</a:t>
            </a:r>
          </a:p>
          <a:p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ACCESS TO CAMERA,VOICE RECORDER and SENSORS</a:t>
            </a:r>
          </a:p>
          <a:p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ANDROID OS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FB52AB8-6D36-412A-A186-9D9542F4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B9FECE-412E-4E17-8B3E-45B0810C6F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A028553-0DA4-46AB-9DB0-7519872ACB6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6062" r="60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536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484643-1A79-48CC-B186-97AD6DF4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5F6EB-F280-45C1-A7FC-B7A9D4E9F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61ADCC7-BEF0-4FA4-ABC1-9AE7226A9D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ENGAGING USER EXPERIENCE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B2B11C-4E09-46A9-8F78-0452DEEBCF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OFFERS 24/7 SUPPORT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61DE47-EA25-4427-8090-0D03A82D9C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CHATBOT SUPPORT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4AEBA4B7-C9E0-408F-B52B-8C718EE9EC9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/>
          <a:srcRect l="28902" r="28902"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78053228-7484-4899-8740-02F493BA5353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3"/>
          <a:srcRect l="9960" r="9960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85E533F2-3832-4BCF-BAB7-3666D4D4D0C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4"/>
          <a:srcRect l="18262" r="18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4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build="p"/>
      <p:bldP spid="2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5C908-4F22-4D49-B2AD-A48F9AB511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230</TotalTime>
  <Words>347</Words>
  <Application>Microsoft Office PowerPoint</Application>
  <PresentationFormat>Widescreen</PresentationFormat>
  <Paragraphs>115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Rockwell</vt:lpstr>
      <vt:lpstr>Times New Roman</vt:lpstr>
      <vt:lpstr>Office Theme</vt:lpstr>
      <vt:lpstr>ASSISTANT X</vt:lpstr>
      <vt:lpstr>ASSISTANT X</vt:lpstr>
      <vt:lpstr>INTRODUCTION</vt:lpstr>
      <vt:lpstr>BACKGROUND</vt:lpstr>
      <vt:lpstr>PROBLEM STATEMENT</vt:lpstr>
      <vt:lpstr>BASIC CONCEPTS USED:</vt:lpstr>
      <vt:lpstr>CURRENT APPLICATIONS:</vt:lpstr>
      <vt:lpstr>HARDWARE AND SOFTWARE REQUIREMENTS</vt:lpstr>
      <vt:lpstr>FEATURES</vt:lpstr>
      <vt:lpstr>WORKING</vt:lpstr>
      <vt:lpstr>PROJECT PLANNING</vt:lpstr>
      <vt:lpstr>ABOUT US</vt:lpstr>
      <vt:lpstr>ABOUT US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ASSISTANT X</dc:title>
  <dc:creator>parth.642001@outlook.com</dc:creator>
  <cp:lastModifiedBy>parth.642001@outlook.com</cp:lastModifiedBy>
  <cp:revision>28</cp:revision>
  <dcterms:created xsi:type="dcterms:W3CDTF">2021-08-27T04:03:49Z</dcterms:created>
  <dcterms:modified xsi:type="dcterms:W3CDTF">2021-08-27T09:01:32Z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