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2"/>
  </p:notesMasterIdLst>
  <p:handoutMasterIdLst>
    <p:handoutMasterId r:id="rId33"/>
  </p:handoutMasterIdLst>
  <p:sldIdLst>
    <p:sldId id="2970" r:id="rId2"/>
    <p:sldId id="2971" r:id="rId3"/>
    <p:sldId id="3092" r:id="rId4"/>
    <p:sldId id="3097" r:id="rId5"/>
    <p:sldId id="3093" r:id="rId6"/>
    <p:sldId id="3098" r:id="rId7"/>
    <p:sldId id="3095" r:id="rId8"/>
    <p:sldId id="3096" r:id="rId9"/>
    <p:sldId id="3099" r:id="rId10"/>
    <p:sldId id="3100" r:id="rId11"/>
    <p:sldId id="3101" r:id="rId12"/>
    <p:sldId id="3102" r:id="rId13"/>
    <p:sldId id="3116" r:id="rId14"/>
    <p:sldId id="3103" r:id="rId15"/>
    <p:sldId id="3104" r:id="rId16"/>
    <p:sldId id="3117" r:id="rId17"/>
    <p:sldId id="3106" r:id="rId18"/>
    <p:sldId id="3120" r:id="rId19"/>
    <p:sldId id="3107" r:id="rId20"/>
    <p:sldId id="3108" r:id="rId21"/>
    <p:sldId id="3109" r:id="rId22"/>
    <p:sldId id="3110" r:id="rId23"/>
    <p:sldId id="3112" r:id="rId24"/>
    <p:sldId id="3111" r:id="rId25"/>
    <p:sldId id="3118" r:id="rId26"/>
    <p:sldId id="3113" r:id="rId27"/>
    <p:sldId id="3114" r:id="rId28"/>
    <p:sldId id="3121" r:id="rId29"/>
    <p:sldId id="3122" r:id="rId30"/>
    <p:sldId id="2727" r:id="rId31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  <p15:guide id="3" orient="horz" pos="3133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18A75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8151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12" y="60"/>
      </p:cViewPr>
      <p:guideLst>
        <p:guide orient="horz" pos="3131"/>
        <p:guide pos="2146"/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321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82" y="0"/>
            <a:ext cx="2971321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248019-2B57-4E1A-8A8D-948FD0A5AB06}" type="datetimeFigureOut">
              <a:rPr lang="en-US"/>
              <a:pPr>
                <a:defRPr/>
              </a:pPr>
              <a:t>05-Mar-20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562"/>
            <a:ext cx="2971321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82" y="9448562"/>
            <a:ext cx="2971321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58EEAB-7E96-4F98-8B34-5E1117AC0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5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21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82" y="0"/>
            <a:ext cx="2971321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22" y="4725075"/>
            <a:ext cx="5487357" cy="447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562"/>
            <a:ext cx="2971321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82" y="9448562"/>
            <a:ext cx="2971321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C83C3F-2808-4D5B-B328-90BFA6B11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FC23A-E336-4A09-8577-663B5C2A3A51}" type="slidenum">
              <a:rPr lang="en-US"/>
              <a:pPr/>
              <a:t>28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want to learn a policy (what’s the solution?)</a:t>
            </a:r>
          </a:p>
          <a:p>
            <a:r>
              <a:rPr lang="en-US"/>
              <a:t>can we learn it using (un)supervised learning? why not?</a:t>
            </a:r>
          </a:p>
          <a:p>
            <a:r>
              <a:rPr lang="en-US"/>
              <a:t>so how do we learn it? any ideas?</a:t>
            </a:r>
          </a:p>
          <a:p>
            <a:r>
              <a:rPr lang="en-US"/>
              <a:t>let the robot explore the environment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6E87E-83EA-427F-91B8-55508DDD6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>
            <a:lvl1pPr>
              <a:defRPr sz="3000" b="1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53400" y="6629400"/>
            <a:ext cx="533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3A772-4146-44E3-8EAE-B3194EC96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 txBox="1">
            <a:spLocks noChangeArrowheads="1"/>
          </p:cNvSpPr>
          <p:nvPr userDrawn="1"/>
        </p:nvSpPr>
        <p:spPr bwMode="auto">
          <a:xfrm>
            <a:off x="533400" y="66294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73058-E126-4644-84E1-3DB2DEBA1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629400"/>
            <a:ext cx="7696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8FFDE-C46F-4762-9200-997B09195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0"/>
          <p:cNvSpPr txBox="1">
            <a:spLocks noChangeArrowheads="1"/>
          </p:cNvSpPr>
          <p:nvPr userDrawn="1"/>
        </p:nvSpPr>
        <p:spPr bwMode="auto">
          <a:xfrm>
            <a:off x="533400" y="66294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>
            <a:lvl1pPr>
              <a:defRPr sz="2800">
                <a:solidFill>
                  <a:srgbClr val="0000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B99D-1261-410B-8111-133727015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0"/>
          <p:cNvSpPr txBox="1">
            <a:spLocks noChangeArrowheads="1"/>
          </p:cNvSpPr>
          <p:nvPr userDrawn="1"/>
        </p:nvSpPr>
        <p:spPr bwMode="auto">
          <a:xfrm>
            <a:off x="533400" y="66294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C0659-B892-4B30-8BF3-EC96CD067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1447800" y="58674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629400"/>
            <a:ext cx="3048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22B4A-7BD6-4B07-AF14-BE168D0FF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C052D-E478-4C63-BF0D-CAEDCEE6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 txBox="1">
            <a:spLocks noChangeArrowheads="1"/>
          </p:cNvSpPr>
          <p:nvPr userDrawn="1"/>
        </p:nvSpPr>
        <p:spPr bwMode="auto">
          <a:xfrm>
            <a:off x="-685800" y="4419600"/>
            <a:ext cx="769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66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C06C6237-4A19-41E6-8E33-79D78ADAE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0" y="0"/>
            <a:ext cx="533400" cy="693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609600" y="762000"/>
            <a:ext cx="8305800" cy="182563"/>
            <a:chOff x="240" y="893"/>
            <a:chExt cx="5232" cy="115"/>
          </a:xfrm>
        </p:grpSpPr>
        <p:sp>
          <p:nvSpPr>
            <p:cNvPr id="1035" name="Rectangle 5"/>
            <p:cNvSpPr>
              <a:spLocks noChangeArrowheads="1"/>
            </p:cNvSpPr>
            <p:nvPr userDrawn="1"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6" name="Line 6"/>
            <p:cNvSpPr>
              <a:spLocks noChangeShapeType="1"/>
            </p:cNvSpPr>
            <p:nvPr userDrawn="1"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66294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609600" y="66294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93850"/>
            <a:ext cx="8020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2390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2104829"/>
            <a:ext cx="667702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4" y="3265880"/>
            <a:ext cx="64770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4371877"/>
            <a:ext cx="66960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</a:t>
            </a:r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2" y="990600"/>
            <a:ext cx="80772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1638"/>
            <a:ext cx="818197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52648"/>
            <a:ext cx="8181975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38" y="5029200"/>
            <a:ext cx="8150762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391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&amp;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1" y="1359134"/>
            <a:ext cx="83820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53" y="2568842"/>
            <a:ext cx="7610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 (MDP)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939851"/>
            <a:ext cx="83724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3067152"/>
            <a:ext cx="4762500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91039"/>
            <a:ext cx="216217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2543812"/>
            <a:ext cx="5362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Markov Decision </a:t>
            </a:r>
            <a:r>
              <a:rPr lang="en-US" sz="2400" dirty="0" smtClean="0"/>
              <a:t>Process : Shortest Path Problem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653273"/>
            <a:ext cx="421957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89948"/>
            <a:ext cx="675322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14800"/>
            <a:ext cx="8001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Learning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8229600" cy="3380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7" y="1904999"/>
            <a:ext cx="4393580" cy="3124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734" y="1856172"/>
            <a:ext cx="4029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66787"/>
            <a:ext cx="829627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80772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7" y="1905000"/>
            <a:ext cx="439358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7262"/>
            <a:ext cx="5105400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1501"/>
            <a:ext cx="3657600" cy="3546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12" y="2201501"/>
            <a:ext cx="4625122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7262"/>
            <a:ext cx="5105400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1501"/>
            <a:ext cx="3657600" cy="3546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161" y="2193993"/>
            <a:ext cx="4701322" cy="34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2" y="1025165"/>
            <a:ext cx="8203676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293757"/>
            <a:ext cx="7696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8" y="884500"/>
            <a:ext cx="9339486" cy="806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8" y="2913063"/>
            <a:ext cx="4600575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5" y="2231763"/>
            <a:ext cx="7606645" cy="221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322" y="3415534"/>
            <a:ext cx="4233912" cy="24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7113"/>
            <a:ext cx="81534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9" y="1654929"/>
            <a:ext cx="8229600" cy="44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8" y="914400"/>
            <a:ext cx="85344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72961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6696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36674"/>
            <a:ext cx="8276443" cy="44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20937"/>
            <a:ext cx="3952875" cy="285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8" y="1011337"/>
            <a:ext cx="7815012" cy="436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9" y="2162576"/>
            <a:ext cx="8275821" cy="730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95582"/>
            <a:ext cx="2371725" cy="2674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33" y="2893058"/>
            <a:ext cx="66770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742368"/>
            <a:ext cx="2895600" cy="263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807" y="3795582"/>
            <a:ext cx="2767593" cy="2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7113"/>
            <a:ext cx="81534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9" y="1616076"/>
            <a:ext cx="8229600" cy="44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597642" cy="136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9574"/>
            <a:ext cx="7391400" cy="65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7" y="3619399"/>
            <a:ext cx="3007040" cy="223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1" y="3962399"/>
            <a:ext cx="2238872" cy="223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481" y="3628531"/>
            <a:ext cx="2767593" cy="2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542422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6" y="2423532"/>
            <a:ext cx="8185261" cy="776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2" y="4114800"/>
            <a:ext cx="2967053" cy="207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36" y="4092043"/>
            <a:ext cx="2315991" cy="2120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23359"/>
            <a:ext cx="2767593" cy="2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Robot in a room</a:t>
            </a:r>
            <a:endParaRPr lang="en-US"/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20697"/>
              </p:ext>
            </p:extLst>
          </p:nvPr>
        </p:nvGraphicFramePr>
        <p:xfrm>
          <a:off x="685800" y="1143000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4903788" y="1293812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sz="1800" dirty="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719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52400" y="4038599"/>
            <a:ext cx="8610600" cy="2420937"/>
          </a:xfrm>
          <a:noFill/>
          <a:ln/>
        </p:spPr>
        <p:txBody>
          <a:bodyPr/>
          <a:lstStyle/>
          <a:p>
            <a:r>
              <a:rPr lang="en-US" sz="2800" dirty="0"/>
              <a:t>reward +1 at [4,3], -1 at [4,2]</a:t>
            </a:r>
          </a:p>
          <a:p>
            <a:r>
              <a:rPr lang="en-US" sz="2800" dirty="0"/>
              <a:t>reward -0.04 for each step</a:t>
            </a:r>
          </a:p>
          <a:p>
            <a:endParaRPr lang="en-US" sz="2800" dirty="0"/>
          </a:p>
          <a:p>
            <a:r>
              <a:rPr lang="en-US" sz="2800" dirty="0"/>
              <a:t>what’s the strategy to achieve max reward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6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Resource allocation in datacenters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Hybrid Reinforcement Learning Approach to Autonomic Resource </a:t>
            </a:r>
            <a:r>
              <a:rPr lang="en-US" dirty="0" smtClean="0"/>
              <a:t>Allocation 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914400" y="3200400"/>
            <a:ext cx="685800" cy="11430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52600" y="3200400"/>
            <a:ext cx="685800" cy="11430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590800" y="3200400"/>
            <a:ext cx="685800" cy="11430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429000" y="3200400"/>
            <a:ext cx="685800" cy="11430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4267200" y="3200400"/>
            <a:ext cx="685800" cy="11430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5105400" y="3200400"/>
            <a:ext cx="685800" cy="11430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5943600" y="3200400"/>
            <a:ext cx="685800" cy="1143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781800" y="3200400"/>
            <a:ext cx="685800" cy="1143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7620000" y="3200400"/>
            <a:ext cx="685800" cy="1143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3429000" y="2133600"/>
            <a:ext cx="22860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/>
              <a:t>loadbalancer</a:t>
            </a:r>
          </a:p>
        </p:txBody>
      </p:sp>
      <p:sp>
        <p:nvSpPr>
          <p:cNvPr id="114702" name="AutoShape 14"/>
          <p:cNvSpPr>
            <a:spLocks noChangeArrowheads="1"/>
          </p:cNvSpPr>
          <p:nvPr/>
        </p:nvSpPr>
        <p:spPr bwMode="auto">
          <a:xfrm>
            <a:off x="4343400" y="12192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2895600" y="24384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H="1">
            <a:off x="4572000" y="2438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4572000" y="2438400"/>
            <a:ext cx="2286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AutoShape 19"/>
          <p:cNvSpPr>
            <a:spLocks/>
          </p:cNvSpPr>
          <p:nvPr/>
        </p:nvSpPr>
        <p:spPr bwMode="auto">
          <a:xfrm rot="-5400000">
            <a:off x="1562100" y="3763963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990600" y="4648200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application A</a:t>
            </a:r>
          </a:p>
        </p:txBody>
      </p:sp>
      <p:sp>
        <p:nvSpPr>
          <p:cNvPr id="114709" name="AutoShape 21"/>
          <p:cNvSpPr>
            <a:spLocks/>
          </p:cNvSpPr>
          <p:nvPr/>
        </p:nvSpPr>
        <p:spPr bwMode="auto">
          <a:xfrm rot="-5400000">
            <a:off x="4076700" y="2933700"/>
            <a:ext cx="228600" cy="3200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529013" y="4656138"/>
            <a:ext cx="1347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application B</a:t>
            </a:r>
          </a:p>
        </p:txBody>
      </p:sp>
      <p:sp>
        <p:nvSpPr>
          <p:cNvPr id="114711" name="AutoShape 23"/>
          <p:cNvSpPr>
            <a:spLocks/>
          </p:cNvSpPr>
          <p:nvPr/>
        </p:nvSpPr>
        <p:spPr bwMode="auto">
          <a:xfrm rot="-5400000">
            <a:off x="7010400" y="3360738"/>
            <a:ext cx="228600" cy="2362200"/>
          </a:xfrm>
          <a:prstGeom prst="leftBrace">
            <a:avLst>
              <a:gd name="adj1" fmla="val 8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6424613" y="4664075"/>
            <a:ext cx="135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application C</a:t>
            </a:r>
          </a:p>
        </p:txBody>
      </p:sp>
    </p:spTree>
    <p:extLst>
      <p:ext uri="{BB962C8B-B14F-4D97-AF65-F5344CB8AC3E}">
        <p14:creationId xmlns:p14="http://schemas.microsoft.com/office/powerpoint/2010/main" val="38929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with An Analogy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838200"/>
            <a:ext cx="826135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67600" y="6400800"/>
            <a:ext cx="10668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81D3DEB-7D9C-459C-A694-17D828FD7B0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300" dirty="0" smtClean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800" dirty="0" smtClean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800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800" dirty="0" smtClean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3800" dirty="0" smtClean="0"/>
              <a:t>Thank You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013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with 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8" y="858625"/>
            <a:ext cx="8343900" cy="40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6" y="878043"/>
            <a:ext cx="8065168" cy="38826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9606" y="54769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Reinforcement Learning with An Analogy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982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9606" y="54769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Reinforcement Learning with An Analogy</a:t>
            </a:r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5" y="838200"/>
            <a:ext cx="7419975" cy="35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583356"/>
            <a:ext cx="7915275" cy="33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Process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240" y="1323975"/>
            <a:ext cx="1819275" cy="4152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6" y="2971800"/>
            <a:ext cx="1304925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590800"/>
            <a:ext cx="146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Reinforcement Learning </a:t>
            </a:r>
            <a:r>
              <a:rPr lang="en-US" sz="2400" dirty="0" smtClean="0"/>
              <a:t>Process : Counter Strike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3A772-4146-44E3-8EAE-B3194EC961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4265"/>
            <a:ext cx="3200400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524000"/>
            <a:ext cx="4686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42014</TotalTime>
  <Words>248</Words>
  <Application>Microsoft Office PowerPoint</Application>
  <PresentationFormat>On-screen Show (4:3)</PresentationFormat>
  <Paragraphs>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Verdana</vt:lpstr>
      <vt:lpstr>Wingdings</vt:lpstr>
      <vt:lpstr>Watermark</vt:lpstr>
      <vt:lpstr>Types of Machine Learning </vt:lpstr>
      <vt:lpstr>Reinforcement Learning </vt:lpstr>
      <vt:lpstr>Reinforcement Learning with An Analogy</vt:lpstr>
      <vt:lpstr>Reinforcement Learning with An Analogy</vt:lpstr>
      <vt:lpstr>PowerPoint Presentation</vt:lpstr>
      <vt:lpstr>PowerPoint Presentation</vt:lpstr>
      <vt:lpstr>Reinforcement Learning Process</vt:lpstr>
      <vt:lpstr>Reinforcement Learning Process</vt:lpstr>
      <vt:lpstr>Reinforcement Learning Process : Counter Strike </vt:lpstr>
      <vt:lpstr>Reinforcement Learning Definitions </vt:lpstr>
      <vt:lpstr>Reinforcement Learning Definitions </vt:lpstr>
      <vt:lpstr>Reward Maximization</vt:lpstr>
      <vt:lpstr>Exploitation &amp; Exploration</vt:lpstr>
      <vt:lpstr>Markov Decision Process (MDP)</vt:lpstr>
      <vt:lpstr>Markov Decision Process : Shortest Path Problem </vt:lpstr>
      <vt:lpstr>Q Learning Algorithm 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Q Learning Algorithm</vt:lpstr>
      <vt:lpstr>Robot in a room</vt:lpstr>
      <vt:lpstr>Resource allocation in datacenters</vt:lpstr>
      <vt:lpstr>PowerPoint Presentation</vt:lpstr>
    </vt:vector>
  </TitlesOfParts>
  <Company>CITC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AmitSir</dc:creator>
  <cp:lastModifiedBy>admin</cp:lastModifiedBy>
  <cp:revision>2916</cp:revision>
  <cp:lastPrinted>2015-04-18T10:47:58Z</cp:lastPrinted>
  <dcterms:created xsi:type="dcterms:W3CDTF">2010-06-14T09:35:14Z</dcterms:created>
  <dcterms:modified xsi:type="dcterms:W3CDTF">2020-03-05T06:31:03Z</dcterms:modified>
</cp:coreProperties>
</file>