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8C51-0AFF-4351-9A3B-6CB9B64D2733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01081-49D3-470F-8BF8-F2B192902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50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01081-49D3-470F-8BF8-F2B1929027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6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0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2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2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7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9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3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5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6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7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 in PROLOG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17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of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?reverse([1,2,3,4],L).</a:t>
            </a:r>
          </a:p>
          <a:p>
            <a:endParaRPr lang="en-US" dirty="0" smtClean="0"/>
          </a:p>
          <a:p>
            <a:r>
              <a:rPr lang="en-US" dirty="0" smtClean="0"/>
              <a:t>?reverse(L,[1,2,3,4]).</a:t>
            </a:r>
          </a:p>
          <a:p>
            <a:endParaRPr lang="en-US" dirty="0" smtClean="0"/>
          </a:p>
          <a:p>
            <a:r>
              <a:rPr lang="en-US" dirty="0" smtClean="0"/>
              <a:t>?reverse([[</a:t>
            </a:r>
            <a:r>
              <a:rPr lang="en-US" dirty="0" err="1" smtClean="0"/>
              <a:t>dog,cat</a:t>
            </a:r>
            <a:r>
              <a:rPr lang="en-US" dirty="0" smtClean="0"/>
              <a:t>],[1,2],[</a:t>
            </a:r>
            <a:r>
              <a:rPr lang="en-US" dirty="0" err="1" smtClean="0"/>
              <a:t>bird,mouse</a:t>
            </a:r>
            <a:r>
              <a:rPr lang="en-US" dirty="0" smtClean="0"/>
              <a:t>],[3,4,5,6]],L).</a:t>
            </a:r>
          </a:p>
          <a:p>
            <a:endParaRPr lang="en-US" dirty="0" smtClean="0"/>
          </a:p>
          <a:p>
            <a:r>
              <a:rPr lang="en-US" dirty="0" smtClean="0"/>
              <a:t>?reverse([1,2,3,4],[4,3,2,1]).</a:t>
            </a:r>
          </a:p>
          <a:p>
            <a:endParaRPr lang="en-US" dirty="0" smtClean="0"/>
          </a:p>
          <a:p>
            <a:r>
              <a:rPr lang="en-US" dirty="0" smtClean="0"/>
              <a:t>?reverse([1,2,3,4],[3,2,1]).L).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7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in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del(X,[X|T],T).</a:t>
            </a:r>
          </a:p>
          <a:p>
            <a:pPr marL="0" indent="0">
              <a:buNone/>
            </a:pPr>
            <a:r>
              <a:rPr lang="en-US" dirty="0" smtClean="0"/>
              <a:t>del(X,[H|T],[H|T1]):-</a:t>
            </a:r>
          </a:p>
          <a:p>
            <a:pPr marL="0" indent="0">
              <a:buNone/>
            </a:pPr>
            <a:r>
              <a:rPr lang="en-US" dirty="0" smtClean="0"/>
              <a:t>del(X,T,T1).</a:t>
            </a:r>
          </a:p>
          <a:p>
            <a:pPr marL="0" indent="0">
              <a:buNone/>
            </a:pPr>
            <a:r>
              <a:rPr lang="en-US" dirty="0" smtClean="0"/>
              <a:t>? del(1,[1,2,3,4,5],X).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1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 in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?-append([],[1,2,3],L).</a:t>
            </a:r>
          </a:p>
          <a:p>
            <a:endParaRPr lang="en-US" dirty="0" smtClean="0"/>
          </a:p>
          <a:p>
            <a:r>
              <a:rPr lang="en-US" dirty="0" smtClean="0"/>
              <a:t>?-append([[</a:t>
            </a:r>
            <a:r>
              <a:rPr lang="en-US" dirty="0" err="1" smtClean="0"/>
              <a:t>a,b,c</a:t>
            </a:r>
            <a:r>
              <a:rPr lang="en-US" dirty="0" smtClean="0"/>
              <a:t>],</a:t>
            </a:r>
            <a:r>
              <a:rPr lang="en-US" dirty="0" err="1" smtClean="0"/>
              <a:t>d,e,f</a:t>
            </a:r>
            <a:r>
              <a:rPr lang="en-US" dirty="0" smtClean="0"/>
              <a:t>],[</a:t>
            </a:r>
            <a:r>
              <a:rPr lang="en-US" dirty="0" err="1" smtClean="0"/>
              <a:t>g,h</a:t>
            </a:r>
            <a:r>
              <a:rPr lang="en-US" dirty="0" smtClean="0"/>
              <a:t>,[</a:t>
            </a:r>
            <a:r>
              <a:rPr lang="en-US" dirty="0" err="1" smtClean="0"/>
              <a:t>i,j,k</a:t>
            </a:r>
            <a:r>
              <a:rPr lang="en-US" dirty="0" smtClean="0"/>
              <a:t>]],L).</a:t>
            </a:r>
          </a:p>
          <a:p>
            <a:endParaRPr lang="en-US" dirty="0" smtClean="0"/>
          </a:p>
          <a:p>
            <a:r>
              <a:rPr lang="en-US" dirty="0" smtClean="0"/>
              <a:t>?-append(L1,L2,[1,2,3,4,5]).(backtracking)</a:t>
            </a:r>
          </a:p>
          <a:p>
            <a:endParaRPr lang="en-US" dirty="0" smtClean="0"/>
          </a:p>
          <a:p>
            <a:r>
              <a:rPr lang="en-US" dirty="0" smtClean="0"/>
              <a:t>?-append(X,[Y|Z],[1,2,3,4,5,6]).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5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is_permutation</a:t>
            </a:r>
            <a:r>
              <a:rPr lang="en-US" dirty="0" smtClean="0"/>
              <a:t>(</a:t>
            </a:r>
            <a:r>
              <a:rPr lang="en-US" dirty="0" err="1" smtClean="0"/>
              <a:t>Xs</a:t>
            </a:r>
            <a:r>
              <a:rPr lang="en-US" dirty="0" smtClean="0"/>
              <a:t>, </a:t>
            </a:r>
            <a:r>
              <a:rPr lang="en-US" dirty="0" err="1" smtClean="0"/>
              <a:t>Ys</a:t>
            </a:r>
            <a:r>
              <a:rPr lang="en-US" dirty="0" smtClean="0"/>
              <a:t>) :-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msort</a:t>
            </a:r>
            <a:r>
              <a:rPr lang="en-US" dirty="0" smtClean="0"/>
              <a:t>(</a:t>
            </a:r>
            <a:r>
              <a:rPr lang="en-US" dirty="0" err="1" smtClean="0"/>
              <a:t>Xs</a:t>
            </a:r>
            <a:r>
              <a:rPr lang="en-US" dirty="0" smtClean="0"/>
              <a:t>, Sorted),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msort</a:t>
            </a:r>
            <a:r>
              <a:rPr lang="en-US" dirty="0" smtClean="0"/>
              <a:t>(</a:t>
            </a:r>
            <a:r>
              <a:rPr lang="en-US" dirty="0" err="1" smtClean="0"/>
              <a:t>Ys</a:t>
            </a:r>
            <a:r>
              <a:rPr lang="en-US" dirty="0" smtClean="0"/>
              <a:t>, Sorted).</a:t>
            </a:r>
          </a:p>
          <a:p>
            <a:pPr marL="0" indent="0">
              <a:buNone/>
            </a:pPr>
            <a:r>
              <a:rPr lang="fr-FR" dirty="0" smtClean="0"/>
              <a:t>?-permutation([1,2], [X,Y]).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?-permutation([1,2,3], [X,Y,Z]).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1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element in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add(X, L, [X|L]).</a:t>
            </a:r>
          </a:p>
          <a:p>
            <a:pPr marL="0" indent="0">
              <a:buNone/>
            </a:pPr>
            <a:r>
              <a:rPr lang="en-US" dirty="0" err="1" smtClean="0"/>
              <a:t>add_list</a:t>
            </a:r>
            <a:r>
              <a:rPr lang="en-US" dirty="0" smtClean="0"/>
              <a:t>([], L, L).</a:t>
            </a:r>
          </a:p>
          <a:p>
            <a:pPr marL="0" indent="0">
              <a:buNone/>
            </a:pPr>
            <a:r>
              <a:rPr lang="en-US" dirty="0" err="1" smtClean="0"/>
              <a:t>add_list</a:t>
            </a:r>
            <a:r>
              <a:rPr lang="en-US" dirty="0" smtClean="0"/>
              <a:t>([H|T], L, L1) :- add(H, L2, L1), </a:t>
            </a:r>
            <a:r>
              <a:rPr lang="en-US" dirty="0" err="1" smtClean="0"/>
              <a:t>add_list</a:t>
            </a:r>
            <a:r>
              <a:rPr lang="en-US" dirty="0" smtClean="0"/>
              <a:t>(T, L, L2).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?- </a:t>
            </a:r>
            <a:r>
              <a:rPr lang="en-US" dirty="0" err="1" smtClean="0"/>
              <a:t>add_list</a:t>
            </a:r>
            <a:r>
              <a:rPr lang="en-US" dirty="0" smtClean="0"/>
              <a:t>([1,2,3],X,A).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? -</a:t>
            </a:r>
            <a:r>
              <a:rPr lang="en-US" dirty="0" err="1" smtClean="0"/>
              <a:t>add_list</a:t>
            </a:r>
            <a:r>
              <a:rPr lang="en-US" dirty="0" smtClean="0"/>
              <a:t>([1,2,3],X,A), </a:t>
            </a:r>
            <a:r>
              <a:rPr lang="en-US" dirty="0" err="1" smtClean="0"/>
              <a:t>writeln</a:t>
            </a:r>
            <a:r>
              <a:rPr lang="en-US" dirty="0" smtClean="0"/>
              <a:t>(A-X), </a:t>
            </a:r>
            <a:r>
              <a:rPr lang="en-US" dirty="0" err="1" smtClean="0"/>
              <a:t>add_list</a:t>
            </a:r>
            <a:r>
              <a:rPr lang="en-US" dirty="0" smtClean="0"/>
              <a:t>([4,5],Y,X).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?-</a:t>
            </a:r>
            <a:r>
              <a:rPr lang="en-US" dirty="0" err="1" smtClean="0"/>
              <a:t>add_list</a:t>
            </a:r>
            <a:r>
              <a:rPr lang="en-US" dirty="0" smtClean="0"/>
              <a:t>([1,2,3],X,A), </a:t>
            </a:r>
            <a:r>
              <a:rPr lang="en-US" dirty="0" err="1" smtClean="0"/>
              <a:t>writeln</a:t>
            </a:r>
            <a:r>
              <a:rPr lang="en-US" smtClean="0"/>
              <a:t>(A-X),add_list</a:t>
            </a:r>
            <a:r>
              <a:rPr lang="en-US" dirty="0" smtClean="0"/>
              <a:t>([4,5],Y,X),Y=[].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6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data as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Prolog provides a very flexible type of data object called list.</a:t>
            </a:r>
          </a:p>
          <a:p>
            <a:r>
              <a:rPr lang="en-US" dirty="0" smtClean="0"/>
              <a:t>Lists are written as a sequence of values, known as list elements, separated by commas and enclosed in square brackets.</a:t>
            </a:r>
          </a:p>
          <a:p>
            <a:r>
              <a:rPr lang="en-US" dirty="0" smtClean="0"/>
              <a:t>Example : [Dog, Cat, Fish, Human]</a:t>
            </a:r>
          </a:p>
          <a:p>
            <a:r>
              <a:rPr lang="en-US" dirty="0" smtClean="0"/>
              <a:t>Lists can have any number of elements, including zero.</a:t>
            </a:r>
          </a:p>
        </p:txBody>
      </p:sp>
    </p:spTree>
    <p:extLst>
      <p:ext uri="{BB962C8B-B14F-4D97-AF65-F5344CB8AC3E}">
        <p14:creationId xmlns:p14="http://schemas.microsoft.com/office/powerpoint/2010/main" val="21272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list with no elements is known as the empty list and is written as [].</a:t>
            </a:r>
          </a:p>
          <a:p>
            <a:r>
              <a:rPr lang="en-US" dirty="0" smtClean="0"/>
              <a:t>For non-empty lists, the first element is known as </a:t>
            </a:r>
            <a:r>
              <a:rPr lang="en-US" b="1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list remaining after the first element is called </a:t>
            </a:r>
            <a:r>
              <a:rPr lang="en-US" b="1" dirty="0" smtClean="0">
                <a:solidFill>
                  <a:srgbClr val="FF0000"/>
                </a:solidFill>
              </a:rPr>
              <a:t>TAIL.</a:t>
            </a:r>
          </a:p>
          <a:p>
            <a:r>
              <a:rPr lang="en-US" dirty="0" smtClean="0"/>
              <a:t>For example head of the list is the atom Dog and tail is the list [Cat, Fish, Human]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9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List in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?-X=</a:t>
            </a:r>
            <a:r>
              <a:rPr lang="en-US" dirty="0" err="1" smtClean="0"/>
              <a:t>alpha,Y</a:t>
            </a:r>
            <a:r>
              <a:rPr lang="en-US" dirty="0" smtClean="0"/>
              <a:t>=27,Z=[</a:t>
            </a:r>
            <a:r>
              <a:rPr lang="en-US" dirty="0" err="1" smtClean="0"/>
              <a:t>alpha,beta</a:t>
            </a:r>
            <a:r>
              <a:rPr lang="en-US" dirty="0" smtClean="0"/>
              <a:t>],write('List is: '),write([X,Y,Z]),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need an alternative way of representing a list in prolog clause that does not make any commitment to the number of elements it will have when the clause is used.</a:t>
            </a:r>
          </a:p>
          <a:p>
            <a:r>
              <a:rPr lang="en-US" dirty="0" smtClean="0"/>
              <a:t>This is provided by the ‘cons’(standing for list constructor) notation</a:t>
            </a:r>
          </a:p>
          <a:p>
            <a:r>
              <a:rPr lang="en-US" dirty="0" smtClean="0"/>
              <a:t>Vertical bar character | is used to denoted cons.</a:t>
            </a:r>
          </a:p>
          <a:p>
            <a:r>
              <a:rPr lang="en-US" dirty="0" smtClean="0"/>
              <a:t>It is known as the cons character.</a:t>
            </a:r>
          </a:p>
        </p:txBody>
      </p:sp>
    </p:spTree>
    <p:extLst>
      <p:ext uri="{BB962C8B-B14F-4D97-AF65-F5344CB8AC3E}">
        <p14:creationId xmlns:p14="http://schemas.microsoft.com/office/powerpoint/2010/main" val="171747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?-write([alpha|[</a:t>
            </a:r>
            <a:r>
              <a:rPr lang="en-US" dirty="0" err="1" smtClean="0"/>
              <a:t>beta,gamma,delta</a:t>
            </a:r>
            <a:r>
              <a:rPr lang="en-US" dirty="0" smtClean="0"/>
              <a:t>]]),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? -write([</a:t>
            </a:r>
            <a:r>
              <a:rPr lang="en-US" dirty="0" err="1" smtClean="0"/>
              <a:t>alpha,beta,gamma</a:t>
            </a:r>
            <a:r>
              <a:rPr lang="en-US" dirty="0" smtClean="0"/>
              <a:t>|[delta]]),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?- write([</a:t>
            </a:r>
            <a:r>
              <a:rPr lang="en-US" dirty="0" err="1" smtClean="0"/>
              <a:t>alpha,beta,gamma,delta</a:t>
            </a:r>
            <a:r>
              <a:rPr lang="en-US" dirty="0" smtClean="0"/>
              <a:t>|[]]),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?-write([</a:t>
            </a:r>
            <a:r>
              <a:rPr lang="en-US" dirty="0" err="1" smtClean="0"/>
              <a:t>alpha,beta</a:t>
            </a:r>
            <a:r>
              <a:rPr lang="en-US" dirty="0" smtClean="0"/>
              <a:t>|[</a:t>
            </a:r>
            <a:r>
              <a:rPr lang="en-US" dirty="0" err="1" smtClean="0"/>
              <a:t>gamma,delta</a:t>
            </a:r>
            <a:r>
              <a:rPr lang="en-US" dirty="0" smtClean="0"/>
              <a:t>]]),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?-write([</a:t>
            </a:r>
            <a:r>
              <a:rPr lang="en-US" dirty="0" err="1" smtClean="0"/>
              <a:t>alpha,beta</a:t>
            </a:r>
            <a:r>
              <a:rPr lang="en-US" dirty="0" smtClean="0"/>
              <a:t>|[gamma|[delta|[]]]]),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?-L=[</a:t>
            </a:r>
            <a:r>
              <a:rPr lang="en-US" dirty="0" err="1" smtClean="0"/>
              <a:t>red,blue,green,yellow</a:t>
            </a:r>
            <a:r>
              <a:rPr lang="en-US" dirty="0" smtClean="0"/>
              <a:t>],write([</a:t>
            </a:r>
            <a:r>
              <a:rPr lang="en-US" dirty="0" err="1" smtClean="0"/>
              <a:t>brown|L</a:t>
            </a:r>
            <a:r>
              <a:rPr lang="en-US" dirty="0" smtClean="0"/>
              <a:t>]),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?-write('Type a list'),read(L),L1=[</a:t>
            </a:r>
            <a:r>
              <a:rPr lang="en-US" dirty="0" err="1" smtClean="0"/>
              <a:t>start|L</a:t>
            </a:r>
            <a:r>
              <a:rPr lang="en-US" dirty="0" smtClean="0"/>
              <a:t>],write('New list is '),write(L1),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5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Writeall</a:t>
            </a:r>
            <a:r>
              <a:rPr lang="en-US" dirty="0" smtClean="0"/>
              <a:t>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writeall</a:t>
            </a:r>
            <a:r>
              <a:rPr lang="en-US" dirty="0" smtClean="0"/>
              <a:t>([]).</a:t>
            </a:r>
          </a:p>
          <a:p>
            <a:r>
              <a:rPr lang="en-US" dirty="0" err="1" smtClean="0"/>
              <a:t>writeall</a:t>
            </a:r>
            <a:r>
              <a:rPr lang="en-US" dirty="0" smtClean="0"/>
              <a:t>([A|L]):- write(A),</a:t>
            </a:r>
            <a:r>
              <a:rPr lang="en-US" dirty="0" err="1" smtClean="0"/>
              <a:t>nl,writeall</a:t>
            </a:r>
            <a:r>
              <a:rPr lang="en-US" dirty="0" smtClean="0"/>
              <a:t>(L).</a:t>
            </a:r>
          </a:p>
          <a:p>
            <a:r>
              <a:rPr lang="en-US" dirty="0" smtClean="0"/>
              <a:t>?-</a:t>
            </a:r>
            <a:r>
              <a:rPr lang="en-US" dirty="0" err="1" smtClean="0"/>
              <a:t>writeall</a:t>
            </a:r>
            <a:r>
              <a:rPr lang="en-US" dirty="0" smtClean="0"/>
              <a:t>([</a:t>
            </a:r>
            <a:r>
              <a:rPr lang="en-US" dirty="0" err="1" smtClean="0"/>
              <a:t>alpha,'this</a:t>
            </a:r>
            <a:r>
              <a:rPr lang="en-US" dirty="0" smtClean="0"/>
              <a:t> is a string',20,[</a:t>
            </a:r>
            <a:r>
              <a:rPr lang="en-US" dirty="0" err="1" smtClean="0"/>
              <a:t>a,b,c</a:t>
            </a:r>
            <a:r>
              <a:rPr lang="en-US" dirty="0" smtClean="0"/>
              <a:t>]]).</a:t>
            </a:r>
          </a:p>
          <a:p>
            <a:r>
              <a:rPr lang="en-US" dirty="0" smtClean="0"/>
              <a:t>The first clause of </a:t>
            </a:r>
            <a:r>
              <a:rPr lang="en-US" dirty="0" err="1" smtClean="0"/>
              <a:t>writeall</a:t>
            </a:r>
            <a:r>
              <a:rPr lang="en-US" dirty="0" smtClean="0"/>
              <a:t> ensures that evaluation terminates when no further elements of the list remain o be output.</a:t>
            </a:r>
          </a:p>
          <a:p>
            <a:r>
              <a:rPr lang="en-US" dirty="0" smtClean="0"/>
              <a:t>The second clause </a:t>
            </a:r>
            <a:r>
              <a:rPr lang="en-US" dirty="0" err="1" smtClean="0"/>
              <a:t>writeall</a:t>
            </a:r>
            <a:r>
              <a:rPr lang="en-US" dirty="0" smtClean="0"/>
              <a:t> separates a list into head A and tail L, write out A and then a newline, then calls itself again recursively.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an element in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replace([A|L],[</a:t>
            </a:r>
            <a:r>
              <a:rPr lang="en-US" dirty="0" err="1" smtClean="0"/>
              <a:t>first|L</a:t>
            </a:r>
            <a:r>
              <a:rPr lang="en-US" dirty="0" smtClean="0"/>
              <a:t>]).</a:t>
            </a:r>
          </a:p>
          <a:p>
            <a:r>
              <a:rPr lang="en-US" dirty="0" smtClean="0"/>
              <a:t>?-replace([1,2,3,4,5],L).</a:t>
            </a:r>
          </a:p>
          <a:p>
            <a:endParaRPr lang="en-US" dirty="0" smtClean="0"/>
          </a:p>
          <a:p>
            <a:r>
              <a:rPr lang="en-US" dirty="0" smtClean="0"/>
              <a:t>?-  replace([[</a:t>
            </a:r>
            <a:r>
              <a:rPr lang="en-US" dirty="0" err="1" smtClean="0"/>
              <a:t>a,b,c</a:t>
            </a:r>
            <a:r>
              <a:rPr lang="en-US" dirty="0" smtClean="0"/>
              <a:t>],[</a:t>
            </a:r>
            <a:r>
              <a:rPr lang="en-US" dirty="0" err="1" smtClean="0"/>
              <a:t>d,e,f</a:t>
            </a:r>
            <a:r>
              <a:rPr lang="en-US" dirty="0" smtClean="0"/>
              <a:t>],[</a:t>
            </a:r>
            <a:r>
              <a:rPr lang="en-US" dirty="0" err="1" smtClean="0"/>
              <a:t>g,h,i</a:t>
            </a:r>
            <a:r>
              <a:rPr lang="en-US" dirty="0" smtClean="0"/>
              <a:t>]],L).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0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in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?-member(a,[</a:t>
            </a:r>
            <a:r>
              <a:rPr lang="en-US" dirty="0" err="1" smtClean="0"/>
              <a:t>a,b,c</a:t>
            </a:r>
            <a:r>
              <a:rPr lang="en-US" dirty="0" smtClean="0"/>
              <a:t>]).</a:t>
            </a:r>
          </a:p>
          <a:p>
            <a:endParaRPr lang="en-US" dirty="0" smtClean="0"/>
          </a:p>
          <a:p>
            <a:r>
              <a:rPr lang="en-US" dirty="0" smtClean="0"/>
              <a:t>?- member(</a:t>
            </a:r>
            <a:r>
              <a:rPr lang="en-US" dirty="0" err="1" smtClean="0"/>
              <a:t>mypred</a:t>
            </a:r>
            <a:r>
              <a:rPr lang="en-US" dirty="0" smtClean="0"/>
              <a:t>(</a:t>
            </a:r>
            <a:r>
              <a:rPr lang="en-US" dirty="0" err="1" smtClean="0"/>
              <a:t>a,b,c</a:t>
            </a:r>
            <a:r>
              <a:rPr lang="en-US" dirty="0" smtClean="0"/>
              <a:t>),[</a:t>
            </a:r>
            <a:r>
              <a:rPr lang="en-US" dirty="0" err="1" smtClean="0"/>
              <a:t>q,r,s,mypred</a:t>
            </a:r>
            <a:r>
              <a:rPr lang="en-US" dirty="0" smtClean="0"/>
              <a:t>(</a:t>
            </a:r>
            <a:r>
              <a:rPr lang="en-US" dirty="0" err="1" smtClean="0"/>
              <a:t>a,b,c</a:t>
            </a:r>
            <a:r>
              <a:rPr lang="en-US" dirty="0" smtClean="0"/>
              <a:t>),w]).</a:t>
            </a:r>
          </a:p>
          <a:p>
            <a:endParaRPr lang="en-US" dirty="0" smtClean="0"/>
          </a:p>
          <a:p>
            <a:r>
              <a:rPr lang="en-US" dirty="0" smtClean="0"/>
              <a:t>?- member(x,[]).</a:t>
            </a:r>
          </a:p>
          <a:p>
            <a:endParaRPr lang="en-US" dirty="0" smtClean="0"/>
          </a:p>
          <a:p>
            <a:r>
              <a:rPr lang="en-US" dirty="0" smtClean="0"/>
              <a:t>?-member([1,2,3],[</a:t>
            </a:r>
            <a:r>
              <a:rPr lang="en-US" dirty="0" err="1" smtClean="0"/>
              <a:t>a,b</a:t>
            </a:r>
            <a:r>
              <a:rPr lang="en-US" dirty="0" smtClean="0"/>
              <a:t>,[1,2,3],c]).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?- member(X,[</a:t>
            </a:r>
            <a:r>
              <a:rPr lang="en-US" dirty="0" err="1" smtClean="0"/>
              <a:t>a,b,c</a:t>
            </a:r>
            <a:r>
              <a:rPr lang="en-US" dirty="0" smtClean="0"/>
              <a:t>]).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5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?-length([</a:t>
            </a:r>
            <a:r>
              <a:rPr lang="en-US" dirty="0" err="1" smtClean="0"/>
              <a:t>a,b,c,d</a:t>
            </a:r>
            <a:r>
              <a:rPr lang="en-US" dirty="0" smtClean="0"/>
              <a:t>],X).</a:t>
            </a:r>
          </a:p>
          <a:p>
            <a:endParaRPr lang="en-US" dirty="0" smtClean="0"/>
          </a:p>
          <a:p>
            <a:r>
              <a:rPr lang="en-US" dirty="0" smtClean="0"/>
              <a:t>?-length([[</a:t>
            </a:r>
            <a:r>
              <a:rPr lang="en-US" dirty="0" err="1" smtClean="0"/>
              <a:t>a,b,c</a:t>
            </a:r>
            <a:r>
              <a:rPr lang="en-US" dirty="0" smtClean="0"/>
              <a:t>],[</a:t>
            </a:r>
            <a:r>
              <a:rPr lang="en-US" dirty="0" err="1" smtClean="0"/>
              <a:t>d,e,f</a:t>
            </a:r>
            <a:r>
              <a:rPr lang="en-US" dirty="0" smtClean="0"/>
              <a:t>],[</a:t>
            </a:r>
            <a:r>
              <a:rPr lang="en-US" dirty="0" err="1" smtClean="0"/>
              <a:t>g,h,i</a:t>
            </a:r>
            <a:r>
              <a:rPr lang="en-US" dirty="0" smtClean="0"/>
              <a:t>]],L).</a:t>
            </a:r>
          </a:p>
          <a:p>
            <a:endParaRPr lang="en-US" dirty="0" smtClean="0"/>
          </a:p>
          <a:p>
            <a:r>
              <a:rPr lang="en-US" dirty="0" smtClean="0"/>
              <a:t>?-length([],L).</a:t>
            </a:r>
          </a:p>
          <a:p>
            <a:endParaRPr lang="en-US" dirty="0" smtClean="0"/>
          </a:p>
          <a:p>
            <a:r>
              <a:rPr lang="en-US" dirty="0" smtClean="0"/>
              <a:t>?-length([</a:t>
            </a:r>
            <a:r>
              <a:rPr lang="en-US" dirty="0" err="1" smtClean="0"/>
              <a:t>a,b,c</a:t>
            </a:r>
            <a:r>
              <a:rPr lang="en-US" dirty="0" smtClean="0"/>
              <a:t>],3).</a:t>
            </a:r>
          </a:p>
          <a:p>
            <a:endParaRPr lang="en-US" dirty="0" smtClean="0"/>
          </a:p>
          <a:p>
            <a:r>
              <a:rPr lang="en-US" dirty="0" smtClean="0"/>
              <a:t>?-length([</a:t>
            </a:r>
            <a:r>
              <a:rPr lang="en-US" dirty="0" err="1" smtClean="0"/>
              <a:t>a,b,c</a:t>
            </a:r>
            <a:r>
              <a:rPr lang="en-US" dirty="0" smtClean="0"/>
              <a:t>],4).</a:t>
            </a:r>
          </a:p>
          <a:p>
            <a:endParaRPr lang="en-US" dirty="0" smtClean="0"/>
          </a:p>
          <a:p>
            <a:r>
              <a:rPr lang="en-US" dirty="0" smtClean="0"/>
              <a:t>?-N is 3,length([</a:t>
            </a:r>
            <a:r>
              <a:rPr lang="en-US" dirty="0" err="1" smtClean="0"/>
              <a:t>a,b,c</a:t>
            </a:r>
            <a:r>
              <a:rPr lang="en-US" dirty="0" smtClean="0"/>
              <a:t>],N).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2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CF348B77340448A3DD8BA567219910" ma:contentTypeVersion="0" ma:contentTypeDescription="Create a new document." ma:contentTypeScope="" ma:versionID="5d2043521bc5f37f4f4e08de13e12df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B96710-DC99-4247-B2F7-FDD916CAA877}"/>
</file>

<file path=customXml/itemProps2.xml><?xml version="1.0" encoding="utf-8"?>
<ds:datastoreItem xmlns:ds="http://schemas.openxmlformats.org/officeDocument/2006/customXml" ds:itemID="{B0BE9134-E4A5-4CA3-BBC5-FF661CDAF902}"/>
</file>

<file path=customXml/itemProps3.xml><?xml version="1.0" encoding="utf-8"?>
<ds:datastoreItem xmlns:ds="http://schemas.openxmlformats.org/officeDocument/2006/customXml" ds:itemID="{5F4C10F6-2604-4C7D-8240-7ED80F9EFF89}"/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698</Words>
  <Application>Microsoft Office PowerPoint</Application>
  <PresentationFormat>On-screen Show (4:3)</PresentationFormat>
  <Paragraphs>107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LISTS in PROLOG</vt:lpstr>
      <vt:lpstr>Representing data as lists</vt:lpstr>
      <vt:lpstr>Cont.</vt:lpstr>
      <vt:lpstr>Create List in Prolog</vt:lpstr>
      <vt:lpstr>Cons notation</vt:lpstr>
      <vt:lpstr>Writeall Predicate</vt:lpstr>
      <vt:lpstr>Replace an element in list</vt:lpstr>
      <vt:lpstr>Membership in list</vt:lpstr>
      <vt:lpstr>Length of List</vt:lpstr>
      <vt:lpstr>Reverse of list</vt:lpstr>
      <vt:lpstr>Delete in List</vt:lpstr>
      <vt:lpstr>Append in list</vt:lpstr>
      <vt:lpstr>Permutation </vt:lpstr>
      <vt:lpstr>Add element in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in PROLOG</dc:title>
  <dc:creator>administrator</dc:creator>
  <cp:lastModifiedBy>administrator</cp:lastModifiedBy>
  <cp:revision>37</cp:revision>
  <dcterms:created xsi:type="dcterms:W3CDTF">2019-09-03T09:17:18Z</dcterms:created>
  <dcterms:modified xsi:type="dcterms:W3CDTF">2019-09-03T10:57:58Z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0x010100ECCF348B77340448A3DD8BA567219910</vt:lpwstr>
  </property>
</Properties>
</file>