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1" r:id="rId7"/>
    <p:sldId id="260" r:id="rId8"/>
    <p:sldId id="261" r:id="rId9"/>
    <p:sldId id="263" r:id="rId10"/>
    <p:sldId id="266" r:id="rId11"/>
    <p:sldId id="264" r:id="rId12"/>
    <p:sldId id="268" r:id="rId13"/>
    <p:sldId id="265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19-09-10T16:42:29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3423 9203,'25'0,"148"0,-98 0,-1 0,-24 0,24 0,75 0,-74 0,-26 0,1 0,24 0,-24 0,-25 0,-1 0,26 0,0 0,-1 24,26-24,-26 0,26 0,-1 0,-49 0,0 0,0 0,-1 0,1 0,0 0,0 0,24 0,26 0,74 0,49 0,0 0,1 0,-1 0,75 0,-74 0,-51 0,-48 0,24 25,-50 0,1-25,-26 0,1 25,-1-25,-24 0,0 0,25 0,49 0,0 0,99-25,175 25,-150-25,-50 25,1 0,-50 0,0 0,0 0,-25 0,-49 0,-25 0,0 0,-1 0,26 0,0 0,49 0,99 0,50 0,-74 0,-25 0,0 0,-25-25,-25 25,-25 0,1 0,-51 0,1 0,0 0,0 0,0 0,24-24,1 24,24 0,50-25,25 0,-50 25,1 0,-51 0,1 0,-1 0,-24 0,0 0,49 0,-49 0,25-25,-25 25,24 0,1 0,-1 0,-24 0,0 0,25 0,-26 0,1 0,0 0,0 0,0 0,0 0,-1 0,1 0,0 0,25 0,-26 0,1 0,0 25,0-25,-25 25,49-25,-24 0,0 0,25 25,-26-25,1 0,0 0,0 24,0-24,-1 0,1 0,0 0,25 0,-1 0,1 0,-1 0,26 0,-26 0,1-24,25 24,-51 0,1 0,0 0,-25-25,25 25,0 0,-1 0,1 0,0 0,0 0,0 0,-1 0,1 0,0 0,0 0,0 0,-1 0,1 0,0 0,0 0,0 0,-1 0,1 0,0 0,0 0,0 0,74-25,0 25,50-25,-50 25,25 0,50 0,-1 0,-73 0,-1 0,-25 0,25 0,1 0,-26 0,25 0,-24 0,-1 0,-24 0,-1 0,-24 0,0 0,0 0,0 0,-1 0,1 0,50 0,-26 0,1 0,-1 0,-24 0,0 0,25 0,-26 0,1 0,0 0,0 0,0 0,-1 0,1 0,-25 25,25-25,0 0,0 0,0 0,24 0,50 0,1 0,24 0,-25 0,-50 0,125 0,-100 0,26 0,-26 25,25-25,-49 0,0 25,-26-25,26 0,-25 0,0 0,-1 0,1 0,0 0,0 0,0 0,-1 0,1 0,0 0,0 0,24 0,-24 0,0 0,0 0,0 0,-1 0,1 0,0 0,0 0,0 0,-1 0,1 0,0 0,0 0,0 0,-1 0,1 0,0 0,0 0,0 0,-1 0,1 0,0 0</inkml:trace>
  <inkml:trace contextRef="#ctx0" brushRef="#br0" timeOffset="6855.12">18529 9203,'25'0,"25"0,-1 0,26 0,-26 0,26 0,-1 0,25 0,25 0,-74 0,24 0,1 0,24 0,-50 0,1 24,0-24,24 0,1 0,-51 0,26 0,-25 0,0 0,49 0,149 0,100-24,-26-26,26 50,98 0,-197 0,-26 0,-74 0,25 0,-99 0,24 0,-24 25,-26-25,1 0,-25 25,25-25,74 0,25 0,50 0,99 0,-50 0,-49 0,-50 0,-50 0,0 0,1 0,-25 0,-1 0,1 0,-25 0,-1 0,1 0,0 0,49 0,1 0,49 0,74 0,249 0,-348 0,25 0,-25 0,25 0,-25 0,-24 0,-1 0,-24 0,-25 0,-1 0,26-25,-25 25,0 0,0 0,-1 0,1 0,0 0,0 0,0 0,-1 0,51 0,49 0,-25 0,0 0,-24 0,24 0,0 0,-25 0,1 0,-26 0,1 0,-25 0,0 0,0-25,24 25,-24-25,0 25,0 0,-1 0,1 0,0 0,0 0,0 0,-1 0,1 0,0 0,0 0,0 0,-1 0,1 0,0 0,0 0,0 0,-1 0,1 0,0 0</inkml:trace>
  <inkml:trace contextRef="#ctx0" brushRef="#br0" timeOffset="7210.8177">27682 9128</inkml:trace>
  <inkml:trace contextRef="#ctx0" brushRef="#br0" timeOffset="13104.4959">3373 10046,'75'0,"-1"0,199 0,25 0,-1 0,-24 0,75 0,-51 0,-74 0,1 0,-1 0,-49 0,-50 0,-25 0,-25 0,-24 0,-1 0,-24 0,-25 25,25-25,49 0,50 0,75-25,148 0,-99 25,-49 0,-51 0,51 0,-50 0,-50 0,25 0,-74 0,-26 0,1 0,0 0,0 0,0 0,24 0,125 0,49 0,-99 25,99 0,-24 0,-26 24,-24 1,-49-25,-26 24,0-49,1 25,-50-25,-1 25,1-25,0 0,25 0,49-25,25 0,0 25,25-49,-25-1,-50 50,-24 0,-25 0,49 0,-49 0,24 0,-24 0,0 0,0 0,0 0,-1 0,1 0,0 0,0 0,0 0,24 0,-24 0,0 0,24 0,-24 0,50 0,-26 0,1 0,-25-25,-1 25,1 0,0 0,0 0,0 0,-1 0,1 0,0 0,0 0,0 0,0 0,-25-25,24 25,1 0,25 0,-25 0,-1-24,1 24,0 0,0 0,0 0,-1 0,1 0,0 0,49 0,-24 0,-25 0,0 0,-1 0,1 0,0 0,0-25,0 25,-1 0,1 0,0 0,0 0,0 0,-1 0,1 0,0 0,0 0,0 0,-1 0,1 0,0 0,0 0,0 0,0 0,-1 0,1 0,0 0,0 0,0 0,-1 0,1 0,0 0,0 0,0 0,-1 0,1 0,25 0,-1 0,1 0,-25 0,49 0,-49 0,0 0,0 0</inkml:trace>
  <inkml:trace contextRef="#ctx0" brushRef="#br0" timeOffset="14179.3739">13891 10071</inkml:trace>
  <inkml:trace contextRef="#ctx0" brushRef="#br0" timeOffset="20468.7543">3175 2753,'-50'0,"1"0,-1 0,-24 0,49 0,-25 0,1 0,-1 0,1 25,-1 0,25 0,-25 24,1-24,24 25,-25-25,26-1,-26 26,25-25,-24 0,24-1,0-24,0 25,0-25,1 25,-1-25,25 25,-50-25,25 0,1 25,24 24,0 1,0-1,0 1,0 24,0 1,0-1,0 1,24 74,1-50,0 0,0 25,-25-50,25 26,-1-26,-24 25,50 124,-50-123,25-26,-25 1,0-26,0 26,0-1,0-24,0-26,0 1,0 0,0 25,0-1,0 1,0-1,0 1,0 0,0-26,0 1,0 25,0-25,0-1,0 1,0 0,0 0,0 0,0 0,0-1,25-24,-25 25,0 0,0 0,24-25,1 0,-25-25,0 0,0 0,0 1,0-1,0 0,0 0,0-25,0 1,0 24,0-25,0 1,0-1,0 25,0 1,0-1,0 0,0 0,0 0,0 1,0-1,-25 25,25-25,0 0,0 0,0 1,0-1,0 0</inkml:trace>
  <inkml:trace contextRef="#ctx0" brushRef="#br0" timeOffset="24928.8321">2307 6003,'25'0,"24"0,1 0,24 0,-24 0,24 0,26 0,-26 0,25 0,-24 0,-1-25,-24 25,24-25,-49 25,0 0,24 0,-24 0,0 0,0-25,24 25,1 0,-25 0,-1 0,1-24,0 24,0 0,0 0,-1 0,1 0,-25-25,25 25,0 0,0 0,0 0,-1 0,1 0,0 0</inkml:trace>
  <inkml:trace contextRef="#ctx0" brushRef="#br0" timeOffset="134101.8021">17810 546,'-50'-25,"-49"-25,-174 1,75-1,-75 0,74 50,26 0,24-24,-25 24,1 0,-150-25,249 25,-1 0,1 0,24 0,-24 0,49 0,-49 0,24 0,0 0,1 0,-1 0,1 0,-1 0,25 0,0 0,1 0,-1 0,0 0,0 0,0 0,1 0,-1 0,0 0,0 0,-24 0,-26 25,1-1,-1 1,26 0,24 25,-25-50,-24 49,49-24,0 0,-24 0,24-25,0 0,25 25,-25-25,25 24,-25 1,1-25,24 25,-25 25,25-26,0 1,-25 25,25 24,0-49,-25 25,25-26,0 1,0 0,0 0,0 0,0-1,0 26,0-25,0 24,0-24,25 0,-25 25,0-26,0 1,0 0,0 0,0 0,25-25,-25 24,0 1,25-25,-25 25,24 0,-24 0,25-25,-25 24,99 1,-49 0,49 25,125 49,-1 25,0 0,199 25,-224-75,1-49,-51 25,1-26,0-24,-124 0,0 0,-1 0,26 0,25 0,123 0,248-24,-148 24,-25 0,-75 0,-24-25,-75 25,25 0,-49-25,-26 25,-24 0,0-25,24 25,1 0,49-49,1 24,123-50,74 51,-98-26,-75 25,-25 0,-24 25,-51 0,1 0,0-24,0-1,49 25,-49 0,0-25,24 0,-24 25,0-25,0 25,24-24,-24-1,25 0,-1 25,-49-25,25 25,0-25,-25 1,25 24,0-25,-1 0,1 0,-25 0,25 25,0-25,-25 1,25 24,-25-25,0 0,24 25,-24-25,0 0,0 1,25-1,-25 0,0 0,0 0,0-24,0 24,0-25,0 26,0-26,0 0,0 1,-49 24,24-25,-99-98,25 98,-25-49,49 24,-24 26,25-1,24 0,-24 50,-1-24,-49-1,50 0,-1 25,1-25,-1 0,26 25,-1-24,25 24,-24 0,-26 0,26 0,-1 0,25 0,-24 0,-1 0,25 0,1 0,-1 0,0 0,0 0,0 0,-24 0,24 0,-25 0,25 0,-24 0,-1 24,1-24,24 0,0 0,0 25,-24-25,24 0,-25 0,50 25,-25-25,1 0,-1 0,0 0,0 0,0 0,1 0,-1 0,0 0,0 0,0 0,1 0,-1 0,25 25,-25-25,0 0,0 0</inkml:trace>
  <inkml:trace contextRef="#ctx0" brushRef="#br0" timeOffset="153087.1998">3398 11187,'-25'0,"-24"0,-26 0,-24 0,50 0,-1 0,-24 0,24 0,0 0,1 0,24 25,-25 0,26-1,-1 1,0 25,-25 24,1 25,-1 50,25 25,-24-25,24-25,25-25,-25 124,25-124,0 1,0 48,0-73,0-1,0 1,25-26,-25-24,0 25,25-1,-1 1,-24 0,0-1,25 1,-25 24,0 1,0-26,0-24,0 0,0 24,0-24,0 0,0 0,-25 0,1-1,-1-24,0 25,0-25,0 0,1 0,-1 0,0 0,0 0,25-25,-25 1,25-1,0 0,0 0,50 25,-25 25,0 0,-1-25,-24 25,25-25,-25 49,25-24,0 0,0 24,-1 26,1-1,-25-24,25-1,0 75,-25-74,0-25,0 0,0 0,0-1,0 1,0 0,25 49,-25 1,24-1,1 1,-25-1,25-24,-25 49,25-50,-25 26,25-50,-25 74,0-50,25-24,-25 25,24 0,-24-1,0-24,0 49,25-49,-25 0,25 0,-25 0,0-1,25 1,0 0,-25 25,24-26,-24 26,25-50,-25 25,25-25,-25 25,25-1,0 1,-1 0,1-25,0 0,0 25,-25 0,25-25,-1 0,26 0,-25 0,0 0,-1 0,1 0,0 0,0 0,0 0,-1-25,-24 0,25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3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2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9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41CC-A79E-4480-B7E6-3A1B298FD423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B346-E3E8-4591-B227-E914A1C3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Symbolic Reasoning under uncertainty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490537"/>
            <a:ext cx="69627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5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5" y="927464"/>
            <a:ext cx="11105965" cy="44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0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538162"/>
            <a:ext cx="68103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5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16" y="1027906"/>
            <a:ext cx="10517755" cy="44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4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528637"/>
            <a:ext cx="62960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4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357187"/>
            <a:ext cx="64103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03" y="365125"/>
            <a:ext cx="6172399" cy="63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1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661987"/>
            <a:ext cx="10677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833437"/>
            <a:ext cx="100298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5" y="179164"/>
            <a:ext cx="8239125" cy="418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4360639"/>
            <a:ext cx="8353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3" y="365126"/>
            <a:ext cx="10583870" cy="57600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112913" y="618186"/>
            <a:ext cx="2369712" cy="257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750240" y="98280"/>
              <a:ext cx="9215640" cy="56797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80" y="88920"/>
                <a:ext cx="9234360" cy="56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0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94" y="822961"/>
            <a:ext cx="9682343" cy="48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16" y="783773"/>
            <a:ext cx="10647167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595312"/>
            <a:ext cx="94583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0" y="731520"/>
            <a:ext cx="9867239" cy="49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F348B77340448A3DD8BA567219910" ma:contentTypeVersion="2" ma:contentTypeDescription="Create a new document." ma:contentTypeScope="" ma:versionID="134ce16dbb3ca707462f55992a6098bd">
  <xsd:schema xmlns:xsd="http://www.w3.org/2001/XMLSchema" xmlns:xs="http://www.w3.org/2001/XMLSchema" xmlns:p="http://schemas.microsoft.com/office/2006/metadata/properties" xmlns:ns2="c2dfa97b-c12a-439d-bf6e-4c30daf2eb3b" targetNamespace="http://schemas.microsoft.com/office/2006/metadata/properties" ma:root="true" ma:fieldsID="d89ed4855b311db6b8a38624d759e413" ns2:_="">
    <xsd:import namespace="c2dfa97b-c12a-439d-bf6e-4c30daf2e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fa97b-c12a-439d-bf6e-4c30daf2e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C3A6E8-6435-4E29-94AD-E9A9A9159FB1}"/>
</file>

<file path=customXml/itemProps2.xml><?xml version="1.0" encoding="utf-8"?>
<ds:datastoreItem xmlns:ds="http://schemas.openxmlformats.org/officeDocument/2006/customXml" ds:itemID="{844FB99F-E82A-46B9-ABCD-55CB584D9468}"/>
</file>

<file path=customXml/itemProps3.xml><?xml version="1.0" encoding="utf-8"?>
<ds:datastoreItem xmlns:ds="http://schemas.openxmlformats.org/officeDocument/2006/customXml" ds:itemID="{7A9F3A36-2646-4C58-937B-A5AEE718E9AC}"/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Symbolic Reasoning under uncertainty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Reasoning under uncertainty</dc:title>
  <dc:creator>Parth Goel</dc:creator>
  <cp:lastModifiedBy>resources</cp:lastModifiedBy>
  <cp:revision>8</cp:revision>
  <dcterms:created xsi:type="dcterms:W3CDTF">2019-09-10T16:14:59Z</dcterms:created>
  <dcterms:modified xsi:type="dcterms:W3CDTF">2019-09-11T04:31:45Z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0x010100ECCF348B77340448A3DD8BA567219910</vt:lpwstr>
  </property>
</Properties>
</file>