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83" r:id="rId5"/>
    <p:sldId id="329" r:id="rId6"/>
    <p:sldId id="361" r:id="rId7"/>
    <p:sldId id="384" r:id="rId8"/>
    <p:sldId id="362" r:id="rId9"/>
    <p:sldId id="283" r:id="rId10"/>
    <p:sldId id="379" r:id="rId1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29"/>
            <p14:sldId id="361"/>
            <p14:sldId id="384"/>
            <p14:sldId id="362"/>
            <p14:sldId id="283"/>
            <p14:sldId id="379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72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 dirty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12888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H="1">
            <a:off x="9298274" y="5241289"/>
            <a:ext cx="2818030" cy="1473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endParaRPr lang="en-US" sz="28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Parth Patel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19DCS098	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HS 121.02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pPr algn="ctr"/>
            <a:r>
              <a:rPr lang="en-US" dirty="0"/>
              <a:t>GOAL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9279" y="4092546"/>
            <a:ext cx="9461500" cy="2086725"/>
          </a:xfrm>
        </p:spPr>
        <p:txBody>
          <a:bodyPr/>
          <a:lstStyle/>
          <a:p>
            <a:pPr lvl="0" algn="ctr">
              <a:lnSpc>
                <a:spcPct val="90000"/>
              </a:lnSpc>
            </a:pPr>
            <a:r>
              <a:rPr lang="en-US" sz="4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“The moment you put a timeline on your dream it becomes GOAL.”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1963614"/>
          </a:xfrm>
        </p:spPr>
        <p:txBody>
          <a:bodyPr/>
          <a:lstStyle/>
          <a:p>
            <a:pPr algn="ctr"/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rPr>
              <a:t>What is GOAL?</a:t>
            </a:r>
          </a:p>
          <a:p>
            <a:pPr algn="just"/>
            <a:r>
              <a:rPr lang="en-US" sz="24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rPr>
              <a:t>A goal is a desired result that a person plans to commits and takes initiative to achieve it.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91287"/>
          </a:xfrm>
        </p:spPr>
        <p:txBody>
          <a:bodyPr/>
          <a:lstStyle/>
          <a:p>
            <a:r>
              <a:rPr lang="en-US" sz="2800" dirty="0"/>
              <a:t>What is Goal Setting?</a:t>
            </a:r>
          </a:p>
          <a:p>
            <a:endParaRPr lang="en-US" sz="2800" dirty="0"/>
          </a:p>
          <a:p>
            <a:pPr lvl="1" algn="just"/>
            <a:r>
              <a:rPr lang="en-US" b="1" dirty="0"/>
              <a:t>The process of identifying something that you want to accomplish and establishing measurable goals and timeframes</a:t>
            </a:r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2028248"/>
          </a:xfrm>
        </p:spPr>
        <p:txBody>
          <a:bodyPr/>
          <a:lstStyle/>
          <a:p>
            <a:r>
              <a:rPr lang="en-US" sz="2400" dirty="0"/>
              <a:t>Why  Goal Setting? </a:t>
            </a:r>
          </a:p>
          <a:p>
            <a:pPr marL="342900" indent="-342900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It gives long term vision.</a:t>
            </a:r>
          </a:p>
          <a:p>
            <a:pPr marL="342900" indent="-342900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It gives motivation.</a:t>
            </a:r>
          </a:p>
          <a:p>
            <a:pPr marL="342900" indent="-342900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It helps to push ourself to max potential.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uiExpand="1" build="p"/>
      <p:bldP spid="32" grpId="0"/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526400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Short Term Goals</a:t>
            </a:r>
          </a:p>
          <a:p>
            <a:pPr>
              <a:spcAft>
                <a:spcPts val="2400"/>
              </a:spcAft>
            </a:pPr>
            <a:r>
              <a:rPr lang="en-US" dirty="0"/>
              <a:t>A short term is something you want to achieve and accomplish in near future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/>
              <a:t>Achieving 10.0 CGPA in Exam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/>
              <a:t>Losing 5 Kgs of weight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8158238" y="2598127"/>
            <a:ext cx="3840480" cy="3086999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Long Term Goals</a:t>
            </a:r>
          </a:p>
          <a:p>
            <a:pPr lvl="1"/>
            <a:r>
              <a:rPr lang="en-US" sz="2400" b="1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</a:rPr>
              <a:t>A long term goal is something you want to achieve in long term.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</a:rPr>
              <a:t>Get a Master’s Degree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</a:rPr>
              <a:t>To own a house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12578" y="5685126"/>
            <a:ext cx="9084398" cy="885371"/>
          </a:xfrm>
        </p:spPr>
        <p:txBody>
          <a:bodyPr/>
          <a:lstStyle/>
          <a:p>
            <a:r>
              <a:rPr lang="en-US" dirty="0"/>
              <a:t>“Setting Goals is the first step in turning the </a:t>
            </a:r>
          </a:p>
          <a:p>
            <a:r>
              <a:rPr lang="en-US" dirty="0"/>
              <a:t>  invisible into visible.”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Flat icon design target with arrow goal achieve Vector Image">
            <a:extLst>
              <a:ext uri="{FF2B5EF4-FFF2-40B4-BE49-F238E27FC236}">
                <a16:creationId xmlns:a16="http://schemas.microsoft.com/office/drawing/2014/main" id="{FA5C1305-391C-4F0F-A2AB-0EE4E978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238375"/>
            <a:ext cx="22669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679F8F-3D5F-42EA-8532-FFDE1641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22" y="339408"/>
            <a:ext cx="2375877" cy="535531"/>
          </a:xfrm>
        </p:spPr>
        <p:txBody>
          <a:bodyPr/>
          <a:lstStyle/>
          <a:p>
            <a:r>
              <a:rPr lang="en-IN" dirty="0"/>
              <a:t>HOW TO 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9D9D-9D71-46FE-A2B2-B53175D42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AFC09-76F1-4CA2-BCA8-155F78BE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06" y="165531"/>
            <a:ext cx="6280699" cy="3111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5DD8F-2C4E-4CEC-9FA9-6B01F882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19" y="3276600"/>
            <a:ext cx="3323756" cy="28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1427" y="4440555"/>
            <a:ext cx="11660405" cy="625641"/>
          </a:xfrm>
        </p:spPr>
        <p:txBody>
          <a:bodyPr/>
          <a:lstStyle/>
          <a:p>
            <a:r>
              <a:rPr lang="en-US" dirty="0"/>
              <a:t>Goal  is not just about identifying what you want to achieve but also about how you will achieve it.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051570"/>
          </a:xfrm>
        </p:spPr>
        <p:txBody>
          <a:bodyPr/>
          <a:lstStyle/>
          <a:p>
            <a:r>
              <a:rPr lang="en-US" sz="4000" dirty="0"/>
              <a:t>CONCLUSION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701731"/>
          </a:xfrm>
        </p:spPr>
        <p:txBody>
          <a:bodyPr/>
          <a:lstStyle/>
          <a:p>
            <a:r>
              <a:rPr lang="en-US" dirty="0"/>
              <a:t>Importance of GOAL Setting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11128"/>
          </a:xfrm>
        </p:spPr>
        <p:txBody>
          <a:bodyPr/>
          <a:lstStyle/>
          <a:p>
            <a:r>
              <a:rPr lang="en-US" dirty="0"/>
              <a:t>Different Problem needs different Approach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744067"/>
          </a:xfrm>
        </p:spPr>
        <p:txBody>
          <a:bodyPr/>
          <a:lstStyle/>
          <a:p>
            <a:r>
              <a:rPr lang="en-US" dirty="0"/>
              <a:t>The power of imagination much more than expected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11128"/>
          </a:xfrm>
        </p:spPr>
        <p:txBody>
          <a:bodyPr/>
          <a:lstStyle/>
          <a:p>
            <a:r>
              <a:rPr lang="en-US" dirty="0"/>
              <a:t>How change in perspective can change the whole result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920526"/>
          </a:xfrm>
        </p:spPr>
        <p:txBody>
          <a:bodyPr/>
          <a:lstStyle/>
          <a:p>
            <a:r>
              <a:rPr lang="en-US" dirty="0"/>
              <a:t>Importance of Creativity and why Problem solving techniques are important in life.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 learned from the Subject?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28700" y="1529003"/>
            <a:ext cx="11887200" cy="978729"/>
          </a:xfrm>
        </p:spPr>
        <p:txBody>
          <a:bodyPr/>
          <a:lstStyle/>
          <a:p>
            <a:r>
              <a:rPr lang="en-US" sz="3200" b="1" dirty="0"/>
              <a:t>“Don’t Dream to be something but rather work to do something.”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551237" y="2507732"/>
            <a:ext cx="8097838" cy="646331"/>
          </a:xfrm>
        </p:spPr>
        <p:txBody>
          <a:bodyPr/>
          <a:lstStyle/>
          <a:p>
            <a:r>
              <a:rPr lang="en-US" dirty="0"/>
              <a:t>— Honorable Prime Minister,</a:t>
            </a:r>
          </a:p>
          <a:p>
            <a:r>
              <a:rPr lang="en-US" dirty="0"/>
              <a:t>Narendra Modi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CE40B-2F2C-4237-8D98-38FEA3212D5C}"/>
              </a:ext>
            </a:extLst>
          </p:cNvPr>
          <p:cNvSpPr txBox="1"/>
          <p:nvPr/>
        </p:nvSpPr>
        <p:spPr>
          <a:xfrm>
            <a:off x="3574797" y="3671127"/>
            <a:ext cx="50424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70</TotalTime>
  <Words>325</Words>
  <Application>Microsoft Office PowerPoint</Application>
  <PresentationFormat>Widescreen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GOAL </vt:lpstr>
      <vt:lpstr>INTRODUCTION</vt:lpstr>
      <vt:lpstr>Types</vt:lpstr>
      <vt:lpstr>HOW TO ?</vt:lpstr>
      <vt:lpstr>Goal  is not just about identifying what you want to achieve but also about how you will achieve it.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SETTING</dc:title>
  <dc:subject/>
  <dc:creator>parth.642001@outlook.com</dc:creator>
  <cp:keywords/>
  <dc:description/>
  <cp:lastModifiedBy>parth.642001@outlook.com</cp:lastModifiedBy>
  <cp:revision>20</cp:revision>
  <dcterms:created xsi:type="dcterms:W3CDTF">2020-10-28T02:54:23Z</dcterms:created>
  <dcterms:modified xsi:type="dcterms:W3CDTF">2020-10-29T03:05:55Z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